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5" r:id="rId6"/>
    <p:sldId id="259" r:id="rId7"/>
    <p:sldId id="260" r:id="rId8"/>
    <p:sldId id="264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92" autoAdjust="0"/>
    <p:restoredTop sz="94660"/>
  </p:normalViewPr>
  <p:slideViewPr>
    <p:cSldViewPr snapToGrid="0">
      <p:cViewPr>
        <p:scale>
          <a:sx n="74" d="100"/>
          <a:sy n="74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2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61 3224 0 0,'0'0'143'0'0,"-2"-1"-3"0"0,-6-3 42 0 0,6 4 609 0 0,4-14 4898 0 0,-2 13-5641 0 0,1 0 0 0 0,-1 0-1 0 0,1 0 1 0 0,-1 0 0 0 0,1 0 0 0 0,0 0 0 0 0,0 0-1 0 0,-1 0 1 0 0,1 0 0 0 0,0 0 0 0 0,0 0 0 0 0,0 1 0 0 0,0-1-1 0 0,0 0 1 0 0,0 1 0 0 0,0-1 0 0 0,0 1 0 0 0,1-1-1 0 0,-1 1 1 0 0,1-1 0 0 0,30-9 521 0 0,-13 6-375 0 0,-12 2-155 0 0,1 0 0 0 0,0 1-1 0 0,10 0 1 0 0,8-2-42 0 0,-24 2 20 0 0,0 1 1 0 0,0 0 0 0 0,0-1 0 0 0,0 1 0 0 0,0 0 0 0 0,1 0-1 0 0,-1 0 1 0 0,0 1 0 0 0,0-1 0 0 0,0 0 0 0 0,0 1-1 0 0,0-1 1 0 0,0 1 0 0 0,-1 0 0 0 0,1 0 0 0 0,0 0 0 0 0,0 0-1 0 0,0 0 1 0 0,-1 0 0 0 0,1 0 0 0 0,3 3 0 0 0,5 4-15 0 0,-9-8 7 0 0,0 1 1 0 0,0-1-1 0 0,-1 1 1 0 0,1-1-1 0 0,0 1 1 0 0,0-1-1 0 0,0 1 1 0 0,-1 0 0 0 0,1 0-1 0 0,0-1 1 0 0,-1 1-1 0 0,1 0 1 0 0,0 0-1 0 0,-1 0 1 0 0,1 0-1 0 0,-1-1 1 0 0,1 1-1 0 0,-1 0 1 0 0,0 0-1 0 0,1 0 1 0 0,-1 0 0 0 0,0 0-1 0 0,0 2 1 0 0,7 7 198 0 0,-3-6-172 0 0,-2 1 19 0 0,0-1 0 0 0,0 1 1 0 0,0 0-1 0 0,-1 0 0 0 0,1 1 0 0 0,-1-1 0 0 0,0 0 0 0 0,-1 0 0 0 0,1 1 0 0 0,-1-1 0 0 0,0 0 0 0 0,-1 1 0 0 0,1-1 0 0 0,-1 0 1 0 0,-2 7-1 0 0,3-11-57 0 0,0 0 1 0 0,0 0-1 0 0,-1 0 1 0 0,1 0 0 0 0,0 0-1 0 0,-1 0 1 0 0,1 0-1 0 0,-1-1 1 0 0,1 1 0 0 0,-1 0-1 0 0,1 0 1 0 0,-1 0-1 0 0,0-1 1 0 0,1 1 0 0 0,-1 0-1 0 0,-1 0 1 0 0,1 0 6 0 0,0 0 0 0 0,0 0 0 0 0,0 0 0 0 0,0 0 0 0 0,0 0 0 0 0,0 0 0 0 0,1 0 0 0 0,-1 0 0 0 0,0 0 0 0 0,1 0 0 0 0,-1 0 0 0 0,1 0 0 0 0,-1 2 0 0 0,-2 3 32 0 0,0 0 1 0 0,-1-1-1 0 0,1 0 1 0 0,-1 0-1 0 0,0 0 1 0 0,-1 0-1 0 0,1 0 0 0 0,-1-1 1 0 0,-7 6-1 0 0,0 1 61 0 0,4-5-28 0 0,0 1 0 0 0,0-1 0 0 0,-1 0 0 0 0,1-1 0 0 0,-1 0 0 0 0,-1 0 0 0 0,1-1 0 0 0,-15 5 1 0 0,19-9-11 0 0,0 0 1 0 0,0 0 0 0 0,0 0 0 0 0,0 0 0 0 0,0-1 0 0 0,1 0 0 0 0,-1 0 0 0 0,0 0 0 0 0,-8-4 0 0 0,-1 0 125 0 0,6 1 147 0 0,6-9 544 0 0,2 13-876 0 0,0-1 0 0 0,0 1 0 0 0,0-1 0 0 0,1 1 0 0 0,-1 0 0 0 0,0-1 0 0 0,0 1 0 0 0,0-1 0 0 0,1 1 0 0 0,-1 0 0 0 0,0-1 0 0 0,1 1 0 0 0,-1-1 0 0 0,0 1 0 0 0,1 0 0 0 0,-1 0 0 0 0,0-1 0 0 0,1 1 0 0 0,-1 0 0 0 0,1 0 0 0 0,-1-1 0 0 0,1 1 0 0 0,-1 0 0 0 0,1 0 0 0 0,-1 0 0 0 0,0 0 0 0 0,1 0 0 0 0,0 0 0 0 0,14-2-7 0 0,71-7 5 0 0,42 9 72 0 0,-123-1-72 0 0,-1 1 0 0 0,17 6 0 0 0,-11-2 14 0 0,-9-4 52 0 0,-1 0 28 0 0,0 0 56 0 0,0 0 30 0 0,0 0 4 0 0,0 0 8 0 0,0 0 35 0 0,0 0 18 0 0,0 0 3 0 0,0 0-28 0 0,0 0-112 0 0,10-4-2728 0 0,-10 4-3399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3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53 356 10136 0 0,'-9'-2'1241'0'0,"15"-2"546"0"0,7-4-1835 0 0,7-5 112 0 0,-14 9-36 0 0,0 1 1 0 0,-1-1-1 0 0,1 0 0 0 0,-1-1 1 0 0,8-8-1 0 0,7-11 128 0 0,-10 12-163 0 0,0 0 1 0 0,13-22 0 0 0,-21 30 26 0 0,0 1-1 0 0,0-1 1 0 0,-1 0 0 0 0,1 0 0 0 0,-1 0 0 0 0,0 0-1 0 0,0 0 1 0 0,0 0 0 0 0,-1 0 0 0 0,1 0-1 0 0,-1 0 1 0 0,0 0 0 0 0,0 0 0 0 0,-2-8 0 0 0,2 10-17 0 0,-1 0 0 0 0,0 0 0 0 0,0 0 0 0 0,0 0 0 0 0,0 1 0 0 0,0-1 0 0 0,0 0 0 0 0,-1 1 0 0 0,1-1 0 0 0,0 1 0 0 0,-1-1 1 0 0,1 1-1 0 0,-1 0 0 0 0,0 0 0 0 0,1-1 0 0 0,-1 1 0 0 0,0 0 0 0 0,0 0 0 0 0,0 1 0 0 0,1-1 0 0 0,-1 0 0 0 0,0 1 0 0 0,-4-2 1 0 0,3 2-10 0 0,0-1 0 0 0,0 1 0 0 0,0-1 0 0 0,0 1 0 0 0,0 0 0 0 0,-1 0 0 0 0,1 0 0 0 0,0 1 0 0 0,0-1 0 0 0,0 1 1 0 0,0 0-1 0 0,0-1 0 0 0,0 1 0 0 0,-6 3 0 0 0,2 1-9 0 0,-1-1 0 0 0,1 2 0 0 0,0-1 0 0 0,0 1 0 0 0,1 0-1 0 0,0 0 1 0 0,0 1 0 0 0,0-1 0 0 0,1 1 0 0 0,0 1 0 0 0,0-1 0 0 0,-5 11 0 0 0,6-8 70 0 0,0 1-1 0 0,0 1 1 0 0,1-1 0 0 0,0 1-1 0 0,1-1 1 0 0,-1 16 0 0 0,2-21-53 0 0,1 0 0 0 0,0 0 0 0 0,0 0 0 0 0,1 0 0 0 0,0 0 0 0 0,0 0 0 0 0,0 0 0 0 0,1 0 0 0 0,0 0 0 0 0,0 0 0 0 0,0-1 0 0 0,1 1 0 0 0,5 7 0 0 0,-7-11 2 0 0,1 0 0 0 0,-1 0 0 0 0,1 0 0 0 0,0 0 0 0 0,0-1 0 0 0,-1 1 0 0 0,1-1 0 0 0,0 1 0 0 0,1-1 0 0 0,-1 0 0 0 0,0 0 0 0 0,0 0 0 0 0,1 0 0 0 0,-1 0 0 0 0,0 0 0 0 0,1-1 1 0 0,-1 1-1 0 0,1-1 0 0 0,-1 0 0 0 0,0 0 0 0 0,1 0 0 0 0,-1 0 0 0 0,1 0 0 0 0,-1 0 0 0 0,1 0 0 0 0,-1-1 0 0 0,1 0 0 0 0,-1 1 0 0 0,0-1 0 0 0,5-2 0 0 0,3-2 41 0 0,0 0-1 0 0,0-1 0 0 0,-1 0 1 0 0,1 0-1 0 0,10-11 1 0 0,-15 12-43 0 0,0 0 0 0 0,0 0 1 0 0,0-1-1 0 0,-1 0 0 0 0,0 0 1 0 0,0 0-1 0 0,-1 0 0 0 0,1-1 1 0 0,-1 1-1 0 0,-1-1 1 0 0,1 0-1 0 0,1-10 0 0 0,5-4-157 0 0,-7 18 158 0 0,0 0 0 0 0,-1-1 1 0 0,1 1-1 0 0,-1-1 0 0 0,0 1 0 0 0,0-1 0 0 0,-1 1 1 0 0,1-1-1 0 0,-1 0 0 0 0,1-5 0 0 0,5 21 90 0 0,-1-4-96 0 0,0 3 3 0 0,1 0 0 0 0,11 15 0 0 0,-10-16 0 0 0,-1 0 0 0 0,8 16 0 0 0,-13-24-1 0 0,-1-1 1 0 0,1 1 0 0 0,0 0 0 0 0,0-1 0 0 0,0 1 0 0 0,0-1 0 0 0,0 0 0 0 0,0 1 0 0 0,1-1 0 0 0,-1 0 0 0 0,2 2 0 0 0,28 14 11 0 0,-31-17-6 0 0,1 0 1 0 0,-1 0-1 0 0,1 0 0 0 0,-1-1 0 0 0,1 1 1 0 0,-1 0-1 0 0,1 0 0 0 0,-1-1 0 0 0,1 1 0 0 0,-1 0 1 0 0,1 0-1 0 0,-1-1 0 0 0,0 1 0 0 0,1-1 1 0 0,-1 1-1 0 0,0 0 0 0 0,1-1 0 0 0,-1 1 0 0 0,0-1 1 0 0,1 1-1 0 0,-1-1 0 0 0,0 1 0 0 0,1-1 1 0 0,-1-2 10 0 0,1-1 1 0 0,-1 1 0 0 0,1 0 0 0 0,-1 0 0 0 0,0 0 0 0 0,0 0 0 0 0,0 0 0 0 0,-1 0 0 0 0,1 0 0 0 0,-1-1 0 0 0,0 1-1 0 0,0 0 1 0 0,0 0 0 0 0,-1-3 0 0 0,-1-4 43 0 0,-5-16 151 0 0,2 0 1 0 0,1-1-1 0 0,2 0 1 0 0,-2-42-1 0 0,7 49-41 0 0,-2 16-107 0 0,0-1 0 0 0,1 1 0 0 0,-1-1 0 0 0,-2-8 1 0 0,-2-32 1111 0 0,4 44-869 0 0,0 0-200 0 0,1-1-104 0 0,0 0-1 0 0,1 1 1 0 0,-1-1-1 0 0,0 0 1 0 0,1 1-1 0 0,-1 0 1 0 0,4-3-1 0 0,9-4-4 0 0,-9 9-22 0 0,-2 0-13 0 0,36 4-2323 0 0,-24-5-3291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0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96 2760 0 0,'0'0'473'0'0,"0"0"946"0"0,0 0 410 0 0,0-1 84 0 0,0 0-1727 0 0,0 0 0 0 0,0 0 0 0 0,0 0 0 0 0,1 0 0 0 0,-1 0 0 0 0,0 0-1 0 0,1 0 1 0 0,-1 1 0 0 0,1-1 0 0 0,-1 0 0 0 0,1 0 0 0 0,-1 0 0 0 0,2 0 0 0 0,-1 0-12 0 0,0 0 1 0 0,0 0 0 0 0,-1 0 0 0 0,1 0-1 0 0,0-1 1 0 0,-1 1 0 0 0,1 0 0 0 0,-1 0 0 0 0,1 0-1 0 0,-1 0 1 0 0,1-1 0 0 0,-1 1 0 0 0,0 0-1 0 0,1-2 1 0 0,4-26 1655 0 0,-4 27-1762 0 0,0 0 0 0 0,0 1 0 0 0,1-1 0 0 0,-1 0 0 0 0,0 1 0 0 0,1-1 0 0 0,-1 1 0 0 0,1 0 0 0 0,-1-1 0 0 0,1 1 0 0 0,2-2 0 0 0,1 1-7 0 0,0 0 1 0 0,0 0-1 0 0,0 0 1 0 0,0 1-1 0 0,0-1 1 0 0,1 1 0 0 0,-1 0-1 0 0,0 1 1 0 0,6-1-1 0 0,-2 1 43 0 0,-9 1-99 0 0,1-1-1 0 0,-1 1 0 0 0,0-1 0 0 0,0 1 0 0 0,0 0 0 0 0,1-1 1 0 0,-1 1-1 0 0,0-1 0 0 0,0 1 0 0 0,0 0 0 0 0,0-1 0 0 0,0 1 1 0 0,0-1-1 0 0,0 1 0 0 0,0 0 0 0 0,0-1 0 0 0,0 1 0 0 0,-1-1 0 0 0,1 2 1 0 0,0-2-1 0 0,-1 2 8 0 0,1 0-1 0 0,-1 0 0 0 0,1 0 0 0 0,0 0 0 0 0,-1 0 0 0 0,1 0 0 0 0,0 1 0 0 0,0-1 0 0 0,1 0 0 0 0,-1 0 0 0 0,0 0 0 0 0,1 0 0 0 0,-1 0 0 0 0,1 0 0 0 0,0 0 0 0 0,-1 0 0 0 0,1 0 0 0 0,0 0 0 0 0,0 0 0 0 0,0 0 0 0 0,1 0 0 0 0,-1-1 0 0 0,0 1 0 0 0,3 2 0 0 0,-1-1 5 0 0,0 2 26 0 0,-1 0-1 0 0,1 0 1 0 0,-1 1-1 0 0,0-1 1 0 0,0 1-1 0 0,-1-1 0 0 0,1 1 1 0 0,-1-1-1 0 0,-1 1 1 0 0,1 0-1 0 0,-1 0 1 0 0,0-1-1 0 0,-1 11 0 0 0,0-14-36 0 0,0 1 0 0 0,0-1 0 0 0,0 1 0 0 0,0-1 0 0 0,-1 1 0 0 0,0-1 0 0 0,1 0 0 0 0,-1 0 0 0 0,0 1 0 0 0,0-1 0 0 0,0-1 0 0 0,0 1 0 0 0,0 0 0 0 0,0 0-1 0 0,-1-1 1 0 0,-3 3 0 0 0,1-1 25 0 0,0 0 0 0 0,1 1-1 0 0,0-1 1 0 0,-4 5-1 0 0,-1 5 28 0 0,8-11-55 0 0,-1 1-1 0 0,1 0 1 0 0,-1-1-1 0 0,0 1 1 0 0,0-1-1 0 0,-1 1 1 0 0,1-1-1 0 0,0 0 1 0 0,-1 0-1 0 0,1 0 1 0 0,-1 0 0 0 0,0 0-1 0 0,1-1 1 0 0,-1 1-1 0 0,0-1 1 0 0,-4 2-1 0 0,-27 5 176 0 0,33-7-69 0 0,1-1-4 0 0,0 0 11 0 0,0 0 45 0 0,0 0 21 0 0,0 0 3 0 0,0 0 8 0 0,2 1 35 0 0,18 2 98 0 0,-1-1 1 0 0,1 0-1 0 0,23-2 1 0 0,-30 0-353 0 0,16 2 28 0 0,-16 0 94 0 0,24-1 1 0 0,9-6-36 0 0,-43 5-168 0 0,-3 0 0 0 0,0 0-43 0 0,0 0-221 0 0,0-2-92 0 0,0-17-2016 0 0,0 17 834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2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10568 0 0,'0'0'233'0'0,"0"0"39"0"0,0 0 17 0 0,0 0-27 0 0,0 0-82 0 0,3 1 280 0 0,3 1-187 0 0,1 0-1 0 0,-1-1 1 0 0,1 1 0 0 0,0-2 0 0 0,-1 1 0 0 0,10-1 0 0 0,44-4 774 0 0,0-1-242 0 0,202-13 8 0 0,-121 5-713 0 0,-98 10-43 0 0,63-7 106 0 0,-94 9-152 0 0,-4-1 80 0 0,-7 0 14 0 0,-6-3 439 0 0,3 4-727 0 0,2 1-101 0 0,0 0-32 0 0,0 0-178 0 0,0 0-734 0 0,0 0-313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2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5984 0 0,'0'0'464'0'0,"0"0"-171"0"0,0 0 422 0 0,0 0 217 0 0,0 0 41 0 0,0 0-72 0 0,0 0-825 0 0,1 0-1 0 0,0 0 1 0 0,-1 0 0 0 0,1 1-1 0 0,0-1 1 0 0,-1 0-1 0 0,1 0 1 0 0,0 1-1 0 0,-1-1 1 0 0,1 0-1 0 0,-1 1 1 0 0,1-1 0 0 0,-1 1-1 0 0,1-1 1 0 0,-1 1-1 0 0,1-1 1 0 0,0 2-1 0 0,38 64 1383 0 0,-31-53-1167 0 0,-1 0 0 0 0,7 17-1 0 0,-1-4 78 0 0,-10-16-204 0 0,1 0 1 0 0,-2 0 0 0 0,1 1 0 0 0,-1-1 0 0 0,-1 1 0 0 0,0 0 0 0 0,0 0 0 0 0,-1-1 0 0 0,-3 21 0 0 0,2-25-133 0 0,0 1 0 0 0,-1-1 0 0 0,0 0 1 0 0,0 0-1 0 0,0 0 0 0 0,-1 0 0 0 0,0 0 1 0 0,0 0-1 0 0,0-1 0 0 0,-1 1 0 0 0,1-1 0 0 0,-2 0 1 0 0,1 0-1 0 0,0-1 0 0 0,-1 1 0 0 0,0-1 0 0 0,0 0 1 0 0,0 0-1 0 0,-1-1 0 0 0,1 1 0 0 0,-1-1 1 0 0,0 0-1 0 0,0-1 0 0 0,0 1 0 0 0,0-1 0 0 0,0 0 1 0 0,0-1-1 0 0,-1 0 0 0 0,1 0 0 0 0,-12 1 0 0 0,2-2-32 0 0,16 0 0 0 0,-1 0 0 0 0,1 0 0 0 0,0 0 0 0 0,-1 0 0 0 0,1 0 0 0 0,-1 0 0 0 0,1 0 0 0 0,-1 0 0 0 0,1 0 0 0 0,0 0 0 0 0,-1 0 0 0 0,1-1 0 0 0,-1 1 0 0 0,1 0 0 0 0,0 0 0 0 0,-1 0 0 0 0,1 0 0 0 0,0-1 0 0 0,-1 1 0 0 0,1 0 0 0 0,0 0 0 0 0,-1 0 0 0 0,1-1 0 0 0,0 1 0 0 0,-1 0 0 0 0,1-1 0 0 0,0 1 0 0 0,0 0 0 0 0,-1-1 0 0 0,1 1 0 0 0,0 0 0 0 0,0-1 0 0 0,0 1 0 0 0,0-1 0 0 0,0 1 0 0 0,-1 0 0 0 0,1-1 0 0 0,0 1 0 0 0,0-1 0 0 0,0 1 0 0 0,0 0 0 0 0,0-1 0 0 0,0 1 0 0 0,0-1 0 0 0,0 1 0 0 0,0 0 0 0 0,0-1 0 0 0,1 1 0 0 0,-1-1 0 0 0,0 1 0 0 0,0-1 0 0 0,1-2 0 0 0,-1 0 0 0 0,0 0-1 0 0,0-1 1 0 0,1 1-1 0 0,-1 0 0 0 0,1-1 1 0 0,0 1-1 0 0,0 0 0 0 0,0 0 1 0 0,0 0-1 0 0,1 0 0 0 0,-1 0 1 0 0,1 0-1 0 0,0 0 0 0 0,0 0 1 0 0,0 1-1 0 0,0-1 0 0 0,0 1 1 0 0,3-3-1 0 0,4-2 138 0 0,0 0-1 0 0,1 1 1 0 0,-1 1-1 0 0,13-6 0 0 0,-17 9-54 0 0,-3 0-55 0 0,1 1 0 0 0,0 0 0 0 0,0 1 0 0 0,0-1 0 0 0,0 1 0 0 0,0-1 0 0 0,0 1 0 0 0,5 0 0 0 0,-4 0-29 0 0,-1 0 0 0 0,0 0 1 0 0,1-1-1 0 0,-1 1 0 0 0,5-2 0 0 0,4-3 2 0 0,-3 5 0 0 0,-6 2 1 0 0,29 4-63 0 0,-25-5-189 0 0,10 4-1834 0 0,-4-1-3573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2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 2760 0 0,'0'0'125'0'0,"-9"-1"22"0"0,4-1 7905 0 0,5 0-3444 0 0,9-2-2437 0 0,17 0-3048 0 0,47-3 1255 0 0,26-4-307 0 0,-74 9-239 0 0,-21 2-84 0 0,-1 0 0 0 0,1 0-1 0 0,0-1 1 0 0,-1 1 0 0 0,1-1 0 0 0,0 0 0 0 0,-1 0-1 0 0,1 0 1 0 0,3-2 0 0 0,-5 2-3465 0 0,-2 1-1047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2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9384 0 0,'0'0'208'0'0,"0"0"33"0"0,0 0 16 0 0,0 0 57 0 0,0 0 186 0 0,0 0 78 0 0,-1 2 20 0 0,-2 6-129 0 0,2-5-221 0 0,0 0-1 0 0,0 0 0 0 0,0 0 0 0 0,1 0 0 0 0,-1 1 0 0 0,0 5 1 0 0,0 2 207 0 0,0-1 1 0 0,-3 12 0 0 0,-2 9 134 0 0,2-3-76 0 0,-12 38 0 0 0,7-33-66 0 0,-11 44 445 0 0,20-76-861 0 0,-1 0-1 0 0,1 0 0 0 0,0 0 1 0 0,0 1-1 0 0,0-1 1 0 0,0 0-1 0 0,0 0 0 0 0,0 0 1 0 0,0 0-1 0 0,0 0 1 0 0,0 1-1 0 0,0-1 1 0 0,0 0-1 0 0,1 0 0 0 0,-1 0 1 0 0,1 0-1 0 0,-1 0 1 0 0,1 0-1 0 0,-1 0 1 0 0,1 0-1 0 0,-1 0 0 0 0,1 0 1 0 0,0 0-1 0 0,0 0 1 0 0,-1 0-1 0 0,1-1 1 0 0,0 1-1 0 0,0 0 0 0 0,0-1 1 0 0,0 1-1 0 0,0 0 1 0 0,0-1-1 0 0,0 1 0 0 0,0-1 1 0 0,0 1-1 0 0,0-1 1 0 0,0 0-1 0 0,3 1 1 0 0,2 0 40 0 0,1-1 0 0 0,-1 1 0 0 0,1-1 0 0 0,-1-1 0 0 0,10-1 0 0 0,-9 2-26 0 0,31-6 148 0 0,0-2 0 0 0,45-15 0 0 0,17-4-343 0 0,-32 9-861 0 0,-59 15 347 0 0,0 0-1 0 0,0-1 0 0 0,-1 0 0 0 0,13-7 0 0 0,-17 7-798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3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1376 0 0,'1'0'107'0'0,"2"0"122"0"0,-2 0 848 0 0,-1 0 365 0 0,0 0 65 0 0,1 0-1439 0 0,-1 0 0 0 0,0 1 0 0 0,0-1 0 0 0,0 0 0 0 0,0 0-1 0 0,0 0 1 0 0,0 1 0 0 0,0-1 0 0 0,0 0 0 0 0,0 0-1 0 0,0 0 1 0 0,0 1 0 0 0,0-1 0 0 0,0 0 0 0 0,0 0 0 0 0,0 1-1 0 0,0-1 1 0 0,0 0 0 0 0,0 0 0 0 0,0 0 0 0 0,0 1-1 0 0,0-1 1 0 0,0 0 0 0 0,0 0 0 0 0,0 0 0 0 0,0 1 0 0 0,0-1-1 0 0,0 0 1 0 0,-1 0 0 0 0,1 0 0 0 0,0 1 0 0 0,0-1-1 0 0,0 0 1 0 0,-5 8 582 0 0,-3 2-233 0 0,1 0-1 0 0,1 0 1 0 0,0 1-1 0 0,-7 14 1 0 0,-16 48 1024 0 0,26-62-1347 0 0,-8 25 545 0 0,2 1 0 0 0,2 0-1 0 0,-5 72 1 0 0,6-39-58 0 0,-19 193 861 0 0,24-239-1161 0 0,4 27-1 0 0,-1 5 126 0 0,-2-8-86 0 0,-1 7 186 0 0,2 0 0 0 0,14 85 0 0 0,-8-100-271 0 0,-6-25-185 0 0,1-1 1 0 0,1 0-1 0 0,0 0 1 0 0,1-1-1 0 0,1 1 1 0 0,0-1 0 0 0,11 21-1 0 0,31 35 359 0 0,-34-51-176 0 0,0-1 0 0 0,19 20 0 0 0,-30-35-34 0 0,-2-2 7 0 0,2 0-32 0 0,5 3-194 0 0,-37-6-1795 0 0,-17-14-3141 0 0,43 15 3134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3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7688 0 0,'0'0'349'0'0,"0"0"-2"0"0,0 0-102 0 0,0 0 403 0 0,0 0 199 0 0,0 0 38 0 0,0 0-30 0 0,0 0-167 0 0,0 0-72 0 0,0 0-10 0 0,3 0-38 0 0,25 0 260 0 0,-7 1-322 0 0,35-3 0 0 0,-39 1-341 0 0,1 0 1 0 0,33 4-1 0 0,6 0 50 0 0,-29-2-203 0 0,-16 0 118 0 0,0-1 0 0 0,0 0 0 0 0,0-1 0 0 0,0 0 0 0 0,0-1-1 0 0,0 0 1 0 0,-1-1 0 0 0,13-4 0 0 0,-14 3-59 0 0,-5 2-15 0 0,0 0 0 0 0,0 0 0 0 0,0 0-1 0 0,-1-1 1 0 0,1 0 0 0 0,6-5-1 0 0,-10 7 25 0 0,-1 1 0 0 0,0 0 0 0 0,0 0 0 0 0,0 0 0 0 0,0-1-13 0 0,19-14-51 0 0,-18 14-345 0 0,3-4-704 0 0,-2 4-3901 0 0,-2 1-556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3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9384 0 0,'0'0'430'0'0,"0"0"-8"0"0,0 0-154 0 0,0 0 368 0 0,0 0 188 0 0,0 0 37 0 0,2 0-78 0 0,12 0-305 0 0,-2 0-262 0 0,1 0 1 0 0,-1 0-1 0 0,0 1 0 0 0,0 1 0 0 0,17 4 1 0 0,-28-6-202 0 0,-1 0 1 0 0,1 1 0 0 0,-1-1 0 0 0,1 0 0 0 0,0 0 0 0 0,-1 1 0 0 0,1-1 0 0 0,-1 0 0 0 0,1 1 0 0 0,-1-1 0 0 0,1 0-1 0 0,-1 1 1 0 0,1-1 0 0 0,-1 1 0 0 0,1-1 0 0 0,-1 1 0 0 0,1-1 0 0 0,-1 1 0 0 0,0-1 0 0 0,1 2 0 0 0,14 18 130 0 0,-15-20-146 0 0,1 1 1 0 0,-1-1 0 0 0,0 0 0 0 0,1 1 0 0 0,-1-1 0 0 0,0 1 0 0 0,1-1 0 0 0,-1 1 0 0 0,0-1 0 0 0,0 1 0 0 0,0 0 0 0 0,1-1 0 0 0,-1 1 0 0 0,0-1 0 0 0,0 1 0 0 0,0 0 0 0 0,0 5 40 0 0,-1-1 1 0 0,0 0 0 0 0,0 0 0 0 0,0 1 0 0 0,-1-1 0 0 0,0 0-1 0 0,0 0 1 0 0,0-1 0 0 0,0 1 0 0 0,-1 0 0 0 0,0-1 0 0 0,0 1-1 0 0,0-1 1 0 0,-1 0 0 0 0,-3 4 0 0 0,-5 4 101 0 0,0-2-1 0 0,0 0 1 0 0,-25 16-1 0 0,23-18-58 0 0,-23 10-1 0 0,21-11-4 0 0,14-7-43 0 0,0 1 0 0 0,0 0 1 0 0,0-1-1 0 0,0 1 0 0 0,0-1 1 0 0,0 0-1 0 0,-3 1 0 0 0,3-1 124 0 0,2 0-13 0 0,0 0-56 0 0,0 0-25 0 0,0 0-2 0 0,0 0 22 0 0,0 0 90 0 0,2-2 42 0 0,5-3-56 0 0,1 0 0 0 0,-1 0-1 0 0,1 0 1 0 0,0 1 0 0 0,13-5-1 0 0,47-11 166 0 0,-23 7-416 0 0,-9 6 88 0 0,5 0 14 0 0,-33 4 46 0 0,-7 3-70 0 0,-1 0-321 0 0,0 0-144 0 0,5-10-5215 0 0,-4 1-101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3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4608 0 0,'0'0'353'0'0,"0"2"-35"0"0,-5 9 755 0 0,0 0 0 0 0,1 0 1 0 0,1 1-1 0 0,0-1 1 0 0,-3 25-1 0 0,2 61 834 0 0,-1 6-176 0 0,-4-4-233 0 0,9-92-1340 0 0,0 0-1 0 0,0 0 0 0 0,2 13 0 0 0,-1-14-46 0 0,0 0-1 0 0,-1 1 1 0 0,1-1 0 0 0,-2 10 0 0 0,-10 57 1914 0 0,17-94-2033 0 0,-6 20-248 0 0,0 1-772 0 0,0 0-336 0 0,1-2-67 0 0,4-6-9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3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0 558 2304 0 0,'0'0'101'0'0,"0"0"315"0"0,0 0 1238 0 0,0 0 537 0 0,2-1 107 0 0,1 0-1868 0 0,0-1 1 0 0,0 1 0 0 0,0-1 0 0 0,0 0-1 0 0,0 0 1 0 0,-1 0 0 0 0,1 0-1 0 0,-1-1 1 0 0,5-4 0 0 0,20-29 690 0 0,-16 19-572 0 0,13-19-154 0 0,-3-1 0 0 0,25-53 0 0 0,-30 55-332 0 0,31-60-52 0 0,14-37-11 0 0,-57 121-70 0 0,2 1 1 0 0,-1 0 0 0 0,9-13-1 0 0,-13 22 25 0 0,-1 3 51 0 0,-1 1 0 0 0,0-1-1 0 0,1 0 1 0 0,-1 0 0 0 0,0 0 0 0 0,0 0 0 0 0,-2 2 0 0 0,2 0 18 0 0,-4 6 109 0 0,1 0 1 0 0,0 0-1 0 0,1 0 1 0 0,-3 18-1 0 0,3-11 155 0 0,1-7 99 0 0,0 1 0 0 0,0 17 1 0 0,2-27-348 0 0,0 0 1 0 0,0 0 0 0 0,1 0-1 0 0,-1 0 1 0 0,0-1-1 0 0,0 1 1 0 0,0 0 0 0 0,1 0-1 0 0,-1 0 1 0 0,0 0-1 0 0,1 0 1 0 0,-1-1 0 0 0,1 1-1 0 0,-1 0 1 0 0,1 0-1 0 0,-1-1 1 0 0,1 1-1 0 0,-1 0 1 0 0,1-1 0 0 0,0 1-1 0 0,0 0 1 0 0,-1-1-1 0 0,1 1 1 0 0,0-1 0 0 0,0 1-1 0 0,-1-1 1 0 0,1 0-1 0 0,0 1 1 0 0,0-1 0 0 0,0 0-1 0 0,0 1 1 0 0,1-1-1 0 0,-1 0-10 0 0,1 0 0 0 0,0 0 0 0 0,0 0-1 0 0,-1 0 1 0 0,1 0 0 0 0,0 0 0 0 0,-1-1-1 0 0,1 1 1 0 0,-1-1 0 0 0,1 1 0 0 0,0-1-1 0 0,-1 1 1 0 0,1-1 0 0 0,-1 0 0 0 0,1 0-1 0 0,-1 0 1 0 0,0 0 0 0 0,1 0 0 0 0,1-2-1 0 0,5-7-66 0 0,1 0 0 0 0,-2-1-1 0 0,0 0 1 0 0,0 0-1 0 0,5-13 1 0 0,-3 7-51 0 0,-5 9 14 0 0,-1-1 0 0 0,5-15-1 0 0,-3 6-46 0 0,-3 17-171 0 0,-1 4 141 0 0,3 12 138 0 0,0 22 227 0 0,-4 25 603 0 0,1-58-718 0 0,-1-3-87 0 0,1 0 1 0 0,0 1-1 0 0,0-1 1 0 0,0 0 0 0 0,0 0-1 0 0,0 0 1 0 0,0 1-1 0 0,0-1 1 0 0,0 0-1 0 0,0 0 1 0 0,0-1 0 0 0,1 1-1 0 0,-1 0 1 0 0,0 0-1 0 0,1-1 1 0 0,-1 1 0 0 0,0 0-1 0 0,1-1 1 0 0,-1 1-1 0 0,1-1 1 0 0,-1 0-1 0 0,1 0 1 0 0,-1 1 0 0 0,4-1-1 0 0,-1-1-167 0 0,0 0-1 0 0,-1 0 0 0 0,1 0 1 0 0,0 0-1 0 0,0 0 1 0 0,6-5-1 0 0,-5 4-300 0 0,15-10-467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5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1376 0 0,'0'0'65'0'0,"0"0"282"0"0,0 0 1158 0 0,0 0 502 0 0,0 0 103 0 0,0 0-202 0 0,0 0-944 0 0,0 0-414 0 0,0 0-81 0 0,0 0-12 0 0,0 0 26 0 0,0 0 12 0 0,1 3 1 0 0,2 6-105 0 0,-1 1 0 0 0,-1 0 0 0 0,1 1 0 0 0,-1 15 1 0 0,-2-6-36 0 0,-4 23 1 0 0,1-6 42 0 0,-13 51 702 0 0,11-62-574 0 0,-6 49 0 0 0,11-22-36 0 0,-3 25 298 0 0,3-31-387 0 0,1-30-308 0 0,0-16-30 0 0,0-1 0 0 0,0 0 0 0 0,0 0 0 0 0,0 0 0 0 0,0 0 0 0 0,0 0-29 0 0,1-1-85 0 0,0 0 1 0 0,-1 0-1 0 0,1 0 1 0 0,-1 0-1 0 0,1-1 0 0 0,-1 1 1 0 0,1 0-1 0 0,-1 0 1 0 0,0-1-1 0 0,1 1 1 0 0,-1 0-1 0 0,0 0 0 0 0,0-1 1 0 0,0-1-1 0 0,0 1-478 0 0,3-6-4194 0 0,-3 6-1582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0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54 11544 0 0,'-7'-3'665'0'0,"-14"-2"-646"0"0,1 6 7439 0 0,103-13-6905 0 0,-45 6-447 0 0,-23 4-42 0 0,29-7 1 0 0,-22 3-53 0 0,27-4 0 0 0,-39 8 31 0 0,-1 4-22 0 0,-7-1-20 0 0,-2-1-194 0 0,0 0-42 0 0,0 0 3 0 0,0 0-42 0 0,0 0-181 0 0,0 0-80 0 0,0 0-734 0 0,0 0-3047 0 0,0 0-1306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5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3224 0 0,'0'0'495'0'0,"0"0"867"0"0,0 0 381 0 0,0 0 75 0 0,3 0-138 0 0,7 0-658 0 0,-8 0-293 0 0,-2 0-60 0 0,0 0-57 0 0,0 0-193 0 0,-1 2-88 0 0,0 1-266 0 0,-3 6 286 0 0,0 1 0 0 0,-5 19-1 0 0,9-25-266 0 0,-1 0-1 0 0,1 0 1 0 0,0 0-1 0 0,0 1 1 0 0,0-1-1 0 0,0 0 1 0 0,1 0-1 0 0,-1 1 1 0 0,1-1-1 0 0,3 7 1 0 0,-2-6-21 0 0,0 1 0 0 0,0-1 0 0 0,-1 1 0 0 0,1-1 1 0 0,-1 1-1 0 0,0 0 0 0 0,-1-1 0 0 0,1 1 1 0 0,-1 0-1 0 0,0 0 0 0 0,-1-1 0 0 0,1 1 1 0 0,-2 5-1 0 0,0-5-18 0 0,1 2 22 0 0,-1 0 0 0 0,-1 0 0 0 0,1 0 0 0 0,-1-1 1 0 0,0 1-1 0 0,-1-1 0 0 0,1 0 0 0 0,-10 13 0 0 0,11-18-41 0 0,0 1-1 0 0,0 0 1 0 0,0-1-1 0 0,0 1 1 0 0,1 0-1 0 0,-1 0 1 0 0,1 0-1 0 0,0 0 1 0 0,0 0-1 0 0,-1 5 1 0 0,2-6-17 0 0,0 0 0 0 0,0-1 0 0 0,0 1 0 0 0,0 0 0 0 0,0-1 0 0 0,1 1 0 0 0,-1-1 0 0 0,0 1 0 0 0,1-1 0 0 0,0 1 0 0 0,-1-1 0 0 0,1 1 0 0 0,0-1 0 0 0,0 1 0 0 0,-1-1 0 0 0,1 0 0 0 0,0 0 0 0 0,1 1 0 0 0,-1-1 0 0 0,0 0 0 0 0,0 0 0 0 0,2 1 0 0 0,-1-1-73 0 0,-2-1-3 0 0,0 0-14 0 0,4-17-454 0 0,-9 2 258 0 0,4 13 238 0 0,1 1-1 0 0,-1 0 0 0 0,1 0 0 0 0,-1-1 0 0 0,1 1 0 0 0,-1-1 0 0 0,1 1 1 0 0,0 0-1 0 0,0-1 0 0 0,0 1 0 0 0,0-1 0 0 0,0 1 0 0 0,0 0 0 0 0,0-1 0 0 0,0 1 1 0 0,0-1-1 0 0,1-1 0 0 0,1-1-88 0 0,1-1 1 0 0,0 0 0 0 0,0 1-1 0 0,0-1 1 0 0,0 1 0 0 0,5-4-1 0 0,-4 4 49 0 0,-1-1 0 0 0,1 1 0 0 0,0-1 0 0 0,-1 0 1 0 0,3-7-1 0 0,-5 10 85 0 0,1 0 1 0 0,-1-1 0 0 0,0 1 0 0 0,1 0-1 0 0,0 0 1 0 0,2-3 0 0 0,-4 5-4 0 0,2-1 236 0 0,-3-1 17 0 0,1 1-198 0 0,-1-1 1 0 0,1 1 0 0 0,-1 0-1 0 0,0 0 1 0 0,1 0-1 0 0,-1-1 1 0 0,0 1-1 0 0,0 0 1 0 0,0 0 0 0 0,0 0-1 0 0,0 0 1 0 0,0 0-1 0 0,0 1 1 0 0,-2-2-1 0 0,18-11 845 0 0,-7 10-769 0 0,0 1-1 0 0,0 0 1 0 0,0 1-1 0 0,0 0 1 0 0,0 0 0 0 0,1 1-1 0 0,10 0 1 0 0,-10 0-58 0 0,-7 0 16 0 0,1 0-28 0 0,0 0-52 0 0,15 1-66 0 0,0-2 1 0 0,1 0-1 0 0,-1-1 1 0 0,0 0 0 0 0,19-7-1 0 0,-12 3-320 0 0,-19 5 154 0 0,0 0 0 0 0,0-1 0 0 0,8-3-1 0 0,-11 4-239 0 0,9-18-847 0 0,-8 14 1085 0 0,-1 0 0 0 0,1-1 0 0 0,4-9 0 0 0,-7 14 216 0 0,-1 0 1 0 0,0 0-1 0 0,1 1 0 0 0,-1-1 1 0 0,1 0-1 0 0,-1 0 1 0 0,1 1-1 0 0,-1-1 1 0 0,1 0-1 0 0,-1 1 1 0 0,1-1-1 0 0,0 1 1 0 0,-1-1-1 0 0,1 1 1 0 0,0-1-1 0 0,-1 1 1 0 0,1-1-1 0 0,0 1 1 0 0,0-1-1 0 0,1 1 1 0 0,0-1 63 0 0,-3-1 8 0 0,0 1 53 0 0,0-1 1 0 0,0 0 0 0 0,0 1 0 0 0,-1-1 0 0 0,1 1 0 0 0,0 0 0 0 0,-1-1 0 0 0,1 1 0 0 0,-1 0 0 0 0,1 0 0 0 0,-1-1-1 0 0,1 1 1 0 0,-1 0 0 0 0,-3-1 0 0 0,6 3-104 0 0,-1-1 0 0 0,0 0 0 0 0,0 0-1 0 0,1 1 1 0 0,-1-1 0 0 0,0 0 0 0 0,0 0-1 0 0,1 1 1 0 0,-1-1 0 0 0,0 0 0 0 0,0 1 0 0 0,0-1-1 0 0,1 0 1 0 0,-1 0 0 0 0,0 1 0 0 0,0-1 0 0 0,0 1-1 0 0,0-1 1 0 0,0 0 0 0 0,0 1 0 0 0,0-1 0 0 0,0 0-1 0 0,0 1 1 0 0,0-1 0 0 0,0 0 0 0 0,0 1 0 0 0,0-1-1 0 0,0 0 1 0 0,0 1 0 0 0,0-1 0 0 0,0 0-1 0 0,0 1 1 0 0,-1-1 0 0 0,1 0 0 0 0,0 1 0 0 0,0-1-1 0 0,-1 1 1 0 0,-8 25 53 0 0,0 3 187 0 0,9-24-198 0 0,0-1 0 0 0,1 0 0 0 0,-1 0-1 0 0,1 1 1 0 0,-1-1 0 0 0,1 0 0 0 0,1 0-1 0 0,-1 0 1 0 0,1 0 0 0 0,-1 0-1 0 0,1 0 1 0 0,5 6 0 0 0,-5-6-40 0 0,0-1 0 0 0,0 0 0 0 0,0 1 1 0 0,-1-1-1 0 0,1 1 0 0 0,-1 0 0 0 0,0 0 0 0 0,0-1 1 0 0,0 1-1 0 0,0 0 0 0 0,-1 0 0 0 0,0 0 0 0 0,1 0 0 0 0,-1 0 1 0 0,-1 7-1 0 0,-6 8 32 0 0,0 0-1 0 0,-14 24 1 0 0,17-35 3 0 0,4-7-48 0 0,1-1 0 0 0,-1 1 0 0 0,1 0 0 0 0,-1 0 0 0 0,1 0 0 0 0,0-1 0 0 0,0 1 0 0 0,-1 0 0 0 0,1-1 0 0 0,0 1 0 0 0,0 0 0 0 0,1 0-1 0 0,-2-1-15 0 0,0 0 0 0 0,0 0 0 0 0,0 1 0 0 0,1-1 0 0 0,-1 0 0 0 0,0 0 0 0 0,0 1 0 0 0,0-1 0 0 0,1 0 0 0 0,-1 0 0 0 0,0 0 0 0 0,0 0 0 0 0,1 1 0 0 0,-1-1 0 0 0,0 0 0 0 0,1 0 0 0 0,-1 0 0 0 0,0 0 0 0 0,0 0 0 0 0,1 0 0 0 0,-1 0 0 0 0,0 0 0 0 0,1 0 0 0 0,-1 0 0 0 0,0 0 0 0 0,1 0 0 0 0,-1 0 0 0 0,0 0-1 0 0,0 0 1 0 0,1 0 0 0 0,-1 0 0 0 0,0 0 0 0 0,1 0 0 0 0,-1 0 0 0 0,0-1 0 0 0,1 1 0 0 0,-1-6-339 0 0,0 6 280 0 0,2-5-173 0 0,-1 0-1 0 0,0-1 0 0 0,-1 1 1 0 0,1 0-1 0 0,-1 0 1 0 0,0-1-1 0 0,-1-5 0 0 0,-4-18-770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5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64 9504 0 0,'0'0'432'0'0,"0"0"-6"0"0,-1-1-160 0 0,-12-10 1142 0 0,12 10-579 0 0,2 0-735 0 0,-1 0 0 0 0,1 0 0 0 0,-1 0 0 0 0,0 0 0 0 0,1 1 1 0 0,0-1-1 0 0,-1 0 0 0 0,1 0 0 0 0,-1 0 0 0 0,1 1 0 0 0,0-1 0 0 0,0 0 0 0 0,-1 1 0 0 0,1-1 0 0 0,0 0 0 0 0,0 1 1 0 0,0-1-1 0 0,0 1 0 0 0,0-1 0 0 0,0 1 0 0 0,0 0 0 0 0,0-1 0 0 0,0 1 0 0 0,0 0 0 0 0,0 0 0 0 0,0 0 1 0 0,0 0-1 0 0,1 0 0 0 0,34-3 337 0 0,-36 3-414 0 0,42-1 781 0 0,-26 0-525 0 0,-1 0-1 0 0,0 2 1 0 0,21 2-1 0 0,4 2-247 0 0,81-1 1 0 0,-111-4-24 0 0,-6 0-2 0 0,-1 0 0 0 0,0-1 0 0 0,0 1 0 0 0,0 0 0 0 0,5-3 0 0 0,21-3 0 0 0,-23 4 0 0 0,0 0 0 0 0,1-1 0 0 0,6-3 0 0 0,-5 2 0 0 0,-7 4 0 0 0,-1 0 0 0 0,0 0 0 0 0,1 0 0 0 0,-1 0-1 0 0,0 0 1 0 0,1 0 0 0 0,-1 0 0 0 0,0 0-1 0 0,1-1 1 0 0,-1 1 0 0 0,0 0 0 0 0,1 0-1 0 0,-1 0 1 0 0,0 0 0 0 0,1-1 0 0 0,-1 1-1 0 0,0 0 1 0 0,0 0 0 0 0,1-1 0 0 0,-1 1-1 0 0,0 0 1 0 0,0 0 0 0 0,0-1 0 0 0,1 1 0 0 0,-1 0-1 0 0,0-1 1 0 0,0 1 0 0 0,0 0 0 0 0,0-1-1 0 0,0 1 1 0 0,1 0 0 0 0,-1-1 0 0 0,0 0-1 0 0,-4 0-55 0 0,-6-5-2293 0 0,10 6-3309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5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 6992 0 0,'0'-1'7'0'0,"0"0"23"0"0,1 0 0 0 0,-1 0 0 0 0,0 0 1 0 0,0 0-1 0 0,0-1 0 0 0,-1 1 0 0 0,1 0 0 0 0,0 0 0 0 0,0 0 0 0 0,-1 0 1 0 0,1 0-1 0 0,0 0 0 0 0,-1 0 0 0 0,0-1 0 0 0,0 1-6 0 0,0 0 0 0 0,0 1 0 0 0,-1-1 0 0 0,1 1 0 0 0,0-1 0 0 0,0 1 0 0 0,-1 0 0 0 0,1-1 0 0 0,0 1 0 0 0,-1 0 1 0 0,1 0-1 0 0,0 0 0 0 0,-1 0 0 0 0,1 0 0 0 0,-2 0 0 0 0,2 0 409 0 0,1 0 142 0 0,0 0 29 0 0,5 5 286 0 0,-1 0 233 0 0,-8 4-814 0 0,3-7-223 0 0,0 0-1 0 0,0 0 0 0 0,0 0 0 0 0,0 0 1 0 0,1 1-1 0 0,-1-1 0 0 0,0 0 0 0 0,1 0 1 0 0,0 1-1 0 0,0-1 0 0 0,0 0 1 0 0,0 0-1 0 0,0 1 0 0 0,0-1 0 0 0,0 0 1 0 0,1 0-1 0 0,-1 1 0 0 0,1-1 0 0 0,0 0 1 0 0,-1 0-1 0 0,1 0 0 0 0,2 4 1 0 0,3 9 316 0 0,0 0 1 0 0,-2 1 0 0 0,1 0-1 0 0,-2 0 1 0 0,0 0 0 0 0,0 17-1 0 0,-3-24-277 0 0,0 0 0 0 0,0 0 1 0 0,-1-1-1 0 0,-1 1 0 0 0,1 0 0 0 0,-2-1 0 0 0,-3 13 0 0 0,3-9 19 0 0,1 0-1 0 0,0 0 0 0 0,1 0 1 0 0,0 0-1 0 0,1 0 0 0 0,0 0 0 0 0,1 0 1 0 0,1 0-1 0 0,0 0 0 0 0,6 22 0 0 0,-6-30-104 0 0,-1 0 0 0 0,1 0-1 0 0,0-1 1 0 0,0 1-1 0 0,1 0 1 0 0,-1-1-1 0 0,1 1 1 0 0,-1-1-1 0 0,1 0 1 0 0,4 4-1 0 0,-6-6 74 0 0,-2 1 66 0 0,-2 3-242 0 0,4-5 95 0 0,-1 1 1 0 0,0-1-1 0 0,0 0 0 0 0,1 0 1 0 0,-1 1-1 0 0,0-1 0 0 0,0 0 1 0 0,1 0-1 0 0,-1 0 0 0 0,0 1 1 0 0,1-1-1 0 0,-1 0 0 0 0,0 0 1 0 0,1 0-1 0 0,-1 0 0 0 0,0 0 1 0 0,1 0-1 0 0,-1 0 0 0 0,0 0 0 0 0,1 0 1 0 0,-1 0-1 0 0,1 0 0 0 0,-1 0 1 0 0,0 0-1 0 0,1 0 0 0 0,-1 0 1 0 0,1 0-1 0 0,-21 0-430 0 0,19 0 67 0 0,1 0-724 0 0,0 0-321 0 0,0 0-60 0 0,0 0-16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5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36 3224 0 0,'-4'-2'101'0'0,"1"1"-1"0"0,0-1 1 0 0,-1 1 0 0 0,1 0 0 0 0,-1 0 0 0 0,0 0-1 0 0,-5 0 1 0 0,-8-2 8151 0 0,39-6-5950 0 0,-20 9-1712 0 0,-9-6 383 0 0,2 2 280 0 0,14 1-558 0 0,-2 3-655 0 0,0-1 0 0 0,-1 2 0 0 0,1-1 0 0 0,0 1 0 0 0,7 1 0 0 0,17 2 28 0 0,-31-4-64 0 0,1 0-1 0 0,0 0 0 0 0,-1 0 1 0 0,1 1-1 0 0,-1-1 0 0 0,1 0 0 0 0,-1 0 1 0 0,1 1-1 0 0,-1-1 0 0 0,1 0 0 0 0,-1 1 1 0 0,1-1-1 0 0,-1 1 0 0 0,1-1 0 0 0,-1 0 1 0 0,0 1-1 0 0,1-1 0 0 0,0 2 1 0 0,0 0 5 0 0,6 2 22 0 0,-5-3-23 0 0,0 0-1 0 0,0 0 1 0 0,0 0-1 0 0,-1 1 1 0 0,1-1-1 0 0,-1 1 1 0 0,1-1-1 0 0,-1 1 1 0 0,1 0-1 0 0,1 3 1 0 0,-2-5-8 0 0,-1 1 1 0 0,1-1 0 0 0,-1 1-1 0 0,1 0 1 0 0,-1-1-1 0 0,0 1 1 0 0,1-1-1 0 0,-1 1 1 0 0,0 0 0 0 0,1-1-1 0 0,-1 1 1 0 0,0 0-1 0 0,0-1 1 0 0,0 1 0 0 0,0 0-1 0 0,1 0 1 0 0,-1-1-1 0 0,0 1 1 0 0,0 0-1 0 0,-5 4-2 0 0,3-4 3 0 0,-9 10-1 0 0,-1-1 0 0 0,0 0 0 0 0,-23 13 0 0 0,8-5 0 0 0,6-2 0 0 0,20-16 0 0 0,1 1 0 0 0,-1-1 0 0 0,0 1 0 0 0,0-1 0 0 0,0 1 0 0 0,1-1 0 0 0,-1 1 0 0 0,0-1 0 0 0,0 0 0 0 0,0 1 0 0 0,0-1 0 0 0,-1 0 0 0 0,-2 1 0 0 0,-44 7 118 0 0,38-7 2828 0 0,27-2-2538 0 0,7-1-440 0 0,4 5 137 0 0,1-2 0 0 0,50-5 0 0 0,13-5 12 0 0,-72 8-1621 0 0,6 1-6015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5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10680 0 0,'0'0'489'0'0,"0"0"-8"0"0,3 0-231 0 0,1 0-42 0 0,-1 1 0 0 0,1-1 0 0 0,0 1 0 0 0,0 0 0 0 0,0 0 0 0 0,0 1 0 0 0,-1-1 0 0 0,1 1 0 0 0,0 0 0 0 0,3 2 0 0 0,36 27 347 0 0,-32-22-376 0 0,90 82 1902 0 0,-93-84-1942 0 0,-2 2 0 0 0,1-1 0 0 0,-1 1 0 0 0,9 17 0 0 0,14 40 180 0 0,-18-34-232 0 0,-1 0 0 0 0,-2 1 0 0 0,-1 0 0 0 0,-2 0-1 0 0,-1 1 1 0 0,-2-1 0 0 0,-1 1 0 0 0,-1 0 0 0 0,-6 35 0 0 0,1-37 265 0 0,-1 1 1 0 0,-11 34-1 0 0,-26 59 417 0 0,36-108-675 0 0,-18 46 598 0 0,-5 11 201 0 0,24-59-472 0 0,-12 24 0 0 0,-3 5 353 0 0,7-20-537 0 0,8-15-154 0 0,5-9-19 0 0,1-1 0 0 0,0 0 6 0 0,0 0 20 0 0,0 0 6 0 0,0 0 0 0 0,0 0-1121 0 0,-2 0-4710 0 0,-6-3-2016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5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10680 0 0,'0'0'241'0'0,"0"0"38"0"0,0 0 11 0 0,0 0-28 0 0,0 0-100 0 0,0 0 209 0 0,0 0 114 0 0,0 0 25 0 0,0 0-44 0 0,1 3-188 0 0,2 5-107 0 0,-1 0 0 0 0,0 0 0 0 0,0 1 0 0 0,0-1 0 0 0,-1 1 0 0 0,0-1 0 0 0,-1 17 0 0 0,-10 64 1216 0 0,5-48-919 0 0,-1 1 59 0 0,2-15-32 0 0,0 36-1 0 0,4-60-458 0 0,-1 16 303 0 0,2-1 0 0 0,3 23 1 0 0,-2-10 549 0 0,-2-24-337 0 0,-1-20-2107 0 0,1 11 858 0 0,0 2-678 0 0,-2-1-294 0 0,-5-5-56 0 0,5 4-16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5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9648 0 0,'0'0'438'0'0,"0"0"-8"0"0,0 0-140 0 0,0 0 432 0 0,0 0 218 0 0,0 0 41 0 0,0 0-12 0 0,0 0-89 0 0,0 0-42 0 0,1-1-7 0 0,20-4-109 0 0,-1 1 0 0 0,37-2-1 0 0,-37 4-454 0 0,59-12 275 0 0,3 0-524 0 0,27-3 134 0 0,-18 2-32 0 0,-81 12-113 0 0,8-6 36 0 0,-16 8-118 0 0,-2 1-20 0 0,-6 0-923 0 0,1-1 0 0 0,-1 0 0 0 0,1 0 0 0 0,-10-4 0 0 0,11 4-787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49 4144 0 0,'0'0'319'0'0,"-1"-1"-210"0"0,-3-1 100 0 0,3 0 315 0 0,1 0-1 0 0,0 1 1 0 0,-1-1-1 0 0,1 0 1 0 0,0 0-1 0 0,0 0 1 0 0,0 1 0 0 0,0-1-1 0 0,0 0 1 0 0,1 0-1 0 0,0-3 1 0 0,0 3-381 0 0,0 1 0 0 0,1-1 1 0 0,-1 1-1 0 0,0-1 0 0 0,1 1 1 0 0,0-1-1 0 0,-1 1 0 0 0,1 0 0 0 0,0 0 1 0 0,-1 0-1 0 0,1 0 0 0 0,0 0 1 0 0,0 0-1 0 0,0 1 0 0 0,0-1 1 0 0,0 0-1 0 0,0 1 0 0 0,0 0 1 0 0,0-1-1 0 0,0 1 0 0 0,0 0 0 0 0,0 0 1 0 0,0 0-1 0 0,0 0 0 0 0,3 1 1 0 0,-1 0-70 0 0,0-1-1 0 0,0 1 1 0 0,-1 0 0 0 0,1 1 0 0 0,0-1 0 0 0,-1 1 0 0 0,1-1-1 0 0,-1 1 1 0 0,1 0 0 0 0,-1 1 0 0 0,0-1 0 0 0,0 0 0 0 0,3 4 0 0 0,4 4 9 0 0,-2 0 0 0 0,1 1 0 0 0,-1 0 0 0 0,8 15 0 0 0,-13-19-86 0 0,0 0 0 0 0,0 0-1 0 0,0 0 1 0 0,-1 0 0 0 0,0 1 0 0 0,-1-1 0 0 0,1 1 0 0 0,-2-1 0 0 0,1 10 0 0 0,-1-2 17 0 0,0 1 1 0 0,-2-1 0 0 0,0 0 0 0 0,-4 16 0 0 0,4-24-10 0 0,0 0 0 0 0,-1 0 0 0 0,0 0-1 0 0,0 0 1 0 0,0 0 0 0 0,-1-1 0 0 0,0 1 0 0 0,-1-1 0 0 0,1 0 0 0 0,-7 6 0 0 0,3-4-5 0 0,0-1 0 0 0,0 0 1 0 0,0 0-1 0 0,-1-1 1 0 0,-12 7-1 0 0,18-11 7 0 0,1-1-1 0 0,-1 0 0 0 0,0 0 0 0 0,0 0 0 0 0,0 0 0 0 0,0 0 0 0 0,0-1 1 0 0,0 1-1 0 0,0-1 0 0 0,0 0 0 0 0,-1 0 0 0 0,1 0 0 0 0,0 0 0 0 0,0-1 0 0 0,0 1 1 0 0,0-1-1 0 0,0 0 0 0 0,0 1 0 0 0,0-1 0 0 0,0-1 0 0 0,0 1 0 0 0,-4-3 0 0 0,6 3 12 0 0,-1 1-1 0 0,1-1 0 0 0,0 0 0 0 0,-1 0 1 0 0,1 0-1 0 0,0 0 0 0 0,0 0 0 0 0,0 0 0 0 0,0 0 1 0 0,0 0-1 0 0,0-1 0 0 0,0 1 0 0 0,0 0 0 0 0,0 0 1 0 0,1-1-1 0 0,-1 1 0 0 0,0-1 0 0 0,0-2 1 0 0,1 2 19 0 0,0-1 0 0 0,1 1 0 0 0,-1 0 0 0 0,0 0 0 0 0,1 0 0 0 0,0 0 0 0 0,0 0 0 0 0,-1-1 1 0 0,1 1-1 0 0,0 1 0 0 0,1-1 0 0 0,-1 0 0 0 0,2-3 0 0 0,1 1 13 0 0,-1-1 1 0 0,1 1-1 0 0,0 0 1 0 0,1 0-1 0 0,-1 0 0 0 0,1 1 1 0 0,0 0-1 0 0,0-1 0 0 0,0 2 1 0 0,0-1-1 0 0,8-3 0 0 0,8-1-47 0 0,35-8 0 0 0,-45 12 4 0 0,-1 1-7 0 0,0 1 0 0 0,0 0 0 0 0,0 0 0 0 0,10 1 0 0 0,-13 0 0 0 0,6 1-48 0 0,-11 0-458 0 0,5 2 1182 0 0,-2 1-6583 0 0,-5-4 669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4608 0 0,'0'0'353'0'0,"0"0"-39"0"0,0 0 696 0 0,0 0 334 0 0,0 0 61 0 0,0 0-61 0 0,0 0-321 0 0,0 0-139 0 0,2 0-27 0 0,62-7 1415 0 0,68 1-1199 0 0,-55 7-874 0 0,90-2-46 0 0,-130-4-75 0 0,13 1-28 0 0,-37 3-50 0 0,0-1 0 0 0,0 0 0 0 0,0 0 0 0 0,22-9 0 0 0,-30 9 1 0 0,-1 0 0 0 0,1-1 0 0 0,-1 0 0 0 0,1 0 0 0 0,-1 0 0 0 0,0-1 0 0 0,0 1 0 0 0,0-1 0 0 0,-1 0 0 0 0,1 0 0 0 0,-1 0 0 0 0,4-6-1 0 0,-7 9 4 0 0,1 0-1 0 0,0 0 0 0 0,0 0 1 0 0,0 0-1 0 0,-1 0 0 0 0,1 0 1 0 0,0 0-1 0 0,-1 0 0 0 0,1-1 1 0 0,-1 1-1 0 0,0 0 0 0 0,1 0 0 0 0,-1 0 1 0 0,0 0-1 0 0,1-1 0 0 0,-1 1 1 0 0,0-2-1 0 0,0-1 8 0 0,1 3 9 0 0,-1 1-125 0 0,0 0-45 0 0,0 0-2 0 0,0 0-44 0 0,0 0-186 0 0,0 0-87 0 0,0 0-13 0 0,0 0-143 0 0,0 0-584 0 0,0 0-257 0 0,0 0-50 0 0,0 0-10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5528 0 0,'0'0'422'0'0,"0"0"-68"0"0,0 0 739 0 0,0 0 348 0 0,0 0 67 0 0,0 0-125 0 0,1 11 414 0 0,33 83-477 0 0,-29-82-1210 0 0,-2 0 0 0 0,1 0 0 0 0,-2 1 0 0 0,2 13-1 0 0,-1-6 80 0 0,-3-16-143 0 0,0 0 0 0 0,0-1 0 0 0,0 1 0 0 0,-1 0 0 0 0,0 6 0 0 0,-2 11 14 0 0,3-17-52 0 0,0 1 0 0 0,0-1 0 0 0,-1 1 0 0 0,0-1 0 0 0,0 1 0 0 0,0-1 0 0 0,0 0 0 0 0,-1 0 0 0 0,1 0 0 0 0,-1 0 1 0 0,0 0-1 0 0,-1 0 0 0 0,1 0 0 0 0,0 0 0 0 0,-6 5 0 0 0,4-5 5 0 0,-1 0 1 0 0,1-1-1 0 0,0 0 1 0 0,-1 1-1 0 0,0-2 1 0 0,1 1-1 0 0,-1 0 0 0 0,-1-1 1 0 0,1 0-1 0 0,0 0 1 0 0,0-1-1 0 0,-9 2 1 0 0,3-1 4 0 0,-1 0 0 0 0,-23 0 0 0 0,31-2 2 0 0,0 0-1 0 0,0-1 1 0 0,0 1 0 0 0,1-1 0 0 0,-1 0 0 0 0,0 0 0 0 0,0 0 0 0 0,1 0-1 0 0,-1-1 1 0 0,1 1 0 0 0,-1-1 0 0 0,1 0 0 0 0,0 0 0 0 0,-4-3-1 0 0,7 5 3 0 0,-1-1 0 0 0,1 1-1 0 0,-1 0 1 0 0,0-1-1 0 0,1 1 1 0 0,-1-1-1 0 0,1 1 1 0 0,-1-1-1 0 0,1 1 1 0 0,0-1-1 0 0,-1 1 1 0 0,1-1-1 0 0,-1 1 1 0 0,1-1-1 0 0,0 1 1 0 0,-1-1-1 0 0,1 0 1 0 0,0 1-1 0 0,0-1 1 0 0,0 0-1 0 0,-1 1 1 0 0,1-1-1 0 0,0 0 1 0 0,0 1-1 0 0,0-1 1 0 0,0 0-1 0 0,0 1 1 0 0,0-1-1 0 0,0 0 1 0 0,0 1-1 0 0,1-1 1 0 0,-1 1-1 0 0,0-1 1 0 0,0 0-1 0 0,0 1 1 0 0,1-1-1 0 0,-1 0 1 0 0,0 1-1 0 0,1-1 1 0 0,-1 1-1 0 0,0-1 1 0 0,1 1-1 0 0,-1-1 1 0 0,2 0-1 0 0,2-3 75 0 0,1-1 0 0 0,1 1-1 0 0,-1 0 1 0 0,0 0-1 0 0,1 1 1 0 0,0 0 0 0 0,9-4-1 0 0,44-14 194 0 0,-49 18-279 0 0,-7 3-35 0 0,1-1-1 0 0,-1 1 1 0 0,0-1-1 0 0,1 1 0 0 0,-1 0 1 0 0,0 0-1 0 0,1 1 1 0 0,-1-1-1 0 0,0 1 1 0 0,5 1-1 0 0,2 0-205 0 0,17 1-3738 0 0,-24-3 2467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10768 0 0,'3'4'776'0'0,"-3"0"3190"0"0,-3 4-3393 0 0,2-5-387 0 0,0 1 0 0 0,0-1 0 0 0,0 0 0 0 0,1 0 0 0 0,-1 0 0 0 0,1 0 1 0 0,0 1-1 0 0,-1-1 0 0 0,2 0 0 0 0,-1 4 0 0 0,1-2-103 0 0,0-1-1 0 0,0 1 0 0 0,-1 0 1 0 0,0-1-1 0 0,0 1 0 0 0,0-1 1 0 0,0 1-1 0 0,-1 0 1 0 0,-2 8-1 0 0,0 1 76 0 0,1 1-1 0 0,0-1 1 0 0,1 25-1 0 0,-1 6 172 0 0,1-22-115 0 0,1-1 0 0 0,2 22 1 0 0,2 16 284 0 0,-4-51-382 0 0,1 0 0 0 0,1 0-1 0 0,2 12 1 0 0,-1-13 6 0 0,-2 1 1 0 0,1-1-1 0 0,0 11 0 0 0,-2-15 17 0 0,-1-3-119 0 0,1-1 0 0 0,0 0 0 0 0,0 0 0 0 0,0 0 0 0 0,0 1 0 0 0,0-1 0 0 0,0 0 0 0 0,0 0 0 0 0,0 0 0 0 0,0 1 0 0 0,0-1 0 0 0,0 0 0 0 0,0 0 0 0 0,0 1 0 0 0,0-1 0 0 0,0 0 0 0 0,0 0 0 0 0,0 1 0 0 0,0-1 0 0 0,0 0 0 0 0,0 0 0 0 0,0 0 0 0 0,0 1 0 0 0,0-1 0 0 0,0 0 0 0 0,0 0 0 0 0,1 0 0 0 0,-1 1 0 0 0,0-1 0 0 0,0 0 0 0 0,0 0 0 0 0,0 0 0 0 0,1 0 0 0 0,-1 1 0 0 0,0-1 0 0 0,0 0 0 0 0,0 0 0 0 0,1 0 0 0 0,-1 0 0 0 0,0 0 0 0 0,0 0 0 0 0,0 0 0 0 0,1 0 0 0 0,-1 0 0 0 0,0 1 0 0 0,0-1 0 0 0,0 0 0 0 0,1 0 0 0 0,-1 0 0 0 0,0 0 0 0 0,0 0 0 0 0,1 0 0 0 0,-1-1 0 0 0,0 1 0 0 0,0 0 0 0 0,1 0 0 0 0,-1 0 0 0 0,0 0 0 0 0,0 0 0 0 0,0 0 0 0 0,1 0 0 0 0,-1 0 0 0 0,0 0 0 0 0,0-1 0 0 0,4 1-159 0 0,-3 0 152 0 0,0 0 0 0 0,0 0 1 0 0,0 0-1 0 0,0-1 0 0 0,0 1 0 0 0,0 0 1 0 0,0 0-1 0 0,0-1 0 0 0,-1 1 0 0 0,1-1 0 0 0,0 1 1 0 0,0-1-1 0 0,0 1 0 0 0,0-1 0 0 0,-1 1 1 0 0,1-1-1 0 0,0 0 0 0 0,0 1 0 0 0,-1-1 0 0 0,1 0 1 0 0,-1 0-1 0 0,1 1 0 0 0,0-3 0 0 0,7-8 35 0 0,-3 9-36 0 0,-3 2-1 0 0,12-9 10 0 0,-12 8-15 0 0,0 0 0 0 0,0-1 0 0 0,-1 1 0 0 0,1 0 1 0 0,0 0-1 0 0,0 1 0 0 0,0-1 0 0 0,0 0 0 0 0,4 0 0 0 0,12-3 42 0 0,-9 2-32 0 0,-1 1 0 0 0,1 0 0 0 0,16 0 0 0 0,-23 1-17 0 0,0 0 0 0 0,0 0 0 0 0,0 0 0 0 0,0 1 0 0 0,0-1 0 0 0,0 1 0 0 0,0-1 0 0 0,0 1 0 0 0,0 0 0 0 0,0 0 0 0 0,2 1 0 0 0,1 1 0 0 0,0-2-117 0 0,-2 1-33 0 0,0-1 1 0 0,1 0-1 0 0,-1 0 1 0 0,0 0-1 0 0,0 0 1 0 0,4 0-1 0 0,-7-1-670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13704 0 0,'0'0'306'0'0,"0"0"46"0"0,0 0 24 0 0,0 0-38 0 0,2-1-220 0 0,4 0 27 0 0,-1-1 0 0 0,1 1 0 0 0,0 0-1 0 0,0 1 1 0 0,10-1 0 0 0,13 0 373 0 0,54-8 168 0 0,-57 8-803 0 0,0-1 0 0 0,-1-2-1 0 0,1 0 1 0 0,36-12 0 0 0,-60 15-427 0 0,-2 1-68 0 0,0 0-17 0 0,0 0-27 0 0,0 0-102 0 0,-5-5-860 0 0,4-3 802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3224 0 0,'0'0'143'0'0,"0"0"347"0"0,0 0 1357 0 0,0 0 589 0 0,0 0 116 0 0,-2 2-283 0 0,-2 6-1979 0 0,0 0 0 0 0,1 0 0 0 0,0 0 0 0 0,1 1 0 0 0,0-1-1 0 0,-2 13 1 0 0,2-8 12 0 0,-14 86 1527 0 0,8-39-816 0 0,7-54-938 0 0,1-1-1 0 0,0 0 1 0 0,0 1 0 0 0,1-1-1 0 0,-1 0 1 0 0,1 0 0 0 0,0 0-1 0 0,1 0 1 0 0,-1 1 0 0 0,1-1-1 0 0,0-1 1 0 0,0 1 0 0 0,1 0-1 0 0,0-1 1 0 0,3 5 0 0 0,-5-7-26 0 0,1-1 1 0 0,-1 0 0 0 0,1 0-1 0 0,0 0 1 0 0,0 0-1 0 0,0 0 1 0 0,-1 0 0 0 0,1 0-1 0 0,0 0 1 0 0,0-1-1 0 0,0 1 1 0 0,0-1 0 0 0,0 0-1 0 0,0 0 1 0 0,1 1-1 0 0,-1-1 1 0 0,0 0 0 0 0,0-1-1 0 0,3 1 1 0 0,4-2 33 0 0,-1 1 1 0 0,1-1 0 0 0,12-4-1 0 0,-9 2 14 0 0,-8 3-88 0 0,0 0 0 0 0,-1 0 0 0 0,1 0 0 0 0,-1 0 0 0 0,1-1-1 0 0,-1 0 1 0 0,0 0 0 0 0,0 0 0 0 0,0 0 0 0 0,0 0 0 0 0,0-1 0 0 0,4-4-1 0 0,-5 5-494 0 0,-2 2-205 0 0,0 0-1200 0 0,0 0-4612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7920 0 0,'0'0'362'0'0,"0"0"-11"0"0,0 2-223 0 0,-18 70 536 0 0,-2-2 974 0 0,8-34-654 0 0,-8 52-1 0 0,5 25 1197 0 0,-1 162-1 0 0,25 55 398 0 0,-7-283-2325 0 0,0-25-156 0 0,0-1-1 0 0,1 0 1 0 0,1 1-1 0 0,0-1 1 0 0,2-1-1 0 0,1 1 1 0 0,10 21-1 0 0,-15-38-74 0 0,0 0 0 0 0,0 0 0 0 0,0-1 0 0 0,1 1 0 0 0,-1-1 0 0 0,1 1-1 0 0,0-1 1 0 0,0 0 0 0 0,0 0 0 0 0,0 0 0 0 0,1-1 0 0 0,-1 1 0 0 0,8 3 0 0 0,-4-3-21 0 0,0-1 0 0 0,1 1 0 0 0,-1-1 1 0 0,1-1-1 0 0,-1 1 0 0 0,1-1 0 0 0,0-1 0 0 0,12 0 1 0 0,-11-2-1667 0 0,-8 1 1313 0 0,1 1-834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91 2304 0 0,'-12'-3'2735'0'0,"9"2"6234"0"0,7-2-5125 0 0,17-2-3534 0 0,-20 5-82 0 0,31-3 173 0 0,-19-1-272 0 0,-2 1-87 0 0,0 0 1 0 0,19-2-1 0 0,-7 2 6 0 0,1-1 0 0 0,-1-1 0 0 0,0-1 0 0 0,0-1 0 0 0,28-13 0 0 0,-25 12-37 0 0,-18 2 20 0 0,-6 4-85 0 0,-2 2-74 0 0,0 0-149 0 0,0 0-42 0 0,0 0-767 0 0,0 0-3221 0 0,0 0-1379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 10912 0 0,'0'0'497'0'0,"-1"-2"-8"0"0,-1-4-179 0 0,1 4 392 0 0,1 2 208 0 0,0 0 39 0 0,0 0-85 0 0,0 0-395 0 0,6 0-307 0 0,-1 0-1 0 0,0 0 1 0 0,1 1-1 0 0,-1-1 1 0 0,0 1-1 0 0,7 3 1 0 0,-5-2 63 0 0,0 0 0 0 0,0-1 1 0 0,14 2-1 0 0,12 3 168 0 0,-16-1-295 0 0,-13 0-110 0 0,-2-2 9 0 0,0-1-9 0 0,1 1 0 0 0,-1-1 0 0 0,0 1 1 0 0,0 0-1 0 0,0 0 0 0 0,0 0 0 0 0,-1 0 0 0 0,3 5 0 0 0,-4-6 11 0 0,0-1 0 0 0,1 0-1 0 0,-1 0 1 0 0,0 0 0 0 0,0 0-1 0 0,0 0 1 0 0,-1 0 0 0 0,1 1-1 0 0,0-1 1 0 0,0 0 0 0 0,-1 0 0 0 0,1 0-1 0 0,-1 2 1 0 0,-1 2 6 0 0,1-1 5 0 0,-1 0 0 0 0,0 0 1 0 0,1 0-1 0 0,-1 0 0 0 0,-1-1 0 0 0,1 1 0 0 0,-1 0 1 0 0,1-1-1 0 0,-1 0 0 0 0,-4 4 0 0 0,-2 1 3 0 0,-2 0 0 0 0,-10 7-1 0 0,3-3-21 0 0,9-6 9 0 0,-1 0 0 0 0,0-1 0 0 0,-18 6 0 0 0,-18 10 0 0 0,19-8 2 0 0,1-4-18 0 0,25-8-32 0 0,3-2 90 0 0,91-25 234 0 0,-58 17-222 0 0,-25 6 67 0 0,-1 0 0 0 0,1 0 0 0 0,14 0 0 0 0,-14 2 6 0 0,125-5 276 0 0,-132 6-640 0 0,-3 0-116 0 0,0 0-30 0 0,0 0-156 0 0,-7-6-2047 0 0,-6-9 1103 0 0,1 4-11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11024 0 0,'0'0'248'0'0,"0"0"34"0"0,0 0 22 0 0,0 0-29 0 0,0 0-110 0 0,2 2 206 0 0,0 2-205 0 0,0 0 0 0 0,0 0 0 0 0,0 0 0 0 0,0 0 0 0 0,0 1 0 0 0,-1-1 0 0 0,0 1 0 0 0,1 4 0 0 0,5 41 871 0 0,-5-17-287 0 0,-2 0 1 0 0,-5 42-1 0 0,0 21 397 0 0,4-72-706 0 0,-1 0-1 0 0,-6 27 0 0 0,7-30-108 0 0,1-21-342 0 0,0 0-1 0 0,1 1 0 0 0,-1-1 1 0 0,0 0-1 0 0,0 0 0 0 0,0 0 1 0 0,0 1-1 0 0,0-1 1 0 0,1 0-1 0 0,-1 0 0 0 0,0 0 1 0 0,0 1-1 0 0,0-1 0 0 0,0 0 1 0 0,1 0-1 0 0,-1 0 0 0 0,0 0 1 0 0,0 0-1 0 0,1 0 0 0 0,-1 0 1 0 0,0 1-1 0 0,0-1 0 0 0,1 0 1 0 0,-1 0-1 0 0,0 0 0 0 0,0 0 1 0 0,0 0-1 0 0,1 0 1 0 0,-1 0-1 0 0,0 0 0 0 0,0 0 1 0 0,1 0-1 0 0,4 1-458 0 0,-5-1 149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11 7832 0 0,'0'0'356'0'0,"0"0"-7"0"0,2-2-89 0 0,-2 2-143 0 0,0 0 0 0 0,1 0 0 0 0,-1 0 0 0 0,0 0 0 0 0,0 0 0 0 0,1 0 0 0 0,-1 0 0 0 0,0 0 0 0 0,0 0 0 0 0,0-1 0 0 0,1 1 0 0 0,-1 0 0 0 0,0 0 0 0 0,0 0-1 0 0,0-1 1 0 0,0 1 0 0 0,1 0 0 0 0,-1 0 0 0 0,0 0 0 0 0,0-1 0 0 0,0 1 0 0 0,0 0 0 0 0,0 0 0 0 0,0 0 0 0 0,0-1 0 0 0,1 1 0 0 0,-1 0 0 0 0,0 0 0 0 0,0-1 0 0 0,0 1 0 0 0,0 0 0 0 0,0 0 0 0 0,0-1 0 0 0,0 1 0 0 0,0 0 0 0 0,0 0 0 0 0,-1-1 0 0 0,1 1 0 0 0,0 0 0 0 0,0-1-1 0 0,-12 0 1346 0 0,-22 8-943 0 0,16-1-349 0 0,0 1 1 0 0,1 0-1 0 0,0 1 0 0 0,0 1 1 0 0,0 1-1 0 0,1 1 0 0 0,-22 18 0 0 0,7-4 47 0 0,-18 17 326 0 0,45-38-489 0 0,-8 8 173 0 0,1 0 1 0 0,-14 18-1 0 0,24-27-213 0 0,0-1 0 0 0,0 0 0 0 0,0 1 0 0 0,0-1 0 0 0,1 1 0 0 0,-1-1-1 0 0,1 0 1 0 0,0 1 0 0 0,0-1 0 0 0,0 1 0 0 0,0-1 0 0 0,0 1-1 0 0,1 2 1 0 0,0 1-11 0 0,0 0 0 0 0,0 0 0 0 0,4 9 0 0 0,-2-10 13 0 0,-1-1 0 0 0,1-1 1 0 0,0 1-1 0 0,0 0 0 0 0,0-1 1 0 0,1 0-1 0 0,-1 1 0 0 0,1-1 0 0 0,0-1 1 0 0,0 1-1 0 0,0-1 0 0 0,0 1 1 0 0,0-1-1 0 0,1 0 0 0 0,-1 0 1 0 0,0-1-1 0 0,9 2 0 0 0,-1 1 14 0 0,1-1 0 0 0,0-1 0 0 0,0 0 0 0 0,0 0 0 0 0,0-2 0 0 0,15 0-1 0 0,-18-2 50 0 0,0-1-1 0 0,-1 1 0 0 0,19-10 0 0 0,-18 8 79 0 0,1-1-1 0 0,14-2 1 0 0,-10 4-125 0 0,-9 2-24 0 0,0-1-1 0 0,1 1 1 0 0,-1-1 0 0 0,0 0-1 0 0,0 0 1 0 0,0-1 0 0 0,6-4-1 0 0,-6 3-39 0 0,-5 3-134 0 0,-1 1-62 0 0,0 0-18 0 0,0-1 160 0 0,-1 0-1 0 0,1 0 0 0 0,0 1 1 0 0,-1-1-1 0 0,1 0 0 0 0,0 1 0 0 0,-1-1 1 0 0,1 0-1 0 0,-1 1 0 0 0,0-1 1 0 0,1 1-1 0 0,-1-1 0 0 0,1 1 1 0 0,-1-1-1 0 0,0 1 0 0 0,1-1 0 0 0,-1 1 1 0 0,0-1-1 0 0,0 1 0 0 0,1 0 1 0 0,-2-1-1 0 0,-8-5-1749 0 0,-5-3 354 0 0,12 7-12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10680 0 0,'0'0'241'0'0,"0"0"38"0"0,0 0 11 0 0,0 0-28 0 0,0 0-73 0 0,0 0 318 0 0,0 0 154 0 0,0 0 38 0 0,2 0-38 0 0,58 6 976 0 0,142 3-32 0 0,-191-9-1551 0 0,0 0-1 0 0,0 0 1 0 0,14-3-1 0 0,6 0 13 0 0,55-6 73 0 0,-80 8-129 0 0,0 1 0 0 0,0-2 1 0 0,0 1-1 0 0,0 0 0 0 0,0-1 0 0 0,0 0 0 0 0,0-1 0 0 0,-1 1 0 0 0,7-5 0 0 0,-11 6-87 0 0,-1 1-4 0 0,0 0 7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1376 0 0,'0'0'65'0'0,"0"2"291"0"0,-11 15 3443 0 0,10-15-3436 0 0,-1 0-1 0 0,1 1 0 0 0,-1-1 0 0 0,1 0 1 0 0,0 0-1 0 0,0 0 0 0 0,0 1 0 0 0,0-1 0 0 0,1 1 1 0 0,-1-1-1 0 0,1 1 0 0 0,-1-1 0 0 0,1 5 1 0 0,-3 21 487 0 0,2-19-608 0 0,0-1 0 0 0,1 1-1 0 0,0 9 1 0 0,6 48 721 0 0,8 135 1509 0 0,-8-85-1242 0 0,-5-102-941 0 0,6 24 1 0 0,0 6 63 0 0,-4-18-205 0 0,-1-10 48 0 0,0-1 1 0 0,-2 1-1 0 0,-1 25 0 0 0,0-18 376 0 0,1-21-297 0 0,0-4-101 0 0,0-12-443 0 0,0 8-821 0 0,0-2-316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12752 0 0,'0'0'289'0'0,"0"0"40"0"0,0 0 22 0 0,0 0-40 0 0,0 0-133 0 0,2 0 200 0 0,12 0 0 0 0,0-2 0 0 0,0 0 0 0 0,0 0 0 0 0,0-1 1 0 0,0-1-1 0 0,-1-1 0 0 0,1 0 0 0 0,13-7 0 0 0,-13 6-378 0 0,28-8 0 0 0,-29 10 0 0 0,-1 0 0 0 0,1-1 0 0 0,13-7 0 0 0,19-14-1452 0 0,-42 23-291 0 0,1-4-3701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1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5 920 0 0,'0'0'301'0'0,"0"0"931"0"0,1-2 411 0 0,-1 2-1360 0 0,0 0 1 0 0,0 0-1 0 0,0 0 1 0 0,0-1 0 0 0,0 1-1 0 0,1 0 1 0 0,-1 0-1 0 0,0 0 1 0 0,0 0-1 0 0,0-1 1 0 0,1 1-1 0 0,-1 0 1 0 0,0 0-1 0 0,0 0 1 0 0,1 0-1 0 0,-1 0 1 0 0,0 0-1 0 0,0 0 1 0 0,1 0-1 0 0,-1 0 1 0 0,0 0 0 0 0,0 0-1 0 0,1 0 1 0 0,-1 0-1 0 0,0 0 1 0 0,0 0-1 0 0,1 0 1 0 0,8 4 3178 0 0,14 14-3628 0 0,-7-5 715 0 0,-7-8-455 0 0,1 0 0 0 0,0 0 0 0 0,0-1 0 0 0,1 0 1 0 0,-1-1-1 0 0,1-1 0 0 0,-1 1 0 0 0,12 0 0 0 0,0-1 0 0 0,6 1 245 0 0,1-2-1 0 0,0 0 1 0 0,46-6-1 0 0,-70 4-314 0 0,17-1 35 0 0,-19 2-6 0 0,-9-13-1382 0 0,-18 13-1311 0 0,14 0 1274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10968 0 0,'0'0'248'0'0,"0"0"34"0"0,0 0 21 0 0,0 0-34 0 0,0 2-174 0 0,-1 11 100 0 0,-1-1 0 0 0,-3 16-1 0 0,-2 12 1138 0 0,3-17-631 0 0,0 0-1 0 0,-2-1 1 0 0,-15 40 0 0 0,11-36-237 0 0,2 0 0 0 0,-6 28 1 0 0,-1 64 312 0 0,14-112-718 0 0,1 0 0 0 0,0 0 0 0 0,1 0 0 0 0,-1 0 0 0 0,1 0 0 0 0,1 0 0 0 0,-1-1 0 0 0,1 1 0 0 0,0 0 0 0 0,5 10 0 0 0,-7-16-44 0 0,1 1-1 0 0,-1-1 1 0 0,1 1-1 0 0,-1-1 1 0 0,1 1-1 0 0,-1-1 1 0 0,1 0-1 0 0,0 1 1 0 0,-1-1-1 0 0,1 1 1 0 0,0-1-1 0 0,-1 0 0 0 0,1 0 1 0 0,0 0-1 0 0,0 1 1 0 0,-1-1-1 0 0,2 0 1 0 0,1 0 18 0 0,-1 1-31 0 0,0-1 0 0 0,-1 1 0 0 0,1-1 1 0 0,0 0-1 0 0,0 0 0 0 0,0 0 0 0 0,0 0 1 0 0,0 0-1 0 0,0-1 0 0 0,0 1 0 0 0,0 0 1 0 0,0-1-1 0 0,-1 0 0 0 0,1 1 0 0 0,0-1 1 0 0,0 0-1 0 0,1-1 0 0 0,31-21 105 0 0,-22 14-28 0 0,4-1-36 0 0,29-14-1 0 0,16-9 59 0 0,-60 32-221 0 0,1 0-207 0 0,15-10-476 0 0,-15 10 250 0 0,-2 1-612 0 0,-1-9-1766 0 0,-4 1 1429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0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13448 0 0,'0'0'298'0'0,"0"0"46"0"0,0 0 24 0 0,0 0-37 0 0,0 0-151 0 0,3-2 156 0 0,10-4 138 0 0,-1 1-1 0 0,2 1 1 0 0,-1 0 0 0 0,18-3 0 0 0,-15 3-254 0 0,2 1-78 0 0,23-2 0 0 0,-28 4-113 0 0,0-1 0 0 0,-1 0 0 0 0,1 0-1 0 0,12-5 1 0 0,-24 7-25 0 0,-1 0 0 0 0,1-1 0 0 0,-1 1 0 0 0,1 0 0 0 0,0-1 0 0 0,-1 1 0 0 0,1 0 0 0 0,-1-1 0 0 0,1 1 0 0 0,-1-1 0 0 0,0 1 0 0 0,1 0 0 0 0,-1-1 0 0 0,1 1 0 0 0,0-2 0 0 0,-1 2-9 0 0,0 0 0 0 0,0-1 0 0 0,0 1 1 0 0,0 0-1 0 0,0 0 0 0 0,0 0 0 0 0,1-1 1 0 0,-1 1-1 0 0,0 0 0 0 0,0 0 0 0 0,0 0 1 0 0,0 0-1 0 0,1 0 0 0 0,-1-1 0 0 0,0 1 1 0 0,0 0-1 0 0,0 0 0 0 0,1 0 0 0 0,-1 0 1 0 0,0 0-1 0 0,0 0 0 0 0,1 0 1 0 0,-1 0-1 0 0,0 0 0 0 0,0 0 0 0 0,0 0 1 0 0,1 0-1 0 0,-2-1-81 0 0,0 0 0 0 0,0 0-1 0 0,-1 0 1 0 0,1 0 0 0 0,0 0 0 0 0,1-1 0 0 0,-1 1 0 0 0,0 0 0 0 0,0 0 0 0 0,0-2-1 0 0,-4-5-393 0 0,-23-10-3631 0 0,21 9-675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1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10680 0 0,'0'0'241'0'0,"0"0"38"0"0,0 0 11 0 0,0 0-28 0 0,0 0-86 0 0,0 0 262 0 0,0 0 136 0 0,0 0 30 0 0,0 0-14 0 0,1 0-72 0 0,2 2-396 0 0,0-1 0 0 0,0 1 0 0 0,0-1 1 0 0,0 0-1 0 0,0 0 0 0 0,0-1 1 0 0,0 1-1 0 0,0 0 0 0 0,0-1 0 0 0,1 0 1 0 0,5 0-1 0 0,2-1 70 0 0,0-1 1 0 0,12-3-1 0 0,5-1 57 0 0,-7 1 2 0 0,0-1 1 0 0,0-1 0 0 0,37-17-1 0 0,-43 15-283 0 0,0 0 0 0 0,0 0 0 0 0,-1-2 0 0 0,14-12 0 0 0,-27 22 26 0 0,0 0-1 0 0,-1 0 0 0 0,1 0 1 0 0,0 1-1 0 0,0-1 0 0 0,0 0 1 0 0,-1-1-1 0 0,1 1 0 0 0,0 0 1 0 0,-1 0-1 0 0,1-2 0 0 0,-1 3 8 0 0,1 0-1 0 0,-1 0 0 0 0,0-1 0 0 0,0 1 0 0 0,0 0 0 0 0,0-1 0 0 0,0 1 0 0 0,0 0 0 0 0,0 0 0 0 0,0-1 0 0 0,0 1 0 0 0,0 0 0 0 0,0 0 0 0 0,0-1 0 0 0,0 1 1 0 0,-1 0-1 0 0,1 0 0 0 0,0-1 0 0 0,0 1 0 0 0,0 0 0 0 0,0 0 0 0 0,0-1 0 0 0,0 1 0 0 0,-1 0 0 0 0,1 0 0 0 0,0-1 0 0 0,0 1 0 0 0,0 0 0 0 0,-1 0 0 0 0,1 0 1 0 0,0 0-1 0 0,0 0 0 0 0,-1-1 0 0 0,1 1 0 0 0,-5-1 16 0 0,3 1-4 0 0,1-1-1 0 0,-1 1 1 0 0,0-1-1 0 0,0 1 0 0 0,0 0 1 0 0,0 0-1 0 0,1 0 1 0 0,-1 0-1 0 0,0 0 1 0 0,0 1-1 0 0,0-1 1 0 0,0 0-1 0 0,1 1 1 0 0,-1-1-1 0 0,0 1 1 0 0,0 0-1 0 0,1 0 0 0 0,-1 0 1 0 0,0 0-1 0 0,1 0 1 0 0,-1 0-1 0 0,-1 1 1 0 0,-1 1-15 0 0,0-1-287 0 0,-6 4 687 0 0,7 0-4714 0 0,3-6 2784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1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9760 0 0,'0'0'222'0'0,"0"0"30"0"0,0 0 18 0 0,0 0 66 0 0,0 0 269 0 0,0 2 119 0 0,2 7-388 0 0,0 1 0 0 0,-1-1 0 0 0,0 1 0 0 0,-1-1 0 0 0,0 1 0 0 0,-2 11 0 0 0,1 4-8 0 0,7 55 564 0 0,0-1-279 0 0,-1 33-14 0 0,-2-16 294 0 0,0-53-274 0 0,-3 0 0 0 0,-7 70 0 0 0,6-103-460 0 0,-1-1-1 0 0,0 1 1 0 0,0-1-1 0 0,-6 12 0 0 0,7-20-6 0 0,1-1-34 0 0,0 0-20 0 0,0 0-2 0 0,0 0-4 0 0,1-63-4338 0 0,4 40 2649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1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23 3224 0 0,'0'0'479'0'0,"0"0"801"0"0,0 0 351 0 0,0 0 69 0 0,0 0-133 0 0,0 0-630 0 0,1-1-274 0 0,2-1-363 0 0,0 0 0 0 0,0 0-1 0 0,0 0 1 0 0,1 1 0 0 0,5-3 0 0 0,8-4 372 0 0,-15 7-302 0 0,0 2-156 0 0,9 3-102 0 0,-8-4-94 0 0,0 1-1 0 0,0 0 1 0 0,0 0-1 0 0,0 1 1 0 0,0-1-1 0 0,0 1 1 0 0,0-1-1 0 0,0 1 1 0 0,0 0-1 0 0,-1 0 1 0 0,1 0-1 0 0,-1 0 1 0 0,1 0 0 0 0,-1 1-1 0 0,0-1 1 0 0,3 5-1 0 0,0 3 26 0 0,6 8-32 0 0,-11-14-12 0 0,-1 0 2 0 0,1-1 16 0 0,-1 1 0 0 0,1 0 0 0 0,-1-1 1 0 0,0 1-1 0 0,0-1 0 0 0,-1 1 1 0 0,1-1-1 0 0,-1 1 0 0 0,0-1 0 0 0,-3 5 1 0 0,-26 30 610 0 0,-40 31-212 0 0,38-40-169 0 0,32-27-87 0 0,-4 2 84 0 0,5-4 2300 0 0,3-2-2479 0 0,0-1 0 0 0,0 1 1 0 0,1 0-1 0 0,-1 0 0 0 0,1 0 0 0 0,0 0 1 0 0,-1 0-1 0 0,8-1 0 0 0,36-8 133 0 0,-22 6-127 0 0,62-9-1 0 0,-7 1-58 0 0,-42 8-1 0 0,-3 4 50 0 0,-16 1-345 0 0,-18 0-877 0 0,-1 0-368 0 0,0 0-67 0 0,0 0-17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1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8840 0 0,'0'0'400'0'0,"0"0"0"0"0,0 0-151 0 0,0 0 311 0 0,0 0 164 0 0,0 0 39 0 0,0 0-27 0 0,0 0-135 0 0,0 0-60 0 0,2 1-11 0 0,4 1-387 0 0,-1 1 1 0 0,0 0 0 0 0,0 0-1 0 0,0 1 1 0 0,-1-1 0 0 0,1 1-1 0 0,-1 0 1 0 0,0 0 0 0 0,0 1-1 0 0,0-1 1 0 0,0 1 0 0 0,5 9 0 0 0,-4-5-3 0 0,0 0 0 0 0,10 11 0 0 0,-9-11-32 0 0,1-1 0 0 0,5 14 0 0 0,4 9 108 0 0,20 61 0 0 0,-31-74-146 0 0,0 1 1 0 0,-2 0 0 0 0,0 0-1 0 0,1 37 1 0 0,-4-27 67 0 0,-2 0-1 0 0,-1-1 1 0 0,-6 30 0 0 0,3-33 0 0 0,0-1 0 0 0,-2 0 0 0 0,0-1 0 0 0,-2 0 0 0 0,-19 35 0 0 0,-21 34 885 0 0,12-21-288 0 0,30-63-577 0 0,6-6 62 0 0,2-2 31 0 0,0 0 4 0 0,0 0-240 0 0,0 0-1008 0 0,-1-1-442 0 0,-6-3-92 0 0,6 3-9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1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8840 0 0,'0'0'197'0'0,"0"0"24"0"0,0 0 19 0 0,0 0 48 0 0,0 0 148 0 0,11-1 1051 0 0,-10 1-1399 0 0,1 0 0 0 0,0-1 0 0 0,0 1 0 0 0,-1 0 0 0 0,1 0 1 0 0,0 0-1 0 0,-1 0 0 0 0,1 0 0 0 0,0 0 0 0 0,0 1 0 0 0,-1-1 0 0 0,1 1 0 0 0,0-1 0 0 0,-1 1 0 0 0,1-1 0 0 0,-1 1 1 0 0,1 0-1 0 0,-1 0 0 0 0,3 1 0 0 0,8 5 481 0 0,-9-6-483 0 0,0 1 0 0 0,-1-1 0 0 0,0 1 1 0 0,1 0-1 0 0,-1 0 0 0 0,0 0 1 0 0,0 0-1 0 0,0 0 0 0 0,3 5 0 0 0,1 2 74 0 0,12 10 129 0 0,-2 2-1 0 0,0 0 0 0 0,22 41 1 0 0,-28-46-150 0 0,21 27 1 0 0,4 6 40 0 0,-17-21-120 0 0,-10-16-10 0 0,12 26-1 0 0,27 53 48 0 0,-31-62-46 0 0,-1 0 0 0 0,-2 1 0 0 0,18 55 0 0 0,-21-48 196 0 0,-3 0 0 0 0,0 1-1 0 0,-3 0 1 0 0,-1 0 0 0 0,-3 68-1 0 0,-1-102-238 0 0,0 15 165 0 0,-1 0-1 0 0,-1 0 0 0 0,-6 20 1 0 0,-6 7 206 0 0,-3-1 0 0 0,-1-1 0 0 0,-2 0-1 0 0,-38 57 1 0 0,35-63-135 0 0,2-4 74 0 0,-29 38 0 0 0,40-60-233 0 0,-53 71 270 0 0,41-51-93 0 0,-44 47 0 0 0,44-54-210 0 0,18-17-1076 0 0,5-7-4305 0 0,0-1-1861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4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3224 0 0,'0'-5'83'0'0,"0"2"1483"0"0,1 4 7433 0 0,1 7-8760 0 0,1 0 0 0 0,-2 0 0 0 0,1 1 0 0 0,-1-1 0 0 0,0 1 0 0 0,-2 15 0 0 0,3 20 282 0 0,7 27-162 0 0,5 64-107 0 0,-8 142 1414 0 0,-10-242-1474 0 0,3-24-101 0 0,2-5-20 0 0,-3 14-9 0 0,0-13-76 0 0,1-6-65 0 0,1-1-37 0 0,0 0-811 0 0,0 0-3362 0 0,0 0-1445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4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7920 0 0,'0'0'362'0'0,"0"0"-11"0"0,0 0-96 0 0,0 0 415 0 0,0 2 208 0 0,0 1-631 0 0,1 0 1 0 0,-1-1-1 0 0,1 1 1 0 0,0 0 0 0 0,0 0-1 0 0,1-1 1 0 0,-1 1-1 0 0,0-1 1 0 0,4 5 0 0 0,-5-6-197 0 0,1-1 1 0 0,-1 1-1 0 0,0-1 1 0 0,1 1 0 0 0,-1-1-1 0 0,0 1 1 0 0,0-1 0 0 0,1 1-1 0 0,-1 0 1 0 0,0-1-1 0 0,0 1 1 0 0,0-1 0 0 0,0 1-1 0 0,0-1 1 0 0,0 1 0 0 0,0 0-1 0 0,0-1 1 0 0,0 2-1 0 0,0 2 145 0 0,1 1-25 0 0,0 1 1 0 0,0 0 0 0 0,1 0-1 0 0,0-1 1 0 0,0 1 0 0 0,1-1-1 0 0,-1 0 1 0 0,1 0 0 0 0,7 10 0 0 0,-1-7-100 0 0,0 0 0 0 0,0 0 0 0 0,1 0 1 0 0,0-1-1 0 0,15 7 0 0 0,-24-13-360 0 0,-1-1-62 0 0,0 0-629 0 0,0 0-2632 0 0,0 0-1127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4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11600 0 0,'0'0'264'0'0,"0"0"34"0"0,0 0 21 0 0,0 0-36 0 0,-1 1-186 0 0,-9 11 688 0 0,-1-1 1 0 0,0-1 0 0 0,-23 18-1 0 0,-6 4 490 0 0,9-4-453 0 0,9-9-458 0 0,0 1 0 0 0,2 1 0 0 0,0 1 0 0 0,-16 24-1 0 0,34-43-869 0 0,10 1-965 0 0,-7-3 704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1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1376 0 0,'0'0'395'0'0,"0"0"1121"0"0,0 0 496 0 0,0 0 99 0 0,0 0-189 0 0,0 0-889 0 0,0 0-392 0 0,3 2-81 0 0,1 3-319 0 0,0 0-1 0 0,0 0 1 0 0,0 1-1 0 0,0-1 1 0 0,-1 1-1 0 0,0 0 0 0 0,0 0 1 0 0,0 0-1 0 0,-1 0 1 0 0,0 0-1 0 0,0 1 1 0 0,-1-1-1 0 0,0 1 1 0 0,0-1-1 0 0,0 10 0 0 0,0 15 637 0 0,-5 61-1 0 0,3-77-755 0 0,-2 6 183 0 0,-7 27 0 0 0,5-28-136 0 0,-2 27-1 0 0,-14 81 352 0 0,20-123-501 0 0,0 4-38 0 0,7 11 180 0 0,-5-19-149 0 0,0 0-1 0 0,0 0 1 0 0,0 0-1 0 0,0 0 1 0 0,0 0-1 0 0,1-1 1 0 0,-1 1-1 0 0,0 0 0 0 0,0-1 1 0 0,1 1-1 0 0,-1-1 1 0 0,0 1-1 0 0,3-1 1 0 0,-1 1 34 0 0,3 1 3 0 0,0-1 0 0 0,-1-1 0 0 0,1 1 0 0 0,0-1 0 0 0,-1 0 0 0 0,1 0 0 0 0,9-2 0 0 0,11 1 116 0 0,-10 1-115 0 0,-2 0-24 0 0,0 0 1 0 0,0 0-1 0 0,0-2 0 0 0,0 0 0 0 0,17-4 0 0 0,-20 3-31 0 0,0 1 0 0 0,1 0 0 0 0,0 1 0 0 0,17 0 0 0 0,-29 1-40 0 0,1 0 1 0 0,-1 0-1 0 0,0-1 1 0 0,1 1 0 0 0,-1 0-1 0 0,0 0 1 0 0,0 0-1 0 0,1 0 1 0 0,-1-1 0 0 0,0 1-1 0 0,1 0 1 0 0,-1 0-1 0 0,0 0 1 0 0,0-1-1 0 0,1 1 1 0 0,-1 0 0 0 0,0 0-1 0 0,0-1 1 0 0,0 1-1 0 0,1 0 1 0 0,-1-1-1 0 0,0 1 1 0 0,0 0 0 0 0,0-1-1 0 0,0 1 1 0 0,0 0-1 0 0,0-1 1 0 0,0 1-1 0 0,0 0 1 0 0,0-1 0 0 0,0-10-5915 0 0,-4 3 591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4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6592 0 0,'0'0'298'0'0,"0"0"-3"0"0,0 0-127 0 0,0 0 160 0 0,0 0 89 0 0,-1 1 21 0 0,-3 4-189 0 0,0 1 0 0 0,1-1 0 0 0,0 1 0 0 0,0 0 1 0 0,1 0-1 0 0,0 0 0 0 0,0 0 0 0 0,0 0 0 0 0,0 8 0 0 0,-6 15 550 0 0,-7 17 362 0 0,-29 79 1332 0 0,2-13-526 0 0,37-96-1523 0 0,-14 25 0 0 0,1-1 55 0 0,-6 13 612 0 0,24-51-1067 0 0,0-2-284 0 0,0 0-103 0 0,0 0-810 0 0,0 0-3339 0 0,0 0-1429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4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8840 0 0,'0'0'400'0'0,"0"0"0"0"0,0 0-154 0 0,0 0 302 0 0,0 0 164 0 0,1 2 31 0 0,1 4-455 0 0,-1-1 1 0 0,1 1 0 0 0,-1-1-1 0 0,0 7 1 0 0,6 25 448 0 0,-2-20-538 0 0,-3-9-113 0 0,0 0-1 0 0,1-1 1 0 0,0 1-1 0 0,3 7 1 0 0,96 200 1642 0 0,-98-206-1674 0 0,22 47 459 0 0,-29-47-334 0 0,-1-3 130 0 0,5-4-236 0 0,-2 1-19 0 0,-11 8 278 0 0,11-11-436 0 0,1 1-1 0 0,0-1 1 0 0,-1 1-1 0 0,1-1 1 0 0,0 0-1 0 0,-1 1 1 0 0,1-1-1 0 0,-1 0 1 0 0,1 0-1 0 0,-1 1 1 0 0,1-1-1 0 0,-1 0 1 0 0,1 0-1 0 0,-1 0 1 0 0,1 1-1 0 0,-1-1 1 0 0,1 0 0 0 0,-1 0-1 0 0,0 0 1 0 0,1 0-1 0 0,-1 0 1 0 0,1 0-1 0 0,-1 0 1 0 0,0 0-1 0 0,-7-4-869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4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13072 0 0,'0'0'297'0'0,"0"0"39"0"0,0 0 19 0 0,0 0-34 0 0,2-1-146 0 0,4-1 36 0 0,1 1 0 0 0,-1 0 0 0 0,1 0 0 0 0,-1 0 0 0 0,1 0 1 0 0,-1 1-1 0 0,1 0 0 0 0,9 2 0 0 0,28-2 82 0 0,27-13-164 0 0,-52 8-198 0 0,-16 4-122 0 0,0 0-1 0 0,1 1 1 0 0,-1-1-1 0 0,0 0 1 0 0,1 1-1 0 0,-1 0 0 0 0,6 0 1 0 0,-9 0-1110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4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 10680 0 0,'0'0'241'0'0,"0"0"38"0"0,0 0 11 0 0,-2 2-28 0 0,-2 5-229 0 0,1-1 0 0 0,-6 14 0 0 0,-4 9 66 0 0,-32 64 2193 0 0,32-62-1741 0 0,-2-1-1 0 0,-1 0 1 0 0,-23 31 0 0 0,-27 25 424 0 0,11-16 270 0 0,-67 113 0 0 0,107-152-1000 0 0,10-21-89 0 0,1-1 0 0 0,-13 19 0 0 0,-14 15 252 0 0,30-42-292 0 0,1-1-17 0 0,0 0-10 0 0,0 0-1 0 0,0 0 4 0 0,0 0 18 0 0,0 0 8 0 0,0 0 2 0 0,0 0-42 0 0,0 0-181 0 0,2-4-367 0 0,-1 0-1 0 0,1 1 1 0 0,0-1-1 0 0,0 0 1 0 0,0 1-1 0 0,6-7 1 0 0,5-3-1028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4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3224 0 0,'0'0'533'0'0,"0"0"1033"0"0,0 0 456 0 0,0 0 91 0 0,0 0-191 0 0,0 0-889 0 0,1-1-392 0 0,4-1-332 0 0,0-1 0 0 0,0 0 0 0 0,0-1 0 0 0,-1 1-1 0 0,1-1 1 0 0,-1 0 0 0 0,0 0 0 0 0,4-6 0 0 0,-3 4-163 0 0,1 0 1 0 0,-1 1 0 0 0,1 0 0 0 0,7-6-1 0 0,1 3 8 0 0,-11 7-131 0 0,0-1 0 0 0,1 1-1 0 0,-2-1 1 0 0,1 0 0 0 0,0 0 0 0 0,0-1 0 0 0,2-2-1 0 0,1 17 42 0 0,-4 13-67 0 0,-2-21 40 0 0,0 0 0 0 0,0 0 1 0 0,0 0-1 0 0,1 0 0 0 0,1 6 0 0 0,-1-7 20 0 0,0-1-1 0 0,0 1 1 0 0,-1 1-1 0 0,1-1 0 0 0,-1 0 1 0 0,1 0-1 0 0,-1 0 1 0 0,0 0-1 0 0,0 0 0 0 0,0 0 1 0 0,-2 5-1 0 0,0 8 5 0 0,1 25-1 0 0,1-39 9 0 0,0-2-4 0 0,0 0-1 0 0,0 0 10 0 0,0 0 38 0 0,0 0 14 0 0,0 0 2 0 0,10-10 71 0 0,42-64 66 0 0,-52 74-265 0 0,14-22 0 0 0,-10 14 0 0 0,0 1 0 0 0,0 0 0 0 0,1 1 0 0 0,0-1 0 0 0,0 1 0 0 0,1 0 0 0 0,6-6 0 0 0,-1 2 1 0 0,-10 9-1 0 0,12-5-11 0 0,-12 6 10 0 0,-1 0 0 0 0,0 0 1 0 0,0 0-1 0 0,0 0 0 0 0,0 0 1 0 0,0 0-1 0 0,0 0 0 0 0,0 0 1 0 0,0 0-1 0 0,0 0 0 0 0,0-1 1 0 0,0 1-1 0 0,0 0 0 0 0,0 0 0 0 0,0 0 1 0 0,1 0-1 0 0,-1 0 0 0 0,0 0 1 0 0,0 0-1 0 0,0 0 0 0 0,0 0 1 0 0,0 0-1 0 0,0 0 0 0 0,0 0 1 0 0,0 0-1 0 0,0 0 0 0 0,0 0 1 0 0,0 1-1 0 0,0-1 0 0 0,0 0 0 0 0,1 0 1 0 0,-1 0-1 0 0,0 0 0 0 0,0 0 1 0 0,0 0-1 0 0,0 0 0 0 0,0 0 1 0 0,0 0-1 0 0,0 0 0 0 0,0 0 1 0 0,0 0-1 0 0,0 0 0 0 0,0 0 1 0 0,0 0-1 0 0,0 0 0 0 0,0 0 0 0 0,0 0 1 0 0,0 1-1 0 0,0-1 0 0 0,0 0 1 0 0,0 0-1 0 0,0 0 0 0 0,0 0 1 0 0,0 0-1 0 0,0 0 0 0 0,0 0 1 0 0,0 0-1 0 0,0 0 0 0 0,0 0 1 0 0,0 0-1 0 0,0 1 0 0 0,6 13-6 0 0,-4-9 8 0 0,1-1-1 0 0,-1 2 1 0 0,-1-1 0 0 0,1 0-1 0 0,-1 0 1 0 0,0 0 0 0 0,0 1-1 0 0,0-1 1 0 0,-1 1-1 0 0,0-1 1 0 0,0 0 0 0 0,-1 7-1 0 0,-5 9 100 0 0,4-14 73 0 0,1 0 1 0 0,-1-1-1 0 0,1 1 0 0 0,-1 8 0 0 0,2-14-166 0 0,0-1 1 0 0,0 0-1 0 0,0 1 1 0 0,0-1-1 0 0,0 0 1 0 0,0 1-1 0 0,0-1 0 0 0,0 0 1 0 0,0 1-1 0 0,0-1 1 0 0,1 0-1 0 0,-1 0 1 0 0,0 1-1 0 0,0-1 1 0 0,0 0-1 0 0,0 0 1 0 0,1 1-1 0 0,-1-1 1 0 0,0 0-1 0 0,0 0 1 0 0,0 1-1 0 0,1-1 1 0 0,-1 0-1 0 0,0 0 0 0 0,0 0 1 0 0,1 1-1 0 0,-1-1 1 0 0,0 0-1 0 0,1 0 1 0 0,-1 0-1 0 0,0 0 1 0 0,1 0-1 0 0,-1 0 1 0 0,0 0-1 0 0,0 0 1 0 0,1 0-1 0 0,-1 0 1 0 0,0 0-1 0 0,1 0 1 0 0,-1 0-1 0 0,0 0 0 0 0,1 0 1 0 0,-1 0-1 0 0,0 0 1 0 0,1 0-1 0 0,-1 0 1 0 0,0 0-1 0 0,0 0 1 0 0,1-1-1 0 0,-1 1 1 0 0,0 0-1 0 0,0 0 1 0 0,1 0-1 0 0,-1-1 1 0 0,18-10 163 0 0,-10 4-128 0 0,0 0-1 0 0,-1-1 0 0 0,0 0 1 0 0,0-1-1 0 0,9-15 0 0 0,12-16 24 0 0,-12 20-56 0 0,0 3-61 0 0,23-36 0 0 0,-38 52 26 0 0,0 4-8 0 0,0 6 25 0 0,0 1 0 0 0,-1-1 0 0 0,0 0-1 0 0,-1 1 1 0 0,1-1 0 0 0,-2 0 0 0 0,-1 10 0 0 0,-3 21 7 0 0,5-25 13 0 0,0 1 1 0 0,1-1-1 0 0,3 23 0 0 0,-3-33-11 0 0,1 0 1 0 0,1-1 0 0 0,-1 1 0 0 0,1-1-1 0 0,-1 1 1 0 0,1-1 0 0 0,1 1 0 0 0,-1-1-1 0 0,0 0 1 0 0,1 0 0 0 0,0 0 0 0 0,0 0 0 0 0,0-1-1 0 0,6 6 1 0 0,1-1 30 0 0,-8-6-203 0 0,-2-2-559 0 0,0 0-240 0 0,0 0-42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4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7456 0 0,'0'0'340'0'0,"0"0"-6"0"0,0 0-147 0 0,-1 2 170 0 0,-7 20 627 0 0,-6 33-1 0 0,7-29-408 0 0,-8 42 802 0 0,3 2 0 0 0,-5 88-1 0 0,10 143 1165 0 0,7-288-2443 0 0,-1 5-7 0 0,1 0-1 0 0,1 1 0 0 0,1-1 1 0 0,1 0-1 0 0,7 28 0 0 0,-8-40-71 0 0,2 7 4 0 0,0 0 0 0 0,1 0 0 0 0,0 0 0 0 0,1-1-1 0 0,0 0 1 0 0,14 19 0 0 0,-8-15-356 0 0,1-1 1 0 0,1 0-1 0 0,17 15 0 0 0,-10-16-5890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4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2304 0 0,'12'-3'445'0'0,"-9"2"1031"0"0,-3 1 452 0 0,3 4 1803 0 0,11 4-2682 0 0,-11-6-945 0 0,0-1 0 0 0,0 1 0 0 0,-1-1 0 0 0,1 1 0 0 0,-1 0-1 0 0,1 0 1 0 0,-1 1 0 0 0,0-1 0 0 0,0 0 0 0 0,0 1 0 0 0,0-1 0 0 0,0 1 0 0 0,2 4 0 0 0,-4-7-98 0 0,16 25 700 0 0,0 1 0 0 0,18 44 0 0 0,0 13 490 0 0,-13-32-767 0 0,19 63 0 0 0,-36-97-298 0 0,0 1-1 0 0,-1-1 0 0 0,-1 1 1 0 0,0 0-1 0 0,-1 0 0 0 0,-2 0 1 0 0,-3 32-1 0 0,3-42-33 0 0,-1 7 45 0 0,-1 1 0 0 0,0-1 0 0 0,-1 1 0 0 0,-1-1 0 0 0,-8 17 0 0 0,5-15-77 0 0,-6 13 4 0 0,-2 0 0 0 0,0-1 0 0 0,-2-1 0 0 0,-31 37-1 0 0,33-43-14 0 0,12-17-885 0 0,4-4-3550 0 0,4 4-1540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4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23 9072 0 0,'0'0'413'0'0,"0"0"-10"0"0,-2-4-146 0 0,2 4-194 0 0,0 0 0 0 0,0 0 0 0 0,0 0 0 0 0,0 0 0 0 0,-1 0 0 0 0,1 0 0 0 0,0 0 0 0 0,0-1 0 0 0,0 1 1 0 0,0 0-1 0 0,0 0 0 0 0,0 0 0 0 0,0 0 0 0 0,-1 0 0 0 0,1-1 0 0 0,0 1 0 0 0,0 0 0 0 0,0 0 0 0 0,0 0 0 0 0,0 0 0 0 0,0-1 0 0 0,0 1 0 0 0,0 0 0 0 0,0 0 0 0 0,0 0 0 0 0,0-1 0 0 0,0 1 0 0 0,0 0 0 0 0,0 0 1 0 0,0 0-1 0 0,0 0 0 0 0,0-1 0 0 0,0 1 0 0 0,0 0 0 0 0,1 0 0 0 0,-1 0 0 0 0,0 0 0 0 0,0 0 0 0 0,0-1 0 0 0,0 1 0 0 0,0 0 0 0 0,0 0 0 0 0,0 0 0 0 0,1 0 0 0 0,-1 0 0 0 0,0 0 0 0 0,0-1 0 0 0,0 1 1 0 0,0 0-1 0 0,1 0 0 0 0,13-6 892 0 0,-6 4-575 0 0,-1 1 1 0 0,1 0 0 0 0,7 0-1 0 0,-14 1-371 0 0,0 0 0 0 0,-1 0 0 0 0,1 1 0 0 0,0-1 0 0 0,0 1 0 0 0,0-1 0 0 0,0 0 0 0 0,0 1 0 0 0,-1 0 0 0 0,1-1 0 0 0,0 1 0 0 0,0 0 0 0 0,3 2-4 0 0,27 12 7 0 0,-27-14-8 0 0,0 1 0 0 0,0 0 0 0 0,0-1 0 0 0,0 1 0 0 0,0 1 0 0 0,0-1 0 0 0,-1 0 0 0 0,1 1 0 0 0,-1 0 0 0 0,0 0 0 0 0,0 0 0 0 0,5 6 0 0 0,2 7-4 0 0,-10-12 0 0 0,-1-1 0 0 0,1-1 1 0 0,0 0 0 0 0,-1 0 0 0 0,1 0 1 0 0,-1 0-1 0 0,0 0 0 0 0,1 0 1 0 0,-1-1-1 0 0,0 1 0 0 0,0 0 0 0 0,0 0 1 0 0,0-1-1 0 0,0 1 0 0 0,-1-1 1 0 0,1 1-1 0 0,0-1 0 0 0,-1 1 0 0 0,1-1 1 0 0,-1 0-1 0 0,-2 2 0 0 0,-5 3 63 0 0,-1 0 1 0 0,-13 6-1 0 0,0 0 125 0 0,15-8-146 0 0,0 1-1 0 0,0-2 0 0 0,-1 1 0 0 0,1-1 0 0 0,-1-1 0 0 0,0 0 0 0 0,-11 2 0 0 0,-4-1 172 0 0,-35-1-1 0 0,58-2 33 0 0,1 0 8 0 0,0 0-7 0 0,0 0-39 0 0,0 0-15 0 0,0 0-1 0 0,0 0 18 0 0,2 0 72 0 0,167-12 789 0 0,-54 1-983 0 0,-74 7-71 0 0,19-1-70 0 0,-56 5-80 0 0,2 0-141 0 0,0 0 1 0 0,0 0-1 0 0,0 1 1 0 0,0-1-1 0 0,0 1 1 0 0,5 2-1 0 0,5 1-517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5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3224 0 0,'0'0'415'0'0,"0"0"531"0"0,-1 2 234 0 0,-10 25 1630 0 0,9-22-2578 0 0,0-1 0 0 0,0 1 0 0 0,0 0 0 0 0,1-1 0 0 0,-1 1 0 0 0,1 0 0 0 0,0 0 0 0 0,1 0 0 0 0,-1 0 0 0 0,1 0 1 0 0,0 8-1 0 0,17 73 1408 0 0,-9-34-834 0 0,-3-15-398 0 0,2 54-1 0 0,-6-62-342 0 0,0-20-53 0 0,-1 1 1 0 0,0-1-1 0 0,0 1 0 0 0,-1-1 0 0 0,0 1 0 0 0,0-1 0 0 0,-5 14 1 0 0,-14-1-23 0 0,16-43-1092 0 0,-1 8 526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5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2760 0 0,'0'0'464'0'0,"5"-11"4530"0"0,-3 6-4511 0 0,1 1 0 0 0,0-1-1 0 0,0 1 1 0 0,1-1 0 0 0,-1 1-1 0 0,1 0 1 0 0,0 1 0 0 0,0-1-1 0 0,0 1 1 0 0,1-1 0 0 0,-1 1-1 0 0,1 0 1 0 0,9-4 0 0 0,20-6 405 0 0,-22 7-680 0 0,0 1-1 0 0,0 1 1 0 0,1 0 0 0 0,26-5-1 0 0,3 4-170 0 0,-18 1-231 0 0,40 1 0 0 0,-63 3-72 0 0,0-1-138 0 0,0 1 0 0 0,0 0 0 0 0,0-1 0 0 0,0 1-1 0 0,0-1 1 0 0,0 1 0 0 0,0-1 0 0 0,0 1 0 0 0,0-1 0 0 0,0 1 0 0 0,0-1 0 0 0,-1 0 0 0 0,1 0 0 0 0,1-1 0 0 0,4-7-4012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1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9672 0 0,'0'0'748'0'0,"0"0"-347"0"0,0 0 378 0 0,0 0 217 0 0,0 0 41 0 0,0 0-80 0 0,2 1-371 0 0,47 21 907 0 0,-18-15-936 0 0,60 5 0 0 0,-83-12-536 0 0,0 0-1 0 0,1 0 0 0 0,-1-1 0 0 0,0 0 1 0 0,16-5-1 0 0,2 0 13 0 0,-16 3-100 0 0,0 0 0 0 0,-1-1 0 0 0,1 0-1 0 0,14-9 1 0 0,15-6-5415 0 0,-23 14 258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5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9128 0 0,'0'0'200'0'0,"0"0"33"0"0,0 0 16 0 0,-4 11 1007 0 0,0-5-1038 0 0,1 1 1 0 0,0-1-1 0 0,0 1 0 0 0,0 0 0 0 0,1 0 0 0 0,0 0 0 0 0,1 0 1 0 0,0 1-1 0 0,0-1 0 0 0,0 0 0 0 0,1 1 0 0 0,0-1 0 0 0,1 0 1 0 0,-1 1-1 0 0,3 7 0 0 0,10 69 1239 0 0,-12-75-1382 0 0,4 50 420 0 0,1 13-176 0 0,-1-61-270 0 0,-4-9 4 0 0,-1-1 0 0 0,1 1 0 0 0,0 0 0 0 0,0-1 0 0 0,-1 1 0 0 0,1 0 0 0 0,-1 0 0 0 0,1-1 0 0 0,-1 1 0 0 0,0 0 0 0 0,0 0 0 0 0,0 0 0 0 0,0 0 0 0 0,0 3 0 0 0,-2-10-586 0 0,1 1-1 0 0,-1-1 1 0 0,0 1-1 0 0,-3-5 1 0 0,3 4 19 0 0,0 1-724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5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0 3224 0 0,'0'0'440'0'0,"0"0"639"0"0,0 0 280 0 0,0 0 60 0 0,0 2-98 0 0,0 9-844 0 0,-1-1 0 0 0,-1 1-1 0 0,0-1 1 0 0,0 1 0 0 0,-5 11-1 0 0,-23 53 522 0 0,18-46-692 0 0,-79 159 1382 0 0,79-166-1460 0 0,-33 56 599 0 0,19-35-331 0 0,-56 72 1010 0 0,55-80-942 0 0,-30 51 0 0 0,47-65-273 0 0,-9 26 0 0 0,7-17 23 0 0,7-16-143 0 0,4-11-170 0 0,0 0-1 0 0,0-1 0 0 0,-1 1 1 0 0,1 0-1 0 0,-1 0 0 0 0,1-1 1 0 0,-1 1-1 0 0,0-1 0 0 0,0 0 1 0 0,-3 5-1 0 0,4-7-256 0 0,1 0-89 0 0,0 0-21 0 0,0 0-162 0 0,10-16-2166 0 0,-1-5 1139 0 0,-7 17-11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11024 0 0,'0'0'248'0'0,"0"0"34"0"0,0 0 22 0 0,0 0-29 0 0,1 0-179 0 0,5-8 209 0 0,1 1 1 0 0,7-13 0 0 0,-11 15-165 0 0,0 0 1 0 0,1 1 0 0 0,0-1 0 0 0,-1 1-1 0 0,1 0 1 0 0,1 0 0 0 0,8-6 0 0 0,6-7 464 0 0,-18 16-378 0 0,-1 1 27 0 0,0 0 8 0 0,6 10-5 0 0,-4-7-252 0 0,0 1 1 0 0,-1-1 1 0 0,0 0 0 0 0,1 1 0 0 0,-2-1 0 0 0,1 0 0 0 0,0 1 0 0 0,-1-1-1 0 0,1 1 1 0 0,-1-1 0 0 0,-1 6 0 0 0,-4 37 254 0 0,2-31-186 0 0,-1 12 54 0 0,0-3 109 0 0,-2 41-1 0 0,6-62-126 0 0,0 2 797 0 0,1-12-514 0 0,12-33 84 0 0,-9 30-407 0 0,-1-1 1 0 0,0 1-1 0 0,2-13 0 0 0,-2 10-72 0 0,0 0 0 0 0,1 0 0 0 0,0 0 0 0 0,1 1 0 0 0,8-15 0 0 0,-13 25 0 0 0,1 1-1 0 0,-1 1 0 0 0,0-1 1 0 0,0 0-1 0 0,1 1 0 0 0,-1-1 1 0 0,0 1-1 0 0,1-1 1 0 0,-1 1-1 0 0,0-1 0 0 0,1 1 1 0 0,-1-1-1 0 0,1 1 0 0 0,-1-1 1 0 0,1 1-1 0 0,-1-1 1 0 0,1 1-1 0 0,0 0 0 0 0,-1-1 1 0 0,2 1-1 0 0,-1 0-4 0 0,0 0 0 0 0,1 1-1 0 0,-1-1 1 0 0,0 1 0 0 0,1-1 0 0 0,-1 1-1 0 0,0-1 1 0 0,1 1 0 0 0,-1 0 0 0 0,0 0-1 0 0,0 0 1 0 0,0-1 0 0 0,0 1 0 0 0,1 2-1 0 0,-1-3 3 0 0,0 1 0 0 0,0 0 0 0 0,0 0 0 0 0,0-1 0 0 0,0 1 0 0 0,0 0-1 0 0,0 0 1 0 0,-1 0 0 0 0,1 0 0 0 0,0 0 0 0 0,-1 0 0 0 0,1 0 0 0 0,-1 0 0 0 0,1 0-1 0 0,-1 0 1 0 0,1 0 0 0 0,-1 1 0 0 0,0-1 0 0 0,1 1 0 0 0,8 28 5 0 0,-6-22-2 0 0,0 2-47 0 0,-5 10 158 0 0,2-22-94 0 0,1 0 0 0 0,0 0 0 0 0,0 1 0 0 0,-1-1-1 0 0,1 0 1 0 0,0 1 0 0 0,1-1 0 0 0,-1 1 0 0 0,0-1-1 0 0,0 1 1 0 0,2-2 0 0 0,4-5 27 0 0,-3 0-39 0 0,1 1 0 0 0,4-15-1 0 0,-6 14-16 0 0,1 1-1 0 0,-1-1 0 0 0,1 1 1 0 0,1-1-1 0 0,9-11 0 0 0,-13 18 13 0 0,-1 1 0 0 0,0 0 0 0 0,0-1 0 0 0,0 1 0 0 0,1 0 0 0 0,-1 0 0 0 0,0 0 0 0 0,0-1 0 0 0,1 1 0 0 0,-1 0 0 0 0,0 0 0 0 0,1 0 0 0 0,-1-1 0 0 0,0 1 0 0 0,0 0 0 0 0,1 0 0 0 0,-1 0 0 0 0,0 0 0 0 0,1 0 0 0 0,-1 0 0 0 0,0 0 0 0 0,1 0 0 0 0,-1 0 0 0 0,0 0 0 0 0,1 0 0 0 0,-1 0 0 0 0,0 0 0 0 0,1 0 0 0 0,-1 0 0 0 0,0 0 0 0 0,1 0 0 0 0,-1 0 0 0 0,0 1 0 0 0,1-1 0 0 0,-1 0 0 0 0,0 0 0 0 0,0 0 0 0 0,1 1 0 0 0,-1-1 0 0 0,0 0 0 0 0,0 0 0 0 0,1 0 0 0 0,-1 1 0 0 0,0-1 0 0 0,0 0 0 0 0,1 1 0 0 0,-1-1 0 0 0,0 0 0 0 0,0 0 0 0 0,0 1 0 0 0,0-1 0 0 0,0 0 0 0 0,0 1 0 0 0,0-1 0 0 0,1 0 0 0 0,-1 1 0 0 0,0 0 0 0 0,3 3-10 0 0,0 0-1 0 0,0 1 1 0 0,0-1-1 0 0,-1 1 1 0 0,0 0-1 0 0,1 0 0 0 0,-2 0 1 0 0,1 0-1 0 0,-1 0 1 0 0,1 0-1 0 0,-1 1 1 0 0,0 5-1 0 0,0 16 127 0 0,-2 28-31 0 0,-4-6-43 0 0,4-38-150 0 0,1-9-1259 0 0,0-2-5023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5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6448 0 0,'0'0'498'0'0,"0"0"-150"0"0,0 0 590 0 0,-4-3 456 0 0,3 1 501 0 0,3 1 4031 0 0,16 3-5503 0 0,-12-1-362 0 0,-1 0-1 0 0,1 0 1 0 0,0-1-1 0 0,6 0 1 0 0,66-6 227 0 0,-49 5-203 0 0,38-6 0 0 0,9-5-158 0 0,-49 9 58 0 0,-21 3 6 0 0,0 0-1 0 0,0-1 0 0 0,0 0 1 0 0,0 0-1 0 0,0-1 0 0 0,0 0 1 0 0,5-2-1 0 0,-9 3-61 0 0,-2 1-30 0 0,0 0-10 0 0,0 0 2 0 0,0 0 10 0 0,0 0 3 0 0,-12 5-312 0 0,11-4 393 0 0,1-1 0 0 0,-1 1 0 0 0,0-1 0 0 0,0 1 0 0 0,1-1 0 0 0,-1 0 0 0 0,0 1 0 0 0,0-1 0 0 0,1 0 0 0 0,-1 0 0 0 0,0 0 0 0 0,0 1 0 0 0,0-1 0 0 0,1 0 0 0 0,-1 0 0 0 0,0 0 0 0 0,0 0 0 0 0,0 0 0 0 0,0-1 0 0 0,1 1 0 0 0,-2 0 0 0 0,-13-9-2601 0 0,15 9-2693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5:5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9728 0 0,'0'0'446'0'0,"0"0"-10"0"0,1-1-280 0 0,5-2-5 0 0,-3 1 205 0 0,-1 1 1 0 0,0 0-1 0 0,1 0 0 0 0,-1 1 1 0 0,1-1-1 0 0,-1 1 1 0 0,1-1-1 0 0,2 1 0 0 0,8-3 630 0 0,-2 1-712 0 0,0 1 0 0 0,0 0-1 0 0,0 1 1 0 0,0 0 0 0 0,0 1 0 0 0,0 0-1 0 0,17 4 1 0 0,9 0-76 0 0,16-7 253 0 0,-32 3-435 0 0,30-2 0 0 0,-12 0-246 0 0,-36 2 202 0 0,1-1 0 0 0,9-5-12 0 0,-4 0 19 0 0,-7 4-100 0 0,-2 1-82 0 0,0 0-20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0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9648 0 0,'0'0'216'0'0,"0"0"32"0"0,0 0 12 0 0,-1 2-31 0 0,-2 9-190 0 0,0 0-1 0 0,0 0 1 0 0,1 0-1 0 0,-1 16 1 0 0,-2 14 615 0 0,-9 82 1424 0 0,8-44-780 0 0,4-60-714 0 0,2 33 0 0 0,1-2 37 0 0,-1-48-717 0 0,0-2-768 0 0,1-1-297 0 0,3-5-43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0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2304 0 0,'0'0'496'0'0,"0"0"1243"0"0,0 0 542 0 0,1-1 108 0 0,15-7 784 0 0,-14 6-2812 0 0,1 0 0 0 0,0 0-1 0 0,0 0 1 0 0,0 1 0 0 0,6-3-1 0 0,8 0 132 0 0,31-6-463 0 0,-2-2 1 0 0,62-26-1 0 0,-104 36-273 0 0,0 1-1 0 0,-1-2 1 0 0,0 1-1 0 0,1 0 1 0 0,-1-1-1 0 0,5-5 1 0 0,-4 4-885 0 0,-1 0 0 0 0,1 0-1 0 0,-1-1 1 0 0,4-7 0 0 0,-6 3-2248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0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 4752 0 0,'-1'-2'216'0'0,"1"1"-203"0"0,-1 1 0 0 0,1-1 0 0 0,0 0 0 0 0,-1 1 0 0 0,1-1 0 0 0,-1 1 0 0 0,1-1 0 0 0,-1 1 0 0 0,1-1 1 0 0,-1 1-1 0 0,1-1 0 0 0,-1 1 0 0 0,1 0 0 0 0,-1-1 0 0 0,1 1 0 0 0,-1 0 0 0 0,0-1 0 0 0,-1 1 0 0 0,2-1-9 0 0,0 1 1 0 0,0 0-1 0 0,-1 0 0 0 0,1 0 0 0 0,0 0 1 0 0,0 0-1 0 0,-1-1 0 0 0,1 1 0 0 0,0 0 0 0 0,0 0 1 0 0,-1-1-1 0 0,1 1 0 0 0,0 0 0 0 0,0 0 1 0 0,0 0-1 0 0,0-1 0 0 0,-1 1 0 0 0,1 0 1 0 0,0-1-1 0 0,0 1 0 0 0,0 0 0 0 0,0 0 0 0 0,0-1 1 0 0,0 1-1 0 0,0 0 0 0 0,0-1 0 0 0,0 1 1 0 0,0 0-1 0 0,0-1 0 0 0,0 1 0 0 0,0 0 1 0 0,0 0-1 0 0,0-1 0 0 0,0 1 0 0 0,0 0 0 0 0,0-1 1 0 0,0 1-1 0 0,1 0 0 0 0,-1-2 849 0 0,0 2 277 0 0,0 0 43 0 0,0 0-57 0 0,0 0-279 0 0,0 0-121 0 0,0 0-20 0 0,0 0-38 0 0,0 0-137 0 0,0 0-60 0 0,-1 2-11 0 0,-1 1-319 0 0,1 1 1 0 0,0 0-1 0 0,0-1 1 0 0,0 1-1 0 0,0 0 1 0 0,1 0 0 0 0,0 0-1 0 0,-1 0 1 0 0,1-1-1 0 0,1 7 1 0 0,6 41 489 0 0,-5-37-461 0 0,-1-1 1 0 0,0 1-1 0 0,-1 0 1 0 0,0 0-1 0 0,-4 19 1 0 0,-1 29 947 0 0,5 0-288 0 0,3-62-934 0 0,-1-1-41 0 0,0 1 0 0 0,0-1 0 0 0,0 1 1 0 0,0-1-1 0 0,0 0 0 0 0,0 0 0 0 0,-1 0 0 0 0,1 0 1 0 0,0 0-1 0 0,0 0 0 0 0,-1 0 0 0 0,1-1 1 0 0,-1 1-1 0 0,1-1 0 0 0,-1 1 0 0 0,1-1 0 0 0,-1 0 1 0 0,0 1-1 0 0,2-4 0 0 0,1 0-76 0 0,11-13-1047 0 0</inkml:trace>
  <inkml:trace contextRef="#ctx0" brushRef="#br0" timeOffset="1">227 172 12464 0 0,'0'0'572'0'0,"0"0"-11"0"0,0 0-212 0 0,0 0 458 0 0,0 0 237 0 0,0 0 48 0 0,0 0-64 0 0,0 0-312 0 0,0 0-138 0 0,0 0-30 0 0,0 0-50 0 0,0 0-197 0 0,0 0-86 0 0,0 0-21 0 0,0 0-20 0 0,0 0-73 0 0,0 0-53 0 0,0 0-175 0 0,0 0-1406 0 0,0 0-5505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0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12 391 6912 0 0,'0'0'528'0'0,"0"0"-139"0"0,0 0 682 0 0,0 0 331 0 0,-7-1 3060 0 0,7 1-4379 0 0,0 0 1 0 0,-1 0 0 0 0,1 0 0 0 0,0-1 0 0 0,-1 1 0 0 0,1 0 0 0 0,0 0 0 0 0,0-1 0 0 0,-1 1 0 0 0,1 0 0 0 0,0-1 0 0 0,0 1 0 0 0,0 0-1 0 0,-1 0 1 0 0,1-1 0 0 0,0 1 0 0 0,0 0 0 0 0,0-1 0 0 0,0 1 0 0 0,0-1 0 0 0,0 1 0 0 0,0 0 0 0 0,0-1 0 0 0,0 1 0 0 0,0 0-1 0 0,0-1 1 0 0,3-14 577 0 0,-2 10-630 0 0,1 1 0 0 0,0-1 0 0 0,1 1 0 0 0,5-9 0 0 0,138-159-397 0 0,-138 162 295 0 0,0 1 0 0 0,-1-2 0 0 0,0 1 0 0 0,-1-1-1 0 0,0 0 1 0 0,-1 0 0 0 0,0-1 0 0 0,-1 0 0 0 0,6-22-1 0 0,-9 10 83 0 0,-1 15 136 0 0,1 10 52 0 0,1 14 98 0 0,-1-7-367 0 0,1-2 70 0 0,1 0 0 0 0,-1 1 0 0 0,1-1 0 0 0,0 0 0 0 0,7 10 0 0 0,9 18 0 0 0,25 58 567 0 0,-40-84-557 0 0,1 1 1 0 0,0-1-1 0 0,0 0 0 0 0,13 14 1 0 0,-9-11 122 0 0,12 19 1 0 0,-19-22-124 0 0,-2-5-13 0 0,-1-1-1 0 0,0 0 1 0 0,0 0 0 0 0,-1 0-1 0 0,1 1 1 0 0,0-1-1 0 0,-1 0 1 0 0,1-1-1 0 0,-1 1 1 0 0,-2 3-1 0 0,-20 16-259 0 0,23-21 252 0 0,-3 7-807 0 0,-1-2-1363 0 0,-2 0-3307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0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59 2760 0 0,'-16'0'2100'0'0,"6"-1"4088"0"0,25-1-847 0 0,1 0-5217 0 0,7-2 636 0 0,30-2 1 0 0,-32 4-696 0 0,40-8-1 0 0,-52 8-164 0 0,-6 2-45 0 0,0-1 0 0 0,0 0 0 0 0,0 1 0 0 0,0-1 0 0 0,0 0 0 0 0,0-1 1 0 0,0 1-1 0 0,0 0 0 0 0,-1-1 0 0 0,1 0 0 0 0,0 1 0 0 0,-1-1 0 0 0,0 0 1 0 0,1 0-1 0 0,2-4 0 0 0,0 2-5568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1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1840 0 0,'0'0'432'0'0,"0"0"1141"0"0,0 0 496 0 0,0 0 98 0 0,0 0-151 0 0,0 0-700 0 0,0 0-312 0 0,0 0-63 0 0,0 1-77 0 0,6 39 1047 0 0,-12 61-28 0 0,0 2-820 0 0,7-95-971 0 0,0 0-1 0 0,0 0 0 0 0,3 8 0 0 0,0 3 44 0 0,-4-16-102 0 0,0 0-1 0 0,0 0 1 0 0,0 1-1 0 0,0-1 1 0 0,0 0-1 0 0,-2 7 1 0 0,-1 11-130 0 0,-1-33-640 0 0,3 11 571 0 0,1 0 0 0 0,-1 0 0 0 0,0 0-1 0 0,1-1 1 0 0,-1 1 0 0 0,1 0 0 0 0,0 0-1 0 0,-1-1 1 0 0,1 1 0 0 0,0 0-1 0 0,0-2 1 0 0,-1-5-811 0 0,1 0 0 0 0,-2 1-1 0 0,-1-10 1 0 0,-3-6-1036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0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9184 0 0,'0'0'421'0'0,"0"0"-12"0"0,0-7 1421 0 0,0 7-1710 0 0,0-1 1 0 0,0 1 0 0 0,0-1 0 0 0,0 1 0 0 0,0-1 0 0 0,1 1-1 0 0,-1-1 1 0 0,0 1 0 0 0,0-1 0 0 0,0 1 0 0 0,0 0-1 0 0,1-1 1 0 0,-1 1 0 0 0,0-1 0 0 0,0 1 0 0 0,1 0-1 0 0,-1-1 1 0 0,0 1 0 0 0,1 0 0 0 0,-1-1 0 0 0,1 1 0 0 0,-1 0-1 0 0,0-1 1 0 0,1 1 0 0 0,-1 0 0 0 0,1 0 0 0 0,-1 0-1 0 0,0-1 1 0 0,1 1 0 0 0,-1 0 0 0 0,1 0 0 0 0,-1 0-1 0 0,1 0 1 0 0,24-1-6 0 0,-11 2 120 0 0,-12-1-217 0 0,-1 1 0 0 0,0-1 0 0 0,0 1 0 0 0,0 0 0 0 0,0 0 0 0 0,0 0 0 0 0,0 0 0 0 0,0 0 0 0 0,0 0 0 0 0,0 0 0 0 0,-1 0 0 0 0,1 0 0 0 0,0 0 0 0 0,1 3 0 0 0,-2-3-20 0 0,1 0-11 0 0,-1 1 0 0 0,1 0 0 0 0,-1-1 0 0 0,0 1 0 0 0,1 0 0 0 0,-1 0 0 0 0,0-1 0 0 0,0 1 0 0 0,0 0 0 0 0,0-1 0 0 0,-1 4 0 0 0,0 4-22 0 0,1-6 34 0 0,0 1 0 0 0,-1 0 0 0 0,0-1 0 0 0,1 1 1 0 0,-1-1-1 0 0,-1 1 0 0 0,1-1 0 0 0,0 0 0 0 0,-1 1 0 0 0,1-1 0 0 0,-1 0 0 0 0,0 0 0 0 0,-3 3 0 0 0,1-1 4 0 0,-1 1 0 0 0,0-1 0 0 0,0-1 0 0 0,-1 1-1 0 0,-11 7 1 0 0,15-11-5 0 0,1 0 21 0 0,0 0 0 0 0,0 0 0 0 0,0 0 0 0 0,-1-1 0 0 0,1 1 0 0 0,-1 0 0 0 0,1-1 0 0 0,0 0 0 0 0,-1 1 0 0 0,-1 0 0 0 0,-2 0 1478 0 0,13-3-925 0 0,-2-2-480 0 0,1 1 1 0 0,-1 0-1 0 0,0 1 0 0 0,1-1 1 0 0,-1 1-1 0 0,1 0 0 0 0,0 1 0 0 0,13-2 1 0 0,-3 0 220 0 0,20-2-605 0 0,-27 5 79 0 0,-8 0-65 0 0,0 0-30 0 0,4 3-100 0 0,-4-1-4602 0 0,-2-2-715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0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3224 0 0,'0'0'525'0'0,"0"0"998"0"0,0 0 438 0 0,0 0 88 0 0,0 0-165 0 0,0 0-776 0 0,2-2-342 0 0,6-4-369 0 0,1 1 1 0 0,-1-1 0 0 0,1 1 0 0 0,0 1 0 0 0,19-7 0 0 0,54-12 384 0 0,-62 18-655 0 0,27-6 26 0 0,63-6 0 0 0,53 4-27 0 0,-87 7-68 0 0,183-18-102 0 0,16-2 77 0 0,2 3-289 0 0,-261 20 254 0 0,0 0 0 0 0,-1 0 0 0 0,1-1 0 0 0,-1-1-1 0 0,1-1 1 0 0,21-11 0 0 0,-30 13 73 0 0,-5 3-5 0 0,0 0 0 0 0,0 0-1 0 0,0-1 1 0 0,0 1 0 0 0,0-1-1 0 0,0 0 1 0 0,-1 0 0 0 0,2-2-1 0 0,3-2 344 0 0,-5 5-131 0 0,0 1-182 0 0,3-3-131 0 0,-3 3-202 0 0,-1 0-91 0 0,0 0-728 0 0,0 0-2971 0 0,0 0-1271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0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9416 0 0,'0'0'208'0'0,"0"0"33"0"0,0 0 16 0 0,0 0 91 0 0,0-9 3454 0 0,0 4-3652 0 0,1 1-1 0 0,-1 0 1 0 0,1-1 0 0 0,1 1 0 0 0,-1 0 0 0 0,0 0 0 0 0,1 0 0 0 0,0 0 0 0 0,0 0 0 0 0,0 0 0 0 0,0 0 0 0 0,1 1 0 0 0,0-1 0 0 0,5-5 0 0 0,-5 3-91 0 0,0 2-48 0 0,20-11 140 0 0,-21 15-148 0 0,-1-1 0 0 0,0 0-1 0 0,0 1 1 0 0,0-1 0 0 0,0 1 0 0 0,1 0-1 0 0,-1-1 1 0 0,0 1 0 0 0,0 0-1 0 0,1 0 1 0 0,-1 0 0 0 0,0 0 0 0 0,0 0-1 0 0,1 0 1 0 0,-1 0 0 0 0,0 0-1 0 0,0 1 1 0 0,1-1 0 0 0,-1 0 0 0 0,0 1-1 0 0,0-1 1 0 0,1 1 0 0 0,1 0-1 0 0,6 6-2 0 0,-3 5 0 0 0,-3-1 0 0 0,-1 0 0 0 0,0 0 0 0 0,0 0 0 0 0,-1 1 0 0 0,0-1 0 0 0,-1 16 0 0 0,0-17 0 0 0,1 15-25 0 0,0-19 17 0 0,-1 1 1 0 0,0-1-1 0 0,0 0 0 0 0,-1 13 0 0 0,-5 12 8 0 0,5-24 632 0 0,2-8-250 0 0,7-14-140 0 0,9-27-274 0 0,-13 29 99 0 0,0 0-1 0 0,1 0 0 0 0,12-24 1 0 0,-9 21-177 0 0,-6 11 95 0 0,0 0 0 0 0,0 1-1 0 0,0 0 1 0 0,0-1 0 0 0,5-5-1 0 0,-7 10 16 0 0,1 0 0 0 0,-1 0 0 0 0,0-1 0 0 0,0 1 0 0 0,0 0 0 0 0,0 0 0 0 0,0 0 0 0 0,1-1 0 0 0,-1 1 0 0 0,0 0 0 0 0,0 0 0 0 0,1 0 0 0 0,-1 0 0 0 0,0 0 0 0 0,0-1 0 0 0,0 1 0 0 0,1 0 0 0 0,-1 0 0 0 0,0 0 0 0 0,1 0 0 0 0,-1 0 0 0 0,0 0 0 0 0,0 0 0 0 0,1 0 0 0 0,-1 0 0 0 0,1 0 0 0 0,0 1 0 0 0,0 0 0 0 0,1 0 0 0 0,-1 0 0 0 0,0 0 0 0 0,0 0 0 0 0,0 0 0 0 0,0 1 0 0 0,0-1 0 0 0,0 0 0 0 0,0 1 0 0 0,0-1 0 0 0,-1 1 0 0 0,1-1 0 0 0,0 1 0 0 0,-1-1 0 0 0,1 1 0 0 0,0 2 0 0 0,1 3 0 0 0,6 17 0 0 0,-9-14 0 0 0,0-1 0 0 0,1 37 15 0 0,1-47 0 0 0,-1 0 1 0 0,1 0-1 0 0,-1 0 0 0 0,1 0 1 0 0,0 0-1 0 0,0 0 0 0 0,0 0 1 0 0,0 0-1 0 0,0 0 0 0 0,1-1 0 0 0,3-2 8 0 0,1-5-29 0 0,1 0-1 0 0,-1-1 1 0 0,-1 1 0 0 0,0-1 0 0 0,0 0 0 0 0,-1-1 0 0 0,5-16-1 0 0,-3 10-71 0 0,13-29 0 0 0,-5 23 78 0 0,-13 24 0 0 0,-1-1 0 0 0,1 0 0 0 0,-1 0 0 0 0,0 0 0 0 0,1 1 0 0 0,-1-1 0 0 0,1 0 0 0 0,-1 0 0 0 0,0 1 0 0 0,1-1 0 0 0,-1 0 0 0 0,0 1 0 0 0,1-1 0 0 0,-1 0 0 0 0,0 1 0 0 0,0-1 0 0 0,1 1 0 0 0,-1-1 0 0 0,0 0 0 0 0,0 1 0 0 0,0-1 0 0 0,1 1 0 0 0,-1-1 0 0 0,0 1 0 0 0,0-1 0 0 0,0 0 0 0 0,0 2 0 0 0,7 19 0 0 0,-5-6 0 0 0,-1-1 0 0 0,-1 17 0 0 0,0-15 0 0 0,2 26 0 0 0,-2-32 0 0 0,0-7 0 0 0,-1-1 0 0 0,1 0 0 0 0,0 1 0 0 0,0-1 0 0 0,0 0 0 0 0,1 1 0 0 0,-1-1 0 0 0,0 0 0 0 0,1 1 0 0 0,0-1 0 0 0,-1 0 0 0 0,1 0 0 0 0,1 3 0 0 0,3 6 15 0 0,-4-9 54 0 0,-1-2-1 0 0,0 0-29 0 0,0 0-98 0 0,0 0-803 0 0,0 0-3335 0 0,0 0-1435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0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9128 0 0,'15'-54'1597'0'0,"-14"51"-1272"0"0,1 1 1 0 0,0-1-1 0 0,0 0 0 0 0,0 1 0 0 0,0 0 0 0 0,0-1 1 0 0,1 1-1 0 0,-1 0 0 0 0,0 0 0 0 0,1 0 1 0 0,0 1-1 0 0,-1-1 0 0 0,5-1 0 0 0,5-4 293 0 0,-11 6-406 0 0,4 1-147 0 0,1 1 1 0 0,0-1-1 0 0,0 1 1 0 0,-1 0-1 0 0,10 3 1 0 0,-12-2 0 0 0,-1-1-69 0 0,-1 0 0 0 0,0 0-1 0 0,0 1 1 0 0,0-1 0 0 0,0 0-1 0 0,0 0 1 0 0,0 1-1 0 0,0-1 1 0 0,-1 1 0 0 0,1-1-1 0 0,0 1 1 0 0,-1-1-1 0 0,1 1 1 0 0,-1-1 0 0 0,1 1-1 0 0,-1-1 1 0 0,0 1-1 0 0,0-1 1 0 0,0 1 0 0 0,0 0-1 0 0,0-1 1 0 0,0 1 0 0 0,0 0-1 0 0,0-1 1 0 0,-1 1-1 0 0,1-1 1 0 0,0 1 0 0 0,-1-1-1 0 0,0 1 1 0 0,1-1-1 0 0,-1 1 1 0 0,-1 1 0 0 0,-2 6 19 0 0,2-5-16 0 0,-1-1 0 0 0,1 1 0 0 0,-1 0 0 0 0,0-1 0 0 0,-1 1 0 0 0,1-1 0 0 0,0 0 0 0 0,-1 0 0 0 0,0 0 0 0 0,1-1 0 0 0,-8 4-1 0 0,0 2 1 0 0,-29 9 1 0 0,35-13 14 0 0,5-3 60 0 0,0-1 1 0 0,0 0 16 0 0,0 0-16 0 0,0 0-11 0 0,0 0-1 0 0,10 0 72 0 0,69 0 560 0 0,-53-2-516 0 0,-15 3-181 0 0,-7-1 16 0 0,13 1 23 0 0,-16-1-38 0 0,0 1 0 0 0,1-1 0 0 0,-1 1 0 0 0,1-1 0 0 0,-1 1 0 0 0,0-1 0 0 0,1 1 0 0 0,-1 0 0 0 0,0-1 0 0 0,0 1 0 0 0,0 0 0 0 0,1 0 0 0 0,-1 0 0 0 0,0 0 0 0 0,0 0 0 0 0,0 0 0 0 0,-1 1 0 0 0,1-1 0 0 0,0 0 0 0 0,0 0 0 0 0,-1 1 0 0 0,2 1 0 0 0,2 12 0 0 0,-7-10 0 0 0,2-3 0 0 0,-3 7 8 0 0,0-1 0 0 0,0 0 0 0 0,0 0 0 0 0,-1-1-1 0 0,-1 1 1 0 0,1-1 0 0 0,-1 0 0 0 0,0 0-1 0 0,-1-1 1 0 0,1 0 0 0 0,-13 9 0 0 0,15-14 37 0 0,1 1 1 0 0,-1-1-1 0 0,1 0 0 0 0,-1 0 1 0 0,0-1-1 0 0,1 1 0 0 0,-1-1 1 0 0,0 0-1 0 0,0 0 1 0 0,1 0-1 0 0,-7-1 0 0 0,8 1-36 0 0,1 0 0 0 0,0 0 1 0 0,-1 0-1 0 0,1-1 0 0 0,-1 1 0 0 0,1 0 0 0 0,0-1 0 0 0,-1 1 0 0 0,1-1 0 0 0,0 1 0 0 0,0-1 0 0 0,0 0 0 0 0,-1 1 0 0 0,1-1 0 0 0,0 0 0 0 0,0 0 0 0 0,0 0 1 0 0,0 0-1 0 0,0 0 0 0 0,0 0 0 0 0,0 0 0 0 0,1 0 0 0 0,-1-1 0 0 0,0 1 0 0 0,1 0 0 0 0,-1 0 0 0 0,1-1 0 0 0,-1 1 0 0 0,1 0 0 0 0,-1-1 0 0 0,1-1 0 0 0,0-12-73 0 0,0 2 48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0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11024 0 0,'0'0'248'0'0,"0"0"34"0"0,0 0 22 0 0,0 0-29 0 0,0 0-88 0 0,0 0 294 0 0,0 0 154 0 0,0 0 33 0 0,0 0-40 0 0,0 0-186 0 0,1 1-80 0 0,6 1-117 0 0,-1 1-158 0 0,-1-1 0 0 0,1 0 0 0 0,-1 0 1 0 0,1-1-1 0 0,0 1 0 0 0,0-1 0 0 0,7 0 0 0 0,28 0 157 0 0,-22 0-139 0 0,-1-1 1 0 0,0 0-1 0 0,34-6 0 0 0,-19 2 34 0 0,-26 4-127 0 0,-1-1 0 0 0,1 1 0 0 0,10-4 0 0 0,-15 4 41 0 0,2-3 52 0 0,6-7 620 0 0,-9 9-779 0 0,-1 1-10 0 0,0 0-197 0 0,0 0-827 0 0,0 0-356 0 0,0 0-76 0 0,0 0-14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0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2304 0 0,'0'0'484'0'0,"0"0"1192"0"0,0 0 520 0 0,0 0 106 0 0,0 0-199 0 0,0 0-931 0 0,1 0-404 0 0,85-6 2492 0 0,-52 5-2649 0 0,-20 0-456 0 0,-1 1 0 0 0,0 0 0 0 0,1 1 1 0 0,-1 0-1 0 0,18 5 0 0 0,-25-5-157 0 0,0 0-1 0 0,1-1 0 0 0,-1 0 0 0 0,1 0 0 0 0,10-1 0 0 0,2 0-70 0 0,-16 1-241 0 0,-3 0-1112 0 0,0 0-4351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1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3224 0 0,'0'0'525'0'0,"0"0"998"0"0,0 0 438 0 0,0 0 88 0 0,0 0-162 0 0,0 0-764 0 0,0 0-335 0 0,0 0-70 0 0,0 0-63 0 0,0 0-215 0 0,0 0-96 0 0,2 1-21 0 0,1 1-258 0 0,0 1 1 0 0,0-1 0 0 0,0 0-1 0 0,0 0 1 0 0,1-1 0 0 0,-1 1 0 0 0,0-1-1 0 0,1 0 1 0 0,-1 0 0 0 0,1 0-1 0 0,0 0 1 0 0,7 0 0 0 0,6 1 122 0 0,27-2 0 0 0,-21-1-83 0 0,-5 0-12 0 0,22-3 0 0 0,2-1-87 0 0,10-2-10 0 0,95-24-1 0 0,-146 31-2 0 0,1-1-35 0 0,-2 1 88 0 0,0 0 40 0 0,0 0 8 0 0,0 0 10 0 0,0 0 35 0 0,0 0 18 0 0,0 0 3 0 0,-30-9 0 0 0,21 9-181 0 0,7 0-94 0 0,2 0-55 0 0,0 0-20 0 0,0 0-196 0 0,0 0-819 0 0,0 0-362 0 0,0 0-69 0 0,0 0-17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1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9072 0 0,'0'0'413'0'0,"-2"2"-10"0"0,1-1-361 0 0,-1 0 0 0 0,1 0 0 0 0,0 0 1 0 0,0 0-1 0 0,-1 1 0 0 0,1-1 0 0 0,0 1 1 0 0,0-1-1 0 0,1 1 0 0 0,-1-1 0 0 0,0 1 1 0 0,0-1-1 0 0,1 1 0 0 0,-1 0 0 0 0,1-1 1 0 0,-1 3-1 0 0,-2 5 556 0 0,3-7-516 0 0,-1-1 0 0 0,0 1 0 0 0,1 0 0 0 0,-1-1 0 0 0,1 1 0 0 0,0-1 0 0 0,-1 1 0 0 0,1 0 0 0 0,0-1 0 0 0,0 1 0 0 0,0 0 0 0 0,0-1 0 0 0,0 1 0 0 0,1 0 0 0 0,-1-1 0 0 0,1 1 0 0 0,-1-1 0 0 0,2 4 0 0 0,2 15 500 0 0,-8 26 295 0 0,3-35-715 0 0,-1 0 1 0 0,2 0 0 0 0,0 0 0 0 0,0 0-1 0 0,3 19 1 0 0,3-3 151 0 0,-4-15-161 0 0,0-1 0 0 0,1 0-1 0 0,4 11 1 0 0,-5-17-66 0 0,-1 0 0 0 0,1 1-1 0 0,-1-1 1 0 0,0 1-1 0 0,-1-1 1 0 0,1 1 0 0 0,-1-1-1 0 0,0 1 1 0 0,-1-1 0 0 0,1 1-1 0 0,-1-1 1 0 0,0 1 0 0 0,-2 6-1 0 0,2-11 43 0 0,0 1 0 0 0,1 0 0 0 0,0-1 0 0 0,-1 1 0 0 0,1 0-1 0 0,0-1 1 0 0,0 1 0 0 0,0 0 0 0 0,0 1 0 0 0,0-3-102 0 0,0 1 1 0 0,0-1 0 0 0,0 1 0 0 0,0 0-1 0 0,0-1 1 0 0,0 1 0 0 0,0-1 0 0 0,0 1-1 0 0,0-1 1 0 0,0 1 0 0 0,0-1 0 0 0,0 1-1 0 0,0-1 1 0 0,-1 1 0 0 0,1-1 0 0 0,0 1-1 0 0,0-1 1 0 0,-1 1 0 0 0,1-1 0 0 0,0 1-1 0 0,-1-1 1 0 0,1 0 0 0 0,0 1 0 0 0,-1-1-1 0 0,1 1 1 0 0,-1-1 0 0 0,1 0 0 0 0,0 1-1 0 0,-1-1 1 0 0,1 0 0 0 0,-1 0 0 0 0,1 1-1 0 0,-1-1 1 0 0,1 0 0 0 0,-1 0 0 0 0,1 0-1 0 0,-1 0 1 0 0,1 0 0 0 0,-1 0 0 0 0,0 0-1 0 0,1 0 1 0 0,-1 0 0 0 0,-8 2 181 0 0,0-1 0 0 0,0-1 1 0 0,-1 0-1 0 0,1 0 0 0 0,0-1 1 0 0,0 0-1 0 0,0 0 0 0 0,1-1 1 0 0,-1-1-1 0 0,-14-5 0 0 0,15 4-29 0 0,6 3-52 0 0,-9-3 148 0 0,-3-1-81 0 0,9 1-7356 0 0,5 4 392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1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1376 0 0,'0'0'65'0'0,"0"0"341"0"0,0 0 1407 0 0,0 0 619 0 0,0 0 120 0 0,0 0-251 0 0,0 0-1166 0 0,0 0-514 0 0,12 0 688 0 0,25-1-728 0 0,-11 0-73 0 0,25 2 1 0 0,-35 0-324 0 0,0-1 1 0 0,25-4 0 0 0,-6 1-40 0 0,49-4 149 0 0,61-2-59 0 0,75-3-143 0 0,-140-2-35 0 0,-55 10 134 0 0,-15 2 30 0 0,-1-1 1 0 0,1 0 0 0 0,-1-1-1 0 0,1 1 1 0 0,-1-2 0 0 0,12-6-1 0 0,-21 10-94 0 0,0 1 18 0 0,2-1 72 0 0,3-6 54 0 0,-2 6-5837 0 0,-3 1 3903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1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2304 0 0,'0'0'101'0'0,"0"0"273"0"0,2-1 1056 0 0,0 0-974 0 0,-1-1-1 0 0,1 1 1 0 0,0-1-1 0 0,-1 1 1 0 0,0-1-1 0 0,1 1 1 0 0,-1-1 0 0 0,0 0-1 0 0,0 0 1 0 0,2-4-1 0 0,-2 3-72 0 0,1 0 0 0 0,0 0 1 0 0,0 0-1 0 0,0 1 0 0 0,0-1 0 0 0,4-4 0 0 0,3-1 86 0 0,0-1 0 0 0,0 0 0 0 0,-1 0-1 0 0,8-14 1 0 0,-15 23-315 0 0,-1-1-99 0 0,0 1 1 0 0,0 0 0 0 0,0 0-1 0 0,0-1 1 0 0,1 1-1 0 0,-1 0 1 0 0,0 0-1 0 0,0 0 1 0 0,0-1 0 0 0,1 1-1 0 0,-1 0 1 0 0,0 0-1 0 0,0 0 1 0 0,1 0 0 0 0,-1-1-1 0 0,0 1 1 0 0,0 0-1 0 0,1 0 1 0 0,-1 0-1 0 0,0 0 1 0 0,0 0 0 0 0,1 0-1 0 0,-1 0 1 0 0,0 0-1 0 0,1 0 1 0 0,-1 0-53 0 0,1 0-1 0 0,-1 0 1 0 0,1-1-1 0 0,-1 1 1 0 0,1 0 0 0 0,-1 0-1 0 0,1 0 1 0 0,-1 1 0 0 0,1-1-1 0 0,-1 0 1 0 0,0 0 0 0 0,1 0-1 0 0,-1 0 1 0 0,1 0 0 0 0,-1 0-1 0 0,1 1 1 0 0,-1-1 0 0 0,0 0-1 0 0,1 0 1 0 0,-1 1 0 0 0,0-1-1 0 0,1 0 1 0 0,-1 0 0 0 0,0 1-1 0 0,1-1 1 0 0,-1 1 0 0 0,0-1-1 0 0,1 0 1 0 0,-1 1 0 0 0,0-1-1 0 0,0 0 1 0 0,0 1-1 0 0,1-1 1 0 0,-1 1 0 0 0,0-1-1 0 0,0 2 1 0 0,0-1 6 0 0,2 5 8 0 0,0 0 1 0 0,0 0 0 0 0,-1 0-1 0 0,0 0 1 0 0,0 0 0 0 0,-1 1-1 0 0,0-1 1 0 0,-1 11 0 0 0,1-8 9 0 0,-1 0-1 0 0,2 0 1 0 0,1 13 0 0 0,0-13-14 0 0,0-1 0 0 0,-1 0 0 0 0,-1 1 0 0 0,1-1 0 0 0,-1 1 0 0 0,-1-1 0 0 0,1 1 0 0 0,-4 14 1 0 0,3-16 286 0 0,4-11 668 0 0,4-11-398 0 0,-3-19-372 0 0,-4 30-192 0 0,0-1 0 0 0,1 0 0 0 0,-1 0 0 0 0,1 1 0 0 0,0-1 0 0 0,0 0-1 0 0,1 1 1 0 0,-1-1 0 0 0,4-6 0 0 0,10-16-6 0 0,-14 26 0 0 0,0 0-1 0 0,0 0 0 0 0,-1-1 1 0 0,1 1-1 0 0,-1 0 0 0 0,1 0 1 0 0,-1 0-1 0 0,0-1 0 0 0,1 1 1 0 0,-1 0-1 0 0,0 0 0 0 0,0-1 1 0 0,0 1-1 0 0,0 0 0 0 0,0-3 1 0 0,0 4-59 0 0,0 0-30 0 0,0 0 1 0 0,1 0 81 0 0,0 1 1 0 0,-1-1 0 0 0,1 1-1 0 0,0 0 1 0 0,-1 0 0 0 0,1-1-1 0 0,-1 1 1 0 0,1 0 0 0 0,-1 0-1 0 0,1 0 1 0 0,0 1 0 0 0,0 0 0 0 0,2 3 1 0 0,0 0 0 0 0,-1 0-1 0 0,1 0 1 0 0,-1 1 0 0 0,0-1-1 0 0,-1 1 1 0 0,1-1 0 0 0,-1 1-1 0 0,0 0 1 0 0,0-1 0 0 0,-1 9-1 0 0,0-11 6 0 0,0-2 0 0 0,5 13 0 0 0,-4-6 20 0 0,-1-6 75 0 0,0-2-3 0 0,10-10 56 0 0,-5 4-140 0 0,0-1 0 0 0,0 1-1 0 0,0-1 1 0 0,-1 0 0 0 0,0 0 0 0 0,0 0-1 0 0,-1-1 1 0 0,0 1 0 0 0,0-1 0 0 0,2-12-1 0 0,0-4-7 0 0,-5 18-1 0 0,1 0 0 0 0,0 0 0 0 0,0 0 0 0 0,1 1 1 0 0,0-1-1 0 0,0 0 0 0 0,0 1 0 0 0,0 0 0 0 0,1-1 0 0 0,0 1 1 0 0,6-7-1 0 0,-8 10-53 0 0,-1 2-12 0 0,0 0-14 0 0,1 3 67 0 0,-1 0 0 0 0,1 0 1 0 0,0 0-1 0 0,0 0 0 0 0,0 0 0 0 0,3 3 1 0 0,-1 2 7 0 0,7 16 5 0 0,0 1 0 0 0,-2 1 0 0 0,8 44 0 0 0,-15-67 1 0 0,-1-2 0 0 0,0 0 0 0 0,1 0 0 0 0,-1 0-1 0 0,0 0 1 0 0,0 0 0 0 0,0-1-1 0 0,0 1 1 0 0,0 0 0 0 0,-1 0 0 0 0,1 0-1 0 0,0 0 1 0 0,0 0 0 0 0,-1 0-1 0 0,1 0 1 0 0,0-1 0 0 0,-1 1 0 0 0,1 0-1 0 0,-1 1 1 0 0,0 0 71 0 0,1-2 12 0 0,0 0 11 0 0,0 0 7 0 0,0 0 2 0 0,0 0-5 0 0,0 0-23 0 0,0 0-11 0 0,0 0-1 0 0,0 0-49 0 0,-7-4-496 0 0,-1 0 77 0 0,6 2-4541 0 0,2 2-703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1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 6448 0 0,'0'-6'585'0'0,"-6"-37"1267"0"0,6 42 113 0 0,0-1 467 0 0,0 2-2268 0 0,0-1 1 0 0,0 0 0 0 0,0 1-1 0 0,0-1 1 0 0,0 0-1 0 0,0 1 1 0 0,0-1 0 0 0,0 0-1 0 0,0 1 1 0 0,0-1-1 0 0,1 1 1 0 0,-1-1 0 0 0,0 0-1 0 0,0 1 1 0 0,1-1-1 0 0,-1 1 1 0 0,0-1 0 0 0,1 1-1 0 0,-1-1 1 0 0,1 1-1 0 0,-1-1 1 0 0,1 1 0 0 0,-1-1-1 0 0,0 1 1 0 0,1-1 0 0 0,0 1-1 0 0,21 1 109 0 0,-1 1 0 0 0,39 9 0 0 0,-41-6-209 0 0,0-1 0 0 0,1-1-1 0 0,-1-1 1 0 0,24-1-1 0 0,160-20 88 0 0,-184 17-138 0 0,18 1 37 0 0,3 1 78 0 0,-42 0-124 0 0,0 1 1 0 0,0-1 0 0 0,0 1-1 0 0,0 0 1 0 0,0-1 0 0 0,1 1-1 0 0,-1 0 1 0 0,0 0-1 0 0,1 0 1 0 0,-1 0 0 0 0,-1 2-1 0 0,1-2-24 0 0,-1 1-1 0 0,1-1 1 0 0,0 1 0 0 0,-1-1-1 0 0,1 0 1 0 0,-1 0-1 0 0,-2 1 1 0 0,3-1-59 0 0,0-1-96 0 0,-1 0 1 0 0,1 0-1 0 0,0 1 0 0 0,0 0 1 0 0,-1-1-1 0 0,1 1 0 0 0,0 0 1 0 0,0 0-1 0 0,0 0 0 0 0,0 0 1 0 0,0 0-1 0 0,0 1 0 0 0,-3 2 1 0 0,4-3-5839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1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 7344 0 0,'-7'-1'660'0'0,"-1"-3"-542"0"0,8 4-97 0 0,-1 0 0 0 0,1 0 0 0 0,-1-1 0 0 0,1 1 0 0 0,-1 0 0 0 0,1-1 0 0 0,-1 1 0 0 0,1 0 0 0 0,0-1 0 0 0,-1 1 0 0 0,1-1 0 0 0,0 1 0 0 0,-1-1 0 0 0,1 1 0 0 0,0-1 0 0 0,-1 1 0 0 0,1-1 0 0 0,0 1 0 0 0,0-2 0 0 0,1-1 347 0 0,1-2 5342 0 0,3 4-3807 0 0,7 6-3008 0 0,-6-2 1599 0 0,12 1-555 0 0,24 3 0 0 0,-25-4-23 0 0,-5-2 87 0 0,-9-1 69 0 0,-3 0 31 0 0,6 0 69 0 0,12-4 5 0 0,-16 4-74 0 0,-2 0 1 0 0,0 0-3 0 0,-3 2-25 0 0,-26 21-6 0 0,20-18-46 0 0,1 2-1 0 0,0-1 1 0 0,0 1 0 0 0,0 0-1 0 0,-12 16 1 0 0,11-13-14 0 0,-5 2-9 0 0,11-11 3 0 0,1-1 5 0 0,1 0 57 0 0,0 0-33 0 0,0 1-1 0 0,1-1 1 0 0,-1 0-1 0 0,1 0 1 0 0,-1 0-1 0 0,1 0 1 0 0,-1 0-1 0 0,1-1 1 0 0,-1 1-1 0 0,1 0 1 0 0,-1 0-1 0 0,0 0 1 0 0,1 0-1 0 0,-1-1 1 0 0,0 1-1 0 0,5-3 5 0 0,-1 1 0 0 0,1 0 0 0 0,0 0 0 0 0,0 0-1 0 0,0 1 1 0 0,6-2 0 0 0,16-8 65 0 0,-25 11-96 0 0,1-2 1 0 0,0 1 0 0 0,0 0-1 0 0,-1 1 1 0 0,1-1 0 0 0,0 0 0 0 0,0 0 0 0 0,0 1 0 0 0,0-1 0 0 0,3 1 0 0 0,-4 0-6 0 0,-1 0 1 0 0,0 0-1 0 0,0 0 0 0 0,0 0 0 0 0,0 0 1 0 0,1 0-1 0 0,-1 0 0 0 0,0 0 1 0 0,0 0-1 0 0,0 0 0 0 0,1 0 0 0 0,-1 0 1 0 0,0 0-1 0 0,0-1 0 0 0,0 1 0 0 0,0 0 1 0 0,1 0-1 0 0,-1 0 0 0 0,0 0 0 0 0,0 0 1 0 0,0 0-1 0 0,0 0 0 0 0,0 0 1 0 0,1-1-1 0 0,-1 1 0 0 0,0 0 0 0 0,0 0 1 0 0,0 0-1 0 0,0 0 0 0 0,0 0 0 0 0,0-1 1 0 0,0 1-1 0 0,0 0 0 0 0,0 0 0 0 0,1 0 1 0 0,-1 0-1 0 0,0-1 0 0 0,0 1 1 0 0,0 0-1 0 0,0 0 0 0 0,0-1 0 0 0,0 1 1 0 0,0 0 0 0 0,0 0-1 0 0,0-1 1 0 0,0 1 0 0 0,0 0-1 0 0,0 0 1 0 0,0-1 0 0 0,0 1-1 0 0,0 0 1 0 0,0 0 0 0 0,1-1-1 0 0,-1 1 1 0 0,0 0 0 0 0,0 0-1 0 0,0 0 1 0 0,0-1 0 0 0,0 1-1 0 0,1 0 1 0 0,-1 0 0 0 0,0 0-1 0 0,0 0 1 0 0,0-1 0 0 0,1 1-1 0 0,-1 0 1 0 0,0 0 0 0 0,0 0-1 0 0,1 0 1 0 0,-1 0 0 0 0,0 0-1 0 0,0 0 1 0 0,1 0 0 0 0,10-3 19 0 0,-2 4 32 0 0,0 4-40 0 0,0 1-1 0 0,-1 0 0 0 0,14 11 1 0 0,-16-7-72 0 0,-4 2 44 0 0,-4-7 100 0 0,0 0 0 0 0,0 0 0 0 0,-1-1 0 0 0,0 1 0 0 0,0-1 0 0 0,-7 8 0 0 0,0 1 278 0 0,8-11-340 0 0,1-1-1 0 0,-1 0 1 0 0,0 1 0 0 0,1-1-1 0 0,-1 0 1 0 0,0 0 0 0 0,0 0 0 0 0,0 0-1 0 0,1 0 1 0 0,-1-1 0 0 0,0 1 0 0 0,0 0-1 0 0,0-1 1 0 0,0 0 0 0 0,0 1 0 0 0,0-1-1 0 0,-3 0 1 0 0,-2 1 34 0 0,-19 4 108 0 0,19-3-129 0 0,1 0-1 0 0,-1-1 1 0 0,1 0-1 0 0,-1 0 1 0 0,1-1-1 0 0,-1 0 1 0 0,1 0-1 0 0,-1 0 1 0 0,-10-2-1 0 0,6 0-1365 0 0,7-3-5323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3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9760 0 0,'0'0'222'0'0,"0"0"30"0"0,0 0 18 0 0,0 2-44 0 0,-9 105 1797 0 0,1-21-456 0 0,1-1-55 0 0,1-39-425 0 0,4-57-838 0 0,1 10-241 0 0,1 0 0 0 0,-1 0 0 0 0,1 0 0 0 0,0 0-1 0 0,-1-1 1 0 0,1 1 0 0 0,0 0 0 0 0,0 0 0 0 0,0-1 0 0 0,0 1-1 0 0,0 0 1 0 0,0-1 0 0 0,6-27 227 0 0,1 0 0 0 0,21-54 0 0 0,-24 76-211 0 0,0-1-1 0 0,0 1 0 0 0,7-8 1 0 0,7-11 29 0 0,-18 25-52 0 0,0 1 0 0 0,0-1 0 0 0,0 1 0 0 0,1 0 0 0 0,-1-1 0 0 0,0 1 0 0 0,0 0 0 0 0,0 0 0 0 0,0-1 0 0 0,1 1 0 0 0,-1 0 0 0 0,0-1 0 0 0,0 1 0 0 0,1 0 0 0 0,-1 0 0 0 0,0-1-1 0 0,0 1 1 0 0,1 0 0 0 0,-1 0 0 0 0,0 0 0 0 0,1-1 0 0 0,-1 1 0 0 0,0 0 0 0 0,1 0 0 0 0,-1 0 0 0 0,0 0 0 0 0,1 0 0 0 0,-1 0 0 0 0,0 0 0 0 0,1 0 0 0 0,-1 0 0 0 0,0 0 0 0 0,1 0 0 0 0,-1 0 0 0 0,0 0 0 0 0,1 0 0 0 0,-1 0 0 0 0,1 0 0 0 0,-1 0 0 0 0,0 0 0 0 0,1 0 0 0 0,-1 1 0 0 0,0-1-1 0 0,0 0 1 0 0,1 0 0 0 0,-1 0 0 0 0,0 1 0 0 0,1-1 0 0 0,-1 0 0 0 0,0 0 0 0 0,1 1 0 0 0,-1-1 2 0 0,2 2-3 0 0,0 0 0 0 0,0 0 0 0 0,0 0 0 0 0,0 0 0 0 0,0 0 0 0 0,0 0 0 0 0,-1 0 0 0 0,1 1 0 0 0,-1-1 0 0 0,0 1 0 0 0,1-1 0 0 0,-1 1 0 0 0,0-1 0 0 0,0 4 0 0 0,2 7 0 0 0,3 22 0 0 0,-4-19 0 0 0,-1-11 0 0 0,-1 1 0 0 0,0 0 0 0 0,-1-1 0 0 0,-1 9 0 0 0,0 17 0 0 0,2-22 1 0 0,0 0-2 0 0,-9 25 13 0 0,4-56 142 0 0,6 11-137 0 0,0 0 0 0 0,1 1 0 0 0,0-1 0 0 0,6-19 0 0 0,19-39 124 0 0,-22 57-153 0 0,1 1-1 0 0,1 0 0 0 0,0 1 0 0 0,13-16 0 0 0,-12 20-2 0 0,-6 5 13 0 0,0 0 1 0 0,-1 0 0 0 0,1 0-1 0 0,0 0 1 0 0,-1 0 0 0 0,1 0-1 0 0,-1 0 1 0 0,3-3-1 0 0,-4 5-2 0 0,1-1 0 0 0,0 1 0 0 0,0-1-1 0 0,0 1 1 0 0,0 0 0 0 0,-1-1-1 0 0,1 1 1 0 0,0 0 0 0 0,-1-1 0 0 0,1 1-1 0 0,-1 0 1 0 0,1 0 0 0 0,0 0-1 0 0,3 5 5 0 0,-1 1 0 0 0,0-1 0 0 0,0 0 0 0 0,-1 1 0 0 0,1-1 0 0 0,-1 1 0 0 0,-1 0 0 0 0,1 0 0 0 0,-1 0 0 0 0,-1 0 0 0 0,1 0 0 0 0,-2 12 0 0 0,0-5 0 0 0,0 0 0 0 0,-1-1 0 0 0,-6 20 0 0 0,6-27 0 0 0,1 3-10 0 0,1-8-200 0 0,0-1-660 0 0,0 0-263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3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 1840 0 0,'-7'-3'160'0'0,"6"3"93"0"0,0 0-1 0 0,-1 0 1 0 0,1-1 0 0 0,0 1 0 0 0,-1 0-1 0 0,1 1 1 0 0,-1-1 0 0 0,1 0 0 0 0,0 0 0 0 0,-3 1-1 0 0,-6 1 3753 0 0,9-2-1852 0 0,0 1-1197 0 0,-18 12-326 0 0,1 1 0 0 0,1 1-1 0 0,-31 33 1 0 0,2 15 684 0 0,10-13 30 0 0,29-35-882 0 0,7-13-359 0 0,-1 0-1 0 0,1-1 1 0 0,-1 1-1 0 0,0 0 1 0 0,0-1 0 0 0,1 1-1 0 0,-1-1 1 0 0,-2 3 0 0 0,19-9 135 0 0,-5-1-183 0 0,1 0 0 0 0,-1-1-1 0 0,-1 0 1 0 0,0 0-1 0 0,19-19 1 0 0,-15 14-39 0 0,-10 9-63 0 0,-1 0 0 0 0,0 0-1 0 0,0 0 1 0 0,0 0 0 0 0,0-1-1 0 0,0 1 1 0 0,0-1-1 0 0,-1 0 1 0 0,0 1 0 0 0,0-1-1 0 0,0-1 1 0 0,0 1 0 0 0,-1 0-1 0 0,1 0 1 0 0,-1 0 0 0 0,0-1-1 0 0,-1 1 1 0 0,1-8-1 0 0,0 0 26 0 0,-1 12 21 0 0,0-1 0 0 0,0 1 0 0 0,0 0 0 0 0,0 0 0 0 0,0 0 0 0 0,0 0 0 0 0,0 0 0 0 0,0 0 0 0 0,0 0 1 0 0,0 0-1 0 0,0 0 0 0 0,0-1 0 0 0,0 1 0 0 0,0 0 0 0 0,0 0 0 0 0,0 0 0 0 0,0 0 0 0 0,0 0 0 0 0,0 0 0 0 0,0 0 0 0 0,0 0 0 0 0,0 0 0 0 0,0-1 1 0 0,0 1-1 0 0,0 0 0 0 0,0 0 0 0 0,0 0 0 0 0,0 0 0 0 0,0 0 0 0 0,-1 0 0 0 0,1 0 0 0 0,0 0 0 0 0,0 0 0 0 0,0 0 0 0 0,0 0 0 0 0,0 0 1 0 0,0 0-1 0 0,0 0 0 0 0,0 0 0 0 0,0 0 0 0 0,-1 0 0 0 0,1 0 0 0 0,0-1 0 0 0,0 1 0 0 0,0 0 0 0 0,0 0 0 0 0,0 0 0 0 0,0 0 0 0 0,0 1 0 0 0,0-1 1 0 0,0 0-1 0 0,-1 0 0 0 0,1 0 0 0 0,-8 3-7 0 0,-7 9 12 0 0,12-8-4 0 0,0 0 0 0 0,0 0-1 0 0,1 0 1 0 0,-1 1 0 0 0,1-1 0 0 0,0 1-1 0 0,0-1 1 0 0,1 1 0 0 0,-2 6-1 0 0,3-8 10 0 0,-1-1-1 0 0,1 0 0 0 0,0 1 0 0 0,0-1 1 0 0,0 1-1 0 0,0-1 0 0 0,0 1 1 0 0,1-1-1 0 0,-1 1 0 0 0,1-1 0 0 0,0 0 1 0 0,0 1-1 0 0,-1-1 0 0 0,1 0 1 0 0,1 0-1 0 0,-1 1 0 0 0,0-1 1 0 0,1 0-1 0 0,1 2 0 0 0,6 6-42 0 0,-7-7-3 0 0,0-1 0 0 0,0 1 1 0 0,0-1-1 0 0,0 1 0 0 0,1-1 0 0 0,-1 0 1 0 0,1 0-1 0 0,0 0 0 0 0,0 0 0 0 0,-1-1 1 0 0,1 1-1 0 0,0-1 0 0 0,0 1 0 0 0,0-1 0 0 0,1 0 1 0 0,-1-1-1 0 0,6 2 0 0 0,8 1-4195 0 0,-6-3-1474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3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 2760 0 0,'-6'-4'248'0'0,"1"3"681"0"0,0 0-1 0 0,0 0 1 0 0,0 1 0 0 0,0 0-1 0 0,0-1 1 0 0,-1 2-1 0 0,1-1 1 0 0,0 0 0 0 0,0 1-1 0 0,0 0 1 0 0,0 0 0 0 0,-6 3-1 0 0,-20 10 9 0 0,22-8-769 0 0,1-2-4 0 0,0 0-1 0 0,0 1 1 0 0,-11 10 0 0 0,16-12-98 0 0,0 0 0 0 0,1 0-1 0 0,-1 0 1 0 0,1 0 0 0 0,0 0 0 0 0,0 0 0 0 0,0 0-1 0 0,1 1 1 0 0,-1-1 0 0 0,1 1 0 0 0,0-1 0 0 0,-1 7-1 0 0,2-6-23 0 0,0-1-1 0 0,0 1 0 0 0,1 0 0 0 0,0 0 1 0 0,0-1-1 0 0,0 1 0 0 0,0 0 0 0 0,0-1 0 0 0,1 1 1 0 0,0-1-1 0 0,3 6 0 0 0,-1-1 6 0 0,-3-7-47 0 0,-1 0 1 0 0,1 0-1 0 0,-1 0 0 0 0,1 0 1 0 0,-1-1-1 0 0,1 1 0 0 0,0 0 1 0 0,-1 0-1 0 0,1-1 0 0 0,0 1 1 0 0,0-1-1 0 0,-1 1 1 0 0,1-1-1 0 0,0 1 0 0 0,0-1 1 0 0,0 1-1 0 0,0-1 0 0 0,0 0 1 0 0,0 1-1 0 0,0-1 1 0 0,0 0-1 0 0,-1 0 0 0 0,1 1 1 0 0,0-1-1 0 0,0 0 0 0 0,0 0 1 0 0,1-1-1 0 0,11 3 0 0 0,-11-2 4 0 0,0 0-1 0 0,0 1 0 0 0,0-2 1 0 0,0 1-1 0 0,0 0 0 0 0,0 0 1 0 0,0-1-1 0 0,0 1 0 0 0,0-1 0 0 0,0 1 1 0 0,-1-1-1 0 0,1 0 0 0 0,0 0 1 0 0,0 0-1 0 0,-1 0 0 0 0,1 0 0 0 0,0 0 1 0 0,-1-1-1 0 0,1 1 0 0 0,-1 0 1 0 0,1-1-1 0 0,-1 1 0 0 0,0-1 1 0 0,2-3-1 0 0,0 2-3 0 0,-1-1 1 0 0,1 0-1 0 0,-1 1 1 0 0,0-1-1 0 0,-1 0 1 0 0,1 0-1 0 0,-1 0 1 0 0,1 0-1 0 0,-1 0 1 0 0,0 0-1 0 0,0-7 0 0 0,-1-46-80 0 0,0 61 80 0 0,0 25 0 0 0,1 1 0 0 0,8 49 0 0 0,1-6 0 0 0,-10-65 0 0 0,0-1-1 0 0,0 1 1 0 0,0-1-1 0 0,-1 1 1 0 0,-3 13-1 0 0,-13 36 47 0 0,15-50-29 0 0,-3 6 55 0 0,-1 1-1 0 0,0-1 0 0 0,-1 0 0 0 0,-16 24 0 0 0,22-35-62 0 0,-1-1 0 0 0,1 1 1 0 0,0 0-1 0 0,-1-1 0 0 0,0 1 0 0 0,1-1 0 0 0,-1 0 0 0 0,0 0 0 0 0,0 1 0 0 0,0-1 0 0 0,0 0 0 0 0,0-1 0 0 0,0 1 0 0 0,0 0 0 0 0,-3 0 0 0 0,-2 0-18 0 0,0 0 1 0 0,0 0 0 0 0,-10-1-1 0 0,10 0-55 0 0,6 0-6 0 0,0 0 0 0 0,0 0-1 0 0,0 0 1 0 0,0-1 0 0 0,0 1 0 0 0,1 0-1 0 0,-1 0 1 0 0,0 0 0 0 0,0-1 0 0 0,0 1-1 0 0,0 0 1 0 0,1-1 0 0 0,-1 1-1 0 0,0-1 1 0 0,0 1 0 0 0,0-1 0 0 0,1 1-1 0 0,-1-1 1 0 0,0 0 0 0 0,1 1 0 0 0,-1-1-1 0 0,0-1 1 0 0,-6-7-6080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3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 12528 0 0,'0'0'281'0'0,"0"0"40"0"0,0 2 22 0 0,-1 5-259 0 0,0 1 0 0 0,-1-1-1 0 0,0 0 1 0 0,-4 10 0 0 0,-3 9 8 0 0,-9 30 1423 0 0,-5 13 128 0 0,17-46-1143 0 0,4-16-364 0 0,0 0-1 0 0,0 1 0 0 0,-1 14 0 0 0,3-21-71 0 0,2-2-52 0 0,1 0-1 0 0,-1 0 1 0 0,1 0-1 0 0,-1-1 0 0 0,0 1 1 0 0,0-1-1 0 0,0 0 0 0 0,0 0 1 0 0,0 0-1 0 0,2-2 1 0 0,-3 3-10 0 0,3-3-2 0 0,-1 0 0 0 0,0 0 0 0 0,0-1 0 0 0,0 1 0 0 0,-1-1 0 0 0,1 0-1 0 0,1-6 1 0 0,12-40 6 0 0,-6 19 43 0 0,0-2-38 0 0,-6 20-8 0 0,0-1 0 0 0,2 1 0 0 0,-1-1 0 0 0,15-23 0 0 0,-19 38 7 0 0,-1 1 0 0 0,1-1-1 0 0,-1 1 1 0 0,1-1-1 0 0,-1 1 1 0 0,1 0 0 0 0,-1-1-1 0 0,0 1 1 0 0,1-1-1 0 0,-1 1 1 0 0,0 0 0 0 0,1-1-1 0 0,-1 1 1 0 0,0 0-1 0 0,4 14 1 0 0,-1 0 0 0 0,-1 0 0 0 0,-1 0-1 0 0,0 0 1 0 0,-2 19 0 0 0,1-12-5 0 0,5 77-5 0 0,-4-83 27 0 0,-1 28 0 0 0,0-5-221 0 0,0-38-856 0 0,0-1-327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3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65 10424 0 0,'0'0'473'0'0,"0"0"-5"0"0,0 2-300 0 0,0 6 16 0 0,1 1 0 0 0,0-1-1 0 0,1 0 1 0 0,0 0 0 0 0,1 0 0 0 0,3 8 0 0 0,-5-12-3 0 0,1-1 1 0 0,0 1 0 0 0,0-1-1 0 0,1 1 1 0 0,-1-1-1 0 0,1 0 1 0 0,-1 0 0 0 0,1 0-1 0 0,5 4 1 0 0,-6-6-144 0 0,0 0 1 0 0,0 0-1 0 0,1 1 0 0 0,-1-2 1 0 0,1 1-1 0 0,-1 0 0 0 0,1 0 0 0 0,-1-1 1 0 0,1 1-1 0 0,-1-1 0 0 0,1 0 1 0 0,0 0-1 0 0,-1 0 0 0 0,1 0 1 0 0,3-1-1 0 0,-1 0 21 0 0,0 0-1 0 0,-1 0 1 0 0,1 0 0 0 0,-1-1-1 0 0,1 0 1 0 0,4-2 0 0 0,12-6 46 0 0,-9 6-397 0 0,-1-1 1 0 0,0-1-1 0 0,0 0 1 0 0,-1 0-1 0 0,0-1 1 0 0,0 0-1 0 0,0-1 1 0 0,-1 0-1 0 0,0-1 1 0 0,11-14-1 0 0,-19 22 213 0 0,0 0 0 0 0,0-1 1 0 0,0 1-1 0 0,0 0 0 0 0,-1 0 0 0 0,1-1 0 0 0,0 1 0 0 0,-1-1 0 0 0,1 1 0 0 0,-1-1 0 0 0,0 1 0 0 0,1-1 0 0 0,-1 1 1 0 0,0-1-1 0 0,0 1 0 0 0,0-1 0 0 0,0 1 0 0 0,0-1 0 0 0,0 1 0 0 0,-1-1 0 0 0,1 1 0 0 0,0-1 0 0 0,-1 1 0 0 0,1-1 1 0 0,-1 1-1 0 0,1 0 0 0 0,-1-1 0 0 0,0 1 0 0 0,-1-2 0 0 0,0 1 100 0 0,1 0 0 0 0,-1 0 0 0 0,1 1 0 0 0,-1-1 0 0 0,0 1 0 0 0,1 0 0 0 0,-1-1 0 0 0,0 1 0 0 0,0 0-1 0 0,0 0 1 0 0,0 0 0 0 0,0 0 0 0 0,0 0 0 0 0,-1 1 0 0 0,1-1 0 0 0,0 1 0 0 0,0-1 0 0 0,-5 1 0 0 0,-2 0 260 0 0,1 0 0 0 0,-1 0-1 0 0,0 1 1 0 0,0 0 0 0 0,0 1 0 0 0,1 0-1 0 0,-1 1 1 0 0,1-1 0 0 0,-1 2 0 0 0,1-1-1 0 0,0 1 1 0 0,0 0 0 0 0,-8 7 0 0 0,4-2 106 0 0,1 0 0 0 0,0 1 0 0 0,0 1 1 0 0,-9 12-1 0 0,15-16-236 0 0,0 0 0 0 0,1 0 0 0 0,0 1 0 0 0,0 0 0 0 0,0 0-1 0 0,1 0 1 0 0,1 0 0 0 0,-4 13 0 0 0,5-15-39 0 0,0 1 0 0 0,0-1 0 0 0,1 1 0 0 0,0 12 0 0 0,0-16-84 0 0,0-1 0 0 0,1 1 0 0 0,-1-1 0 0 0,1 1 0 0 0,0-1 0 0 0,0 1 0 0 0,0-1 0 0 0,0 1 1 0 0,0-1-1 0 0,0 0 0 0 0,1 0 0 0 0,-1 1 0 0 0,1-1 0 0 0,-1 0 0 0 0,4 3 0 0 0,-2-3 19 0 0,-1 1 0 0 0,1-1 0 0 0,0 1-1 0 0,0-1 1 0 0,0 0 0 0 0,0 0 0 0 0,0 0-1 0 0,0-1 1 0 0,0 1 0 0 0,1-1 0 0 0,-1 0-1 0 0,1 0 1 0 0,-1 0 0 0 0,1 0-1 0 0,-1 0 1 0 0,1-1 0 0 0,0 1 0 0 0,4-1-1 0 0,13-3-115 0 0,-1-1 0 0 0,0 0 0 0 0,20-8 0 0 0,1-6-5246 0 0,-16 5-757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3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12464 0 0,'0'0'572'0'0,"0"0"-11"0"0,3 2-281 0 0,4 1 4 0 0,0 0 0 0 0,0 0 0 0 0,1-1 0 0 0,-1 1 0 0 0,1-2 0 0 0,0 1 0 0 0,-1-1 0 0 0,1 0 0 0 0,0-1 0 0 0,0 0 0 0 0,9-1 0 0 0,0-1-251 0 0,1 0 1 0 0,-1-2 0 0 0,-1 0-1 0 0,23-8 1 0 0,-35 10-291 0 0,0 0 0 0 0,0-1 1 0 0,0 1-1 0 0,0-1 0 0 0,0 1 0 0 0,4-6 1 0 0,6-2-672 0 0</inkml:trace>
  <inkml:trace contextRef="#ctx0" brushRef="#br0" timeOffset="1">185 1 12464 0 0,'-7'5'1133'0'0,"5"-4"-1109"0"0,1 0 1 0 0,-1 0-1 0 0,0 0 1 0 0,0 0-1 0 0,1 1 0 0 0,-1-1 1 0 0,1 1-1 0 0,-1-1 0 0 0,1 1 1 0 0,0-1-1 0 0,-1 1 1 0 0,1 0-1 0 0,0 0 0 0 0,0-1 1 0 0,-1 4-1 0 0,-3 5 346 0 0,2-5-162 0 0,0 0 0 0 0,0 0-1 0 0,1 0 1 0 0,0 0 0 0 0,0 0 0 0 0,0 1 0 0 0,-1 10-1 0 0,-3 42 952 0 0,5-41-850 0 0,-2 19 119 0 0,-3 63-352 0 0,9-83 282 0 0,-1-8-1287 0 0,-1-1-3459 0 0,-1-6-1212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3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5984 0 0,'0'0'464'0'0,"0"0"-26"0"0,0 0 1032 0 0,0 0 480 0 0,1 2 98 0 0,3 1-1675 0 0,0 0 1 0 0,0-1-1 0 0,0 1 0 0 0,0 0 0 0 0,0-1 0 0 0,0 0 1 0 0,1 0-1 0 0,-1 0 0 0 0,1-1 0 0 0,0 0 0 0 0,-1 0 0 0 0,8 1 1 0 0,-2-1-302 0 0,0 0-1 0 0,0-1 1 0 0,0 0 0 0 0,0-1 0 0 0,13-2 0 0 0,-8-1-270 0 0</inkml:trace>
  <inkml:trace contextRef="#ctx0" brushRef="#br0" timeOffset="1">108 101 6912 0 0,'-6'22'608'0'0,"1"-12"-480"0"0,1 3-128 0 0,4 2 0 0 0,0 2 1256 0 0,-6 2 232 0 0,1 3 48 0 0,5-3 0 0 0,-4-2-712 0 0,4 2-152 0 0,0-6-24 0 0,4 0-8 0 0,-4-3-401 0 0,5 3-79 0 0,-5-13-24 0 0,0 0-4591 0 0,0 0-921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3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11520 0 0,'0'0'886'0'0,"0"0"-434"0"0,-1 0 344 0 0,-3 1-517 0 0,0-1-1 0 0,1 1 0 0 0,-1 0 1 0 0,0 0-1 0 0,1 1 0 0 0,-1-1 1 0 0,1 0-1 0 0,-1 1 0 0 0,1 0 1 0 0,0 0-1 0 0,-1 0 1 0 0,1 0-1 0 0,-5 6 0 0 0,-5 4-141 0 0,-18 22 1 0 0,24-25-13 0 0,-1 0-125 0 0,1 1 0 0 0,-7 13 0 0 0,3-5 0 0 0,7-9 29 0 0,-1 0 0 0 0,2 1 0 0 0,-1-1 0 0 0,1 1 0 0 0,1 0 0 0 0,0 0 0 0 0,-1 13 0 0 0,3-18-5 0 0,-1-1-1 0 0,1 1 1 0 0,0 0-1 0 0,1-1 0 0 0,-1 1 1 0 0,1 0-1 0 0,0-1 0 0 0,0 1 1 0 0,1-1-1 0 0,-1 0 0 0 0,5 8 1 0 0,-5-8-11 0 0,1-1 0 0 0,0 0 0 0 0,0 0 0 0 0,0 0-1 0 0,0 0 1 0 0,1-1 0 0 0,-1 1 0 0 0,1 0 0 0 0,0-1 0 0 0,0 0 0 0 0,0 0 0 0 0,0 0 0 0 0,0 0 0 0 0,6 3 0 0 0,-3-3-35 0 0,0-1 0 0 0,0 0 1 0 0,0 0-1 0 0,1 0 0 0 0,-1 0 0 0 0,0-1 0 0 0,1 0 0 0 0,-1-1 0 0 0,0 1 1 0 0,10-3-1 0 0,-2 1-839 0 0,11-2-5392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3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51 188 4144 0 0,'0'0'191'0'0,"0"0"325"0"0,0 0 1259 0 0,0 0 548 0 0,0 0 114 0 0,0 0-278 0 0,1 2-1268 0 0,2 0-827 0 0,-1 0 0 0 0,0 0 0 0 0,1 0 0 0 0,0 0 1 0 0,-1 0-1 0 0,1 0 0 0 0,0 0 0 0 0,0-1 0 0 0,0 0 1 0 0,0 0-1 0 0,0 1 0 0 0,0-2 0 0 0,0 1 0 0 0,1 0 1 0 0,-1-1-1 0 0,0 1 0 0 0,0-1 0 0 0,6 0 1 0 0,0-2-25 0 0,0 1 1 0 0,0-1 0 0 0,0-1-1 0 0,-1 0 1 0 0,1 0 0 0 0,-1-1 0 0 0,0 0-1 0 0,0 0 1 0 0,0-1 0 0 0,12-9 0 0 0,-17 11-50 0 0,0 0 1 0 0,0-1 0 0 0,0 1-1 0 0,-1-1 1 0 0,1 1 0 0 0,-1-1-1 0 0,0 0 1 0 0,0 0 0 0 0,0 0-1 0 0,-1-1 1 0 0,1 1 0 0 0,0-5-1 0 0,0 2-124 0 0,-1 0-1 0 0,0 0 0 0 0,-1 0 1 0 0,0 0-1 0 0,0 1 0 0 0,0-1 1 0 0,-2-7-1 0 0,1 11 114 0 0,1 0-1 0 0,-1 1 0 0 0,0-1 1 0 0,0 1-1 0 0,0-1 1 0 0,0 1-1 0 0,-1-1 0 0 0,1 1 1 0 0,-1 0-1 0 0,1-1 1 0 0,-1 1-1 0 0,0 0 0 0 0,0 0 1 0 0,0 0-1 0 0,0 1 1 0 0,0-1-1 0 0,0 0 0 0 0,0 1 1 0 0,-1-1-1 0 0,1 1 1 0 0,-1 0-1 0 0,1 0 0 0 0,-1 0 1 0 0,1 0-1 0 0,-1 0 1 0 0,0 0-1 0 0,1 1 0 0 0,-6-1 1 0 0,2 1 36 0 0,0-1 1 0 0,0 1 0 0 0,-1 0-1 0 0,1 1 1 0 0,0-1 0 0 0,0 1 0 0 0,0 1-1 0 0,-1-1 1 0 0,1 1 0 0 0,1 0-1 0 0,-11 5 1 0 0,7-2 108 0 0,1 1 1 0 0,0 0-1 0 0,1 1 0 0 0,0 0 1 0 0,0 0-1 0 0,0 0 0 0 0,1 1 1 0 0,0 0-1 0 0,0 0 0 0 0,1 1 1 0 0,0 0-1 0 0,0-1 0 0 0,1 2 0 0 0,0-1 1 0 0,1 0-1 0 0,0 1 0 0 0,1-1 1 0 0,-3 15-1 0 0,5-16-18 0 0,0 0-1 0 0,0 1 0 0 0,1-1 1 0 0,0 0-1 0 0,4 15 1 0 0,-4-20-86 0 0,0 0 0 0 0,0 0 1 0 0,0 1-1 0 0,0-1 0 0 0,1 0 0 0 0,0-1 1 0 0,-1 1-1 0 0,1 0 0 0 0,0 0 0 0 0,0-1 1 0 0,1 1-1 0 0,-1-1 0 0 0,1 0 1 0 0,-1 1-1 0 0,1-1 0 0 0,-1-1 0 0 0,1 1 1 0 0,4 2-1 0 0,-2-2-2 0 0,0 0 1 0 0,0 0-1 0 0,0 0 1 0 0,0-1-1 0 0,0 0 1 0 0,0 0-1 0 0,0 0 1 0 0,1 0-1 0 0,-1-1 1 0 0,9 0-1 0 0,1-2-47 0 0,0 1 0 0 0,0-2-1 0 0,-1 0 1 0 0,1-1-1 0 0,0 0 1 0 0,-1-1-1 0 0,0-1 1 0 0,20-11-1 0 0,-12 5-48 0 0,-9 5-520 0 0,0-1 1 0 0,-1 0-1 0 0,0 0 0 0 0,0-1 1 0 0,10-11-1 0 0,22-28-1364 0 0,-10 4-20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1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6448 0 0,'0'0'498'0'0,"0"0"-68"0"0,0 0 930 0 0,0 0 441 0 0,-1 1 88 0 0,0-1-1737 0 0,1 0 0 0 0,-1 0-1 0 0,1 0 1 0 0,-1 0 0 0 0,1 1-1 0 0,-1-1 1 0 0,1 0 0 0 0,-1 0-1 0 0,1 1 1 0 0,0-1 0 0 0,-1 0-1 0 0,1 1 1 0 0,-1-1 0 0 0,1 0-1 0 0,0 1 1 0 0,-1-1 0 0 0,1 1-1 0 0,0-1 1 0 0,0 1-1 0 0,-1-1 1 0 0,1 0 0 0 0,0 1-1 0 0,0-1 1 0 0,-1 1 0 0 0,1-1-1 0 0,0 1 1 0 0,0 0 0 0 0,0 0-98 0 0,1 0 1 0 0,-1 0 0 0 0,0 0-1 0 0,1 0 1 0 0,-1 0 0 0 0,1-1-1 0 0,-1 1 1 0 0,1 0 0 0 0,-1 0-1 0 0,1-1 1 0 0,0 1 0 0 0,-1 0-1 0 0,1-1 1 0 0,0 1 0 0 0,-1-1-1 0 0,1 1 1 0 0,0-1 0 0 0,1 1-1 0 0,5 3-29 0 0,0-1-1 0 0,1-1 1 0 0,-1 0-1 0 0,1 0 1 0 0,0 0-1 0 0,-1-1 1 0 0,1 0-1 0 0,11 0 1 0 0,-2 0-6 0 0,1 0-316 0 0,0-1 0 0 0,-1 0 0 0 0,1-2 0 0 0,-1 0 0 0 0,34-9 0 0 0,-32 8-1571 0 0,1 2-3441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3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11376 0 0,'0'0'256'0'0,"-3"0"34"0"0,0 0-243 0 0,1 1-1 0 0,-1 0 0 0 0,0 0 1 0 0,1 0-1 0 0,-1 0 1 0 0,1 1-1 0 0,-1-1 0 0 0,1 1 1 0 0,0-1-1 0 0,-1 1 1 0 0,1 0-1 0 0,0 0 0 0 0,0 0 1 0 0,-3 4-1 0 0,-1 1-26 0 0,1 0-1 0 0,-1 0 0 0 0,-6 14 1 0 0,7-10 281 0 0,0 0 1 0 0,2 0 0 0 0,-1 0 0 0 0,1 1 0 0 0,1-1-1 0 0,-2 22 1 0 0,3-2 467 0 0,3 42 0 0 0,1-52-512 0 0,1-1-1 0 0,11 34 1 0 0,-12-44-192 0 0,-3-9-38 0 0,1 1-1 0 0,-1 0 1 0 0,1 0 0 0 0,0-1-1 0 0,0 1 1 0 0,0-1 0 0 0,0 1 0 0 0,0 0-1 0 0,0-1 1 0 0,0 0 0 0 0,1 1 0 0 0,-1-1-1 0 0,0 0 1 0 0,3 2 0 0 0,-3-3-16 0 0,-1 1 1 0 0,1-1-1 0 0,0 0 1 0 0,-1 0-1 0 0,1 1 1 0 0,0-1-1 0 0,0 0 1 0 0,-1 0-1 0 0,1 0 1 0 0,0 0 0 0 0,-1 0-1 0 0,1 0 1 0 0,0 0-1 0 0,0 0 1 0 0,-1 0-1 0 0,1-1 1 0 0,0 1-1 0 0,-1 0 1 0 0,1 0-1 0 0,0-1 1 0 0,-1 1-1 0 0,1 0 1 0 0,-1-1-1 0 0,1 1 1 0 0,0 0-1 0 0,-1-1 1 0 0,1 1-1 0 0,-1-1 1 0 0,1 1-1 0 0,-1-1 1 0 0,1 1-1 0 0,-1-1 1 0 0,0 0 0 0 0,1 1-1 0 0,-1-1 1 0 0,0 1-1 0 0,1-1 1 0 0,-1 0-1 0 0,0 1 1 0 0,1-2-1 0 0,78-146 182 0 0,-70 131-193 0 0,-6 10 0 0 0,1 1 0 0 0,-1-1 0 0 0,2 1 0 0 0,4-6 0 0 0,-1 4 11 0 0,-6 7 42 0 0,8 10 11 0 0,0 1-64 0 0,-6 1 0 0 0,0 0 0 0 0,0 1 0 0 0,4 21 0 0 0,-7-29 0 0 0,-1 31 0 0 0,1-26-22 0 0,-1-8-86 0 0,0-1-794 0 0,0 0-3319 0 0,0 0-1421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3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60 135 3224 0 0,'0'0'143'0'0,"0"0"434"0"0,0 0 1719 0 0,0 0 745 0 0,0 0 154 0 0,0 0-349 0 0,1 1-1597 0 0,0 1-1175 0 0,0 0-1 0 0,0-1 0 0 0,1 1 0 0 0,-1 0 1 0 0,0-1-1 0 0,1 0 0 0 0,-1 1 0 0 0,1-1 0 0 0,0 0 1 0 0,-1 0-1 0 0,1 1 0 0 0,0-1 0 0 0,0-1 0 0 0,0 1 1 0 0,0 0-1 0 0,3 1 0 0 0,-1-2-80 0 0,-1 1 0 0 0,1-1 1 0 0,0 0-1 0 0,0 1 0 0 0,0-2 1 0 0,0 1-1 0 0,0 0 0 0 0,5-2 0 0 0,2-1-136 0 0,-1 0-1 0 0,1-1 1 0 0,-1-1-1 0 0,0 1 1 0 0,15-10-1 0 0,-23 12-1 0 0,1 0 0 0 0,-1 1-1 0 0,0-1 1 0 0,1 0 0 0 0,-1 0 0 0 0,0 0-1 0 0,0-1 1 0 0,-1 1 0 0 0,1 0 0 0 0,0-1-1 0 0,-1 1 1 0 0,1-1 0 0 0,-1 0 0 0 0,0 1-1 0 0,0-1 1 0 0,1-3 0 0 0,-1 1-324 0 0,0 0-1 0 0,-1 0 1 0 0,0 0-1 0 0,0 0 1 0 0,0 0-1 0 0,0 0 1 0 0,-1 0-1 0 0,-1-7 1 0 0,2 10 399 0 0,-1 1 0 0 0,1-1 0 0 0,-1 1 0 0 0,1-1 0 0 0,-1 1-1 0 0,0 0 1 0 0,0-1 0 0 0,0 1 0 0 0,1-1 0 0 0,-1 1 0 0 0,0 0 0 0 0,0 0 0 0 0,-1 0 0 0 0,1 0 0 0 0,0 0 0 0 0,0 0 0 0 0,-1 0 0 0 0,1 0 0 0 0,0 0 0 0 0,-1 0 0 0 0,1 1 0 0 0,-1-1 0 0 0,1 0 0 0 0,-1 1 0 0 0,1-1 0 0 0,-1 1 0 0 0,-1 0 0 0 0,0-1 223 0 0,-1 1 1 0 0,0 0-1 0 0,1 0 0 0 0,-1 0 1 0 0,1 0-1 0 0,-1 1 1 0 0,1-1-1 0 0,-1 1 1 0 0,1 0-1 0 0,-6 2 0 0 0,-1 2 368 0 0,0 1 0 0 0,1 0 1 0 0,-1 0-1 0 0,2 0 0 0 0,-1 1 0 0 0,1 1 0 0 0,0-1 0 0 0,0 1 0 0 0,1 0 0 0 0,-12 18 0 0 0,10-12-140 0 0,1 0 0 0 0,1 0 0 0 0,0 1 0 0 0,1 0 0 0 0,0 0 0 0 0,-6 29 0 0 0,12-40-351 0 0,0 1 1 0 0,0 0 0 0 0,0-1-1 0 0,1 1 1 0 0,-1 0-1 0 0,1-1 1 0 0,0 1-1 0 0,1-1 1 0 0,-1 1 0 0 0,1-1-1 0 0,0 0 1 0 0,0 0-1 0 0,0 0 1 0 0,0 0 0 0 0,5 6-1 0 0,-5-8-18 0 0,0 0 0 0 0,0 0 0 0 0,0-1 0 0 0,0 1 0 0 0,0 0 0 0 0,0-1 0 0 0,1 0 0 0 0,-1 1 0 0 0,0-1 0 0 0,1 0 0 0 0,-1 0 0 0 0,1 0 0 0 0,-1-1 0 0 0,1 1 0 0 0,-1 0 0 0 0,5-1 0 0 0,2 1 19 0 0,0 0 1 0 0,0 0-1 0 0,13-2 0 0 0,-11-1-35 0 0,-1 0 0 0 0,0 0-1 0 0,0-1 1 0 0,0-1 0 0 0,0 1-1 0 0,0-2 1 0 0,-1 1-1 0 0,16-11 1 0 0,-13 7-209 0 0,0-1 1 0 0,0-1-1 0 0,0 0 0 0 0,-2 0 0 0 0,15-17 0 0 0,-17 15-20 0 0,-1 0-1 0 0,0-1 0 0 0,0 1 0 0 0,-1-1 0 0 0,-1-1 0 0 0,5-17 0 0 0,-8 9 68 0 0,-2 22 175 0 0,0-1 0 0 0,0 1 1 0 0,-1 0-1 0 0,1 0 0 0 0,0-1 1 0 0,0 1-1 0 0,0 0 0 0 0,0-1 1 0 0,0 1-1 0 0,0 0 0 0 0,0 0 1 0 0,-1 0-1 0 0,1-1 0 0 0,0 1 1 0 0,0 0-1 0 0,0 0 0 0 0,0-1 1 0 0,-1 1-1 0 0,1 0 0 0 0,0 0 1 0 0,0 0-1 0 0,-1 0 0 0 0,1 0 1 0 0,0-1-1 0 0,0 1 0 0 0,-1 0 1 0 0,1 0-1 0 0,0 0 0 0 0,0 0 1 0 0,-1 0-1 0 0,1 0 0 0 0,0 0 1 0 0,-1 0-1 0 0,1 0 0 0 0,0 0 1 0 0,0 0-1 0 0,-1 0 0 0 0,1 0 1 0 0,0 0-1 0 0,0 0 0 0 0,-1 0 1 0 0,1 0-1 0 0,0 0 0 0 0,-1 0 1 0 0,1 1-1 0 0,0-1 0 0 0,-11 4 338 0 0,10-3-307 0 0,-1 0 0 0 0,0 0 0 0 0,1 0 0 0 0,-1 1 0 0 0,1-1 0 0 0,-1 0 0 0 0,1 1 0 0 0,0-1 0 0 0,0 1 0 0 0,0-1 0 0 0,0 1 0 0 0,0 0 0 0 0,0-1 0 0 0,0 1 0 0 0,0 0 0 0 0,0 0 0 0 0,1 0 0 0 0,-1-1 0 0 0,1 1 0 0 0,0 0 0 0 0,-1 3 0 0 0,1-2 5 0 0,0 1 1 0 0,1-1-1 0 0,-1 0 1 0 0,1 1-1 0 0,0-1 1 0 0,0 0-1 0 0,0 0 0 0 0,0 0 1 0 0,1 0-1 0 0,3 6 1 0 0,-4-7-20 0 0,1 1-1 0 0,-1 0 1 0 0,1 0 0 0 0,-1 1-1 0 0,0-1 1 0 0,0 0 0 0 0,0 0 0 0 0,-1 1-1 0 0,1-1 1 0 0,-1 0 0 0 0,0 1 0 0 0,1-1-1 0 0,-2 0 1 0 0,1 1 0 0 0,0-1 0 0 0,-1 0-1 0 0,1 1 1 0 0,-1-1 0 0 0,0 0 0 0 0,0 0-1 0 0,0 1 1 0 0,-4 5 0 0 0,4-7-13 0 0,0 1-5 0 0,0-1 0 0 0,0 0 0 0 0,0 1-1 0 0,1-1 1 0 0,-1 1 0 0 0,1-1 0 0 0,-1 1-1 0 0,1 0 1 0 0,0-1 0 0 0,0 1 0 0 0,1 4-1 0 0,-1 8 60 0 0,0-15-66 0 0,0 0 0 0 0,0 0-1 0 0,0 0 1 0 0,0 0 0 0 0,0 0 0 0 0,0 1-1 0 0,0-1 1 0 0,0 0 0 0 0,0 0 0 0 0,0 0-1 0 0,0 0 1 0 0,0 0 0 0 0,0 0 0 0 0,0 0-1 0 0,0 0 1 0 0,0 0 0 0 0,0 0 0 0 0,0 0-1 0 0,0 1 1 0 0,0-1 0 0 0,0 0 0 0 0,0 0-1 0 0,0 0 1 0 0,0 0 0 0 0,0 0 0 0 0,0 0-1 0 0,0 0 1 0 0,0 0 0 0 0,0 0 0 0 0,0 0-1 0 0,0 0 1 0 0,0 0 0 0 0,0 0 0 0 0,0 0-1 0 0,1 1 1 0 0,-1-1 0 0 0,0 0 0 0 0,0 0-1 0 0,0 0 1 0 0,0 0 0 0 0,0 0-1 0 0,0 0 1 0 0,0 0 0 0 0,0 0 0 0 0,0 0-1 0 0,0 0 1 0 0,0 0 0 0 0,1 0 0 0 0,-1 0-1 0 0,0 0 1 0 0,0 0 0 0 0,0 0 0 0 0,0 0-1 0 0,0 0 1 0 0,0 0 0 0 0,0 0 0 0 0,22 0 104 0 0,-20 0-16 0 0,-2-8-1 0 0,0 0 0 0 0,0 1 0 0 0,1-1 0 0 0,0 1 0 0 0,1-1 0 0 0,3-11 0 0 0,0-2 87 0 0,-5 19-141 0 0,1-1 0 0 0,-1 1 1 0 0,1-1-1 0 0,-1 1 1 0 0,1 0-1 0 0,0-1 0 0 0,0 1 1 0 0,0-1-1 0 0,0 1 0 0 0,0 0 1 0 0,1 0-1 0 0,-1 0 0 0 0,0 0 1 0 0,1 0-1 0 0,0 0 1 0 0,0 0-1 0 0,-1 0 0 0 0,1 1 1 0 0,0-1-1 0 0,3-1 0 0 0,2 0 82 0 0,1 0 0 0 0,0 0 0 0 0,11-3 0 0 0,-11 5 87 0 0,-1-2 0 0 0,1 1 0 0 0,-1-1 0 0 0,9-4 0 0 0,-15 7-200 0 0,0-1 0 0 0,-1 1 0 0 0,1 0 0 0 0,-1 0 0 0 0,1 0 0 0 0,-1 1 0 0 0,1-1 0 0 0,-1 0 0 0 0,1 0 0 0 0,-1 0 1 0 0,1 0-1 0 0,-1 0 0 0 0,1 1 0 0 0,-1-1 0 0 0,0 0 0 0 0,1 0 0 0 0,-1 1 0 0 0,1-1 0 0 0,2 2-21 0 0,16 2-1525 0 0,2 0-5856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4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 10680 0 0,'0'0'489'0'0,"0"0"-8"0"0,0 0-171 0 0,-2-1 427 0 0,0 0-578 0 0,-1 1-1 0 0,1-1 1 0 0,0 0-1 0 0,-1 1 1 0 0,1 0 0 0 0,-1 0-1 0 0,1-1 1 0 0,-1 1-1 0 0,1 1 1 0 0,0-1 0 0 0,-1 0-1 0 0,1 1 1 0 0,-1-1-1 0 0,1 1 1 0 0,0-1 0 0 0,-1 1-1 0 0,1 0 1 0 0,0 0 0 0 0,0 0-1 0 0,0 1 1 0 0,0-1-1 0 0,0 0 1 0 0,0 1 0 0 0,-3 2-1 0 0,5-3-50 0 0,0 12 25 0 0,-1-13-126 0 0,1 1 0 0 0,0 0 0 0 0,0 0 0 0 0,0 0 0 0 0,1 0 0 0 0,-1 0-1 0 0,0 0 1 0 0,0 0 0 0 0,0-1 0 0 0,1 1 0 0 0,-1 0 0 0 0,0 0 0 0 0,1 0-1 0 0,-1 0 1 0 0,1-1 0 0 0,0 2 0 0 0,10 16 58 0 0,-7-9-85 0 0,1-1 1 0 0,0 0 0 0 0,10 13-1 0 0,2 8 63 0 0,-16-28-64 0 0,0-1 53 0 0,11-3 44 0 0,-10 2-47 0 0,-1 1 0 0 0,1 0 0 0 0,-1-1 0 0 0,1 1-1 0 0,0-1 1 0 0,-1 1 0 0 0,1-1 0 0 0,-1 0-1 0 0,1 0 1 0 0,-1 0 0 0 0,0 0 0 0 0,2-1-1 0 0,2-2 52 0 0,0-1-1 0 0,-1-1 0 0 0,1 1 0 0 0,-1 0 0 0 0,6-12 0 0 0,-9 15-80 0 0,1-1-1 0 0,-1 0 1 0 0,0 1-1 0 0,0-1 0 0 0,0 0 1 0 0,0 0-1 0 0,-1 0 1 0 0,1 1-1 0 0,-1-1 1 0 0,0 0-1 0 0,1 0 0 0 0,-1 0 1 0 0,-1 0-1 0 0,1 0 1 0 0,0 0-1 0 0,-2-4 0 0 0,-3-2 2 0 0,4 9 0 0 0,0-1 0 0 0,0 0 0 0 0,0 1 0 0 0,0-1 0 0 0,0 1 0 0 0,0-1 0 0 0,0 1 0 0 0,0-1 0 0 0,-1 1 0 0 0,1 0 0 0 0,0 0 0 0 0,0-1 0 0 0,0 1 0 0 0,0 0 0 0 0,-1 0 0 0 0,1 0 0 0 0,0 0 0 0 0,0 0 0 0 0,0 1 0 0 0,-2-1 0 0 0,-26 9 0 0 0,17-4 0 0 0,4-3-62 0 0,-1 2 0 0 0,1-1-1 0 0,-15 9 1 0 0,21-11-104 0 0,0 1 0 0 0,0-1 0 0 0,0 1 1 0 0,0 0-1 0 0,0 0 0 0 0,0-1 0 0 0,0 1 0 0 0,1 0 0 0 0,-1 0 0 0 0,1 1 0 0 0,-2 1 1 0 0,6-2-1291 0 0,11 3-72 0 0,-10-4-8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4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12528 0 0,'0'0'281'0'0,"0"0"40"0"0,0 0 22 0 0,0 0-39 0 0,0 0-160 0 0,3 1 59 0 0,4 6-25 0 0,1 0 0 0 0,-1 0 0 0 0,0 1 0 0 0,-1 0 0 0 0,1 0 0 0 0,-2 0 0 0 0,1 1 0 0 0,-1 0 0 0 0,6 14 0 0 0,-10-19-178 0 0,1-1 0 0 0,0 0 0 0 0,0 0 0 0 0,0 0 0 0 0,0-1 0 0 0,1 1 0 0 0,3 3 0 0 0,10 13 0 0 0,-12-13-27 0 0,14 13-1573 0 0,-16-18-3549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4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1376 0 0,'0'0'65'0'0,"0"0"203"0"0,0 0 831 0 0,0 0 364 0 0,0 0 68 0 0,0 0-107 0 0,0 0-522 0 0,1 3-228 0 0,18 31 1652 0 0,-15-28-2190 0 0,0 0 0 0 0,-1 0 0 0 0,1 0 0 0 0,-1 1 0 0 0,-1-1 0 0 0,1 1 0 0 0,-1-1 0 0 0,0 1 0 0 0,-1 0 0 0 0,2 10 0 0 0,-3 5 346 0 0,-1-1 0 0 0,-1 1 1 0 0,-5 23-1 0 0,3-23-115 0 0,-15 57 979 0 0,16-71-1171 0 0,0 0 1 0 0,0-1 0 0 0,0 1 0 0 0,-1-1-1 0 0,-1 0 1 0 0,1 0 0 0 0,-10 12-1 0 0,10-16-61 0 0,-1 0 0 0 0,1 1 0 0 0,0-1 0 0 0,-1-1 0 0 0,0 1 0 0 0,0-1 0 0 0,0 0 0 0 0,0 0 0 0 0,0 0 0 0 0,-7 1 0 0 0,11-2-104 0 0,0-1 0 0 0,-1 0 0 0 0,1 0 0 0 0,0 0 0 0 0,0 0 0 0 0,0 0 0 0 0,0 0 0 0 0,0 0 0 0 0,0 0 0 0 0,0 0 0 0 0,-1 0 0 0 0,1-1 0 0 0,0 1 1 0 0,0 0-1 0 0,0-1 0 0 0,0 1 0 0 0,0-1 0 0 0,0 1 0 0 0,0-1 0 0 0,0 1 0 0 0,1-1 0 0 0,-1 0 0 0 0,0 0 0 0 0,0 1 0 0 0,0-1 0 0 0,0-1 0 0 0,-2-2 79 0 0,0 0 0 0 0,1-1-1 0 0,0 1 1 0 0,-3-9 0 0 0,-3-5 181 0 0,-3 5-210 0 0,9 11-57 0 0,1 0 0 0 0,-1 1 0 0 0,1-1 0 0 0,0 0 0 0 0,-1 0 0 0 0,1 1-1 0 0,0-1 1 0 0,0 0 0 0 0,0 0 0 0 0,0 0 0 0 0,0-1 0 0 0,0-3-1 0 0,1 5-2 0 0,0 0 0 0 0,0 0 0 0 0,0 0 0 0 0,0 0 0 0 0,0 0 0 0 0,0-1 0 0 0,0 1 0 0 0,1 0 0 0 0,-1 0 0 0 0,0 0 0 0 0,1 0 0 0 0,-1 0 0 0 0,1 0 0 0 0,-1 0 0 0 0,1 0 0 0 0,-1 0 0 0 0,1 0 0 0 0,1-1 0 0 0,2-4 0 0 0,-1 0 2 0 0,1-1 0 0 0,0 1-1 0 0,0 0 1 0 0,0 0 0 0 0,1 0 0 0 0,0 1-1 0 0,9-9 1 0 0,-2 4-58 0 0,1 0 0 0 0,21-13 0 0 0,32-18-3999 0 0,-45 27-1823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4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4144 0 0,'0'0'319'0'0,"0"0"30"0"0,0 0 907 0 0,0 0 413 0 0,0 0 84 0 0,0 0-129 0 0,1 0-624 0 0,5 3-608 0 0,-1 0 1 0 0,0 0-1 0 0,-1 0 0 0 0,9 7 0 0 0,-8-6-196 0 0,0 0 0 0 0,0 0 0 0 0,1-1 0 0 0,9 6 1 0 0,-6-5-32 0 0,-1 1 0 0 0,15 10 1 0 0,-15-10-78 0 0,-1 0 0 0 0,1 0 0 0 0,11 4 0 0 0,0 0-423 0 0,-17-9-226 0 0,-2 0-146 0 0,0 0-26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4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 9728 0 0,'-13'-3'446'0'0,"11"2"-10"0"0,2 1-149 0 0,0 0 406 0 0,-1 2 209 0 0,-5 12 169 0 0,-2 6-453 0 0,-1 0 0 0 0,-1-1-1 0 0,-14 20 1 0 0,-16 18 219 0 0,-77 116 826 0 0,97-145-1567 0 0,15-22-83 0 0,0 1-1 0 0,1-1 0 0 0,-7 15 0 0 0,6-13-102 0 0,4-6-62 0 0,1-2-808 0 0,0 0-3305 0 0,0 0-1411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4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165 162 9760 0 0,'0'0'222'0'0,"0"0"30"0"0,0 0 18 0 0,-5-4 2 0 0,3 4-153 0 0,-1-1-1 0 0,1 0 1 0 0,-1 0 0 0 0,1 1 0 0 0,-1 0 0 0 0,0-1 0 0 0,1 1 0 0 0,-1 0 0 0 0,1 0 0 0 0,-1 1-1 0 0,0-1 1 0 0,1 0 0 0 0,-1 1 0 0 0,1 0 0 0 0,-1-1 0 0 0,1 1 0 0 0,-1 0 0 0 0,1 0-1 0 0,0 0 1 0 0,-1 1 0 0 0,1-1 0 0 0,0 1 0 0 0,-2 1 0 0 0,-44 49 1260 0 0,15-18-211 0 0,31-32-1104 0 0,0 0 0 0 0,1 0 1 0 0,-1 0-1 0 0,1 0 1 0 0,-1 1-1 0 0,1-1 1 0 0,0 0-1 0 0,0 1 1 0 0,0-1-1 0 0,0 1 1 0 0,1-1-1 0 0,-1 1 1 0 0,0-1-1 0 0,1 1 1 0 0,0-1-1 0 0,0 1 1 0 0,-1 0-1 0 0,2-1 1 0 0,-1 1-1 0 0,0 0 0 0 0,0-1 1 0 0,1 1-1 0 0,0-1 1 0 0,-1 1-1 0 0,1-1 1 0 0,0 1-1 0 0,1 1 1 0 0,5 9-26 0 0,-3-12-20 0 0,-2 0-3 0 0,0-1-8 0 0,1 1 0 0 0,-1-1 0 0 0,1 0 0 0 0,-1 0-1 0 0,1 0 1 0 0,-1 0 0 0 0,1 0 0 0 0,-1 0 0 0 0,1-1-1 0 0,-1 1 1 0 0,0-1 0 0 0,1 0 0 0 0,-1 0 0 0 0,0 0-1 0 0,1 0 1 0 0,-1 0 0 0 0,0 0 0 0 0,0 0 0 0 0,2-2-1 0 0,8-5-127 0 0,21-19-1 0 0,-27 22-132 0 0,0 0 0 0 0,-1-1 0 0 0,1 0 0 0 0,-1 0 0 0 0,-1 0 0 0 0,1 0 1 0 0,-1-1-1 0 0,0 0 0 0 0,-1 0 0 0 0,0 0 0 0 0,0 0 0 0 0,0 0 0 0 0,2-14 0 0 0,-4 18 122 0 0,2-8-492 0 0,-1 0-1 0 0,0 0 1 0 0,0-18 0 0 0,-1 14-284 0 0,0-1 1 0 0,5-16-1 0 0,-4 17 857 0 0,1 0 0 0 0,-1-16-1 0 0,-2 29 914 0 0,0 2 53 0 0,0 0-32 0 0,0 0-179 0 0,0 0-81 0 0,-1 2-14 0 0,-1 9-269 0 0,1 1 0 0 0,-1 16 0 0 0,0 0-164 0 0,-4 45 535 0 0,0-1-38 0 0,6-66-671 0 0,0-1 0 0 0,0 0 0 0 0,0 1 0 0 0,1-1 0 0 0,-1 0 0 0 0,2 1 0 0 0,-1-1 0 0 0,0 0 0 0 0,1 0 0 0 0,0 0-1 0 0,0 0 1 0 0,0 0 0 0 0,1 0 0 0 0,5 7 0 0 0,-5-9-1161 0 0,1 0-4226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4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6448 0 0,'0'0'498'0'0,"0"2"-98"0"0,0 4 652 0 0,0 0-1 0 0,0-1 0 0 0,1 1 1 0 0,1 5-1 0 0,-1-9-917 0 0,-1 0 0 0 0,1 0 0 0 0,0 0-1 0 0,-1-1 1 0 0,1 1 0 0 0,0 0 0 0 0,0-1 0 0 0,0 1 0 0 0,1-1-1 0 0,-1 1 1 0 0,0-1 0 0 0,0 1 0 0 0,1-1 0 0 0,-1 0 0 0 0,1 0-1 0 0,1 1 1 0 0,-2-1 193 0 0,2 0-114 0 0,2 0-163 0 0,0 0-1 0 0,0-1 1 0 0,-1 0-1 0 0,1 0 1 0 0,0 0-1 0 0,0 0 1 0 0,0-1-1 0 0,7-1 1 0 0,41-14 160 0 0,-32 8-156 0 0,-14 6-139 0 0,0 0 1 0 0,-1-1 0 0 0,1 0 0 0 0,-1 0 0 0 0,1 0 0 0 0,-1-1 0 0 0,0 0 0 0 0,-1 0 0 0 0,1-1-1 0 0,-1 1 1 0 0,7-8 0 0 0,-11 9-48 0 0,1 1 0 0 0,-1-1 0 0 0,0 0 0 0 0,0 0 0 0 0,-1 1 0 0 0,1-1 0 0 0,0 0-1 0 0,-1 0 1 0 0,0 0 0 0 0,0 0 0 0 0,0 0 0 0 0,0 1 0 0 0,-1-6 0 0 0,1-1-409 0 0,0 8 483 0 0,0 1 0 0 0,0-1 0 0 0,-1 0 0 0 0,1 0 0 0 0,0 0 0 0 0,-1 0 0 0 0,1 0 0 0 0,-1 1 0 0 0,1-1 0 0 0,-1 0 0 0 0,1 0 1 0 0,-1 1-1 0 0,1-1 0 0 0,-1 0 0 0 0,0 1 0 0 0,0-1 0 0 0,1 1 0 0 0,-1-1 0 0 0,0 1 0 0 0,0-1 0 0 0,1 1 0 0 0,-1-1 0 0 0,0 1 0 0 0,0 0 1 0 0,0-1-1 0 0,0 1 0 0 0,0 0 0 0 0,0 0 0 0 0,1 0 0 0 0,-1 0 0 0 0,-1-1 0 0 0,-28 1-334 0 0,16 2 564 0 0,0 1 0 0 0,0 0 0 0 0,1 2-1 0 0,-1-1 1 0 0,-17 10 0 0 0,24-10 87 0 0,0 1-1 0 0,1 0 1 0 0,0 1 0 0 0,0-1-1 0 0,0 1 1 0 0,1 0 0 0 0,0 1-1 0 0,0-1 1 0 0,1 1 0 0 0,-1 0-1 0 0,-5 15 1 0 0,8-16-110 0 0,0 0 0 0 0,1 0 0 0 0,-1 0-1 0 0,2 1 1 0 0,-1-1 0 0 0,1 0 0 0 0,0 0 0 0 0,0 1 0 0 0,0-1 0 0 0,1 0 0 0 0,0 0-1 0 0,0 1 1 0 0,1-1 0 0 0,4 11 0 0 0,-5-15-144 0 0,0-1-1 0 0,0 1 1 0 0,0 0-1 0 0,0-1 1 0 0,0 1-1 0 0,0-1 1 0 0,1 1-1 0 0,-1-1 1 0 0,0 0-1 0 0,1 0 1 0 0,-1 1 0 0 0,1-1-1 0 0,0 0 1 0 0,-1 0-1 0 0,4 1 1 0 0,-1-1 8 0 0,1 1 0 0 0,-1-1 0 0 0,1 1 1 0 0,0-1-1 0 0,9 0 0 0 0,0 0 48 0 0,0-1 1 0 0,1-1-1 0 0,18-3 0 0 0,-25 1-418 0 0,0 1 0 0 0,0-1 0 0 0,1 0 0 0 0,-2-1-1 0 0,1 0 1 0 0,0 0 0 0 0,-1-1 0 0 0,0 0 0 0 0,0 0-1 0 0,7-8 1 0 0,3-4-1113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4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6912 0 0,'0'0'528'0'0,"-1"2"-342"0"0,-1 5-18 0 0,1-1-1 0 0,0 1 0 0 0,-1 9 0 0 0,1-7 764 0 0,-1 0 1 0 0,-3 13-1 0 0,3-12-393 0 0,0 0 0 0 0,0 0 1 0 0,0 13-1 0 0,2-11-148 0 0,-2 0 1 0 0,-3 16-1 0 0,3-23-266 0 0,1 1 1 0 0,0-1-1 0 0,0 0 1 0 0,0 1-1 0 0,1-1 1 0 0,0 1-1 0 0,0 0 1 0 0,0-1-1 0 0,0 1 1 0 0,2 6-1 0 0,2-5-20 0 0,-3-6-89 0 0,0 0 0 0 0,-1 0-1 0 0,1 0 1 0 0,-1 0 0 0 0,1 1-1 0 0,-1-1 1 0 0,1 0 0 0 0,-1 0-1 0 0,0 0 1 0 0,1 2 0 0 0,-1-1 79 0 0,0-2-6 0 0,0 0-6 0 0,0 0-2 0 0,0 0-1 0 0,0 0 8 0 0,1-2 28 0 0,5-5-46 0 0,-1 1 1 0 0,-1-2-1 0 0,1 1 1 0 0,-1 0-1 0 0,5-13 1 0 0,7-14-3 0 0,-1 10-9 0 0,-6 8-60 0 0,0 0 0 0 0,14-32 0 0 0,-23 47-14 0 0,1-1 0 0 0,-1 0 0 0 0,1 1 0 0 0,0-1 0 0 0,0 0 0 0 0,0 1 1 0 0,0-1-1 0 0,0 1 0 0 0,0-1 0 0 0,0 1 0 0 0,2-2 0 0 0,6-2 5 0 0,-9 5 11 0 0,1-1 0 0 0,0 1 0 0 0,-1 0 0 0 0,1 0 0 0 0,-1 0 0 0 0,1 0 0 0 0,-1 0 0 0 0,1 1 0 0 0,-1-1 0 0 0,1 0 0 0 0,-1 0 0 0 0,1 0 0 0 0,-1 0 0 0 0,1 1 0 0 0,-1-1 0 0 0,1 0 0 0 0,-1 0 0 0 0,1 1 0 0 0,-1-1 0 0 0,1 0 0 0 0,-1 1 0 0 0,0-1 0 0 0,1 0 0 0 0,-1 1 0 0 0,2 2 8 0 0,-1 0-1 0 0,0 0 1 0 0,0 0-1 0 0,0 0 0 0 0,0 0 1 0 0,0 0-1 0 0,0 4 0 0 0,3 13 86 0 0,-2-14 8 0 0,-1 1 0 0 0,0-1-1 0 0,0 1 1 0 0,-1 11-1 0 0,0-10-24 0 0,1-1 1 0 0,0 0-1 0 0,1 7 0 0 0,-1-5-125 0 0,-1-8-214 0 0,0-1-117 0 0,0 0-32 0 0,0 0-143 0 0,0 0-591 0 0,0 0-262 0 0,0 0-52 0 0,0 0-10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1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3224 0 0,'-13'11'494'0'0,"11"-7"3912"0"0,3-4-587 0 0,6 2-2216 0 0,2 0-232 0 0,21-1 204 0 0,-10 0-464 0 0,26-2 0 0 0,110-9-868 0 0,-127 13-2189 0 0,-16 0 485 0 0,-2 0 151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4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 14712 0 0,'0'0'332'0'0,"0"0"50"0"0,0 0 25 0 0,0 0-48 0 0,-2 0-237 0 0,-4-3-104 0 0,5 3 0 0 0,0-1-1 0 0,0 1 1 0 0,-1-1 0 0 0,1 1 0 0 0,0-1 0 0 0,-1 1-1 0 0,1 0 1 0 0,0 0 0 0 0,-1-1 0 0 0,1 1-1 0 0,-1 0 1 0 0,1 0 0 0 0,0 1 0 0 0,-1-1 0 0 0,1 0-1 0 0,0 0 1 0 0,-1 1 0 0 0,1-1 0 0 0,-2 1-1 0 0,0 1 90 0 0,-1 0 0 0 0,1 0 0 0 0,0 1 0 0 0,0-1 0 0 0,0 1 0 0 0,0 0-1 0 0,0 0 1 0 0,1 0 0 0 0,-1 0 0 0 0,1 0 0 0 0,0 1 0 0 0,0-1 0 0 0,0 1-1 0 0,0-1 1 0 0,1 1 0 0 0,-2 6 0 0 0,0 0-24 0 0,0 0 1 0 0,1 0-1 0 0,0 0 1 0 0,1 0-1 0 0,0 14 1 0 0,1-21-83 0 0,0 1 1 0 0,0 0 0 0 0,1 0-1 0 0,-1-1 1 0 0,1 1 0 0 0,2 6-1 0 0,1-2-1 0 0,0 1 0 0 0,1 0 0 0 0,7 9-1 0 0,-7-8 1 0 0,-4-1 0 0 0,-2 1 0 0 0,-4 3 0 0 0,1-10 0 0 0,2-2 0 0 0,-4 4-1 0 0,4-3-7 0 0,0 0 0 0 0,0 0-1 0 0,0-1 1 0 0,1 1 0 0 0,-1 0-1 0 0,1 1 1 0 0,-1-1 0 0 0,-1 4-1 0 0,2-5-144 0 0,1-1-256 0 0,0 0-90 0 0,0 0-12 0 0,0 0-222 0 0,0 0-931 0 0,0 0-410 0 0,0 0-81 0 0,0 0-18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4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15032 0 0,'0'0'340'0'0,"0"0"50"0"0,0 0 24 0 0,0 0-53 0 0,0 0-164 0 0,0 0 175 0 0,0 0 99 0 0,0 0 17 0 0,2 1-55 0 0,6 1-295 0 0,-1 0-106 0 0,-1-1 0 0 0,0 0 0 0 0,0 0-1 0 0,10 0 1 0 0,-1-1-158 0 0,10 0-785 0 0,-10 1-3479 0 0,-5 2-1354 0 0</inkml:trace>
  <inkml:trace contextRef="#ctx0" brushRef="#br0" timeOffset="1">31 304 12872 0 0,'0'2'289'0'0,"-1"14"212"0"0,1-10-432 0 0,-1 0-1 0 0,1 0 1 0 0,0 0 0 0 0,1 0-1 0 0,-1 0 1 0 0,1 0-1 0 0,0 0 1 0 0,3 9 0 0 0,2-1 70 0 0,-6-12-77 0 0,1 0-1 0 0,-1-1 1 0 0,1 1-1 0 0,0-1 1 0 0,-1 1-1 0 0,1-1 1 0 0,0 0-1 0 0,0 1 1 0 0,1 1-1 0 0,0-2 353 0 0,-2-1-46 0 0,0 0-203 0 0,0 0-90 0 0,0 0-90 0 0,0 0-337 0 0,0 0-173 0 0,0 0-41 0 0,0 0-8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4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14568 0 0,'0'0'330'0'0,"0"0"45"0"0,0 0 20 0 0,0 0-38 0 0,3-1-229 0 0,5-2-56 0 0,48-18 1367 0 0,60-14 0 0 0,-85 24-1438 0 0,4 0-1530 0 0,-4 2-1585 0 0,-21 7 1501 0 0</inkml:trace>
  <inkml:trace contextRef="#ctx0" brushRef="#br0" timeOffset="1">147 1 10136 0 0,'0'0'777'0'0,"0"2"-389"0"0,-2 9 164 0 0,-6 19 1124 0 0,1-11-1110 0 0,2 0 1 0 0,0 1-1 0 0,0-1 0 0 0,-2 38 1 0 0,7-47-388 0 0,0 0-1 0 0,1 0 1 0 0,0 0 0 0 0,4 15 0 0 0,-2-13 517 0 0,-1 1 0 0 0,1 19 0 0 0,-3-21-914 0 0,0-9-314 0 0,0-2-63 0 0,0 0-12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4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23 13072 0 0,'0'0'597'0'0,"0"3"-9"0"0,-4 36-330 0 0,3-32-31 0 0,0 0 1 0 0,0 0-1 0 0,0-1 0 0 0,1 1 1 0 0,0 0-1 0 0,1 0 0 0 0,-1 0 1 0 0,1 0-1 0 0,1 0 0 0 0,2 10 0 0 0,2-4 88 0 0,0 0 0 0 0,9 14-1 0 0,-12-22-277 0 0,0-1 0 0 0,1 1 0 0 0,-1-1-1 0 0,1 0 1 0 0,0 0 0 0 0,0-1 0 0 0,1 1-1 0 0,8 4 1 0 0,-13-7-21 0 0,4 2-151 0 0,0-1 0 0 0,0 1 0 0 0,1-1 0 0 0,-1 0 0 0 0,0 0 0 0 0,1-1 0 0 0,-1 1 0 0 0,1-1 0 0 0,-1 0 0 0 0,1 0 0 0 0,0 0 0 0 0,-1-1 0 0 0,7 0-1 0 0,9-2-969 0 0,-16 1-13 0 0</inkml:trace>
  <inkml:trace contextRef="#ctx0" brushRef="#br0" timeOffset="1">383 1 15056 0 0,'0'0'340'0'0,"0"0"50"0"0,0 0 25 0 0,0 0-49 0 0,-2 3-236 0 0,-83 160 2996 0 0,44-79-2031 0 0,18-39-593 0 0,-72 127 908 0 0,54-105-1265 0 0,22-34-878 0 0,-42 55 1 0 0,46-73-6954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5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3224 0 0,'0'0'465'0'0,"0"0"746"0"0,0 0 329 0 0,0 0 69 0 0,0 0-134 0 0,0 0-622 0 0,0 0-276 0 0,3 1-53 0 0,25 6 235 0 0,-14-3-452 0 0,0 0-1 0 0,0-2 1 0 0,26 3 0 0 0,-20-5-258 0 0,122-3 659 0 0,-115 0-583 0 0,-1 0-1 0 0,1-2 1 0 0,32-9 0 0 0,-50 11-313 0 0,0-1 0 0 0,-1 0 0 0 0,1-1 0 0 0,14-10 0 0 0,-16 10 100 0 0,-6 5-196 0 0,-1 0-4 0 0,0 0-51 0 0,0 0-213 0 0,0 0-96 0 0,-2-2-21 0 0,-7-6-3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5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8720 0 0,'0'0'398'0'0,"0"0"-3"0"0,0 0-154 0 0,0 0 286 0 0,0 0 154 0 0,0 0 30 0 0,0 0-46 0 0,0 0-222 0 0,0 0-99 0 0,1 2-21 0 0,1 1-221 0 0,0 0-58 0 0,1 0-1 0 0,-1 1 1 0 0,0-1-1 0 0,-1 1 0 0 0,1 0 1 0 0,-1 0-1 0 0,0-1 1 0 0,0 1-1 0 0,0 0 1 0 0,0 0-1 0 0,0 5 1 0 0,-1-1-23 0 0,1 0 1 0 0,0 0-1 0 0,4 13 1 0 0,-3-14-24 0 0,0 1 1 0 0,-1-1-1 0 0,1 13 1 0 0,-2 55 94 0 0,1-67 10 0 0,-2 1 1 0 0,1-1 0 0 0,-1 0-1 0 0,-1 0 1 0 0,1 1-1 0 0,-1-1 1 0 0,-1 0 0 0 0,1-1-1 0 0,-6 12 1 0 0,7-18-61 0 0,0 1 0 0 0,1-1 0 0 0,-1 1 0 0 0,0-1 0 0 0,0 1 0 0 0,0-1 0 0 0,0 0 0 0 0,0 1 0 0 0,0-1 0 0 0,0 0 0 0 0,0 0 0 0 0,-1 0 0 0 0,1 1 1 0 0,0-2-1 0 0,-1 1 0 0 0,1 0 0 0 0,-1 0 0 0 0,1 0 0 0 0,-1-1 0 0 0,1 1 0 0 0,-1 0 0 0 0,0-1 0 0 0,1 0 0 0 0,-1 1 0 0 0,0-1 0 0 0,1 0 0 0 0,-3 0 0 0 0,-3 0 141 0 0,0-1-1 0 0,0-1 1 0 0,1 1 0 0 0,-1-1-1 0 0,-9-3 1 0 0,-3-1 419 0 0,8 2-456 0 0,0-1-1 0 0,0 0 0 0 0,0-1 1 0 0,-14-10-1 0 0,23 15-131 0 0,-10-13 38 0 0,11 13-46 0 0,1 0 0 0 0,-1 0 0 0 0,0 0 1 0 0,1 0-1 0 0,-1 0 0 0 0,0 0 1 0 0,0 0-1 0 0,0 0 0 0 0,0 0 0 0 0,0 0 1 0 0,0 0-1 0 0,0 0 0 0 0,0 1 0 0 0,0-1 1 0 0,-1 0-1 0 0,1 1 0 0 0,0-1 1 0 0,0 1-1 0 0,-1-1 0 0 0,-1 1 0 0 0,-7-3 36 0 0,8 2-2643 0 0,2 1 1478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5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3224 0 0,'0'0'525'0'0,"0"0"998"0"0,0 0 438 0 0,0 0 88 0 0,0 0-179 0 0,0 0-837 0 0,0 0-364 0 0,0 0-77 0 0,0 0-30 0 0,1-1-72 0 0,14-3-122 0 0,-1 0 0 0 0,1 1-1 0 0,15-1 1 0 0,-13 1-393 0 0,81-6 107 0 0,-42 5 52 0 0,-8 0-31 0 0,249-15 170 0 0,-208 13-274 0 0,-41 2 1 0 0,-32 2 0 0 0,-1 0 0 0 0,30-10 0 0 0,-9 2 0 0 0,-22 7 16 0 0,-11 3 59 0 0,-3 0-6 0 0,0 0 33 0 0,0 0 150 0 0,0 0 42 0 0,0 0 2 0 0,0 0-30 0 0,0 0-130 0 0,-1-1-109 0 0,-6-1 64 0 0,-1-4-17 0 0,7 5-144 0 0,1 1 2 0 0,0 0-180 0 0,0 0-772 0 0,0 0-335 0 0,0 0-71 0 0,0 0-12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5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99 2760 0 0,'0'0'473'0'0,"-6"-6"2790"0"0,5 5-3136 0 0,1 0-1 0 0,-1 0 1 0 0,1 0 0 0 0,-1 0-1 0 0,1 0 1 0 0,0 0 0 0 0,-1 0-1 0 0,1 0 1 0 0,0 0 0 0 0,-1 0 0 0 0,1-1-1 0 0,0 1 1 0 0,0 0 0 0 0,0 0-1 0 0,0 0 1 0 0,0 0 0 0 0,1 0-1 0 0,-1 0 1 0 0,0 0 0 0 0,0 0 0 0 0,1-1-1 0 0,-1 1 1 0 0,0 0 0 0 0,1 0-1 0 0,-1 0 1 0 0,1 0 0 0 0,0 0-1 0 0,-1 1 1 0 0,1-1 0 0 0,0 0 0 0 0,-1 0-1 0 0,1 0 1 0 0,2-1 0 0 0,0-1 292 0 0,0 0 1 0 0,1 1-1 0 0,0-1 1 0 0,0 1-1 0 0,-1-1 1 0 0,2 1-1 0 0,4-2 1 0 0,-5 2-420 0 0,-1 1 0 0 0,1-1 0 0 0,0 1 0 0 0,0 0 0 0 0,-1 0 0 0 0,1 1 0 0 0,0-1 0 0 0,0 1 0 0 0,5 0 0 0 0,-1 0 0 0 0,6 1 0 0 0,-11 1 0 0 0,0 1 0 0 0,7 5 0 0 0,-9-6 0 0 0,0 0 0 0 0,0 0 0 0 0,0 0 0 0 0,0 0 0 0 0,-1 0 0 0 0,1 0 0 0 0,-1 1 0 0 0,1-1 0 0 0,-1 0 0 0 0,1 0 0 0 0,-1 0 0 0 0,0 1 0 0 0,0-1 0 0 0,0 0 0 0 0,-1 4 0 0 0,0 17 12 0 0,1 27 188 0 0,0-47-78 0 0,0-3-8 0 0,-1 3-10 0 0,-3 8-28 0 0,4-8 48 0 0,0-3 166 0 0,0 0 52 0 0,0 0 2 0 0,0 0-20 0 0,0 0-83 0 0,0 0-32 0 0,0 0-8 0 0,0 0-18 0 0,-1 0-179 0 0,1 0 0 0 0,0 0-1 0 0,0 0 1 0 0,0 0 0 0 0,0 0 0 0 0,0 0-1 0 0,0 0 1 0 0,-1 0 0 0 0,1 0 0 0 0,0-1-1 0 0,0 1 1 0 0,0 0 0 0 0,0 0 0 0 0,0 0-1 0 0,0 0 1 0 0,0 0 0 0 0,-1 0 0 0 0,1 0-1 0 0,0 0 1 0 0,0 0 0 0 0,0 0-1 0 0,0 0 1 0 0,0-1 0 0 0,0 1 0 0 0,0 0-1 0 0,0 0 1 0 0,0 0 0 0 0,0 0 0 0 0,0 0-1 0 0,0 0 1 0 0,0 0 0 0 0,-1-1 0 0 0,1 1-1 0 0,0 0 1 0 0,0 0 0 0 0,0 0 0 0 0,0 0-1 0 0,0 0 1 0 0,0 0 0 0 0,0-1 0 0 0,0 1-1 0 0,1 0 1 0 0,1-8 105 0 0,5-4-74 0 0,36-45-35 0 0,-35 40 0 0 0,-8 16 0 0 0,1 0 0 0 0,-1 0 0 0 0,0 0 0 0 0,1 0 0 0 0,-1 0 0 0 0,0 0 0 0 0,1 0 0 0 0,-1 1 0 0 0,1-1 0 0 0,0 0 0 0 0,-1 0 0 0 0,1 0 0 0 0,0 0 0 0 0,-1 1 0 0 0,1-1 0 0 0,0 0 0 0 0,0 1 0 0 0,0-1 0 0 0,0 0 0 0 0,0 1 0 0 0,0-1 0 0 0,0 1 0 0 0,-1 0 0 0 0,1-1 0 0 0,2 1 0 0 0,24-12 0 0 0,12-3 0 0 0,-30 14-12 0 0,-8 1-53 0 0,-1 0-35 0 0,6 22-123 0 0,-5-18 234 0 0,0 0-1 0 0,-1 0 1 0 0,0 0-1 0 0,0 0 0 0 0,0 0 1 0 0,-1 0-1 0 0,0 6 1 0 0,-18 37 15 0 0,18-44-26 0 0,0 0 64 0 0,2-3-47 0 0,-1 0 0 0 0,1 0 0 0 0,-1 0 0 0 0,1 0 0 0 0,0 0-1 0 0,-1 0 1 0 0,1 0 0 0 0,-1 0 0 0 0,1 0 0 0 0,0 0 0 0 0,-1 0 0 0 0,1 0 0 0 0,0 0 0 0 0,-1 0 0 0 0,1-1 0 0 0,-1 1 0 0 0,1 0 0 0 0,-1 0 0 0 0,1-1 0 0 0,-1 1 0 0 0,1 0 0 0 0,-1-1 0 0 0,1 1 0 0 0,-1-1-1 0 0,1 1 1 0 0,-1 0 0 0 0,1-1 0 0 0,-1 1 0 0 0,0-1 0 0 0,1 1 0 0 0,-1-1 0 0 0,0 0 0 0 0,0 1 0 0 0,1-2 0 0 0,7-11 192 0 0,-3 7-202 0 0,0 0 0 0 0,-1-1 0 0 0,0 0 0 0 0,4-8 0 0 0,-4 7-7 0 0,1 0 0 0 0,0 0-1 0 0,0 0 1 0 0,0 1 0 0 0,1 0-1 0 0,0 0 1 0 0,12-11-1 0 0,-17 18 1 0 0,-1-1 0 0 0,0 1 0 0 0,1 0 0 0 0,-1-1 0 0 0,1 1 0 0 0,-1 0 0 0 0,1 0 0 0 0,-1-1 0 0 0,0 1 0 0 0,1 0 0 0 0,-1 0 0 0 0,1 0 0 0 0,-1 0 0 0 0,1-1 0 0 0,0 1 0 0 0,-1 0 0 0 0,1 0 0 0 0,-1 0 0 0 0,1 0 0 0 0,-1 0 0 0 0,1 0 0 0 0,-1 1 0 0 0,1-1 0 0 0,-1 0 0 0 0,1 0 0 0 0,-1 0 0 0 0,1 0 0 0 0,-1 1 0 0 0,1-1 0 0 0,-1 0 0 0 0,1 1 0 0 0,8 9 0 0 0,-9-10 0 0 0,9 13 0 0 0,-6-10 0 0 0,-1 0 0 0 0,0 0 0 0 0,0 0 0 0 0,0 0 0 0 0,0 0 0 0 0,-1 0 0 0 0,1 1 0 0 0,-1-1 0 0 0,0 1 0 0 0,0-1 0 0 0,0 1 0 0 0,0-1 0 0 0,-1 1 0 0 0,1 5 0 0 0,-1 25 0 0 0,0-25-26 0 0,0-8-121 0 0,0-1-82 0 0,0 0-25 0 0,0 0-23 0 0,0 0-90 0 0,0 0-38 0 0,0 0-9 0 0,0 0-2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6:5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7920 0 0,'0'0'362'0'0,"0"0"-11"0"0,0 0-95 0 0,0-1 423 0 0,-1-4-62 0 0,2-14 2495 0 0,-1 19-3050 0 0,0-1-1 0 0,0 0 1 0 0,1 1 0 0 0,-1-1-1 0 0,0 0 1 0 0,0 1-1 0 0,1-1 1 0 0,-1 0-1 0 0,0 1 1 0 0,1-1-1 0 0,-1 1 1 0 0,1-1-1 0 0,-1 0 1 0 0,1 1-1 0 0,-1-1 1 0 0,1 1-1 0 0,-1-1 1 0 0,1 1 0 0 0,0 0-1 0 0,-1-1 1 0 0,1 1-1 0 0,-1 0 1 0 0,2-1-1 0 0,8-1-6 0 0,3 5-44 0 0,-11-3 2 0 0,-1 1 0 0 0,1 0 0 0 0,-1-1 0 0 0,1 1 0 0 0,-1 0 0 0 0,0-1 0 0 0,1 1 0 0 0,-1 0 0 0 0,2 2 0 0 0,11 9 161 0 0,-14-12-171 0 0,1 1 0 0 0,-1 0 0 0 0,0-1 0 0 0,0 1 0 0 0,1-1 0 0 0,-1 1 0 0 0,0 0 0 0 0,0-1 1 0 0,0 1-1 0 0,0 0 0 0 0,0-1 0 0 0,0 1 0 0 0,0 0 0 0 0,0-1 0 0 0,0 1 0 0 0,0 0 0 0 0,0-1 1 0 0,0 1-1 0 0,0-1 0 0 0,-1 1 0 0 0,1 1 0 0 0,0-2 3 0 0,-1 3 6 0 0,0 1-1 0 0,0-1 0 0 0,0 0 1 0 0,0 0-1 0 0,0 0 0 0 0,-1 0 1 0 0,1 0-1 0 0,-1 0 0 0 0,0 0 1 0 0,1 0-1 0 0,-2 0 0 0 0,1-1 1 0 0,-3 3-1 0 0,4-3 22 0 0,0-2 117 0 0,1 0 2 0 0,0 0-3 0 0,0 0-14 0 0,0 0-21 0 0,0 0-8 0 0,1 0-8 0 0,5-6-22 0 0,4-1-21 0 0,-10 7-55 0 0,1 0 1 0 0,-1-1 0 0 0,1 1-1 0 0,-1 0 1 0 0,1 0-1 0 0,-1 0 1 0 0,1 0 0 0 0,0 0-1 0 0,-1 0 1 0 0,1 0-1 0 0,-1 0 1 0 0,1 0 0 0 0,-1 0-1 0 0,1 0 1 0 0,-1 0-1 0 0,1 0 1 0 0,0 1 0 0 0,13 7-1 0 0,-11-6 0 0 0,0 1 0 0 0,1 0 0 0 0,-1 0 0 0 0,0 0 0 0 0,0 1 0 0 0,4 6 0 0 0,-6-9 13 0 0,-1 1-1 0 0,1-1 0 0 0,0 0 1 0 0,-1 0-1 0 0,1 1 1 0 0,-1-1-1 0 0,0 0 0 0 0,1 1 1 0 0,-1-1-1 0 0,0 0 1 0 0,0 1-1 0 0,0-1 0 0 0,0 1 1 0 0,0-1-1 0 0,0 0 1 0 0,0 1-1 0 0,-1-1 0 0 0,1 0 1 0 0,0 1-1 0 0,-1-1 1 0 0,1 0-1 0 0,-1 1 0 0 0,1-1 1 0 0,-2 2-1 0 0,-1 1 59 0 0,1-1 0 0 0,-1 0 0 0 0,0 0 0 0 0,0 0-1 0 0,0 0 1 0 0,0 0 0 0 0,-1-1 0 0 0,1 1 0 0 0,-1-1 0 0 0,0 0 0 0 0,1 0 0 0 0,-1 0-1 0 0,0-1 1 0 0,0 1 0 0 0,0-1 0 0 0,0 0 0 0 0,0 0 0 0 0,0-1 0 0 0,-5 1-1 0 0,8-1-128 0 0,1 0 0 0 0,-1 0-1 0 0,0 0 1 0 0,1 0-1 0 0,-1 0 1 0 0,1-1-1 0 0,-1 1 1 0 0,1 0 0 0 0,-1 0-1 0 0,1-1 1 0 0,-1 1-1 0 0,1 0 1 0 0,-1-1 0 0 0,1 1-1 0 0,0-1 1 0 0,-1 1-1 0 0,1 0 1 0 0,0-1-1 0 0,-1 1 1 0 0,1-1 0 0 0,-1 0-1 0 0,1-7-5991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9416 0 0,'0'0'208'0'0,"0"0"33"0"0,0 0 16 0 0,0 0 58 0 0,0 0 192 0 0,0 0 79 0 0,2 2 20 0 0,1 0-426 0 0,0 1 0 0 0,0-1 0 0 0,1 0 0 0 0,-1 0 0 0 0,0 0 0 0 0,1 0 0 0 0,-1-1 0 0 0,1 1 0 0 0,-1-1 0 0 0,1 0 0 0 0,5 1 0 0 0,2 0 244 0 0,1 0 0 0 0,-1 0 1 0 0,1-1-1 0 0,0-1 1 0 0,21-2-1 0 0,-23 1-412 0 0,-1-2-1 0 0,0 1 1 0 0,0-1 0 0 0,0 0-1 0 0,0-1 1 0 0,0 0 0 0 0,15-10-1 0 0,-20 11-11 0 0,0-1 0 0 0,-1 0 0 0 0,1 0 0 0 0,-1 0 0 0 0,0 0 0 0 0,0 0 0 0 0,0-1 0 0 0,0 1 0 0 0,-1-1 0 0 0,0 1 0 0 0,2-7 0 0 0,8-14 0 0 0,-11 24 5 0 0,-1 0-1 0 0,1-1 0 0 0,0 1 0 0 0,-1 0 0 0 0,1 0 0 0 0,-1-1 0 0 0,0 1 0 0 0,1 0 0 0 0,-1-1 0 0 0,0 1 0 0 0,0-1 1 0 0,0 1-1 0 0,0 0 0 0 0,0-1 0 0 0,0 1 0 0 0,0 0 0 0 0,0-1 0 0 0,0 1 0 0 0,-1-1 0 0 0,1 1 0 0 0,-1 0 0 0 0,0-3 1 0 0,-1 2 1 0 0,1 0 0 0 0,-1 0 0 0 0,0 0 0 0 0,0 0 0 0 0,0 1 0 0 0,1-1 0 0 0,-2 0 1 0 0,1 1-1 0 0,0-1 0 0 0,0 1 0 0 0,-4-2 0 0 0,-2 0-16 0 0,0 0 0 0 0,0 1-1 0 0,0 0 1 0 0,-1 0 0 0 0,1 0 0 0 0,-16 0-1 0 0,17 3 8 0 0,0 0 0 0 0,1 1 0 0 0,-1-1 0 0 0,-12 6 0 0 0,0-1 2 0 0,13-4 1 0 0,1 0 0 0 0,-1 1 0 0 0,0-1 0 0 0,1 1 0 0 0,0 1 0 0 0,-1-1 0 0 0,-4 5 0 0 0,-2 1 0 0 0,9-7 5 0 0,0 0-1 0 0,0 0 0 0 0,1 1 0 0 0,-1-1 0 0 0,1 0 0 0 0,-1 1 0 0 0,1 0 0 0 0,0-1 0 0 0,0 1 0 0 0,0 0 0 0 0,0 0 0 0 0,1 0 1 0 0,-1 0-1 0 0,1 1 0 0 0,-2 5 0 0 0,-4 11 71 0 0,5-17-49 0 0,1 0 0 0 0,-1 1-1 0 0,1-1 1 0 0,0 1 0 0 0,0-1-1 0 0,1 0 1 0 0,-1 1 0 0 0,0 4-1 0 0,2-1 32 0 0,0 0-1 0 0,0 0 0 0 0,1 0 1 0 0,-1-1-1 0 0,1 1 0 0 0,1-1 0 0 0,-1 1 1 0 0,1-1-1 0 0,1 0 0 0 0,-1 0 1 0 0,1 0-1 0 0,0 0 0 0 0,8 9 0 0 0,-9-12-27 0 0,0 0 0 0 0,0 0 0 0 0,1 0 0 0 0,-1 0 0 0 0,1-1 0 0 0,-1 1 0 0 0,1-1-1 0 0,0 0 1 0 0,0 0 0 0 0,0 0 0 0 0,0-1 0 0 0,0 0 0 0 0,0 1 0 0 0,0-1 0 0 0,0-1-1 0 0,1 1 1 0 0,-1-1 0 0 0,7 1 0 0 0,-3-1-59 0 0,0-1 0 0 0,1 0 0 0 0,-1 0 0 0 0,0 0 0 0 0,0-1 0 0 0,0-1 0 0 0,-1 1 0 0 0,1-1-1 0 0,8-5 1 0 0,3-1-391 0 0,14-8-4969 0 0,-18 8-38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3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46 920 0 0,'-1'-1'67'0'0,"-2"-2"-64"0"0,-1 1-1 0 0,1-1 1 0 0,-1 1 0 0 0,1 0 0 0 0,-1 1 0 0 0,-6-3 0 0 0,-9-5 1822 0 0,12 6-787 0 0,1 0-1 0 0,-1 0 1 0 0,1 1-1 0 0,-1 0 1 0 0,0 0 0 0 0,0 1-1 0 0,-10-1 1 0 0,16 2-595 0 0,-15 17 205 0 0,12-11-629 0 0,1 0 1 0 0,-1 0 0 0 0,1 0-1 0 0,0 0 1 0 0,1 0 0 0 0,-1 0-1 0 0,1 1 1 0 0,1-1 0 0 0,-1 1-1 0 0,1-1 1 0 0,0 1 0 0 0,0 0-1 0 0,1 0 1 0 0,0-1 0 0 0,1 8-1 0 0,0-5-5 0 0,1 0-1 0 0,0 0 1 0 0,5 13-1 0 0,0 1-1 0 0,0 1 126 0 0,1 0 1 0 0,0 0 0 0 0,2 0 0 0 0,1-2 0 0 0,1 1 0 0 0,24 35 0 0 0,-16-32 92 0 0,-9-10-244 0 0,1-1 0 0 0,25 24 0 0 0,-15-17-6 0 0,-19-18-18 0 0,0 0 1 0 0,0-1-1 0 0,0 1 0 0 0,1-1 1 0 0,0 0-1 0 0,0 0 0 0 0,0 0 1 0 0,0 0-1 0 0,7 3 0 0 0,-8-5-369 0 0,-3-1-10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1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64 5064 0 0,'-12'-7'817'0'0,"9"1"4104"0"0,2 6-2666 0 0,-2 0-1966 0 0,2 2 2979 0 0,3 27-2454 0 0,1-1 0 0 0,2 0 0 0 0,10 37-1 0 0,-14-62-775 0 0,2 6 40 0 0,0 0-1 0 0,1-1 0 0 0,6 11 1 0 0,-1-1-12 0 0,-8-16-59 0 0,0 0 0 0 0,0 1-1 0 0,0-1 1 0 0,1 0 0 0 0,-1 0-1 0 0,1 0 1 0 0,-1 0-1 0 0,1-1 1 0 0,0 1 0 0 0,-1 0-1 0 0,1-1 1 0 0,0 1 0 0 0,0-1-1 0 0,0 1 1 0 0,0-1-1 0 0,1 0 1 0 0,-1 0 0 0 0,0 0-1 0 0,0 0 1 0 0,1 0 0 0 0,-1-1-1 0 0,1 1 1 0 0,-1-1 0 0 0,1 1-1 0 0,-1-1 1 0 0,0 0-1 0 0,1 0 1 0 0,-1 0 0 0 0,1 0-1 0 0,-1-1 1 0 0,1 1 0 0 0,-1-1-1 0 0,0 1 1 0 0,1-1-1 0 0,-1 0 1 0 0,0 0 0 0 0,4-2-1 0 0,15-7 116 0 0,-16 8-101 0 0,0 0 1 0 0,-1-1-1 0 0,1 1 1 0 0,-1-1-1 0 0,1 0 1 0 0,4-5-1 0 0,-1 0 29 0 0,0-1-1 0 0,-1 0 0 0 0,10-15 1 0 0,-2 2 32 0 0,-13 19-67 0 0,1-1 1 0 0,-1 0-1 0 0,0 0 0 0 0,-1 1 0 0 0,1-1 0 0 0,-1 0 0 0 0,0-1 0 0 0,0 1 0 0 0,0 0 0 0 0,0 0 1 0 0,-1 0-1 0 0,1-7 0 0 0,-2 2 47 0 0,1-1 0 0 0,-1 0 0 0 0,-1 0 0 0 0,-3-11 0 0 0,4 18-29 0 0,-1 0-1 0 0,1-1 1 0 0,-1 1 0 0 0,0 0 0 0 0,1 0-1 0 0,-2 1 1 0 0,1-1 0 0 0,0 0-1 0 0,0 0 1 0 0,-1 1 0 0 0,0 0 0 0 0,1-1-1 0 0,-1 1 1 0 0,-3-2 0 0 0,-2 0 78 0 0,1-1 0 0 0,-1 1-1 0 0,0 1 1 0 0,-11-4 0 0 0,12 5-60 0 0,0 0-1 0 0,0 1 0 0 0,0-1 0 0 0,0 2 0 0 0,0-1 1 0 0,0 1-1 0 0,-8 1 0 0 0,11-1-27 0 0,0 1-1 0 0,1-1 0 0 0,-1 1 1 0 0,0 0-1 0 0,1 0 0 0 0,-1 1 1 0 0,1-1-1 0 0,-1 1 1 0 0,1-1-1 0 0,0 1 0 0 0,0 0 1 0 0,0 0-1 0 0,0 1 1 0 0,0-1-1 0 0,-4 5 0 0 0,-7 7-106 0 0,-5 7-170 0 0,11-6-6042 0 0,7-7-909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9760 0 0,'0'0'446'0'0,"0"0"-10"0"0,-1 3-280 0 0,-6 8-141 0 0,6-10 15 0 0,0 1 1 0 0,0-1-1 0 0,0 1 0 0 0,0-1 1 0 0,0 1-1 0 0,1 0 1 0 0,-1-1-1 0 0,0 1 0 0 0,1 0 1 0 0,-1 0-1 0 0,1 0 0 0 0,0 1 1 0 0,-5 32 1030 0 0,3-29-917 0 0,1-1 0 0 0,1 0 1 0 0,-1 1-1 0 0,1-1 1 0 0,-1 1-1 0 0,2 7 1 0 0,4 14 394 0 0,9 33 0 0 0,1 4-199 0 0,-9-34-230 0 0,-4-20-488 0 0,-1 1 0 0 0,0-1 1 0 0,-1 13-1 0 0,0-18-329 0 0,0-5-155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10248 0 0,'0'0'465'0'0,"0"0"-4"0"0,0 0-198 0 0,0 0 252 0 0,0 2 145 0 0,2 1-516 0 0,-1-1 1 0 0,1 1 0 0 0,0-1 0 0 0,0 1-1 0 0,0-1 1 0 0,0 0 0 0 0,0 1 0 0 0,0-1-1 0 0,1 0 1 0 0,-1-1 0 0 0,1 1 0 0 0,-1 0-1 0 0,1-1 1 0 0,3 2 0 0 0,45 20 1056 0 0,-41-20-1169 0 0,0-1 1 0 0,0 0 0 0 0,1 0-1 0 0,-1-1 1 0 0,1 0 0 0 0,-1-1-1 0 0,1 0 1 0 0,-1-1 0 0 0,1 0 0 0 0,-1-1-1 0 0,0 0 1 0 0,0 0 0 0 0,0-1-1 0 0,13-5 1 0 0,1-6-111 0 0,-19 10 33 0 0,-1 1-1 0 0,1 0 1 0 0,0 1-1 0 0,8-4 1 0 0,-9 5-30 0 0,0 0 0 0 0,0-1 0 0 0,0 1 0 0 0,-1-1 0 0 0,1 0 0 0 0,-1 0 0 0 0,1-1 0 0 0,5-4 0 0 0,-7 1-311 0 0,-3-6 207 0 0,0 10 185 0 0,1 0 1 0 0,-1 0-1 0 0,0 0 1 0 0,0 1-1 0 0,0-1 1 0 0,0 0 0 0 0,0 1-1 0 0,0-1 1 0 0,-1 1-1 0 0,1 0 1 0 0,0-1-1 0 0,-1 1 1 0 0,1 0-1 0 0,-1-1 1 0 0,0 1-1 0 0,1 0 1 0 0,-3-1-1 0 0,3 2-7 0 0,-3-2 37 0 0,-1-1-1 0 0,1 1 1 0 0,-1 0 0 0 0,0 1 0 0 0,0-1 0 0 0,0 1-1 0 0,0 0 1 0 0,0 0 0 0 0,0 1 0 0 0,0-1-1 0 0,0 1 1 0 0,0 0 0 0 0,0 0 0 0 0,0 1 0 0 0,0 0-1 0 0,0 0 1 0 0,-8 2 0 0 0,8-1 91 0 0,-1 1-1 0 0,0 0 1 0 0,1 0 0 0 0,-9 6-1 0 0,3-2-24 0 0,7-4-67 0 0,0 0 1 0 0,-1 0 0 0 0,1 1 0 0 0,0 0 0 0 0,1 0 0 0 0,-1 0 0 0 0,1 0 0 0 0,0 0 0 0 0,0 1 0 0 0,0-1 0 0 0,-3 8 0 0 0,2-2 3 0 0,0 0 1 0 0,1 0 0 0 0,0 1-1 0 0,-2 15 1 0 0,5-24-21 0 0,0 1 0 0 0,-1 0 1 0 0,1 0-1 0 0,1 0 1 0 0,-1 0-1 0 0,0 0 0 0 0,1 0 1 0 0,-1-1-1 0 0,1 1 0 0 0,0 0 1 0 0,0 0-1 0 0,0-1 0 0 0,0 1 1 0 0,0 0-1 0 0,1-1 0 0 0,-1 1 1 0 0,1-1-1 0 0,0 0 0 0 0,0 1 1 0 0,0-1-1 0 0,0 0 0 0 0,0 0 1 0 0,0 0-1 0 0,0-1 0 0 0,1 1 1 0 0,-1 0-1 0 0,0-1 0 0 0,6 3 1 0 0,3 1-81 0 0,-1-1 1 0 0,2 0 0 0 0,-1-1-1 0 0,0 0 1 0 0,20 2-1 0 0,-10-5-1380 0 0,4-4-4281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68 11024 0 0,'-2'1'505'0'0,"-15"9"134"0"0,7-5-594 0 0,0 1 0 0 0,-17 13 1 0 0,20-13 191 0 0,1 0 0 0 0,0 0 0 0 0,0 1 0 0 0,0 0 1 0 0,1 0-1 0 0,0 0 0 0 0,0 0 0 0 0,1 1 1 0 0,0 0-1 0 0,0 0 0 0 0,-4 16 0 0 0,4-8 14 0 0,2-10-179 0 0,0 0 1 0 0,1 1-1 0 0,0-1 1 0 0,0 0-1 0 0,0 1 1 0 0,1-1 0 0 0,0 0-1 0 0,0 1 1 0 0,2 10-1 0 0,-1-14-50 0 0,0 0-1 0 0,1 1 1 0 0,-1-1-1 0 0,1 0 1 0 0,-1 1-1 0 0,1-1 1 0 0,0 0 0 0 0,0 0-1 0 0,0-1 1 0 0,1 1-1 0 0,-1 0 1 0 0,0-1-1 0 0,1 1 1 0 0,0-1-1 0 0,0 0 1 0 0,0 0-1 0 0,4 3 1 0 0,-3-4-137 0 0,0 1-1 0 0,0-1 1 0 0,0 0 0 0 0,1 0 0 0 0,-1 0-1 0 0,0-1 1 0 0,0 1 0 0 0,1-1 0 0 0,-1 0-1 0 0,0 0 1 0 0,0-1 0 0 0,1 1-1 0 0,-1-1 1 0 0,6-2 0 0 0,7-5-864 0 0,2-5-11 0 0</inkml:trace>
  <inkml:trace contextRef="#ctx0" brushRef="#br0" timeOffset="1">108 122 13040 0 0,'0'0'297'0'0,"0"0"39"0"0,0 0 19 0 0,0 0-34 0 0,2 1-210 0 0,2 1 20 0 0,0-1 0 0 0,1 0 0 0 0,-1 0 1 0 0,0 0-1 0 0,1-1 0 0 0,-1 1 1 0 0,1-1-1 0 0,-1 0 0 0 0,1 0 0 0 0,-1-1 1 0 0,1 1-1 0 0,5-2 0 0 0,53-14 518 0 0,14-4-586 0 0,-27 2-4743 0 0,-30 9-558 0 0</inkml:trace>
  <inkml:trace contextRef="#ctx0" brushRef="#br0" timeOffset="2">251 0 2304 0 0,'-1'2'492'0'0,"-1"4"681"0"0,0 0 0 0 0,1 0 0 0 0,-2 11 0 0 0,-3 15 2619 0 0,3-17-3009 0 0,1 0 1 0 0,-2 26 0 0 0,3-13-295 0 0,-1 51 646 0 0,3-45-582 0 0,-1-28-603 0 0,0 0 0 0 0,1 0 1 0 0,0 0-1 0 0,0 0 0 0 0,1 0 1 0 0,0-1-1 0 0,2 7 0 0 0,2-3-3659 0 0,3-7-1312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8752 0 0,'0'2'673'0'0,"-5"25"-324"0"0,4-23-74 0 0,0 1 0 0 0,0-1 1 0 0,0 1-1 0 0,0-1 0 0 0,1 1 1 0 0,0 7-1 0 0,10 37 1921 0 0,-7-39-1929 0 0,0 1 0 0 0,-1 0 0 0 0,0 0-1 0 0,-1 0 1 0 0,-1 0 0 0 0,1 0 0 0 0,-2 13 0 0 0,0-22-251 0 0,1 0 1 0 0,0 0 0 0 0,0 0 0 0 0,1-1 0 0 0,-1 1 0 0 0,0 0-1 0 0,0 0 1 0 0,2 1 0 0 0,0 14 933 0 0,0-41-764 0 0,-1-6-223 0 0,-2 19-18 0 0,-5-36-242 0 0,5 45 311 0 0,1 0 0 0 0,0 1 0 0 0,0-1 0 0 0,0 0 1 0 0,0 0-1 0 0,1 1 0 0 0,-1-1 0 0 0,0 0 0 0 0,1 1 0 0 0,-1-1 0 0 0,1 0 0 0 0,0 1 0 0 0,-1-1 0 0 0,1 0 0 0 0,0 1 0 0 0,0 0 1 0 0,0-1-1 0 0,0 1 0 0 0,0-1 0 0 0,1 1 0 0 0,-1 0 0 0 0,0 0 0 0 0,0 0 0 0 0,2-2 0 0 0,-2 3 41 0 0,0 0-1 0 0,0-1 1 0 0,0 1 0 0 0,0-1-1 0 0,-1 0 1 0 0,1 1-1 0 0,0-1 1 0 0,0 0 0 0 0,-1 1-1 0 0,1-1 1 0 0,1-1-1 0 0,4-5 132 0 0,22-5 102 0 0,0 1-1 0 0,35-9 1 0 0,-23 8-259 0 0,-25 9-192 0 0,-13 3 14 0 0,0 0 0 0 0,0 0 1 0 0,1-1-1 0 0,-1 1 0 0 0,0-1 0 0 0,0 0 1 0 0,0 0-1 0 0,0 1 0 0 0,0-1 0 0 0,0-1 1 0 0,0 1-1 0 0,2-2 0 0 0,3-6-617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14544 0 0,'0'0'330'0'0,"0"0"45"0"0,0 0 20 0 0,0 0-39 0 0,2 3-234 0 0,-2-3-126 0 0,4 5 111 0 0,-1 0 0 0 0,1 0-1 0 0,0-1 1 0 0,1 0 0 0 0,-1 0 0 0 0,1 0 0 0 0,-1 0 0 0 0,9 4-1 0 0,1 1 212 0 0,-10-7-254 0 0,-1 1 0 0 0,1-1 1 0 0,0 0-1 0 0,6 2 0 0 0,26 6-179 0 0,-7-4-3531 0 0,-11-3 2177 0 0</inkml:trace>
  <inkml:trace contextRef="#ctx0" brushRef="#br0" timeOffset="0.99">138 164 11256 0 0,'0'0'496'0'0,"-4"13"112"0"0,4 6-488 0 0,-6-2-120 0 0,1 2 0 0 0,1 3 0 0 0,4-3 512 0 0,-6-2 72 0 0,6-2 24 0 0,0 8 0 0 0,0 3-232 0 0,6-7-48 0 0,-2-2-8 0 0,1-7-4496 0 0,1 3-904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13448 0 0,'0'0'298'0'0,"0"0"46"0"0,0 0 24 0 0,0 0-37 0 0,-1 1-143 0 0,-30 31 1470 0 0,2-3-470 0 0,22-22-886 0 0,0 0 0 0 0,1 0 0 0 0,0 1-1 0 0,-6 8 1 0 0,10-13-254 0 0,0 0 0 0 0,1-1 0 0 0,-1 1 1 0 0,1 0-1 0 0,0 0 0 0 0,0 0 0 0 0,0 0 0 0 0,0 0 0 0 0,1 0 0 0 0,-1 0 0 0 0,1 1 0 0 0,-1-1 1 0 0,1 0-1 0 0,0 0 0 0 0,0 0 0 0 0,1 4 0 0 0,1 5 21 0 0,-3-11-49 0 0,2 1 0 0 0,-1 0-1 0 0,0 0 1 0 0,0 0 0 0 0,1 0 0 0 0,-1 0-1 0 0,1 0 1 0 0,-1-1 0 0 0,2 4 0 0 0,6 12 55 0 0,-5-10 18 0 0,1 0 1 0 0,-1-1 0 0 0,1 1 0 0 0,0-1 0 0 0,8 9 0 0 0,-11-13-58 0 0,1-1 0 0 0,-1 1 0 0 0,1-1 0 0 0,0 0-1 0 0,0 0 1 0 0,-1 0 0 0 0,1 0 0 0 0,0 0 0 0 0,0 0 0 0 0,0 0 0 0 0,0 0 0 0 0,0-1 0 0 0,0 1 0 0 0,0-1 0 0 0,1 0 0 0 0,-1 1-1 0 0,0-1 1 0 0,0 0 0 0 0,0 0 0 0 0,0 0 0 0 0,0-1 0 0 0,0 1 0 0 0,0 0 0 0 0,1-1 0 0 0,1 0 0 0 0,54-21-437 0 0,-35 9-5177 0 0,-6 1-1296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2304 0 0,'0'0'484'0'0,"0"0"1192"0"0,0 0 520 0 0,0 0 106 0 0,2 1-199 0 0,10 6-585 0 0,-8-3-1199 0 0,1-1 0 0 0,-1-1 0 0 0,1 1 0 0 0,0 0 0 0 0,0-1-1 0 0,0 0 1 0 0,9 2 0 0 0,1-2-163 0 0,0-1-1 0 0,0 0 1 0 0,1-1-1 0 0,16-2 1 0 0,-13-1-161 0 0,0 1 0 0 0,0-2-1 0 0,22-7 1 0 0,-35 8-61 0 0,1 1-1 0 0,-1-1 0 0 0,0 0 0 0 0,0 0 0 0 0,-1-1 0 0 0,1 0 0 0 0,-1 0 1 0 0,0 0-1 0 0,0 0 0 0 0,0-1 0 0 0,0 0 0 0 0,7-10 0 0 0,-11 12 23 0 0,0 0-1 0 0,0 0 0 0 0,0 0 1 0 0,0 0-1 0 0,-1 0 1 0 0,1 0-1 0 0,-1 0 0 0 0,0 0 1 0 0,0 0-1 0 0,0 0 0 0 0,0 0 1 0 0,0 0-1 0 0,-1 0 1 0 0,1 0-1 0 0,-1 0 0 0 0,0 0 1 0 0,0 0-1 0 0,0 0 1 0 0,0 1-1 0 0,-1-1 0 0 0,1 0 1 0 0,-1 0-1 0 0,-3-4 1 0 0,2 4 56 0 0,0 1 1 0 0,0 0 0 0 0,-1-1 0 0 0,1 1 0 0 0,-1 0 0 0 0,1 0-1 0 0,-1 1 1 0 0,0-1 0 0 0,0 1 0 0 0,0 0 0 0 0,1 0 0 0 0,-1 0-1 0 0,-8 0 1 0 0,5 1 16 0 0,0 0 1 0 0,0 0-1 0 0,1 1 0 0 0,-1 0 1 0 0,0 1-1 0 0,1-1 0 0 0,-12 6 1 0 0,3 0 110 0 0,0 0-1 0 0,0 2 1 0 0,1 0 0 0 0,0 0 0 0 0,-23 21 0 0 0,32-26-33 0 0,1 1 0 0 0,0 0 0 0 0,0 1 0 0 0,0-1 0 0 0,1 1 0 0 0,0-1 1 0 0,0 1-1 0 0,0 0 0 0 0,0 0 0 0 0,1 0 0 0 0,0 0 0 0 0,-1 9 0 0 0,1-6 38 0 0,1 0 0 0 0,0 0 0 0 0,1-1 0 0 0,-1 1-1 0 0,2 0 1 0 0,-1 0 0 0 0,1 0 0 0 0,4 14 0 0 0,-4-17-78 0 0,1-1 1 0 0,0 1-1 0 0,1-1 0 0 0,-1 0 1 0 0,1 0-1 0 0,0 0 1 0 0,0 0-1 0 0,1 0 0 0 0,7 8 1 0 0,-8-10-38 0 0,0-1 0 0 0,0 1 0 0 0,0-1 0 0 0,0 0 0 0 0,0 0 0 0 0,1 0 0 0 0,-1 0 0 0 0,1 0 0 0 0,0-1 0 0 0,-1 0 1 0 0,1 0-1 0 0,0 0 0 0 0,0 0 0 0 0,0 0 0 0 0,0-1 0 0 0,4 0 0 0 0,3 0-59 0 0,0 0 0 0 0,-1-1-1 0 0,1-1 1 0 0,-1 0 0 0 0,1 0 0 0 0,-1-1 0 0 0,0 0-1 0 0,0-1 1 0 0,0 0 0 0 0,0-1 0 0 0,16-11-1 0 0,66-46-3168 0 0,-84 56 2496 0 0,0-1 0 0 0,0 1 0 0 0,11-14 0 0 0,-18 19 591 0 0,1-1 0 0 0,0 0 0 0 0,-1 0 1 0 0,1 0-1 0 0,-1 0 0 0 0,0 0 0 0 0,0 0 1 0 0,0 0-1 0 0,0 0 0 0 0,0 0 0 0 0,0 0 0 0 0,0-1 1 0 0,-1 1-1 0 0,1 0 0 0 0,-1-1 0 0 0,0 1 1 0 0,1 0-1 0 0,-1-1 0 0 0,0 1 0 0 0,-1 0 0 0 0,1-5 1 0 0,-4 1-226 0 0,1-1 0 0 0,0 1 0 0 0,-8-9 0 0 0,-7-15-1187 0 0,16 26 1247 0 0,0 1 0 0 0,1-1 0 0 0,-2 0 0 0 0,1 1 0 0 0,0-1-1 0 0,-1 1 1 0 0,0 0 0 0 0,1 0 0 0 0,-1 0 0 0 0,-5-3 0 0 0,0 0 651 0 0,7 5-119 0 0,-1 0 0 0 0,1 0 0 0 0,-1 0 0 0 0,0 0 0 0 0,1 0 0 0 0,-1 0-1 0 0,0 0 1 0 0,-2 0 0 0 0,4 1-17 0 0,0 0 0 0 0,-1 0 0 0 0,1 0 0 0 0,0 0-1 0 0,0 0 1 0 0,-1 0 0 0 0,1 0 0 0 0,0 0 0 0 0,-1 0-1 0 0,1 0 1 0 0,0 0 0 0 0,0 0 0 0 0,-1 0 0 0 0,1 0-1 0 0,0 0 1 0 0,-1 1 0 0 0,1-1 0 0 0,0 0 0 0 0,0 0-1 0 0,0 0 1 0 0,-1 0 0 0 0,1 1 0 0 0,0-1-1 0 0,0 0 1 0 0,-1 0 0 0 0,1 0 0 0 0,0 1 0 0 0,0-1-1 0 0,0 1 1 0 0,-3 10 1427 0 0,5 16-1476 0 0,5-3 456 0 0,16 34 0 0 0,-9-26-273 0 0,-10-24-321 0 0,0 0-1 0 0,1-1 0 0 0,0 1 0 0 0,0-1 0 0 0,11 11 0 0 0,-10-11-24 0 0,1 1 0 0 0,-1 0-1 0 0,-1 0 1 0 0,7 12-1 0 0,-8-6-10 0 0,-4-14-15 0 0,0 1-1 0 0,0-1 1 0 0,0 0-1 0 0,0 1 1 0 0,0-1-1 0 0,0 1 1 0 0,0-1-1 0 0,0 0 1 0 0,-1 1-1 0 0,1-1 1 0 0,0 0-1 0 0,0 1 1 0 0,0-1-1 0 0,0 0 1 0 0,-1 1-1 0 0,1-1 1 0 0,0 0-1 0 0,0 1 1 0 0,0-1-1 0 0,-1 0 1 0 0,1 0-1 0 0,0 1 0 0 0,-1-1 1 0 0,1 0-1 0 0,-1 1 3 0 0,0-1 0 0 0,1 0 0 0 0,-1 0 0 0 0,0 0-1 0 0,1 0 1 0 0,-1 0 0 0 0,1 0 0 0 0,-1 0 0 0 0,0 0-1 0 0,1 0 1 0 0,-1 0 0 0 0,0 0 0 0 0,1 0 0 0 0,-1 0-1 0 0,1 0 1 0 0,-1-1 0 0 0,0 1 0 0 0,1 0 0 0 0,-1 0-1 0 0,0-1 1 0 0,-2-2 9 0 0,-1 1 0 0 0,1-1 0 0 0,0 0 0 0 0,0 0-1 0 0,1 0 1 0 0,-1-1 0 0 0,1 1 0 0 0,-1 0 0 0 0,1-1 0 0 0,-2-6 0 0 0,-1 0 41 0 0,1 0-1 0 0,-6-21 1 0 0,9 25-44 0 0,0 1 0 0 0,1-1 0 0 0,0 1 0 0 0,0-1 0 0 0,0 0 0 0 0,2-9 0 0 0,-1 1-8 0 0,-1 12-1 0 0,1 0 0 0 0,-1 0 0 0 0,1-1 0 0 0,-1 1 0 0 0,1 0 0 0 0,0 0 0 0 0,0 0 0 0 0,0 0 0 0 0,0 0 0 0 0,0 0 0 0 0,0 0 0 0 0,1 0 0 0 0,2-3 0 0 0,1 1 0 0 0,0-1 0 0 0,1 1 0 0 0,6-4 0 0 0,9-8 0 0 0,-12 10-11 0 0,-1 0 0 0 0,1 0 0 0 0,0 1 0 0 0,0 0 0 0 0,0 1 0 0 0,0 0 0 0 0,17-5 0 0 0,-23 9 11 0 0,0-1 0 0 0,0 1 0 0 0,0 0 0 0 0,0 0 0 0 0,0 0 0 0 0,0 0 0 0 0,0 0 0 0 0,0 1 0 0 0,0-1 0 0 0,6 3 0 0 0,-3-1 0 0 0,0 0 0 0 0,0 1 0 0 0,0-1 0 0 0,6 5 0 0 0,-1 4 0 0 0,-8-8 0 0 0,-1-1 0 0 0,0 1 0 0 0,0 0 0 0 0,-1-1 0 0 0,1 1 0 0 0,0 0 0 0 0,-1 0 0 0 0,0 0 0 0 0,0 0 0 0 0,0 0 0 0 0,0 1 0 0 0,0-1 0 0 0,0 0 0 0 0,-1 0 0 0 0,0 1 0 0 0,0 3 0 0 0,1-4-5 0 0,-1-1 0 0 0,0 0 0 0 0,0 0 0 0 0,0 0 0 0 0,0 0 0 0 0,0 0 0 0 0,-1 0-1 0 0,1 0 1 0 0,-1 0 0 0 0,1-1 0 0 0,-3 5 0 0 0,2 0-8 0 0,1-4-78 0 0,0-2-165 0 0,0 0-61 0 0,0 0-745 0 0,0 0-3060 0 0,0 0-1315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97 11088 0 0,'0'0'505'0'0,"0"0"-9"0"0,0 0-236 0 0,0 0 180 0 0,0 0 116 0 0,0 0 20 0 0,0 0-28 0 0,2 1-145 0 0,1 1-324 0 0,1 0 1 0 0,0 1 0 0 0,0-2 0 0 0,0 1 0 0 0,0 0 0 0 0,0-1-1 0 0,0 0 1 0 0,1 0 0 0 0,-1 0 0 0 0,0 0 0 0 0,1-1 0 0 0,-1 1 0 0 0,0-1-1 0 0,1 0 1 0 0,7-2 0 0 0,-2 1-118 0 0,0-1 1 0 0,-1 0-1 0 0,1-1 1 0 0,-1 0-1 0 0,18-8 1 0 0,-26 10-74 0 0,0-1 1 0 0,0 1 0 0 0,0 0 0 0 0,0 0 0 0 0,0-1 0 0 0,0 1 0 0 0,-1-1 0 0 0,1 1 0 0 0,0 0 0 0 0,-1-1 0 0 0,1 1 0 0 0,-1-1 0 0 0,0 0 0 0 0,1 1 0 0 0,-1-1 0 0 0,0-3 0 0 0,0 3 32 0 0,0 0 0 0 0,-1 0 1 0 0,1-1-1 0 0,-1 1 0 0 0,1 0 0 0 0,-1 0 1 0 0,0 0-1 0 0,0 0 0 0 0,0 0 0 0 0,0 0 1 0 0,0 0-1 0 0,0 0 0 0 0,-1 0 0 0 0,1 0 1 0 0,-1 0-1 0 0,1 1 0 0 0,-1-1 0 0 0,0 1 1 0 0,0-1-1 0 0,-3-1 0 0 0,1 0 58 0 0,1 1-1 0 0,-1 1 1 0 0,0-1-1 0 0,1 0 0 0 0,-1 1 1 0 0,0 0-1 0 0,0 0 1 0 0,0 0-1 0 0,0 0 1 0 0,-8 0-1 0 0,7 2 99 0 0,-1-1 0 0 0,1 1 0 0 0,-1 0 0 0 0,1 1 0 0 0,0-1 0 0 0,-1 1 0 0 0,1 0 0 0 0,0 1 0 0 0,0-1 0 0 0,0 1 0 0 0,1 0 0 0 0,-1 0-1 0 0,-6 6 1 0 0,7-6 45 0 0,0 1-1 0 0,1-1 1 0 0,-1 1-1 0 0,1 0 1 0 0,0 0-1 0 0,0 0 1 0 0,0 0-1 0 0,1 0 1 0 0,-1 1-1 0 0,1 0 1 0 0,0-1-1 0 0,0 1 0 0 0,1 0 1 0 0,-1 0-1 0 0,0 6 1 0 0,-4 19 459 0 0,5-25-479 0 0,-1 0-1 0 0,1-1 1 0 0,0 1-1 0 0,1 0 1 0 0,-1 0-1 0 0,1 0 1 0 0,1 10-1 0 0,0-6-51 0 0,1 0 0 0 0,0 0 0 0 0,4 12-1 0 0,-4-17-19 0 0,-1-1 0 0 0,1 1 0 0 0,0-1-1 0 0,0 0 1 0 0,0 0 0 0 0,0 0 0 0 0,1 0-1 0 0,-1 0 1 0 0,1 0 0 0 0,5 4 0 0 0,-6-6-6 0 0,-1 0 0 0 0,1 0 1 0 0,-1-1-1 0 0,1 1 0 0 0,0-1 0 0 0,-1 1 1 0 0,1-1-1 0 0,0 0 0 0 0,-1 0 1 0 0,1 1-1 0 0,-1-1 0 0 0,1 0 0 0 0,0 0 1 0 0,-1-1-1 0 0,1 1 0 0 0,0 0 0 0 0,-1 0 1 0 0,1-1-1 0 0,2 0 0 0 0,33-16 162 0 0,-22 10-289 0 0,-3 1-148 0 0,1 0 0 0 0,-1-1 0 0 0,-1 0-1 0 0,1 0 1 0 0,-1-2 0 0 0,-1 1-1 0 0,1-1 1 0 0,11-15 0 0 0,-16 18-108 0 0,-1-1 1 0 0,0 0 0 0 0,-1-1-1 0 0,1 1 1 0 0,-2-1 0 0 0,1 0-1 0 0,-1 0 1 0 0,0 0-1 0 0,0 0 1 0 0,-1-1 0 0 0,0 1-1 0 0,-1-1 1 0 0,0 1 0 0 0,0-12-1 0 0,-1 13 221 0 0,-1-18-921 0 0,1 24 1076 0 0,0 0 1 0 0,0 1-1 0 0,0-1 1 0 0,-1 1-1 0 0,1-1 1 0 0,0 0-1 0 0,0 1 1 0 0,0-1-1 0 0,-1 1 1 0 0,1-1 0 0 0,0 1-1 0 0,-1-1 1 0 0,1 1-1 0 0,0-1 1 0 0,-1 1-1 0 0,1-1 1 0 0,-1 1-1 0 0,1 0 1 0 0,0-1-1 0 0,-1 1 1 0 0,1 0-1 0 0,-1-1 1 0 0,1 1-1 0 0,-1 0 1 0 0,1-1 0 0 0,-1 1-1 0 0,0 0 1 0 0,1 0-1 0 0,-1 0 1 0 0,1 0-1 0 0,-2-1 1 0 0,-4 11 1154 0 0,1-1-818 0 0,0 0 0 0 0,1 1 0 0 0,0-1 0 0 0,0 1 0 0 0,1 0 0 0 0,1 0 0 0 0,-1 0 0 0 0,2 0 0 0 0,-1 0 0 0 0,1 0 0 0 0,1 0 0 0 0,0 0 0 0 0,0 1 0 0 0,4 15 0 0 0,7 54 169 0 0,-8-59-246 0 0,-3-17-176 0 0,0 0 1 0 0,1 0-1 0 0,-1-1 1 0 0,1 1-1 0 0,0 0 1 0 0,0 0-1 0 0,1-1 1 0 0,-1 1-1 0 0,3 3 1 0 0,-3-6 47 0 0,0-2-134 0 0,0-1-1 0 0,-1 1 0 0 0,1-1 0 0 0,0 1 0 0 0,0-1 0 0 0,-1 0 0 0 0,1 1 0 0 0,-1-1 0 0 0,1 0 0 0 0,-1-1 1 0 0,3-9 15 0 0,8-10-20 0 0,-6 12-11 0 0,0-1 0 0 0,5-18-1 0 0,-7 17 7 0 0,1-1 0 0 0,0 1 0 0 0,1 0 0 0 0,1 1 0 0 0,0-1 0 0 0,0 1 0 0 0,16-20 0 0 0,-9 19-107 0 0,-9 12 37 0 0,23 8-257 0 0,-14-4-2438 0 0,23 5-1 0 0,-2-5-2538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11544 0 0,'0'0'529'0'0,"-3"1"-12"0"0,-9 3-343 0 0,-1 0-1 0 0,1 0 1 0 0,0 1 0 0 0,-14 9-1 0 0,-65 44 2591 0 0,49-35-2088 0 0,27-16-302 0 0,-25 17-1 0 0,37-22-324 0 0,0 0 0 0 0,1 1 0 0 0,-1-1 0 0 0,0 0 0 0 0,1 1 0 0 0,0 0 0 0 0,-1-1 0 0 0,1 1 0 0 0,1 0 0 0 0,-1 0 0 0 0,0 0 0 0 0,1 0 0 0 0,-3 7 0 0 0,4-10-44 0 0,0 1-1 0 0,0-1 1 0 0,0 0-1 0 0,0 0 1 0 0,0 0-1 0 0,0 1 1 0 0,0-1 0 0 0,0 0-1 0 0,0 0 1 0 0,0 0-1 0 0,0 1 1 0 0,0-1-1 0 0,0 0 1 0 0,0 0-1 0 0,0 0 1 0 0,0 1-1 0 0,0-1 1 0 0,0 0-1 0 0,0 0 1 0 0,1 0-1 0 0,-1 0 1 0 0,0 1-1 0 0,0-1 1 0 0,0 0-1 0 0,0 0 1 0 0,0 0-1 0 0,1 0 1 0 0,-1 0-1 0 0,0 1 1 0 0,0-1-1 0 0,0 0 1 0 0,0 0-1 0 0,1 0 1 0 0,-1 0-1 0 0,0 0 1 0 0,0 0-1 0 0,0 0 1 0 0,1 0-1 0 0,-1 0 1 0 0,0 0-1 0 0,0 0 1 0 0,0 0-1 0 0,1 0 1 0 0,-1 0-1 0 0,2 0 21 0 0,6 3-5 0 0,0-1-1 0 0,1-1 0 0 0,-1 0 0 0 0,1 0 0 0 0,-1 0 1 0 0,1-1-1 0 0,-1 0 0 0 0,1-1 0 0 0,15-3 0 0 0,-4-3-352 0 0,-1 0 0 0 0,0-1 0 0 0,0-1 0 0 0,29-19 0 0 0,-8-5-481 0 0,-37 30 607 0 0,-3 2 207 0 0,0 1 0 0 0,0 0 0 0 0,0 0 1 0 0,0 0-1 0 0,0 0 0 0 0,0 0 0 0 0,1-1 0 0 0,-1 1 1 0 0,0 0-1 0 0,0 0 0 0 0,0 0 0 0 0,0 0 0 0 0,0 0 1 0 0,0 0-1 0 0,1 0 0 0 0,-1 0 0 0 0,0 0 0 0 0,0-1 1 0 0,0 1-1 0 0,0 0 0 0 0,0 0 0 0 0,1 0 0 0 0,-1 0 1 0 0,0 0-1 0 0,0 0 0 0 0,0 0 0 0 0,0 0 0 0 0,1 0 1 0 0,-1 0-1 0 0,0 0 0 0 0,0 0 0 0 0,0 0 0 0 0,0 0 1 0 0,0 1-1 0 0,1-1 0 0 0,-1 0 0 0 0,0 0 0 0 0,0 0 1 0 0,0 0-1 0 0,0 0 0 0 0,0 0 0 0 0,1 0 0 0 0,-1 0 0 0 0,0 0 1 0 0,0 0-1 0 0,0 1 0 0 0,0-1 0 0 0,0 0 0 0 0,0 0 1 0 0,0 0-1 0 0,0 0 0 0 0,0 0 0 0 0,1 1 0 0 0,-1-1 1 0 0,0 0-1 0 0,0 0 0 0 0,0 0 0 0 0,0 0 0 0 0,0 0 1 0 0,0 1-1 0 0,0-1 0 0 0,6 12 109 0 0,-5-10-77 0 0,2 6 103 0 0,-2-1 1 0 0,1 1-1 0 0,-1 0 0 0 0,0 0 0 0 0,0 0 1 0 0,-1 0-1 0 0,0 0 0 0 0,-2 11 0 0 0,1 7 309 0 0,1 142-76 0 0,0-163-360 0 0,-1 0-1 0 0,0 0 1 0 0,0 0-1 0 0,0 0 1 0 0,0 0-1 0 0,-1 0 1 0 0,0 0-1 0 0,0-1 1 0 0,-4 7-1 0 0,6-10 1 0 0,-1 0-1 0 0,0 0 1 0 0,0 0 0 0 0,0 0-1 0 0,0 0 1 0 0,0 0-1 0 0,0 0 1 0 0,0 0 0 0 0,0 0-1 0 0,0-1 1 0 0,0 1-1 0 0,0 0 1 0 0,0-1 0 0 0,-1 1-1 0 0,1-1 1 0 0,0 1-1 0 0,0-1 1 0 0,-1 1 0 0 0,1-1-1 0 0,0 0 1 0 0,-1 0-1 0 0,1 0 1 0 0,0 0 0 0 0,-1 0-1 0 0,1 0 1 0 0,0 0-1 0 0,-1 0 1 0 0,1 0 0 0 0,0-1-1 0 0,-2 0 1 0 0,1 1-26 0 0,0-1 1 0 0,0 1-1 0 0,0-1 1 0 0,0 0-1 0 0,0 0 1 0 0,0 0-1 0 0,0 0 1 0 0,1 0-1 0 0,-1 0 1 0 0,0 0-1 0 0,1-1 1 0 0,-1 1-1 0 0,1-1 1 0 0,0 1-1 0 0,-1-1 1 0 0,1 1-1 0 0,0-1 0 0 0,0 0 1 0 0,-2-3-1 0 0,-1-4-142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 14944 0 0,'0'0'664'0'0,"0"0"136"0"0,0 0-641 0 0,0 0-159 0 0,0 0 0 0 0,4 13 0 0 0,-4 2 104 0 0,0-2-8 0 0,11 1 0 0 0,-7-1 0 0 0,8-4 0 0 0,-9 4 0 0 0,14 1 0 0 0,-7-5 0 0 0,-1-3-200 0 0,2 1-48 0 0,-1 3-8 0 0,5-5 0 0 0</inkml:trace>
  <inkml:trace contextRef="#ctx0" brushRef="#br0" timeOffset="1">221 0 8288 0 0,'0'0'638'0'0,"-1"3"-179"0"0,-8 21 1431 0 0,-1-1-1 0 0,0-1 1 0 0,-17 24 0 0 0,-3 9-971 0 0,-3 7-368 0 0,-40 85 482 0 0,64-120-1524 0 0,1-1-4153 0 0,-3-3-1500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1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11544 0 0,'0'0'529'0'0,"0"0"-12"0"0,0 0-247 0 0,0 0 171 0 0,0 0 115 0 0,0 0 20 0 0,3 0-41 0 0,76 9 505 0 0,-73-9-999 0 0,0 0 46 0 0,0 0 0 0 0,0 1 0 0 0,0 0 0 0 0,0 0 0 0 0,0 0 0 0 0,0 1 0 0 0,0 0 0 0 0,7 3-1 0 0,-5-2-8 0 0,1 0 0 0 0,0 0 0 0 0,-1-1 0 0 0,1 0 0 0 0,15 1 0 0 0,2 0-2 0 0,1 0-114 0 0,1-1 0 0 0,28-2 0 0 0,-23-1-1774 0 0,-31 1 683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216 235 12384 0 0,'0'0'281'0'0,"0"-2"40"0"0,0 0-287 0 0,0-1 0 0 0,0 1 0 0 0,-1 0 1 0 0,1 0-1 0 0,0 0 0 0 0,-1 0 0 0 0,1 0 0 0 0,-1 0 0 0 0,0 0 0 0 0,0 0 0 0 0,0 0 0 0 0,0 0 0 0 0,0 0 0 0 0,0 0 0 0 0,0 0 0 0 0,0 1 0 0 0,-1-1 0 0 0,1 1 0 0 0,-1-1 0 0 0,1 1 1 0 0,-4-3-1 0 0,-2-2 10 0 0,4 3 52 0 0,0 0 0 0 0,0 0-1 0 0,0 0 1 0 0,-1 0 0 0 0,0 1-1 0 0,1 0 1 0 0,-1-1 0 0 0,0 1-1 0 0,0 1 1 0 0,0-1 0 0 0,0 0-1 0 0,-1 1 1 0 0,-5-1 0 0 0,5 1 43 0 0,-1 0 1 0 0,1 1-1 0 0,0 0 1 0 0,0 0 0 0 0,-10 1-1 0 0,12 0-64 0 0,0 0-1 0 0,0 0 1 0 0,1 0 0 0 0,-1 1-1 0 0,0-1 1 0 0,1 0 0 0 0,-1 1-1 0 0,1 0 1 0 0,-1 0 0 0 0,1 0-1 0 0,0 0 1 0 0,-3 3-1 0 0,1 0 87 0 0,0 1-1 0 0,0-1 1 0 0,0 1-1 0 0,-3 8 0 0 0,-5 8 272 0 0,9-17-386 0 0,1-1-1 0 0,0 1 1 0 0,0 0 0 0 0,0 0-1 0 0,1 0 1 0 0,0 0 0 0 0,0 0 0 0 0,0 0-1 0 0,0 9 1 0 0,2-3 27 0 0,4-1 13 0 0,-4-10-80 0 0,0 1 0 0 0,0-1 1 0 0,0 1-1 0 0,0-1 0 0 0,0 1 0 0 0,0-1 1 0 0,0 0-1 0 0,0 0 0 0 0,0 0 1 0 0,0 1-1 0 0,0-1 0 0 0,1 0 0 0 0,-1 0 1 0 0,0-1-1 0 0,0 1 0 0 0,1 0 0 0 0,19-6 62 0 0,-14 3 0 0 0,-1 0 0 0 0,1-1-1 0 0,-1 0 1 0 0,0 0-1 0 0,0-1 1 0 0,6-5-1 0 0,10-8 180 0 0,-10 7-344 0 0,1 0-1 0 0,-2-1 1 0 0,1-1-1 0 0,-2 0 1 0 0,0 0-1 0 0,0-1 1 0 0,-1 0-1 0 0,-1-1 1 0 0,0 0-1 0 0,-1 0 1 0 0,-1 0-1 0 0,0-1 1 0 0,-2 0-1 0 0,6-24 1 0 0,-10 37 67 0 0,1-15-49 0 0,-4 16 117 0 0,-4 7 26 0 0,1 1-45 0 0,1 0 0 0 0,1 0 0 0 0,-1 1 0 0 0,1 0 0 0 0,0 0 0 0 0,0 0 0 0 0,1 0 0 0 0,-2 8 0 0 0,2-7 6 0 0,-19 68 167 0 0,20-68-187 0 0,1 1 1 0 0,0-1-1 0 0,0 1 0 0 0,1-1 0 0 0,0 1 0 0 0,1-1 0 0 0,1 11 0 0 0,0-10 43 0 0,1 0-1 0 0,-1 0 1 0 0,6 11 0 0 0,-7-17-314 0 0,1 0 0 0 0,-1 0 0 0 0,1 0 0 0 0,0 0 0 0 0,0-1 0 0 0,0 1 0 0 0,1-1 0 0 0,-1 1 0 0 0,0-1 0 0 0,1 0 0 0 0,4 4 0 0 0,-5-5-1284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3 115 5064 0 0,'0'0'389'0'0,"-2"-3"-16"0"0,1 1 1225 0 0,2 3 6791 0 0,1 1-8271 0 0,1 0 1 0 0,-1 0-1 0 0,1 0 1 0 0,0-1-1 0 0,0 1 0 0 0,0-1 1 0 0,-1 0-1 0 0,1 0 1 0 0,0 0-1 0 0,6 2 0 0 0,37 2 674 0 0,-22-2-484 0 0,-15-3-261 0 0,0 0-1 0 0,-1 0 1 0 0,1 0-1 0 0,0-1 1 0 0,-1 0-1 0 0,10-3 1 0 0,48-17-166 0 0,-60 18 35 0 0,0 0 0 0 0,-1 0-1 0 0,1 0 1 0 0,-1-1 0 0 0,0 1-1 0 0,0-1 1 0 0,0 0 0 0 0,8-10-1 0 0,-12 12 29 0 0,1 1-1 0 0,-1-1 1 0 0,1 0 0 0 0,-1 0-1 0 0,0 0 1 0 0,0-1-1 0 0,0 1 1 0 0,0 0-1 0 0,-1 0 1 0 0,1 0-1 0 0,0-5 1 0 0,-1 5 30 0 0,0 1-1 0 0,0-1 1 0 0,0 1 0 0 0,0-1 0 0 0,-1 1 0 0 0,1-1 0 0 0,0 1 0 0 0,-1-1 0 0 0,0 1 0 0 0,1-1-1 0 0,-1 1 1 0 0,0 0 0 0 0,1-1 0 0 0,-1 1 0 0 0,0 0 0 0 0,0 0 0 0 0,0-1 0 0 0,0 1 0 0 0,-3-2 0 0 0,2 2 2 0 0,0 0 0 0 0,0 0 0 0 0,0 0 0 0 0,0 0 0 0 0,0 0 0 0 0,-1 0 0 0 0,1 0 0 0 0,0 1 1 0 0,-1-1-1 0 0,1 1 0 0 0,0 0 0 0 0,-1 0 0 0 0,1 0 0 0 0,0 0 0 0 0,-5 0 0 0 0,-36 9-50 0 0,41-9 61 0 0,-16 5 83 0 0,1 1-1 0 0,1 0 1 0 0,-1 2-1 0 0,1-1 1 0 0,0 2 0 0 0,1 0-1 0 0,0 1 1 0 0,0 1-1 0 0,1 0 1 0 0,-14 15-1 0 0,25-23-22 0 0,1-1-1 0 0,0 1 1 0 0,0 0-1 0 0,0 0 1 0 0,0 0-1 0 0,0 0 1 0 0,0 0-1 0 0,1 0 0 0 0,0 0 1 0 0,0 1-1 0 0,0-1 1 0 0,0 0-1 0 0,0 1 1 0 0,0-1-1 0 0,1 1 0 0 0,0-1 1 0 0,0 1-1 0 0,0-1 1 0 0,0 1-1 0 0,0-1 1 0 0,1 1-1 0 0,0 3 0 0 0,0-6-29 0 0,-1 1-1 0 0,1-1 1 0 0,-1 0-1 0 0,1 1 1 0 0,0-1-1 0 0,0 0 1 0 0,0 0-1 0 0,0 1 1 0 0,0-1-1 0 0,0 0 1 0 0,0 0-1 0 0,0 0 1 0 0,0 0-1 0 0,0 0 1 0 0,0-1-1 0 0,1 1 0 0 0,-1 0 1 0 0,0 0-1 0 0,1-1 1 0 0,0 1-1 0 0,34 9 204 0 0,-27-8-150 0 0,2 0-59 0 0,0-1 0 0 0,1 0-1 0 0,-1-1 1 0 0,0 0 0 0 0,1-1-1 0 0,-1 0 1 0 0,11-3 0 0 0,-4 0-600 0 0,-1 0 0 0 0,0 0-1 0 0,0-2 1 0 0,-1 0 0 0 0,21-11 0 0 0,-34 15 941 0 0,0 0 1 0 0,0 0-1 0 0,0-1 0 0 0,-1 1 0 0 0,1-1 0 0 0,-1 0 0 0 0,0 1 1 0 0,1-1-1 0 0,-1 0 0 0 0,3-7 0 0 0,-3 6-321 0 0,0 1 0 0 0,0-1 0 0 0,1 0 1 0 0,-1 1-1 0 0,1 0 0 0 0,4-4 0 0 0,-3 4-21 0 0,2-2-8 0 0,-1 0 1 0 0,1 0-1 0 0,-1 0 0 0 0,8-10 0 0 0,-12 13-2 0 0,0 1 0 0 0,0-1 0 0 0,1 0 0 0 0,-1 1 0 0 0,0-1 0 0 0,1 1 0 0 0,-1 0 0 0 0,1-1 0 0 0,0 1 0 0 0,1-1 0 0 0,6-7 0 0 0,-2 1 0 0 0,0 7-12 0 0,-6 2 3 0 0,0-1 0 0 0,0 1-1 0 0,0 0 1 0 0,-1 0 0 0 0,1-1-1 0 0,0 1 1 0 0,-1 0 0 0 0,1 0-1 0 0,-1 0 1 0 0,1 0 0 0 0,-1 0-1 0 0,1 0 1 0 0,-1 0 0 0 0,0 0-1 0 0,1 0 1 0 0,-1 0 0 0 0,0 0-1 0 0,0 2 1 0 0,-1 13-12 0 0,-1-1-1 0 0,0 1 1 0 0,-10 29 0 0 0,12-43-11 0 0,0-2 78 0 0,-1 0-42 0 0,1 1 0 0 0,0-1-1 0 0,0 0 1 0 0,0 1-1 0 0,0-1 1 0 0,0 0-1 0 0,0 1 1 0 0,0-1-1 0 0,0 0 1 0 0,0 1-1 0 0,0-1 1 0 0,0 0 0 0 0,0 1-1 0 0,1-1 1 0 0,-1 0-1 0 0,0 1 1 0 0,0-1-1 0 0,0 0 1 0 0,0 1-1 0 0,0-1 1 0 0,1 0-1 0 0,-1 0 1 0 0,0 1 0 0 0,0-1-1 0 0,1 0 1 0 0,-1 1-1 0 0,0-1 1 0 0,0 0-1 0 0,1 0 1 0 0,-1 0-1 0 0,0 1 1 0 0,1-1 0 0 0,-1 0-1 0 0,0 0 1 0 0,0 0-1 0 0,1 0 1 0 0,-1 0-1 0 0,0 0 1 0 0,1 0-1 0 0,-1 1 1 0 0,1-1-1 0 0,-1 0 1 0 0,0 0 0 0 0,1 0-1 0 0,-1 0 1 0 0,0-1-1 0 0,1 1 1 0 0,-1 0-1 0 0,0 0 1 0 0,1 0-1 0 0,-1 0 1 0 0,0 0 0 0 0,1 0-1 0 0,-1 0 1 0 0,0-1-1 0 0,1 1 1 0 0,-1 0-1 0 0,1-1 1 0 0,15-11-26 0 0,-9 3 203 0 0,0 0 0 0 0,-1 0 0 0 0,7-14-1 0 0,6-8 41 0 0,-18 29-251 0 0,0 0 0 0 0,0 0-1 0 0,0 1 1 0 0,0-1-1 0 0,0 1 1 0 0,1-1 0 0 0,-1 1-1 0 0,1-1 1 0 0,-1 1-1 0 0,1 0 1 0 0,3-3 0 0 0,-1 2-31 0 0,-2 1-84 0 0,2 1 103 0 0,-2 0 36 0 0,0 0 0 0 0,1 1 0 0 0,-1-1 0 0 0,0 1-1 0 0,0 0 1 0 0,1 0 0 0 0,-1 0 0 0 0,2 1-1 0 0,1 0 3 0 0,13 9 4 0 0,-13-4 0 0 0,-3-2 0 0 0,2 5 0 0 0,-3 2 0 0 0,-2-2 0 0 0,-3-2 0 0 0,-4 0 409 0 0,6-7-1850 0 0,2 0-3785 0 0,0-1 3445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 7368 0 0,'-2'-1'333'0'0,"-1"1"235"0"0,0-1 0 0 0,0 0 0 0 0,1 1 0 0 0,-1-1 0 0 0,0 1 0 0 0,0 0 0 0 0,0 0 0 0 0,0 0 0 0 0,0 0-1 0 0,-3 1 1 0 0,2 0-242 0 0,0 1 0 0 0,0-1 0 0 0,1 0 0 0 0,-1 1 0 0 0,0 0 0 0 0,-5 4 0 0 0,2-2-174 0 0,1 2 1 0 0,0-1-1 0 0,0 1 0 0 0,0 0 0 0 0,1 0 0 0 0,-8 12 0 0 0,12-16-104 0 0,0-1 0 0 0,1 1-1 0 0,-1 0 1 0 0,0 0-1 0 0,1 0 1 0 0,-1 0-1 0 0,1 0 1 0 0,-1 0-1 0 0,1 0 1 0 0,0 0-1 0 0,0 0 1 0 0,0 0-1 0 0,0 0 1 0 0,1 4 0 0 0,8 22 126 0 0,-8-25-162 0 0,0-1-1 0 0,1 1 0 0 0,-1-1 1 0 0,1 1-1 0 0,0-1 0 0 0,0 1 0 0 0,0-1 1 0 0,0 0-1 0 0,0 0 0 0 0,1 0 0 0 0,2 1 1 0 0,3 4 34 0 0,4 5-73 0 0,-12-6 3 0 0,0-4 12 0 0,0 0 12 0 0,1 0-1 0 0,-1 0 0 0 0,0 0 1 0 0,0 0-1 0 0,-1 0 1 0 0,1-1-1 0 0,0 1 1 0 0,-1 0-1 0 0,1 0 0 0 0,-1 0 1 0 0,1-1-1 0 0,-1 1 1 0 0,0 0-1 0 0,0 0 0 0 0,0-1 1 0 0,0 1-1 0 0,0-1 1 0 0,0 1-1 0 0,0-1 1 0 0,0 1-1 0 0,-1-1 0 0 0,1 0 1 0 0,-1 0-1 0 0,1 1 1 0 0,-1-1-1 0 0,1 0 1 0 0,-4 1-1 0 0,-4 3 2 0 0,0-1-1 0 0,-1 0 1 0 0,-19 5 0 0 0,7-3-3 0 0,20-5-23 0 0,-1 0-1 0 0,1 0 1 0 0,-1-1-1 0 0,0 1 0 0 0,1-1 1 0 0,-1 0-1 0 0,1 1 1 0 0,-1-1-1 0 0,0 0 0 0 0,1-1 1 0 0,-1 1-1 0 0,1 0 0 0 0,-1-1 1 0 0,-3-1-1 0 0,4 2-113 0 0,1-1-1 0 0,-1 0 1 0 0,1 0 0 0 0,0 0-1 0 0,0 0 1 0 0,-1 0-1 0 0,1 0 1 0 0,0 0-1 0 0,0 0 1 0 0,0 0-1 0 0,0-1 1 0 0,0 1-1 0 0,1 0 1 0 0,-1-1 0 0 0,0 1-1 0 0,1-1 1 0 0,-1 1-1 0 0,1-1 1 0 0,-1 1-1 0 0,1-1 1 0 0,-1 1-1 0 0,1-1 1 0 0,0 1 0 0 0,0-1-1 0 0,0 1 1 0 0,0-3-1 0 0,2-24-1320 0 0,7 1-10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9072 0 0,'-12'-8'413'0'0,"9"7"-10"0"0,3-1-259 0 0,-3-4-42 0 0,3 4 346 0 0,0 2 147 0 0,0 0 21 0 0,0 0-21 0 0,0 0-117 0 0,0 0-50 0 0,0 0-10 0 0,0 0-40 0 0,0 0-158 0 0,0 0-76 0 0,0 1-131 0 0,0 0 0 0 0,1-1 0 0 0,-1 1 0 0 0,1-1 0 0 0,-1 1 0 0 0,1 0 0 0 0,-1-1 0 0 0,1 1 0 0 0,-1-1 0 0 0,1 0 0 0 0,0 1 0 0 0,-1-1 0 0 0,1 1 0 0 0,-1-1 0 0 0,1 0 0 0 0,0 1 0 0 0,0-1 0 0 0,-1 0 0 0 0,1 0 0 0 0,0 0 0 0 0,1 1 0 0 0,3 0 52 0 0,45 25 155 0 0,-43-22-315 0 0,0 1 0 0 0,11 9 0 0 0,7 5-189 0 0,-23-18 265 0 0,-1 0 1 0 0,0 0 0 0 0,1 1-1 0 0,-1-1 1 0 0,0 1-1 0 0,0-1 1 0 0,0 1 0 0 0,0 0-1 0 0,0 0 1 0 0,0-1 0 0 0,-1 1-1 0 0,1 0 1 0 0,0 0 0 0 0,-1 0-1 0 0,0-1 1 0 0,1 1 0 0 0,-1 0-1 0 0,0 3 1 0 0,0-1-442 0 0,0 0 0 0 0,0-1 0 0 0,0 1 0 0 0,0-1 0 0 0,-1 1 0 0 0,0 0 0 0 0,1-1 1 0 0,-1 1-1 0 0,-3 4 0 0 0,-5 2-3632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6448 0 0,'0'0'36'0'0,"0"0"0"0"0,1 1-1 0 0,-1-1 1 0 0,0 0 0 0 0,0 1 0 0 0,0-1 0 0 0,0 0 0 0 0,1 1 0 0 0,-1-1 0 0 0,0 0-1 0 0,0 0 1 0 0,1 1 0 0 0,-1-1 0 0 0,0 0 0 0 0,0 0 0 0 0,1 1 0 0 0,-1-1 0 0 0,0 0-1 0 0,1 0 1 0 0,-1 0 0 0 0,1 0 0 0 0,2 1 403 0 0,1 0-1 0 0,-1 0 1 0 0,1 0-1 0 0,-1 0 1 0 0,1 0 0 0 0,-1 1-1 0 0,0-1 1 0 0,0 1-1 0 0,5 3 1 0 0,20 10 111 0 0,-22-13-493 0 0,0-1 0 0 0,-1 1 0 0 0,1-1 0 0 0,0 0 1 0 0,-1-1-1 0 0,1 1 0 0 0,0-1 0 0 0,0 0 0 0 0,0-1 0 0 0,-1 0 0 0 0,7-1 0 0 0,48-9-321 0 0,-58 10-118 0 0,-2 1-112 0 0,2-1-688 0 0,6-4-2690 0 0</inkml:trace>
  <inkml:trace contextRef="#ctx0" brushRef="#br0" timeOffset="1">209 1 6448 0 0,'0'0'498'0'0,"0"0"-128"0"0,-1 1 678 0 0,-2 5 4 0 0,1-4-781 0 0,1 0 0 0 0,0-1 0 0 0,0 1 0 0 0,0 0 0 0 0,0 0 0 0 0,0 0 1 0 0,1 0-1 0 0,-1 0 0 0 0,1 0 0 0 0,-1 0 0 0 0,1 0 0 0 0,0 0 0 0 0,-1 2 1 0 0,1 5 114 0 0,-1 0 0 0 0,-3 14 0 0 0,2-14-136 0 0,0 0 0 0 0,0 14 0 0 0,-2 63 740 0 0,0-52-814 0 0,3-29-246 0 0,-1-1 0 0 0,2 1 1 0 0,-1 0-1 0 0,1 0 0 0 0,-1 0 1 0 0,1 0-1 0 0,1 0 0 0 0,-1 0 1 0 0,2 4-1 0 0,-1-6-3722 0 0,-1-3-1285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55 13448 0 0,'0'0'288'0'0,"0"0"64"0"0,0 0 16 0 0,0 0 16 0 0,5 13-304 0 0,1-4-80 0 0,0 4 0 0 0,-3-3 0 0 0,3 3 352 0 0,4-4 48 0 0,-5 1 16 0 0,6-1-1 0 0,5 1-311 0 0,-1-3-104 0 0,0-1 72 0 0,5-2-4511 0 0,-10-4-905 0 0</inkml:trace>
  <inkml:trace contextRef="#ctx0" brushRef="#br0" timeOffset="1">424 0 12752 0 0,'0'0'586'0'0,"0"0"-15"0"0,0 2-367 0 0,-1 11 410 0 0,0-1 1 0 0,0 0-1 0 0,-1 0 1 0 0,-1 0-1 0 0,0 0 1 0 0,-7 18-1 0 0,-50 105 1651 0 0,22-53-1401 0 0,23-47-784 0 0,-2-1-1 0 0,-1-1 0 0 0,-1-1 1 0 0,-2-1-1 0 0,-50 57 0 0 0,53-70-582 0 0,-2 0-1 0 0,-27 18 1 0 0,37-29 360 0 0,-39 28-720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0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42 100 11600 0 0,'-2'-1'530'0'0,"-7"-4"237"0"0,-10-8-797 0 0,7 10 5240 0 0,42-3-4322 0 0,72 12 218 0 0,-77-6-1085 0 0,0 0 0 0 0,0-2 0 0 0,0 0 0 0 0,0-2 0 0 0,0-1 0 0 0,34-11 0 0 0,-21 0-269 0 0,-21 8-811 0 0,1 1 1 0 0,30-7-1 0 0,-42 11-1102 0 0,-5 2-3328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1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 11600 0 0,'-9'2'107'0'0,"6"-2"3"0"0,0 1 1 0 0,0-1 0 0 0,0 1-1 0 0,0 0 1 0 0,0 0-1 0 0,-4 2 1 0 0,0-2-230 0 0,0-1 6303 0 0,107 5-4895 0 0,-53-2-1075 0 0,55-3 0 0 0,-76-2-764 0 0,1-1-1 0 0,50-13 0 0 0,-55 12-365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1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11600 0 0,'0'0'530'0'0,"0"0"-7"0"0,0 0-202 0 0,0 0 383 0 0,0 0 206 0 0,0 0 39 0 0,3 0-68 0 0,40-12 382 0 0,28-7-534 0 0,112-7 113 0 0,-146 23-815 0 0,0 3 1 0 0,74 6 0 0 0,-105-6-28 0 0,-4 0-1 0 0,-1 0 0 0 0,1 0 0 0 0,-1 0-1 0 0,1 0 1 0 0,-1 0 0 0 0,0 0 0 0 0,1 1-1 0 0,-1-1 1 0 0,1 0 0 0 0,-1 1 0 0 0,0-1 0 0 0,1 1-1 0 0,1 1 1 0 0,-1-2-84 0 0,-2 0-11 0 0,0 0-827 0 0,0 0-3499 0 0,0 0-1506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1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54 5984 0 0,'0'-10'541'0'0,"-3"-6"-592"0"0,3 14 345 0 0,-1 1 0 0 0,0-1 0 0 0,1 0 0 0 0,0 0 0 0 0,0 0 0 0 0,-1 0 0 0 0,1 0 0 0 0,1-3 0 0 0,-1 5-198 0 0,0 0-1 0 0,0-1 1 0 0,0 1 0 0 0,0-1 0 0 0,0 1 0 0 0,1-1 0 0 0,-1 1 0 0 0,0 0 0 0 0,0-1 0 0 0,1 1-1 0 0,-1 0 1 0 0,0-1 0 0 0,1 1 0 0 0,-1 0 0 0 0,0-1 0 0 0,1 1 0 0 0,-1 0 0 0 0,1 0-1 0 0,-1-1 1 0 0,0 1 0 0 0,1 0 0 0 0,-1 0 0 0 0,1 0 0 0 0,-1-1 0 0 0,1 1 0 0 0,-1 0 0 0 0,1 0-1 0 0,-1 0 1 0 0,1 0 0 0 0,-1 0 0 0 0,0 0 0 0 0,1 0 0 0 0,-1 0 0 0 0,1 0 0 0 0,-1 0-1 0 0,1 0 1 0 0,-1 1 0 0 0,1-1 0 0 0,0 0 0 0 0,20 8 730 0 0,-14-4-757 0 0,-1 1-1 0 0,0-1 1 0 0,0 1-1 0 0,0 0 1 0 0,0 1-1 0 0,-1-1 1 0 0,0 1 0 0 0,0 0-1 0 0,-1 0 1 0 0,1 1-1 0 0,-2 0 1 0 0,1-1 0 0 0,0 1-1 0 0,-1 0 1 0 0,-1 1-1 0 0,5 14 1 0 0,-3-3-26 0 0,-1 0 0 0 0,0 1-1 0 0,-1 0 1 0 0,-2 0 0 0 0,-1 29 0 0 0,0-42-20 0 0,0 0 0 0 0,-1 0 0 0 0,0 0 0 0 0,0 0 0 0 0,0 0 0 0 0,-5 7 0 0 0,-22 40 114 0 0,15-30-90 0 0,6-11 0 0 0,-1 0 1 0 0,-18 21-1 0 0,20-26-18 0 0,5-6-19 0 0,0 1 0 0 0,0-1 1 0 0,0 0-1 0 0,0 0 1 0 0,-1 0-1 0 0,1-1 0 0 0,0 1 1 0 0,-1-1-1 0 0,0 1 1 0 0,1-1-1 0 0,-1 0 1 0 0,0 0-1 0 0,0 0 0 0 0,0 0 1 0 0,0 0-1 0 0,1-1 1 0 0,-1 1-1 0 0,0-1 0 0 0,0 0 1 0 0,0 0-1 0 0,0 0 1 0 0,0 0-1 0 0,0 0 1 0 0,0-1-1 0 0,0 1 0 0 0,0-1 1 0 0,0 0-1 0 0,0 0 1 0 0,0 0-1 0 0,1 0 0 0 0,-1-1 1 0 0,0 1-1 0 0,1-1 1 0 0,-1 1-1 0 0,1-1 1 0 0,0 0-1 0 0,-1 0 0 0 0,1 0 1 0 0,0 0-1 0 0,0-1 1 0 0,1 1-1 0 0,-4-6 1 0 0,3 6 9 0 0,0-1 1 0 0,0 0 0 0 0,1 0 0 0 0,-1 1 0 0 0,1-1 0 0 0,0-1 0 0 0,0 1 0 0 0,0 0 0 0 0,0 0 0 0 0,1 0 0 0 0,-1 0 0 0 0,1-1 0 0 0,0 1-1 0 0,-1 0 1 0 0,2 0 0 0 0,-1-1 0 0 0,0 1 0 0 0,1 0 0 0 0,-1 0 0 0 0,1 0 0 0 0,0-1 0 0 0,2-4 0 0 0,3-3 59 0 0,-3 7 3 0 0,-1-1 0 0 0,0 1 0 0 0,1 0-1 0 0,0-1 1 0 0,0 1 0 0 0,0 1 0 0 0,0-1-1 0 0,1 0 1 0 0,0 1 0 0 0,5-5-1 0 0,2 2 2 0 0,0 0-1 0 0,0 1 0 0 0,0 0 0 0 0,1 0 0 0 0,0 1 0 0 0,0 1 1 0 0,0 0-1 0 0,0 1 0 0 0,1 0 0 0 0,23 0 0 0 0,-31 2-75 0 0,-1 0-1 0 0,1 1 1 0 0,-1 0 0 0 0,7 2 0 0 0,-6-1-47 0 0,0-1 1 0 0,0 0-1 0 0,0 0 1 0 0,8 0 0 0 0,11 3-894 0 0,-24-4 462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1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5528 0 0,'0'0'422'0'0,"-5"4"976"0"0,-1 2-721 0 0,1-1 0 0 0,0 1-1 0 0,0 0 1 0 0,1 0 0 0 0,0 0 0 0 0,0 1 0 0 0,-6 13 0 0 0,4-5-163 0 0,1 0 0 0 0,-6 28 0 0 0,-21 130 1289 0 0,31-167-1772 0 0,-2 12 58 0 0,0 1 1 0 0,1 23 0 0 0,-1-4-15 0 0,1-27-71 0 0,1 0-1 0 0,1 0 1 0 0,1 14 0 0 0,5 11 49 0 0,-2-24-42 0 0,-3-10-3 0 0,1-1-1 0 0,-1 1 1 0 0,1-1 0 0 0,0 0-1 0 0,-1 1 1 0 0,1-1 0 0 0,0 0-1 0 0,0 0 1 0 0,0 0 0 0 0,0 0-1 0 0,0 0 1 0 0,0 0-1 0 0,0-1 1 0 0,0 1 0 0 0,4 0-1 0 0,2 1 18 0 0,4 1 151 0 0,1 0 0 0 0,-1-1 1 0 0,1 0-1 0 0,0-1 0 0 0,15-1 1 0 0,66-8 353 0 0,-56 4-484 0 0,-23 2-51 0 0,0-1-1 0 0,-1-1 0 0 0,1 0 0 0 0,17-8 0 0 0,-31 12-75 0 0,-1 0-45 0 0,0 0-216 0 0,0 0-98 0 0,0 0-22 0 0,0 0-133 0 0,0 0-556 0 0,0 0-244 0 0,0 0-49 0 0,0 0-10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1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6448 0 0,'0'0'498'0'0,"0"0"-167"0"0,0 0 517 0 0,0 0 264 0 0,1-1 52 0 0,77-24 3164 0 0,-48 18-3609 0 0,0 2 0 0 0,35-3 0 0 0,-7 2-530 0 0,71-18-1 0 0,-102 19-189 0 0,33-1-1 0 0,-19 3-550 0 0,-41 3 478 0 0,32-1-1165 0 0,-17 2-2919 0 0,-1 2-687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1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6016 0 0,'0'0'273'0'0,"0"0"-5"0"0,0 0-92 0 0,0 0 249 0 0,0 0 130 0 0,0 0 21 0 0,0 0-11 0 0,0 0-70 0 0,0 0-30 0 0,0 0-7 0 0,-1 2 18 0 0,-1 2-183 0 0,0 0 0 0 0,1 0-1 0 0,-1 0 1 0 0,1 0 0 0 0,0 0 0 0 0,0 1 0 0 0,0-1 0 0 0,0 1 0 0 0,1-1 0 0 0,0 9 0 0 0,1 5 288 0 0,6 25 0 0 0,-1-3-308 0 0,1 4-167 0 0,-5-34-86 0 0,0 0 1 0 0,0 0 0 0 0,-1 0-1 0 0,-1 0 1 0 0,-1 20-1 0 0,0-19 29 0 0,-1 1-1 0 0,-1-1 1 0 0,0 1 0 0 0,-1-1-1 0 0,0 0 1 0 0,0 0-1 0 0,-1 0 1 0 0,-10 15 0 0 0,14-25-37 0 0,-1 1 0 0 0,0-1 0 0 0,1 1 0 0 0,-1-1 1 0 0,0 0-1 0 0,0 1 0 0 0,0-1 0 0 0,0 0 1 0 0,0 0-1 0 0,0 0 0 0 0,0-1 0 0 0,0 1 1 0 0,0 0-1 0 0,0-1 0 0 0,0 1 0 0 0,-3-1 1 0 0,-4 1 52 0 0,-1-1 1 0 0,-14-2-1 0 0,2 1-2 0 0,17 1-50 0 0,1-1-1 0 0,-1 1 1 0 0,1-1-1 0 0,0 0 0 0 0,-1 0 1 0 0,1 0-1 0 0,0-1 0 0 0,0 1 1 0 0,-1-1-1 0 0,-4-4 0 0 0,7 6-6 0 0,1-1 0 0 0,0 0 0 0 0,0 0 0 0 0,0 1 0 0 0,0-1 0 0 0,-1 0 0 0 0,1 0-1 0 0,1-1 1 0 0,-1 1 0 0 0,0 0 0 0 0,0 0 0 0 0,0 0 0 0 0,1 0 0 0 0,-1-1 0 0 0,0 1 0 0 0,1 0-1 0 0,-1-1 1 0 0,1 1 0 0 0,0-1 0 0 0,-1 1 0 0 0,1 0 0 0 0,0-1 0 0 0,0 1 0 0 0,0-1 0 0 0,0 1 0 0 0,0-1-1 0 0,0 1 1 0 0,0 0 0 0 0,0-1 0 0 0,1 1 0 0 0,-1-1 0 0 0,1 1 0 0 0,-1 0 0 0 0,1-1 0 0 0,0 0-1 0 0,3-5 19 0 0,-1 0-1 0 0,1 0 0 0 0,1 1 1 0 0,-1 0-1 0 0,1 0 0 0 0,0 0 1 0 0,1 0-1 0 0,-1 1 0 0 0,1 0 0 0 0,0 0 1 0 0,1 1-1 0 0,-1-1 0 0 0,1 1 1 0 0,0 1-1 0 0,0-1 0 0 0,13-4 0 0 0,-17 6-14 0 0,15-4-6 0 0,-10 5-16 0 0,-5 1-209 0 0,0 0-1 0 0,1 1 1 0 0,-1-1-1 0 0,0 1 1 0 0,0 0-1 0 0,4 1 1 0 0,-6-2 207 0 0,9 4-1295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1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5984 0 0,'0'0'273'0'0,"0"0"-5"0"0,0 0 121 0 0,0 0 1146 0 0,0 0 522 0 0,0 0 102 0 0,2 0-235 0 0,35-1-1288 0 0,-1-2 0 0 0,1-1 0 0 0,45-11 0 0 0,-42 1-1705 0 0,-20 9-171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1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6912 0 0,'0'0'528'0'0,"0"0"-130"0"0,-6 5 2194 0 0,3-2-2084 0 0,0 1-1 0 0,0-1 1 0 0,0 0 0 0 0,0 1-1 0 0,1 0 1 0 0,-1 0-1 0 0,1 0 1 0 0,-3 7-1 0 0,-9 37 703 0 0,4-14-452 0 0,7-23-530 0 0,0 0 0 0 0,0 0 0 0 0,1 0 0 0 0,-1 17 0 0 0,3-24-180 0 0,0 0 1 0 0,0 0 0 0 0,0 0-1 0 0,0 0 1 0 0,1 0-1 0 0,0 0 1 0 0,0 0 0 0 0,0 0-1 0 0,0 0 1 0 0,1 0-1 0 0,-1 0 1 0 0,1 0 0 0 0,0-1-1 0 0,0 1 1 0 0,4 5-1 0 0,-4-7-36 0 0,1-1 0 0 0,-1 1-1 0 0,0 0 1 0 0,1-1-1 0 0,-1 1 1 0 0,1-1-1 0 0,0 0 1 0 0,-1 0 0 0 0,1 0-1 0 0,0 0 1 0 0,0 0-1 0 0,0-1 1 0 0,-1 1 0 0 0,1-1-1 0 0,0 0 1 0 0,0 1-1 0 0,3-2 1 0 0,7 1-31 0 0,0-2 0 0 0,17-3 0 0 0,-20 3-27 0 0,6-1-1726 0 0,0-2 1 0 0,26-9-1 0 0,1-3-4102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1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7200 0 0,'0'0'165'0'0,"0"0"22"0"0,0 0 6 0 0,2-1-28 0 0,-1 1-142 0 0,0 0-20 0 0,-1-1 0 0 0,1 1 1 0 0,0 0-1 0 0,-1 0 0 0 0,1 0 0 0 0,0-1 0 0 0,-1 1 1 0 0,1 0-1 0 0,-1-1 0 0 0,1 1 0 0 0,-1 0 0 0 0,1-1 1 0 0,-1 1-1 0 0,1-1 0 0 0,-1 1 0 0 0,1-1 0 0 0,-1 1 1 0 0,0-1-1 0 0,1 0 0 0 0,0 0 266 0 0,1 0 66 0 0,4-4 8 0 0,-5 4 26 0 0,-1 1 107 0 0,0 0 48 0 0,0 0 11 0 0,0 0 2 0 0,0 0 6 0 0,0 0 1 0 0,0 0 0 0 0,0 0 2 0 0,0 0 13 0 0,0 2 8 0 0,0 21 430 0 0,0-4-669 0 0,0 0 0 0 0,1 0 0 0 0,1 0 0 0 0,7 33 0 0 0,-3-21-285 0 0,-5-21-6 0 0,1 1 0 0 0,1 0 1 0 0,0-1-1 0 0,6 14 0 0 0,-9-22 16 0 0,0-2 11 0 0,0 0 0 0 0,0 0 0 0 0,0 0 0 0 0,0 0 0 0 0,0 0 0 0 0,0 0 0 0 0,0 0 2 0 0,3 0 4 0 0,0 0-59 0 0,0 0 0 0 0,0 0-1 0 0,0 0 1 0 0,0-1 0 0 0,-1 1-1 0 0,1-1 1 0 0,0 0-1 0 0,0 0 1 0 0,0 0 0 0 0,-1 0-1 0 0,1 0 1 0 0,-1-1-1 0 0,1 1 1 0 0,-1-1 0 0 0,1 1-1 0 0,-1-1 1 0 0,0 0 0 0 0,0 0-1 0 0,0 0 1 0 0,0 0-1 0 0,0 0 1 0 0,0-1 0 0 0,0 1-1 0 0,-1-1 1 0 0,3-4-1 0 0,15-35 4 0 0,-14 33-15 0 0,-1-1 1 0 0,1 0 0 0 0,2-11-1 0 0,48-163-1496 0 0,-53 170 1270 0 0,-3 13 126 0 0,1 10 92 0 0,-2 9-37 0 0,2-16 45 0 0,-1 0 1 0 0,1 1-1 0 0,0-1 0 0 0,0 1 1 0 0,0-1-1 0 0,0 1 1 0 0,0-1-1 0 0,0 0 0 0 0,1 1 1 0 0,-1-1-1 0 0,2 5 1 0 0,25 74-1 0 0,18 14 127 0 0,-38-82-104 0 0,0-1 1 0 0,0 1-1 0 0,1-2 0 0 0,14 17 1 0 0,-20-26 7 0 0,0 0-1 0 0,0 0 1 0 0,0 0 0 0 0,0 0 0 0 0,1 0 0 0 0,-1 0 0 0 0,1-1-1 0 0,-1 1 1 0 0,1-1 0 0 0,0 0 0 0 0,0 0 0 0 0,0 0-1 0 0,-1 0 1 0 0,1 0 0 0 0,0 0 0 0 0,0-1 0 0 0,0 0 0 0 0,0 1-1 0 0,0-1 1 0 0,0 0 0 0 0,0 0 0 0 0,0-1 0 0 0,0 1-1 0 0,0-1 1 0 0,0 1 0 0 0,0-1 0 0 0,0 0 0 0 0,0 0-1 0 0,3-2 1 0 0,-1 1 39 0 0,-1-1 0 0 0,0 1 0 0 0,1-1 0 0 0,-1 0 0 0 0,0 0 0 0 0,-1 0 0 0 0,1 0 0 0 0,0-1 0 0 0,-1 1 0 0 0,0-1 0 0 0,0 0 0 0 0,0 0 0 0 0,0 0 0 0 0,-1 0 0 0 0,1-1-1 0 0,2-7 1 0 0,5-15 212 0 0,-8 20-237 0 0,1 0 1 0 0,-1 0 0 0 0,2-10 0 0 0,-2 10-99 0 0,0 0-1 0 0,0 0 1 0 0,6-11-1 0 0,3-14-19 0 0,-8 22 74 0 0,1 0 0 0 0,7-15 0 0 0,-7 17 0 0 0,0-1 0 0 0,0 0 0 0 0,2-11 0 0 0,-3 6 10 0 0,-2 8 27 0 0,0 0 0 0 0,0 0 0 0 0,1 0-1 0 0,-1 1 1 0 0,6-12 0 0 0,-3 11 24 0 0,-3 4-143 0 0,-1 2-32 0 0,0 0 2 0 0,0 0-185 0 0,0 0-779 0 0,0 0-342 0 0,3 4-72 0 0,13 15-12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1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7920 0 0,'0'0'362'0'0,"0"0"-11"0"0,0 0-110 0 0,0 0 361 0 0,0 0 183 0 0,0 0 42 0 0,0 0-81 0 0,-1 1-358 0 0,-1 3-264 0 0,1 0 0 0 0,-1 0 0 0 0,1-1 0 0 0,-1 1 0 0 0,1 0-1 0 0,1 0 1 0 0,-1 0 0 0 0,0 5 0 0 0,0 38 1134 0 0,2-33-564 0 0,-3 23 1 0 0,0-16-186 0 0,2-19 379 0 0,2-11-494 0 0,11-32-202 0 0,-9 26-215 0 0,0 0 0 0 0,1 0-1 0 0,0 0 1 0 0,8-14-1 0 0,2 8 14 0 0,-8 13 9 0 0,1 0-9 0 0,0 4-33 0 0,-6 3 36 0 0,1 1-1 0 0,0 0 1 0 0,-1 0-1 0 0,1 1 1 0 0,-1-1-1 0 0,1 1 1 0 0,0-1-1 0 0,-1 1 1 0 0,3 1-1 0 0,-2-1 8 0 0,-1 1 0 0 0,0 0 0 0 0,0 0 0 0 0,0 0 0 0 0,0 0 0 0 0,0 0 0 0 0,0 1-1 0 0,0-1 1 0 0,-1 1 0 0 0,1-1 0 0 0,-1 1 0 0 0,0-1 0 0 0,0 1 0 0 0,0 0-1 0 0,0-1 1 0 0,0 1 0 0 0,-1 0 0 0 0,1 4 0 0 0,0 5 3 0 0,0 0 1 0 0,-2 0-1 0 0,-1 15 0 0 0,1 4 70 0 0,1-31-70 0 0,0 0-1 0 0,0 1 1 0 0,0-1-1 0 0,0 0 1 0 0,0 1-1 0 0,0-1 1 0 0,0 0-1 0 0,0 1 1 0 0,0-1-1 0 0,0 0 1 0 0,0 1-1 0 0,0-1 1 0 0,-1 0-1 0 0,1 1 1 0 0,0-1-1 0 0,0 0 1 0 0,0 0-1 0 0,0 1 1 0 0,-1-1-1 0 0,1 0 1 0 0,0 1-1 0 0,0-1 1 0 0,-1 1-1 0 0,1-1 9 0 0,-1 1 0 0 0,1-1 0 0 0,0 1-1 0 0,-1-1 1 0 0,1 1 0 0 0,0-1 0 0 0,-1 1 0 0 0,1 0-1 0 0,0-1 1 0 0,0 1 0 0 0,0 0 0 0 0,-1-1 0 0 0,1 1-1 0 0,0 0 1 0 0,0-1 0 0 0,0 1 0 0 0,0 0 0 0 0,0-1-1 0 0,0 1 1 0 0,1 0 0 0 0,-1 0 0 0 0,0 0 74 0 0,0-1-13 0 0,0 0 5 0 0,-5-7 83 0 0,5 4-153 0 0,-1-1-1 0 0,1 1 0 0 0,0 0 0 0 0,0 0 1 0 0,0 0-1 0 0,0 0 0 0 0,0 0 0 0 0,1 0 0 0 0,0 0 1 0 0,-1 0-1 0 0,1 0 0 0 0,2-4 0 0 0,3-18-7 0 0,-4 18-6 0 0,-1 0 0 0 0,1 0-1 0 0,1 1 1 0 0,-1-1 0 0 0,1 1-1 0 0,0-1 1 0 0,1 1 0 0 0,-1 0-1 0 0,1 0 1 0 0,1 0 0 0 0,7-8-1 0 0,-11 13 6 0 0,-1 1 0 0 0,0-1 0 0 0,1 0-1 0 0,0 1 1 0 0,-1-1 0 0 0,1 0-1 0 0,-1 1 1 0 0,1-1 0 0 0,0 1 0 0 0,-1-1-1 0 0,1 1 1 0 0,0-1 0 0 0,-1 1 0 0 0,1 0-1 0 0,0-1 1 0 0,0 1 0 0 0,1 0-1 0 0,0-1-9 0 0,-1 1 12 0 0,0-1 0 0 0,-1 1-1 0 0,1 0 1 0 0,0 0 0 0 0,0-1-1 0 0,0 1 1 0 0,0 0 0 0 0,-1 0 0 0 0,1 0-1 0 0,0 0 1 0 0,0 0 0 0 0,0 0-1 0 0,-1 0 1 0 0,1 0 0 0 0,0 1 0 0 0,0-1-1 0 0,0 0 1 0 0,-1 0 0 0 0,1 1-1 0 0,0-1 1 0 0,0 0 0 0 0,-1 1 0 0 0,1-1-1 0 0,0 1 1 0 0,-1-1 0 0 0,1 1-1 0 0,0-1 1 0 0,-1 1 0 0 0,1-1-1 0 0,-1 1 1 0 0,1 0 0 0 0,-1-1 0 0 0,1 2-1 0 0,1 0 0 0 0,2 3 1 0 0,-1-3 0 0 0,-1 0 0 0 0,0 1 0 0 0,0-1 0 0 0,0 1 0 0 0,0 0 0 0 0,0 0 0 0 0,-1 0 0 0 0,1 0 0 0 0,1 4 0 0 0,5 15 0 0 0,-6-16 0 0 0,0 0 0 0 0,0 1 0 0 0,0-1 0 0 0,0 1 0 0 0,-1-1 0 0 0,0 11 0 0 0,0-8-1 0 0,-1-6 6 0 0,0 1-1 0 0,0 0 1 0 0,-1 0-1 0 0,1 0 1 0 0,-1-1-1 0 0,0 1 1 0 0,0 0-1 0 0,0-1 1 0 0,-3 8-1 0 0,3 1-368 0 0,1-10-4514 0 0,0-2-803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1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2760 0 0,'0'0'125'0'0,"-1"1"239"0"0,-10 25 3232 0 0,9-21-3014 0 0,0 1 0 0 0,-1-1 0 0 0,1 0 0 0 0,-1 1 0 0 0,-4 4 0 0 0,-5 8-162 0 0,1 0 0 0 0,1 2 0 0 0,1-1-1 0 0,-12 34 1 0 0,17-42-275 0 0,-13 38 648 0 0,2 1 0 0 0,-14 91 0 0 0,28-135-739 0 0,-4 24 351 0 0,1-1 0 0 0,0 62 0 0 0,5-84-346 0 0,12 186 1145 0 0,-7-137-857 0 0,19 76 1 0 0,-19-113-293 0 0,1 1 0 0 0,1-1-1 0 0,0 0 1 0 0,20 31 0 0 0,-25-45-43 0 0,1 0 0 0 0,-1 0 0 0 0,1 0 0 0 0,0-1-1 0 0,0 1 1 0 0,9 6 0 0 0,-10-9-7 0 0,0 0-1 0 0,-1-1 1 0 0,1 1-1 0 0,0-1 1 0 0,0 1 0 0 0,0-1-1 0 0,0 0 1 0 0,0 0-1 0 0,0-1 1 0 0,0 1-1 0 0,0-1 1 0 0,0 1-1 0 0,0-1 1 0 0,1 0-1 0 0,3-1 1 0 0,43-7-1365 0 0,-30 4-4817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1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7832 0 0,'0'0'602'0'0,"0"0"-206"0"0,0 0 607 0 0,-1 3 306 0 0,-3 7-606 0 0,0 1 1 0 0,1 0-1 0 0,1 0 0 0 0,0 0 0 0 0,0 0 0 0 0,0 16 0 0 0,5 69 464 0 0,0-61-759 0 0,7 50-44 0 0,-1-28-357 0 0,-5 24-1683 0 0,-4-81-4218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2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7832 0 0,'0'0'602'0'0,"0"0"-80"0"0,0 0 1132 0 0,0 0 540 0 0,3 2 108 0 0,2 0-1939 0 0,0 0-1 0 0,1 0 1 0 0,-1 0-1 0 0,1-1 1 0 0,-1 0-1 0 0,1 0 1 0 0,0 0-1 0 0,-1 0 1 0 0,11-1-1 0 0,2-1-318 0 0,33-5-1 0 0,16-10 74 0 0,-11 1-47 0 0,82-20-212 0 0,-91 25 78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2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7632 0 0,'0'0'348'0'0,"0"0"-7"0"0,0 2-220 0 0,-7 86 4101 0 0,4-56-3577 0 0,-2 4 120 0 0,2-21-326 0 0,0 25 1 0 0,0 15 257 0 0,1-44-570 0 0,1 0 1 0 0,1 0-1 0 0,-1-1 0 0 0,2 1 1 0 0,0 0-1 0 0,0 0 0 0 0,0 0 1 0 0,2-1-1 0 0,3 13 0 0 0,-5-21-111 0 0,-1-1-1 0 0,1 1 1 0 0,0-1-1 0 0,-1 1 0 0 0,1-1 1 0 0,0 0-1 0 0,0 1 0 0 0,0-1 1 0 0,0 0-1 0 0,0 0 1 0 0,0 0-1 0 0,1 0 0 0 0,-1 0 1 0 0,0 0-1 0 0,0 0 0 0 0,1 0 1 0 0,-1 0-1 0 0,1-1 1 0 0,-1 1-1 0 0,1-1 0 0 0,-1 1 1 0 0,1-1-1 0 0,-1 1 0 0 0,1-1 1 0 0,-1 0-1 0 0,1 0 0 0 0,-1 0 1 0 0,1 0-1 0 0,0 0 1 0 0,-1 0-1 0 0,1 0 0 0 0,-1 0 1 0 0,1 0-1 0 0,1-1 0 0 0,0 0 18 0 0,1 0-1 0 0,-1-1 1 0 0,0 1-1 0 0,0-1 1 0 0,1 1-1 0 0,-1-1 1 0 0,0 0-1 0 0,-1 0 1 0 0,1 0-1 0 0,0-1 1 0 0,-1 1-1 0 0,1-1 1 0 0,-1 1-1 0 0,3-4 1 0 0,5-11-122 0 0,0 0 0 0 0,-2-1 1 0 0,0 0-1 0 0,-1 0 0 0 0,0-1 0 0 0,4-23 0 0 0,-4 12-172 0 0,-3 20 160 0 0,-1-1-1 0 0,-1 1 1 0 0,0-1 0 0 0,0-16-1 0 0,4-13-143 0 0,-6 39 180 0 0,0 4 4 0 0,9 123 77 0 0,-8-111 9 0 0,1 1 20 0 0,0 1-1 0 0,1-1 1 0 0,1 0 0 0 0,1 0 0 0 0,0 0-1 0 0,1-1 1 0 0,0 0 0 0 0,11 17-1 0 0,-15-29-25 0 0,0 0 0 0 0,0-1 0 0 0,0 1 0 0 0,0 0 0 0 0,1-1 0 0 0,4 4 0 0 0,2 2 8 0 0,-9-8-21 0 0,1 1 0 0 0,-1-1-1 0 0,1 0 1 0 0,-1 0 0 0 0,1 0-1 0 0,-1 0 1 0 0,1 0 0 0 0,-1 0-1 0 0,1 0 1 0 0,0 0 0 0 0,-1 0-1 0 0,1 0 1 0 0,-1 0 0 0 0,1 0-1 0 0,-1-1 1 0 0,1 1 0 0 0,-1 0-1 0 0,1 0 1 0 0,-1 0 0 0 0,1-1-1 0 0,-1 1 1 0 0,1-1 0 0 0,0 1 14 0 0,6-3 21 0 0,0-1 0 0 0,0 1 0 0 0,0-1 0 0 0,-1-1 0 0 0,1 1 1 0 0,-1-1-1 0 0,-1 0 0 0 0,1 0 0 0 0,-1-1 0 0 0,1 0 0 0 0,5-8 0 0 0,5-11 83 0 0,23-42 0 0 0,-23 37-90 0 0,-7 12 0 0 0,-1-1 0 0 0,6-19 1 0 0,-7 18 13 0 0,12-26 1 0 0,-15 39 4 0 0,0 0 0 0 0,-1 0 1 0 0,0 0-1 0 0,0-1 0 0 0,-1 0 1 0 0,0 1-1 0 0,2-16 0 0 0,-4 21 71 0 0,0 2 18 0 0,0 0 8 0 0,0 0 2 0 0,-1 1-25 0 0,-24 11-117 0 0,25-12-26 0 0,-1 1-1 0 0,0 0 0 0 0,0 0 1 0 0,1 0-1 0 0,-1 0 0 0 0,0 0 1 0 0,1 0-1 0 0,-1 0 0 0 0,1 0 1 0 0,-1 2-1 0 0,-1 0-19 0 0,1-1-922 0 0,1 1-3396 0 0,-3 9-1459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1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10592 0 0,'0'0'818'0'0,"0"0"-354"0"0,0 0 491 0 0,0 0 270 0 0,0 0 58 0 0,0 0-139 0 0,2 0-631 0 0,3-1-437 0 0,-1 0 0 0 0,0 1 0 0 0,0-2 0 0 0,0 1 0 0 0,0 0 0 0 0,6-3 0 0 0,16-6 132 0 0,71-17 211 0 0,-15 4-405 0 0,18-4-2309 0 0,-69 18 983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2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18 161 5528 0 0,'0'0'249'0'0,"0"0"-1"0"0,7 3 854 0 0,-2-2 5956 0 0,43 4-5186 0 0,-31-4-1720 0 0,1-1-1 0 0,-1-1 1 0 0,1-1 0 0 0,-1-1 0 0 0,25-6-1 0 0,-32 6-151 0 0,-8 2 0 0 0,1 1 0 0 0,0-1 0 0 0,0 0 0 0 0,-1 0 0 0 0,1 0 0 0 0,-1 0 0 0 0,1-1 0 0 0,-1 1 0 0 0,5-4 0 0 0,13-10 65 0 0,-14 12-66 0 0,-5 2-5 0 0,1 0 0 0 0,-1 0-1 0 0,0 1 1 0 0,0-1-1 0 0,1 0 1 0 0,-1 0-1 0 0,0 0 1 0 0,0 0 0 0 0,0 0-1 0 0,0 0 1 0 0,0-1-1 0 0,0 1 1 0 0,-1 0-1 0 0,1 0 1 0 0,0-1 0 0 0,0 1-1 0 0,-1-1 1 0 0,1 1-1 0 0,-1 0 1 0 0,0-1-1 0 0,1 1 1 0 0,-1-1 0 0 0,0 1-1 0 0,0-1 1 0 0,0 1-1 0 0,0-1 1 0 0,0 1-1 0 0,0-1 1 0 0,0 1 0 0 0,0-1-1 0 0,-1 1 1 0 0,1-1-1 0 0,0 1 1 0 0,-1 0-1 0 0,-1-3 1 0 0,2 1-11 0 0,-2-1 11 0 0,0 0 0 0 0,0 0-1 0 0,-1 0 1 0 0,1 1-1 0 0,-1-1 1 0 0,0 1-1 0 0,0-1 1 0 0,0 1 0 0 0,0 0-1 0 0,-1 0 1 0 0,1 0-1 0 0,-1 1 1 0 0,0-1-1 0 0,1 1 1 0 0,-9-4-1 0 0,7 4 85 0 0,0 0 0 0 0,-1-1 0 0 0,1 2 0 0 0,-1-1 0 0 0,0 1 0 0 0,1 0 0 0 0,-1 0 0 0 0,0 0 0 0 0,0 1 0 0 0,1 0 0 0 0,-11 1-1 0 0,-7 1 308 0 0,19-2-344 0 0,1 1 0 0 0,-1-1-1 0 0,1 0 1 0 0,-1 1 0 0 0,1 0-1 0 0,-1 0 1 0 0,1 0 0 0 0,-1 0-1 0 0,1 1 1 0 0,-5 2-1 0 0,-1 2 78 0 0,0 0 0 0 0,-16 15 1 0 0,21-18-77 0 0,1 1 0 0 0,0-1 1 0 0,0 1-1 0 0,1-1 1 0 0,-1 1-1 0 0,1 0 1 0 0,-1 0-1 0 0,1 1 1 0 0,-2 6-1 0 0,-3 11 243 0 0,5-18-246 0 0,0 0 0 0 0,1 0 0 0 0,-1 0 0 0 0,1 1 0 0 0,0-1 1 0 0,0 0-1 0 0,1 1 0 0 0,-1-1 0 0 0,1 1 0 0 0,0-1 0 0 0,0 1 0 0 0,1-1 1 0 0,-1 1-1 0 0,1-1 0 0 0,0 0 0 0 0,0 1 0 0 0,3 6 0 0 0,-2-7-34 0 0,1 0 0 0 0,-1 0 0 0 0,1 0 0 0 0,-1-1 0 0 0,1 1 0 0 0,0-1 0 0 0,1 1 0 0 0,-1-1 0 0 0,0 0 0 0 0,1 0 0 0 0,0-1 0 0 0,0 1 0 0 0,0-1 0 0 0,0 0 0 0 0,0 0 0 0 0,0 0 0 0 0,7 2 0 0 0,-4-2-8 0 0,-1 0 0 0 0,1-1-1 0 0,-1 0 1 0 0,1 0 0 0 0,0 0 0 0 0,0-1 0 0 0,0 0 0 0 0,-1 0 0 0 0,1-1 0 0 0,0 0 0 0 0,9-2-1 0 0,0-3-920 0 0,1-1-1 0 0,23-13 0 0 0,-26 12-2338 0 0,12-5-2863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8376 0 0,'0'0'381'0'0,"0"0"-5"0"0,-1 0-237 0 0,0 0 3261 0 0,5 2-1390 0 0,14 3-854 0 0,26 6-1130 0 0,-12-4 216 0 0,0 2 1 0 0,37 15 0 0 0,-53-17-166 0 0,1 1 0 0 0,-1 0 1 0 0,-1 1-1 0 0,0 1 0 0 0,24 20 0 0 0,-33-24-45 0 0,0 0 0 0 0,-1 0 0 0 0,0 0 0 0 0,0 1 0 0 0,-1 0-1 0 0,0 0 1 0 0,5 11 0 0 0,-3-3 49 0 0,0 1 0 0 0,5 26 0 0 0,-9-29-11 0 0,0-1 1 0 0,-1 1 0 0 0,-1-1-1 0 0,0 1 1 0 0,0 0 0 0 0,-1-1-1 0 0,-4 14 1 0 0,-25 87 584 0 0,21-88-463 0 0,-1 0 0 0 0,-2-1 1 0 0,0-1-1 0 0,-2 1 0 0 0,0-2 1 0 0,-1 0-1 0 0,-2-1 0 0 0,-22 23 0 0 0,15-17 184 0 0,-38 55-1 0 0,53-69-250 0 0,0 0 0 0 0,-2 0 0 0 0,1-1 0 0 0,-2 0 1 0 0,-23 19-1 0 0,26-26-248 0 0,8-4-576 0 0,1-1-261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3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10336 0 0,'0'0'233'0'0,"0"0"39"0"0,0 0 15 0 0,0 0 6 0 0,0 3 24 0 0,-1 10 51 0 0,0 1 0 0 0,-1 0-1 0 0,-6 17 1 0 0,4-12 65 0 0,-3 23 1 0 0,1-4-126 0 0,0-1 0 0 0,-3 0 0 0 0,-1 0 0 0 0,-17 40 0 0 0,14-37-59 0 0,7-22-90 0 0,0 0 0 0 0,-10 19 0 0 0,2-10 152 0 0,-1 0 0 0 0,-1-1 0 0 0,-2 0 0 0 0,0-2 0 0 0,-27 27-1 0 0,45-50-266 0 0,0-1-109 0 0,0 0-16 0 0,0-10-1519 0 0,0-2-113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3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12528 0 0,'0'0'281'0'0,"0"0"40"0"0,0 0 22 0 0,0 0-39 0 0,0 2-197 0 0,2 3-28 0 0,0 0 0 0 0,1 0 0 0 0,-1 0 0 0 0,1-1 1 0 0,4 6-1 0 0,-3-5 277 0 0,0 1 0 0 0,-1 0 0 0 0,6 13 1 0 0,6 16 181 0 0,-15-33-428 0 0,8 7 777 0 0,-7-8-864 0 0,1-1 0 0 0,-1 1 0 0 0,1-1-1 0 0,0 1 1 0 0,-1-1 0 0 0,1 0-1 0 0,-1 0 1 0 0,1 0 0 0 0,0 1-1 0 0,-1-2 1 0 0,1 1 0 0 0,0 0-1 0 0,-1 0 1 0 0,1 0 0 0 0,-1-1-1 0 0,1 1 1 0 0,0-1 0 0 0,-1 1 0 0 0,1-1-1 0 0,1-1 1 0 0,22-5 158 0 0,-9-1-162 0 0,-15 7-38 0 0,1 0 1 0 0,0 0 0 0 0,-1 1 0 0 0,1-1-1 0 0,0 0 1 0 0,0 1 0 0 0,0-1 0 0 0,2 0-1 0 0,-2 1-141 0 0,-2 0-1143 0 0,0 0-4577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3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7368 0 0,'0'0'568'0'0,"0"0"-235"0"0,1 2 403 0 0,1 5-93 0 0,0 0 0 0 0,0 0 0 0 0,1 8 0 0 0,-2-8-408 0 0,0 0-1 0 0,1 0 0 0 0,0 0 1 0 0,3 7-1 0 0,2 2 234 0 0,6 22 0 0 0,3 8 359 0 0,-12-38-657 0 0,0-1 0 0 0,0 0 0 0 0,10 13 0 0 0,1 0 182 0 0,-14-19-278 0 0,-1-1 0 0 0,0 1 0 0 0,1 0 0 0 0,-1-1 0 0 0,1 1 0 0 0,-1-1 0 0 0,1 1 0 0 0,-1-1-1 0 0,1 1 1 0 0,0-1 0 0 0,-1 1 0 0 0,1-1 0 0 0,0 1 0 0 0,-1-1 0 0 0,1 0 0 0 0,0 1 0 0 0,-1-1 0 0 0,1 0 0 0 0,0 0 0 0 0,0 1 0 0 0,-1-1 0 0 0,1 0 0 0 0,0 0 0 0 0,0 0 0 0 0,1 0 0 0 0,-1-1-13 0 0,1 1-1 0 0,-1-1 0 0 0,0 1 0 0 0,1-1 0 0 0,-1 1 1 0 0,0-1-1 0 0,1 0 0 0 0,-1 0 0 0 0,0 0 0 0 0,0 0 1 0 0,0 0-1 0 0,2-1 0 0 0,3-5 84 0 0,-1 0 0 0 0,0 0 0 0 0,7-12 0 0 0,-11 16 5 0 0,13-19 190 0 0,-10 16-255 0 0,0-1 0 0 0,0 1 0 0 0,0-1 0 0 0,-1 0 0 0 0,0 0 0 0 0,0 0 0 0 0,3-14 0 0 0,-5 15-115 0 0,0 0 0 0 0,0 0 0 0 0,0 1 0 0 0,1-1 1 0 0,0 1-1 0 0,0-1 0 0 0,1 1 0 0 0,-1-1 0 0 0,1 1 0 0 0,5-7 0 0 0,-7 11-193 0 0,-1 1-141 0 0,0 0-567 0 0,0 0-247 0 0,0 0-911 0 0,0 0-3462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3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 12528 0 0,'0'0'281'0'0,"0"0"40"0"0,0 0 22 0 0,-1 1-39 0 0,-10 9-122 0 0,1 0 0 0 0,0 0 1 0 0,0 1-1 0 0,1 1 0 0 0,0-1 0 0 0,-9 20 0 0 0,-39 85 1217 0 0,24-44-1236 0 0,-13 7 373 0 0,12-22-103 0 0,-19 22-4 0 0,14-23-323 0 0,6-4-23 0 0,-51 87 806 0 0,58-103-620 0 0,25-35-195 0 0,1-1 4 0 0,0 0-27 0 0,2-1-79 0 0,0 0-1 0 0,0 0 1 0 0,0 0-1 0 0,-1-1 1 0 0,1 1-1 0 0,0-1 1 0 0,-1 1 0 0 0,0-1-1 0 0,2-2 1 0 0,0 1-35 0 0,27-29-2527 0 0,-24 23 1237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3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22 105 6448 0 0,'-18'-5'498'0'0,"15"4"-128"0"0,3 1 678 0 0,0 0 332 0 0,0 0 69 0 0,0 0-85 0 0,0 0-412 0 0,0 0-177 0 0,1-1-37 0 0,3-6-597 0 0,0 0-1 0 0,1 0 0 0 0,-1 1 1 0 0,2 0-1 0 0,-1 0 1 0 0,1 0-1 0 0,-1 0 0 0 0,2 1 1 0 0,-1 0-1 0 0,1 0 1 0 0,-1 1-1 0 0,9-5 0 0 0,19-9-49 0 0,-32 31-38 0 0,-3 2-25 0 0,-1 0 0 0 0,0 0-1 0 0,-6 21 1 0 0,6-27 13 0 0,0-4-12 0 0,1 0-1 0 0,-1 0 1 0 0,-1 0-1 0 0,1 0 1 0 0,-1 0-1 0 0,-3 5 0 0 0,3-6 23 0 0,0 0 0 0 0,1 0 0 0 0,0 0 0 0 0,0 0-1 0 0,0 0 1 0 0,0 1 0 0 0,1-1 0 0 0,-2 9-1 0 0,2-12-43 0 0,1-1-1 0 0,0 1 0 0 0,0-1 0 0 0,0 0 0 0 0,0 1 0 0 0,0-1 0 0 0,0 1 0 0 0,0-1 0 0 0,0 1 0 0 0,0-1 0 0 0,0 1 0 0 0,0-1 1 0 0,0 1-1 0 0,0-1 0 0 0,1 1 0 0 0,-1-1 0 0 0,0 0 0 0 0,0 1 0 0 0,0-1 0 0 0,1 1 0 0 0,-1-1 0 0 0,1 1 0 0 0,0-1-4 0 0,0 0 0 0 0,0 0 1 0 0,0-1-1 0 0,0 1 0 0 0,0 0 0 0 0,0-1 0 0 0,1 1 0 0 0,-1-1 0 0 0,0 1 0 0 0,0-1 0 0 0,0 1 0 0 0,0-1 0 0 0,0 1 0 0 0,1-2 0 0 0,21-16-6 0 0,-11 9 5 0 0,-7 5-1 0 0,0-1 0 0 0,-1 1 0 0 0,0-1 0 0 0,0 0 0 0 0,0 0 0 0 0,0 0 0 0 0,-1 0 0 0 0,6-11 0 0 0,3-1 0 0 0,1-2 0 0 0,-11 16 0 0 0,7-21 15 0 0,-9 24-14 0 0,0 0 0 0 0,0 0 0 0 0,0 0-1 0 0,0-1 1 0 0,0 1 0 0 0,0 0 0 0 0,0 0 0 0 0,0 0 0 0 0,0-1 0 0 0,0 1-1 0 0,0 0 1 0 0,0 0 0 0 0,0 0 0 0 0,0-1 0 0 0,0 1 0 0 0,0 0-1 0 0,1 0 1 0 0,-1 0 0 0 0,0 0 0 0 0,0-1 0 0 0,0 1 0 0 0,0 0 0 0 0,0 0-1 0 0,1 0 1 0 0,-1 0 0 0 0,0 0 0 0 0,0 0 0 0 0,0-1 0 0 0,0 1-1 0 0,1 0 1 0 0,-1 0 0 0 0,0 0 0 0 0,0 0 0 0 0,0 0 0 0 0,1 0-1 0 0,-1 0 1 0 0,0 0 0 0 0,0 0 0 0 0,0 0 0 0 0,1 0 0 0 0,-1 0 0 0 0,0 0-1 0 0,0 0 1 0 0,0 0 0 0 0,1 0 0 0 0,-1 0 0 0 0,0 0 0 0 0,8 11-40 0 0,-6-7 17 0 0,0 0 1 0 0,-1 0 0 0 0,0 0-1 0 0,0 0 1 0 0,1 6-1 0 0,-5 24 85 0 0,3-32 6 0 0,0-2-1 0 0,0 0-4 0 0,0 0 0 0 0,0 0 6 0 0,1 0-58 0 0,1-1 1 0 0,-1 1 0 0 0,1-1 0 0 0,-1 0-1 0 0,1 0 1 0 0,-1 1 0 0 0,1-1-1 0 0,-1 0 1 0 0,0 0 0 0 0,1 0-1 0 0,-1 0 1 0 0,0-1 0 0 0,2-1-1 0 0,0 0-3 0 0,59-57 55 0 0,-47 44-64 0 0,-15 15 0 0 0,0 1 0 0 0,1 0 0 0 0,-1 0 0 0 0,0 0 0 0 0,0 0 0 0 0,0-1 0 0 0,0 1 0 0 0,0 0 0 0 0,0 0 0 0 0,0 0 0 0 0,0 0 0 0 0,1 0 0 0 0,-1 0 0 0 0,0 0 0 0 0,0 0 0 0 0,0-1 0 0 0,0 1 0 0 0,0 0 0 0 0,1 0 0 0 0,-1 0 0 0 0,0 0 0 0 0,0 0 0 0 0,0 0 0 0 0,0 0 0 0 0,1 0 0 0 0,-1 0 0 0 0,0 0 0 0 0,0 0 0 0 0,0 0 0 0 0,0 0 0 0 0,1 0 0 0 0,-1 0 0 0 0,0 0 0 0 0,0 0 0 0 0,0 0 0 0 0,0 0 0 0 0,1 0 0 0 0,-1 1 0 0 0,0-1 0 0 0,0 0 0 0 0,0 0 0 0 0,0 0 0 0 0,0 0 0 0 0,1 0 0 0 0,-1 0 0 0 0,0 0 0 0 0,0 0 0 0 0,0 1 0 0 0,0-1 0 0 0,0 0 0 0 0,0 0 0 0 0,0 0 0 0 0,0 0 0 0 0,0 0 0 0 0,1 1 0 0 0,-1-1 0 0 0,0 0 0 0 0,0 0 0 0 0,0 1 0 0 0,2 6 0 0 0,0 1 32 0 0,0 0 0 0 0,-1 0 0 0 0,0 0-1 0 0,-1 0 1 0 0,0 0 0 0 0,0 1-1 0 0,-1 7 1 0 0,0-7 15 0 0,0 1-1 0 0,1-1 1 0 0,0 0-1 0 0,3 16 1 0 0,2-15-231 0 0,-5-10 57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3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6912 0 0,'0'0'528'0'0,"0"0"-186"0"0,0 3 488 0 0,-1 2-348 0 0,0 0 0 0 0,-1 1 1 0 0,0-1-1 0 0,0 0 0 0 0,-1 0 1 0 0,1 0-1 0 0,-7 8 0 0 0,-3 9 285 0 0,-2 12 380 0 0,-20 65 1 0 0,26-69-839 0 0,-36 86 200 0 0,28-77-248 0 0,1 1 0 0 0,-12 54 0 0 0,13-44-55 0 0,14-48-200 0 0,0 3 1 0 0,-10 4-22 0 0,9-9-42 0 0,1 1 1 0 0,0-1 0 0 0,-1 0-1 0 0,1 0 1 0 0,0 0 0 0 0,0 1-1 0 0,-1-1 1 0 0,1 0 0 0 0,0 0-1 0 0,-1 0 1 0 0,1 0-1 0 0,-1 0 1 0 0,1 0 0 0 0,0 0-1 0 0,-1 0 1 0 0,1 1 0 0 0,0-1-1 0 0,-1 0 1 0 0,1-1 0 0 0,0 1-1 0 0,-1 0 1 0 0,1 0-1 0 0,-1 0 1 0 0,1 0 0 0 0,0 0-1 0 0,-1 0 1 0 0,1 0 0 0 0,0 0-1 0 0,-1-1 1 0 0,1 1 0 0 0,0 0-1 0 0,-1 0 1 0 0,1-1 0 0 0,0 1-1 0 0,0 0 1 0 0,-1 0-1 0 0,1-1 1 0 0,0 1 0 0 0,0 0-1 0 0,0 0 1 0 0,-1-1 0 0 0,1 1-1 0 0,0-1 1 0 0,-10-17-1981 0 0,7 14-2807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3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23 9384 0 0,'-1'2'430'0'0,"-15"16"165"0"0,13-16-584 0 0,1 1 1 0 0,-1-1-1 0 0,1 1 0 0 0,0-1 1 0 0,0 1-1 0 0,0 0 0 0 0,0 0 1 0 0,0 0-1 0 0,-2 4 0 0 0,2-2 250 0 0,1-1 0 0 0,0 1 0 0 0,-1-1 1 0 0,1 1-1 0 0,1 0 0 0 0,-1-1 0 0 0,1 1 0 0 0,0 0 0 0 0,0-1 0 0 0,0 1 0 0 0,1 0 0 0 0,-1-1 0 0 0,3 8 0 0 0,-2-10-190 0 0,0 1 0 0 0,1-1-1 0 0,-1 0 1 0 0,1 1 0 0 0,0-1 0 0 0,-1 0 0 0 0,1 0-1 0 0,0 0 1 0 0,0 0 0 0 0,0 0 0 0 0,1-1 0 0 0,-1 1 0 0 0,0-1-1 0 0,1 1 1 0 0,-1-1 0 0 0,1 0 0 0 0,-1 0 0 0 0,1 0 0 0 0,4 1-1 0 0,0 0 4 0 0,-1-1 1 0 0,1 0-1 0 0,-1 0 0 0 0,1 0 0 0 0,-1-1 0 0 0,1 0 0 0 0,9-1 0 0 0,1-2-6 0 0,-1 0 0 0 0,1-1 0 0 0,-1-1 0 0 0,0-1 0 0 0,-1 0-1 0 0,0-1 1 0 0,0-1 0 0 0,0 0 0 0 0,-1-1 0 0 0,0 0 0 0 0,25-23 0 0 0,-27 22-376 0 0,-6 5 301 0 0,-1 1 0 0 0,0 0-1 0 0,-1-1 1 0 0,7-8 0 0 0,-10 12-138 0 0,-1 0 0 0 0,1 0-1 0 0,0-1 1 0 0,0 1 0 0 0,-1 0 0 0 0,1-1 0 0 0,-1 1 0 0 0,1 0 0 0 0,-1-1 0 0 0,0 1 0 0 0,0-1 0 0 0,1 1 0 0 0,-1 0 0 0 0,0-1 0 0 0,0 1 0 0 0,0-1 0 0 0,0 1-1 0 0,-1-1 1 0 0,1 1 0 0 0,0-1 0 0 0,-1 1 0 0 0,1 0 0 0 0,-1-1 0 0 0,1 1 0 0 0,-2-3 0 0 0,-3-4-4620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3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9960 0 0,'0'0'456'0'0,"0"0"-8"0"0,0 0-162 0 0,0 0 394 0 0,0 0 206 0 0,0 0 39 0 0,0 0-46 0 0,1-2-235 0 0,1-3-317 0 0,1 0 0 0 0,-1-1 0 0 0,0 1 0 0 0,2-12 0 0 0,-3 9-220 0 0,2 0 0 0 0,5-15-1 0 0,31-46-10 0 0,-18 34-96 0 0,-14 23 0 0 0,17-21 0 0 0,-23 32-1 0 0,0-1-1 0 0,0 0 1 0 0,0 1-1 0 0,1-1 0 0 0,-1 1 1 0 0,0 0-1 0 0,1-1 0 0 0,-1 1 1 0 0,1 0-1 0 0,-1 0 0 0 0,1 0 1 0 0,0 0-1 0 0,2-1 1 0 0,3-2-43 0 0,-6 3 42 0 0,-1 1 0 0 0,0-1 0 0 0,0 1-1 0 0,1 0 1 0 0,-1-1 0 0 0,1 1 0 0 0,-1 0 0 0 0,0-1 0 0 0,1 1 0 0 0,-1 0 0 0 0,0 0 0 0 0,1 0 0 0 0,-1-1 0 0 0,1 1-1 0 0,-1 0 1 0 0,1 0 0 0 0,-1 0 0 0 0,1 0 0 0 0,-1 0 0 0 0,1 0 0 0 0,-1 0 0 0 0,1 0 0 0 0,-1 0 0 0 0,1 0 0 0 0,-1 0-1 0 0,0 0 1 0 0,1 0 0 0 0,-1 0 0 0 0,1 0 0 0 0,-1 0 0 0 0,1 0 0 0 0,-1 1 0 0 0,1-1 0 0 0,-1 0 0 0 0,0 0 0 0 0,1 1-1 0 0,0-1 1 0 0,8 14-38 0 0,-8-11 8 0 0,1 1 30 0 0,0 1 1 0 0,0 0-1 0 0,0 0 1 0 0,-1 0-1 0 0,0 0 1 0 0,0 0-1 0 0,0 0 1 0 0,-1 6-1 0 0,5 20 2 0 0,-2-21 0 0 0,1-1 0 0 0,7 12 0 0 0,0 1 0 0 0,-9-17 0 0 0,1 0 0 0 0,0 0 0 0 0,0 0 0 0 0,0 0 0 0 0,1-1 0 0 0,4 5 0 0 0,18 22-106 0 0,-16-25-1931 0 0,-10-6 1269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1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25 4608 0 0,'0'0'353'0'0,"0"0"46"0"0,0 0 1054 0 0,0 0 488 0 0,0 0 99 0 0,0 0-160 0 0,0 0-758 0 0,0 0-334 0 0,0-1-70 0 0,2-1-586 0 0,-1 0 0 0 0,1 0 1 0 0,0 1-1 0 0,-1-1 0 0 0,1 0 0 0 0,0 1 0 0 0,0-1 0 0 0,0 1 0 0 0,0 0 0 0 0,0 0 0 0 0,0 0 1 0 0,0 0-1 0 0,1 0 0 0 0,-1 0 0 0 0,0 0 0 0 0,0 1 0 0 0,1-1 0 0 0,-1 1 0 0 0,0 0 0 0 0,6 0 1 0 0,-5 0-120 0 0,0 0 0 0 0,0 0 1 0 0,0 0-1 0 0,0 1 1 0 0,0-1-1 0 0,0 1 1 0 0,0 0-1 0 0,0 0 1 0 0,0 0-1 0 0,0 1 1 0 0,0-1-1 0 0,0 1 1 0 0,-1-1-1 0 0,1 1 1 0 0,-1 0-1 0 0,1 0 1 0 0,2 2-1 0 0,-2-1-9 0 0,-1 0-1 0 0,1 0 0 0 0,0 1 0 0 0,-1-1 0 0 0,1 1 0 0 0,-1-1 0 0 0,0 1 0 0 0,0 0 0 0 0,-1-1 0 0 0,1 1 0 0 0,-1 0 0 0 0,0 0 0 0 0,0 0 1 0 0,0 0-1 0 0,0 0 0 0 0,-1 1 0 0 0,0-1 0 0 0,0 0 0 0 0,0 0 0 0 0,0 0 0 0 0,0 0 0 0 0,-1 1 0 0 0,0-1 0 0 0,0 0 0 0 0,-2 4 0 0 0,-2 5-2 0 0,0 0-1 0 0,-1-1 0 0 0,-1 0 0 0 0,-10 15 0 0 0,12-20 7 0 0,-1-1 0 0 0,1 1 0 0 0,-2-1 0 0 0,1 0 0 0 0,-1-1 0 0 0,0 1 0 0 0,0-1 0 0 0,-9 4 0 0 0,9-5 6 0 0,-1 0-1 0 0,0-1 0 0 0,0 0 0 0 0,0-1 1 0 0,0 0-1 0 0,0 0 0 0 0,-1 0 0 0 0,1-1 1 0 0,-1-1-1 0 0,-10 1 0 0 0,18-1 59 0 0,1 0 14 0 0,0 0 15 0 0,0 0 123 0 0,0 0 53 0 0,0 0 10 0 0,0 0-19 0 0,5-8 57 0 0,-2 6-275 0 0,0 0 1 0 0,0 0-1 0 0,0 0 0 0 0,0 1 1 0 0,0-1-1 0 0,1 1 0 0 0,-1-1 1 0 0,1 1-1 0 0,-1 0 0 0 0,1 1 0 0 0,0-1 1 0 0,-1 1-1 0 0,1-1 0 0 0,6 1 1 0 0,5 1 113 0 0,1 1 0 0 0,18 4 0 0 0,-10-2-135 0 0,-11-1 78 0 0,-1 0-1 0 0,0 1 0 0 0,12 5 1 0 0,-20-7-64 0 0,-2-1-104 0 0,-2-1-60 0 0,0 0-7 0 0,0 0-40 0 0,0 0-147 0 0,0 0-62 0 0,0 0-7 0 0,0 0-212 0 0,0 0-869 0 0,0 0-366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3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11312 0 0,'0'0'521'0'0,"0"0"-12"0"0,0 0-209 0 0,4-4 1151 0 0,-1 0-1264 0 0,0 0-1 0 0,1 0 1 0 0,-1 0 0 0 0,1 1 0 0 0,0 0 0 0 0,0 0-1 0 0,0 0 1 0 0,1 0 0 0 0,-1 0 0 0 0,1 1-1 0 0,8-3 1 0 0,15-10-78 0 0,-22 11-108 0 0,0 1 0 0 0,0 0 0 0 0,11-4 0 0 0,52-9-582 0 0,-46 11-356 0 0,-1 0 0 0 0,0-1 0 0 0,21-10 0 0 0,-4-4-597 0 0</inkml:trace>
  <inkml:trace contextRef="#ctx0" brushRef="#br0" timeOffset="1">520 36 10912 0 0,'1'-12'624'0'0,"0"-4"-156"0"0,-1 16-431 0 0,0-1 0 0 0,0 1 1 0 0,0 0-1 0 0,0-1 0 0 0,0 1 1 0 0,0 0-1 0 0,0-1 0 0 0,0 1 1 0 0,0 0-1 0 0,-1 0 0 0 0,1-1 1 0 0,0 1-1 0 0,0 0 0 0 0,0-1 1 0 0,0 1-1 0 0,-1 0 0 0 0,1 0 1 0 0,0-1-1 0 0,0 1 0 0 0,0 0 1 0 0,-1 0-1 0 0,1 0 0 0 0,0-1 1 0 0,-1 1-1 0 0,1 0 0 0 0,0 0 1 0 0,0 0-1 0 0,-1 0 0 0 0,1 0 1 0 0,0 0-1 0 0,-1 0 0 0 0,1-1 1 0 0,0 1-1 0 0,0 0 0 0 0,-1 0 1 0 0,-10 15 1303 0 0,-94 151 560 0 0,73-118-1661 0 0,9-12 523 0 0,-1-1 1 0 0,-32 36 0 0 0,-17 18-2619 0 0,71-87 1695 0 0,2-2-713 0 0,0 0-3084 0 0,0 0-1327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3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37 106 5984 0 0,'0'0'273'0'0,"0"0"-5"0"0,-2 0-172 0 0,-2-1 620 0 0,1 1-1 0 0,0-1 0 0 0,-1 0 1 0 0,1 0-1 0 0,0 0 0 0 0,0-1 1 0 0,0 1-1 0 0,-4-3 1 0 0,6 3 1342 0 0,1 1-1108 0 0,0-2-882 0 0,0 0 0 0 0,0 0 0 0 0,0 0 0 0 0,1 0 0 0 0,-1 0 0 0 0,1 0 0 0 0,-1 0 0 0 0,1 1 0 0 0,0-1 0 0 0,-1 0 0 0 0,1 0 0 0 0,0 1 0 0 0,0-1 0 0 0,0 0 0 0 0,1 1 0 0 0,-1-1 0 0 0,0 1 0 0 0,1-1 0 0 0,-1 1 0 0 0,1 0 0 0 0,-1 0 0 0 0,2-2 0 0 0,15-13 209 0 0,-16 14-289 0 0,-1-1 1 0 0,2 1 0 0 0,-1 0-1 0 0,0 0 1 0 0,0 1 0 0 0,0-1-1 0 0,1 0 1 0 0,-1 1-1 0 0,5-3 1 0 0,17-9-21 0 0,-20 12 100 0 0,8 0-14 0 0,-11 1-54 0 0,0 1 1 0 0,1-1 0 0 0,-1 0-1 0 0,1 1 1 0 0,-1 0-1 0 0,0-1 1 0 0,0 1 0 0 0,1 0-1 0 0,-1 0 1 0 0,0-1-1 0 0,0 1 1 0 0,0 0 0 0 0,0 0-1 0 0,0 0 1 0 0,0 1-1 0 0,0-1 1 0 0,0 0 0 0 0,0 0-1 0 0,0 0 1 0 0,-1 1-1 0 0,1-1 1 0 0,-1 0 0 0 0,1 1-1 0 0,-1-1 1 0 0,1 1-1 0 0,-1-1 1 0 0,0 0 0 0 0,1 1-1 0 0,-1 2 1 0 0,0 5-14 0 0,0-1-1 0 0,-1 0 1 0 0,0 0-1 0 0,-3 11 1 0 0,1 1-136 0 0,2-14 111 0 0,1 0 33 0 0,-1 0 0 0 0,0 0 1 0 0,-1-1-1 0 0,1 1 0 0 0,-1 0 1 0 0,0-1-1 0 0,0 1 0 0 0,-1-1 1 0 0,-4 7-1 0 0,3-5 60 0 0,3-6 15 0 0,3-1-10 0 0,2-2-55 0 0,-1 1 1 0 0,0 0-1 0 0,0-1 0 0 0,0 1 0 0 0,0-1 0 0 0,-1 0 0 0 0,1 0 0 0 0,0 0 0 0 0,-1-1 0 0 0,1 1 0 0 0,3-5 0 0 0,0-1 0 0 0,0 0 0 0 0,8-15 0 0 0,-8 17-5 0 0,1-1 11 0 0,-5 5 42 0 0,-2 2-14 0 0,0 0-74 0 0,0 2 87 0 0,0 7 28 0 0,0-7-2 0 0,0-2-10 0 0,2 0 4 0 0,5-3-55 0 0,0 0-1 0 0,0 0 1 0 0,-1-1 0 0 0,0 0 0 0 0,0 0 0 0 0,0 0 0 0 0,0-1-1 0 0,0 0 1 0 0,8-10 0 0 0,15-11 37 0 0,-19 17-54 0 0,-10 9 2 0 0,0 0 0 0 0,1-1-1 0 0,-1 1 1 0 0,0 0 0 0 0,0 0-1 0 0,1-1 1 0 0,-1 1-1 0 0,0 0 1 0 0,0 0 0 0 0,1 0-1 0 0,-1-1 1 0 0,0 1-1 0 0,1 0 1 0 0,-1 0 0 0 0,0 0-1 0 0,1 0 1 0 0,-1 0 0 0 0,1 0-1 0 0,-1 0 1 0 0,0 0-1 0 0,1 0 1 0 0,-1 0 0 0 0,0 0-1 0 0,1 0 1 0 0,-1 0-1 0 0,0 0 1 0 0,1 0 0 0 0,-1 0-1 0 0,1 0 1 0 0,-1 0 0 0 0,0 0-1 0 0,1 0 1 0 0,-1 1-1 0 0,0-1 1 0 0,1 0 0 0 0,-1 0-1 0 0,0 0 1 0 0,0 1 0 0 0,1-1-1 0 0,-1 0 1 0 0,0 0-1 0 0,1 1 1 0 0,6 12 84 0 0,-7-12-66 0 0,2 5 9 0 0,0-1-1 0 0,0 0 0 0 0,-1 0 1 0 0,0 1-1 0 0,0 5 0 0 0,7 32 32 0 0,0-21-1307 0 0,-2-12-5039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3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2304 0 0,'0'0'200'0'0,"0"0"-200"0"0,-6-3 0 0 0,6 3 0 0 0,0 0 2608 0 0,0 0 480 0 0,0 0 96 0 0,0 0 16 0 0,0 0-2048 0 0,0 0-417 0 0,0 0-87 0 0,0 0-8 0 0,0 0-496 0 0,0 0-144 0 0,0 0 64 0 0,0 0-64 0 0,11-6-840 0 0,-7-3-207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4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10912 0 0,'0'0'248'0'0,"0"0"34"0"0,0 0 20 0 0,0 0-38 0 0,0 0-110 0 0,0 0 174 0 0,0 0 96 0 0,0 0 22 0 0,3 1-46 0 0,3 4-294 0 0,2-1 1 0 0,-1 0-1 0 0,0 0 0 0 0,1 0 1 0 0,0-1-1 0 0,0-1 1 0 0,0 1-1 0 0,0-1 1 0 0,0 0-1 0 0,0-1 1 0 0,1 0-1 0 0,-1 0 1 0 0,16-2-1 0 0,0-2 70 0 0,-1-2-1 0 0,0-1 1 0 0,0 0-1 0 0,-1-2 1 0 0,31-14 0 0 0,-42 16-163 0 0,-7 3-16 0 0,0 1 0 0 0,0 0 0 0 0,0 0 0 0 0,1 0 1 0 0,-1 0-1 0 0,9-1 0 0 0,-12 3-17 0 0,-1 0 0 0 0,1-1 1 0 0,0 1-1 0 0,-1 0 0 0 0,1 0 1 0 0,0 0-1 0 0,-1-1 0 0 0,1 1 0 0 0,0 0 1 0 0,-1-1-1 0 0,1 1 0 0 0,-1-1 0 0 0,1 1 1 0 0,-1-1-1 0 0,1 1 0 0 0,-1-1 1 0 0,1 1-1 0 0,-1-1 0 0 0,1 1 0 0 0,-1-1 1 0 0,0 1-1 0 0,1-1 0 0 0,-1 0 1 0 0,0 1-1 0 0,1-1 0 0 0,-1 0 0 0 0,0 1 1 0 0,0-2-1 0 0,3-14-496 0 0,-3 14 97 0 0,0 2-11 0 0,0 0-42 0 0,0 0-170 0 0,0 0-78 0 0,0 0-14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4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4608 0 0,'0'0'208'0'0,"-1"-1"-9"0"0,-3-6 9494 0 0,14 20-7919 0 0,14 24-2200 0 0,-14-21 621 0 0,-2-1 0 0 0,1 2 0 0 0,9 27 1 0 0,-15-34-171 0 0,-1 0 0 0 0,1 0 0 0 0,-1-1 0 0 0,-1 1 1 0 0,0 0-1 0 0,0 0 0 0 0,-1 0 0 0 0,-2 13 0 0 0,1-8 37 0 0,-1 0-1 0 0,-1 0 0 0 0,-1-1 1 0 0,0 1-1 0 0,-10 23 0 0 0,10-30-13 0 0,-1 0 0 0 0,1 0-1 0 0,-2 0 1 0 0,1-1-1 0 0,-12 13 1 0 0,11-12 18 0 0,5-7-82 0 0,1-1-402 0 0,0 0-177 0 0,0 0-1018 0 0,0 0-3920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4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7856 0 0,'0'0'362'0'0,"0"0"-11"0"0,0 0-122 0 0,0 0 309 0 0,0 0 155 0 0,0 0 38 0 0,0 0-59 0 0,2 1-270 0 0,0 2-321 0 0,1 0-1 0 0,-1 0 1 0 0,0 0-1 0 0,0 0 1 0 0,0 0-1 0 0,-1 0 1 0 0,1 0-1 0 0,1 6 1 0 0,10 32 458 0 0,-11-34-429 0 0,32 141 1190 0 0,-17-66-878 0 0,-10-61-180 0 0,-6-17-111 0 0,1 0-1 0 0,-1 0 1 0 0,0 0-1 0 0,0 1 1 0 0,1 6 0 0 0,-2-9-33 0 0,0-2-8 0 0,0 0 16 0 0,0 0 79 0 0,0 0 37 0 0,0 0 8 0 0,0 0 22 0 0,0 0 83 0 0,0 0 32 0 0,0-10 345 0 0,1 0-612 0 0,1 1 1 0 0,0 0-1 0 0,0-1 0 0 0,1 1 1 0 0,0 0-1 0 0,1 0 0 0 0,5-9 1 0 0,2-6 262 0 0,-7 16-277 0 0,0 0-1 0 0,11-14 0 0 0,-10 16-87 0 0,0-1-1 0 0,6-14 0 0 0,-6 11 4 0 0,0 1-1 0 0,13-19 1 0 0,-12 21-7 0 0,-1-1-1 0 0,8-17 1 0 0,-11 20-38 0 0,2-1-19 0 0,6-12-189 0 0,-8 16 4 0 0,-1 0-1 0 0,1 0 1 0 0,0 1-1 0 0,-1-1 0 0 0,1 0 1 0 0,0 1-1 0 0,0-1 1 0 0,2 0-1 0 0,-2 1-454 0 0,6-2-4492 0 0,-6 2 251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4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7368 0 0,'0'0'568'0'0,"0"0"-156"0"0,0 0 734 0 0,0 0 358 0 0,8-5 2647 0 0,-6 5-4013 0 0,-1-1 1 0 0,1 1-1 0 0,0 0 0 0 0,-1-1 1 0 0,1 1-1 0 0,0 0 0 0 0,0 0 1 0 0,-1 0-1 0 0,1 1 1 0 0,0-1-1 0 0,-1 0 0 0 0,1 1 1 0 0,0-1-1 0 0,-1 1 0 0 0,1-1 1 0 0,-1 1-1 0 0,1 0 0 0 0,-1 0 1 0 0,1 0-1 0 0,-1-1 1 0 0,1 2-1 0 0,-1-1 0 0 0,0 0 1 0 0,0 0-1 0 0,1 0 0 0 0,-1 0 1 0 0,2 3-1 0 0,1 2 18 0 0,0 0 1 0 0,-1 1-1 0 0,1-1 0 0 0,-1 1 0 0 0,3 7 1 0 0,-5-11-28 0 0,-2 5-584 0 0,-3-18-458 0 0,3-7-50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4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11 434 7888 0 0,'0'0'362'0'0,"0"0"-11"0"0,-2 0-104 0 0,2 1-136 0 0,0-1 1 0 0,0 0-1 0 0,0 0 1 0 0,-1 0-1 0 0,1 0 1 0 0,0 0-1 0 0,0 0 1 0 0,0 0-1 0 0,0 0 1 0 0,-1 0-1 0 0,1 1 1 0 0,0-1-1 0 0,0 0 1 0 0,0 0-1 0 0,-1 0 1 0 0,1 0-1 0 0,0 0 1 0 0,0 0-1 0 0,-1 0 1 0 0,1-1-1 0 0,0 1 1 0 0,0 0-1 0 0,0 0 1 0 0,0 0-1 0 0,-1 0 1 0 0,1 0-1 0 0,0 0 1 0 0,0 0-1 0 0,0 0 1 0 0,-1 0-1 0 0,1 0 1 0 0,0-1-1 0 0,0 1 1 0 0,0 0-1 0 0,0 0 1 0 0,0 0 0 0 0,-1 0-1 0 0,1-1 1 0 0,0 1-1 0 0,0 0 1 0 0,0 0-1 0 0,-1-13 1635 0 0,7-26-2080 0 0,-3 23 869 0 0,-2 5-456 0 0,-1 7-46 0 0,1 0 0 0 0,-1 0 0 0 0,1 0-1 0 0,-1 1 1 0 0,3-7 0 0 0,13-38 35 0 0,14-74 0 0 0,-15 43-145 0 0,-12 68 77 0 0,-1 0 0 0 0,0 0 0 0 0,1-19 0 0 0,-3 18 21 0 0,1 17-15 0 0,0-1 0 0 0,1 1 1 0 0,-1-1-1 0 0,1 0 0 0 0,1 1 0 0 0,3 5 0 0 0,3 6-49 0 0,11 39 22 0 0,-3-16-16 0 0,-12-26 77 0 0,1-1 0 0 0,13 22 0 0 0,-16-29-41 0 0,0 0 1 0 0,0 0-1 0 0,4 10 1 0 0,6 33 18 0 0,-12-44 4 0 0,-1-3-20 0 0,0 20 183 0 0,0-8-114 0 0,0-11-25 0 0,-6 6-2492 0 0,6-8-2586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4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5984 0 0,'0'0'464'0'0,"0"0"-119"0"0,0 0 638 0 0,0 0 305 0 0,0 0 65 0 0,0 0-97 0 0,8 0 131 0 0,15-3-867 0 0,0 1 0 0 0,37 3 0 0 0,-18 0-406 0 0,-35-1-102 0 0,1 1 0 0 0,-1 0 0 0 0,10 3-1 0 0,-10-2-4 0 0,1 0-1 0 0,0-1 1 0 0,10 1 0 0 0,-5-1-130 0 0,-13 0 100 0 0,1-1-1 0 0,0 0 1 0 0,0 0-1 0 0,0 1 0 0 0,0-1 1 0 0,-1 0-1 0 0,1 0 1 0 0,0 0-1 0 0,0 0 1 0 0,0 0-1 0 0,0 0 0 0 0,0-1 1 0 0,-1 1-1 0 0,1 0 1 0 0,0 0-1 0 0,0-1 0 0 0,0 1 1 0 0,1-1-881 0 0,-2 1-2400 0 0,0 0-1029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4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1376 0 0,'0'0'65'0'0,"0"0"298"0"0,0 0 1226 0 0,0 0 534 0 0,2-1 106 0 0,15-7 926 0 0,-14 6-2873 0 0,0 0-1 0 0,1 0 1 0 0,0 0-1 0 0,-1 1 1 0 0,1-1 0 0 0,0 1-1 0 0,0 0 1 0 0,4 0-1 0 0,100-13 1377 0 0,45-3-657 0 0,46-8-368 0 0,-110 13-460 0 0,13-6-12 0 0,103-31 0 0 0,-156 36-88 0 0,-28 6-17 0 0,1 2 1 0 0,0 1-1 0 0,45-3 0 0 0,-65 7-196 0 0,-2 0 18 0 0,0 0 8 0 0,0 0 2 0 0,0 0 8 0 0,-3 0 43 0 0,-5 1 18 0 0,-1 0 1 0 0,-14 3-1 0 0,14-1-500 0 0,1-2 0 0 0,-18 2 0 0 0,16-3-4894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1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1376 0 0,'0'0'441'0'0,"0"0"1317"0"0,0 0 576 0 0,0 0 118 0 0,0 0-199 0 0,0 0-911 0 0,0 0-402 0 0,0 0-79 0 0,0 0-60 0 0,0 0-175 0 0,0 0-77 0 0,0 0-18 0 0,0 0-42 0 0,0 0-161 0 0,2 0-68 0 0,19 4 182 0 0,-16-3-379 0 0,-1 0-1 0 0,0 0 0 0 0,1 0 0 0 0,6 0 0 0 0,11-1 73 0 0,-5 1-66 0 0,1-1 1 0 0,30-5-1 0 0,-10-1-4 0 0,-23 4-54 0 0,-1 0-1 0 0,0-1 0 0 0,0 0 0 0 0,18-8 0 0 0,-30 10-80 0 0,-2 1 2 0 0,0 0 4 0 0,0 0-36 0 0,0 0-150 0 0,0 0-64 0 0,0 0-7 0 0,0 0-30 0 0,-2-1-101 0 0,-1-1 347 0 0,1 0-477 0 0,0 1 0 0 0,0 0 0 0 0,0-1 0 0 0,0 1 1 0 0,0 0-1 0 0,0 0 0 0 0,0 1 0 0 0,-3-2 0 0 0,-5-1-4255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4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70 4608 0 0,'-14'3'475'0'0,"12"-2"-149"0"0,0-1 0 0 0,0 1 0 0 0,0-1 1 0 0,0 0-1 0 0,0 0 0 0 0,0 0 0 0 0,0 0 1 0 0,0 0-1 0 0,0-1 0 0 0,1 1 1 0 0,-1 0-1 0 0,0-1 0 0 0,-4-1 0 0 0,6 1 1184 0 0,0 1-570 0 0,0 0-254 0 0,0 0-50 0 0,0 0-29 0 0,0 0-79 0 0,0-1-31 0 0,0-1-442 0 0,0 0 0 0 0,0 0 0 0 0,0 0 0 0 0,1 0 0 0 0,-1 0-1 0 0,1 0 1 0 0,0 0 0 0 0,-1 1 0 0 0,1-1 0 0 0,0 0 0 0 0,0 0 0 0 0,0 1 0 0 0,0-1-1 0 0,1 1 1 0 0,-1-1 0 0 0,0 1 0 0 0,1-1 0 0 0,-1 1 0 0 0,0 0 0 0 0,1-1-1 0 0,3-1 1 0 0,3-1-79 0 0,0 0-1 0 0,0 0 0 0 0,14-4 1 0 0,-11 5 93 0 0,11-3-127 0 0,-13 7 44 0 0,-4 0 14 0 0,6 3 0 0 0,-9-3 0 0 0,0 1 0 0 0,0-1 0 0 0,-1 0 0 0 0,1 1 0 0 0,-1-1 0 0 0,1 1 0 0 0,-1 0 0 0 0,1-1 0 0 0,-1 1 0 0 0,0 0 0 0 0,0 0 0 0 0,0 0 0 0 0,0 0 0 0 0,0 0 0 0 0,0 0 0 0 0,-1 0 0 0 0,1 0 0 0 0,-1 0 0 0 0,1 1 0 0 0,-1-1 0 0 0,0 4 0 0 0,-4 9 5 0 0,1 1 1 0 0,0 0 0 0 0,-1 23-1 0 0,-2 5 428 0 0,6-42-329 0 0,0-1-99 0 0,1-1 0 0 0,-1 0-1 0 0,0 1 1 0 0,0-1-1 0 0,0 0 1 0 0,0 0-1 0 0,0 1 1 0 0,0-1 0 0 0,-1 0-1 0 0,1 1 1 0 0,0-1-1 0 0,0 0 1 0 0,0 0-1 0 0,0 1 1 0 0,0-1 0 0 0,0 0-1 0 0,0 1 1 0 0,-1-1-1 0 0,1 0 1 0 0,0 0-1 0 0,0 1 1 0 0,0-1 0 0 0,0 0-1 0 0,-1 0 1 0 0,1 0-1 0 0,0 1 1 0 0,0-1-1 0 0,-1 0 1 0 0,1 0-1 0 0,0 0 1 0 0,0 0 0 0 0,-1 0-1 0 0,1 1 1 0 0,0-1-1 0 0,-1 0 1 0 0,1 0-1 0 0,-9 2 763 0 0,14-12-585 0 0,-3 8-172 0 0,0-1 0 0 0,0 0 0 0 0,-1 0 0 0 0,0 0 0 0 0,0 0-1 0 0,1 0 1 0 0,-2 0 0 0 0,1 0 0 0 0,0 0 0 0 0,-1 0 0 0 0,1 0 0 0 0,-1 0 0 0 0,0-5-1 0 0,0 8-9 0 0,-1-2 0 0 0,0 0 0 0 0,1 0 0 0 0,-1 0 0 0 0,1 0 0 0 0,-1 0 0 0 0,1 0 0 0 0,0 0 0 0 0,0 0 0 0 0,0 0 0 0 0,0 0 0 0 0,0 0 0 0 0,1-3 0 0 0,2-3 0 0 0,1 0 0 0 0,1 1 0 0 0,8-13 0 0 0,-8 11 0 0 0,1 1 0 0 0,5 7-20 0 0,-9 1-84 0 0,-2 0-37 0 0,2 1 109 0 0,0 0-1 0 0,0 1 1 0 0,0-1 0 0 0,0 0-1 0 0,0 1 1 0 0,-1 0 0 0 0,1 0-1 0 0,2 2 1 0 0,-3-2 20 0 0,0-1 12 0 0,0 1 0 0 0,0-1 0 0 0,-1 0 0 0 0,1 0 0 0 0,0 1 0 0 0,-1-1 0 0 0,1 0 0 0 0,-1 1 0 0 0,0-1 0 0 0,1 0 0 0 0,-1 1 0 0 0,0-1 0 0 0,0 1 0 0 0,0-1 0 0 0,0 1 0 0 0,0 1 0 0 0,0 2 0 0 0,0-3 0 0 0,0 0-1 0 0,0 0 0 0 0,0-1 0 0 0,0 1 0 0 0,0 0 0 0 0,-1 0 0 0 0,1 0 0 0 0,-1-1 1 0 0,1 1-1 0 0,-2 2 0 0 0,0 9 113 0 0,2-3 20 0 0,0-7 17 0 0,1-5-22 0 0,10-14-113 0 0,15-18 0 0 0,-13 18-15 0 0,13-22-1 0 0,-26 38 2 0 0,0 0 0 0 0,0 0 0 0 0,0-1 0 0 0,0 1 0 0 0,1 0 0 0 0,-1 0 0 0 0,0 0 0 0 0,0-1 0 0 0,0 1 0 0 0,0 0 0 0 0,0 0 0 0 0,0 0 0 0 0,0 0 0 0 0,1-1 0 0 0,-1 1 0 0 0,0 0 0 0 0,0 0 0 0 0,0 0 0 0 0,1 0 0 0 0,-1 0 0 0 0,0 0 0 0 0,0-1 0 0 0,0 1 0 0 0,0 0 0 0 0,1 0 0 0 0,-1 0 0 0 0,0 0 0 0 0,0 0 0 0 0,1 0 0 0 0,-1 0 0 0 0,0 0 0 0 0,0 0 0 0 0,0 0 0 0 0,1 0 0 0 0,-1 0 0 0 0,0 0 0 0 0,0 0 0 0 0,0 0 0 0 0,1 0 0 0 0,-1 0 0 0 0,0 0 0 0 0,0 0 0 0 0,0 1 0 0 0,1-1 0 0 0,-1 0 0 0 0,0 0 0 0 0,0 0 0 0 0,0 0 0 0 0,1 0 0 0 0,-1 0 0 0 0,0 1 0 0 0,0-1 0 0 0,0 0 0 0 0,6 11 0 0 0,-6-10 0 0 0,2 3 0 0 0,-1-1 0 0 0,0 1 0 0 0,0 0 0 0 0,0 0 0 0 0,0-1 0 0 0,-1 1 0 0 0,1 0 0 0 0,-1 0 0 0 0,0 0 0 0 0,-1 7 0 0 0,0 18 0 0 0,1-19-14 0 0,0-8-72 0 0,0-2-63 0 0,0 0-774 0 0,0 0-3174 0 0,0 0-1353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4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7368 0 0,'0'0'568'0'0,"0"0"-230"0"0,0 0 429 0 0,0 0 228 0 0,0 0 42 0 0,0 0-53 0 0,0 0-263 0 0,0 0-118 0 0,2 0-24 0 0,24-1 218 0 0,-20 0-760 0 0,0 1 0 0 0,0-1 1 0 0,1 1-1 0 0,-1 1 0 0 0,0-1 0 0 0,1 1 0 0 0,-1 0 0 0 0,0 0 0 0 0,0 1 1 0 0,0 0-1 0 0,0 0 0 0 0,0 0 0 0 0,0 1 0 0 0,5 3 0 0 0,-8-4 6 0 0,0 0-22 0 0,-2-1 33 0 0,-2 0-1 0 0,-7 3-19 0 0,-1 0-1 0 0,1-1 1 0 0,-1 0 0 0 0,-16 4-1 0 0,13-5-28 0 0,0 2 1 0 0,-15 5-1 0 0,25-8 13 0 0,0 0 1 0 0,0 0-1 0 0,0-1 0 0 0,0 1 1 0 0,0-1-1 0 0,0 0 0 0 0,0 0 1 0 0,-3 1-1 0 0,5-1 158 0 0,0 0 31 0 0,0 0 8 0 0,0 0 24 0 0,0 0 103 0 0,0 0 46 0 0,0 0 10 0 0,0 0-27 0 0,4 0-123 0 0,58-3-251 0 0,81-13-1 0 0,-112 12-472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5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2304 0 0,'-1'0'167'0'0,"-1"0"194"0"0,1 0 1338 0 0,1 0 574 0 0,0 0 108 0 0,0 0-181 0 0,0 0-835 0 0,0 0-370 0 0,0 0-71 0 0,0 0-112 0 0,0 0-400 0 0,2-1-175 0 0,9-2-149 0 0,0 1 0 0 0,0 0-1 0 0,0 0 1 0 0,13 0 0 0 0,-4 0-63 0 0,3 0 8 0 0,62-5-302 0 0,-74 7-1151 0 0,-11 0-14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5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1376 0 0,'0'0'65'0'0,"-1"1"-6"0"0,-6 6 272 0 0,6-6 1322 0 0,1-1 572 0 0,2 1 116 0 0,11 4-111 0 0,-11-4-2041 0 0,1 0 0 0 0,-1 0 0 0 0,1 0 1 0 0,-1 0-1 0 0,1 0 0 0 0,0-1 0 0 0,0 1 0 0 0,3-1 0 0 0,8 0 494 0 0,22-5 0 0 0,0 0-153 0 0,-13 2-276 0 0,0-1 1 0 0,0-1-1 0 0,31-11 0 0 0,-45 13-212 0 0,-5 1-34 0 0,-3 2-10 0 0,1-1 0 0 0,-1 1 0 0 0,0 0-1 0 0,1-1 1 0 0,-1 1 0 0 0,1 0 0 0 0,-1 0 0 0 0,1 0 0 0 0,-1 0 0 0 0,1 0 0 0 0,1 0 0 0 0,-2 0-169 0 0,-1 0-74 0 0,0 0-609 0 0,0 0-2506 0 0,0 0-1066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5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8840 0 0,'0'0'400'0'0,"0"0"0"0"0,0 0-162 0 0,0 0 268 0 0,0 0 144 0 0,0 0 29 0 0,0 0-27 0 0,0 0-143 0 0,0 0-58 0 0,0 0-16 0 0,0 0-41 0 0,0 0-156 0 0,0 0-70 0 0,1 2-10 0 0,3 8 97 0 0,1-1 0 0 0,0 0-1 0 0,0 0 1 0 0,0-1 0 0 0,11 12-1 0 0,-13-15-151 0 0,0-1 0 0 0,0 0 0 0 0,0 1 0 0 0,-1 0-1 0 0,1-1 1 0 0,-1 1 0 0 0,-1 0 0 0 0,1 0 0 0 0,-1 0 0 0 0,2 7 0 0 0,2 8 154 0 0,-4-12-172 0 0,0-1 0 0 0,0 1-1 0 0,-1-1 1 0 0,0 1 0 0 0,-2 13-1 0 0,1 10 98 0 0,1-23-145 0 0,-1 8 42 0 0,2-1 1 0 0,0 1-1 0 0,3 18 0 0 0,5 16 159 0 0,-8-48-172 0 0,-1-2-2 0 0,0 0 0 0 0,0 0 7 0 0,0 0 28 0 0,1-1-74 0 0,1 0 1 0 0,-1 1-1 0 0,0-1 1 0 0,1 0-1 0 0,-1 0 1 0 0,0 0-1 0 0,0 0 1 0 0,1 0-1 0 0,1-3 1 0 0,2-2 52 0 0,-2 4-51 0 0,0-1 1 0 0,0 0-1 0 0,0 0 0 0 0,-1 0 1 0 0,1 0-1 0 0,-1 0 0 0 0,0 0 0 0 0,0 0 1 0 0,0-1-1 0 0,0 1 0 0 0,-1-1 1 0 0,1 0-1 0 0,0-3 0 0 0,2-9 34 0 0,4-30 1 0 0,-5 25-24 0 0,-2 9-39 0 0,2 0 0 0 0,-1 1 0 0 0,2-1-1 0 0,5-13 1 0 0,-1 4-123 0 0,8-24 0 0 0,-9 23-124 0 0,-6 20 221 0 0,-1 0-1 0 0,1 0 0 0 0,0 1 0 0 0,0-1 1 0 0,1 0-1 0 0,-1 0 0 0 0,0 1 0 0 0,1-1 1 0 0,-1 0-1 0 0,3-1 0 0 0,-4 3 24 0 0,0-1 0 0 0,1 1-1 0 0,-1-1 1 0 0,1 1 0 0 0,-1 0 0 0 0,0-1-1 0 0,1 1 1 0 0,-1-1 0 0 0,0 1 0 0 0,0-1-1 0 0,1 1 1 0 0,-1-1 0 0 0,0 1 0 0 0,0-1 0 0 0,0 0-1 0 0,0 1 1 0 0,1-1 0 0 0,-1 1 0 0 0,0-1-1 0 0,0 0 1 0 0,0-1-10 0 0,0 0-60 0 0,0 2-1 0 0,0 0-16 0 0,7 14-5 0 0,-5-10 96 0 0,8 14 0 0 0,0 1 0 0 0,-2 0 0 0 0,0 1 0 0 0,9 33 0 0 0,-6-10 0 0 0,3 17 0 0 0,-10-40 19 0 0,0-1 0 0 0,2 1-1 0 0,12 30 1 0 0,-18-49-9 0 0,0 0 0 0 0,0-1 1 0 0,0 1-1 0 0,1 0 0 0 0,-1 0 0 0 0,0 0 0 0 0,1 0 1 0 0,-1-1-1 0 0,1 1 0 0 0,-1 0 0 0 0,1 0 0 0 0,-1-1 1 0 0,1 1-1 0 0,-1 0 0 0 0,1-1 0 0 0,0 1 0 0 0,-1-1 1 0 0,1 1-1 0 0,0-1 0 0 0,0 1 0 0 0,0-1 0 0 0,-1 1 1 0 0,1-1-1 0 0,0 0 0 0 0,0 1 0 0 0,0-1 0 0 0,0 0 1 0 0,-1 0-1 0 0,1 1 0 0 0,0-1 0 0 0,0 0 0 0 0,0 0 1 0 0,0 0-1 0 0,0 0 0 0 0,0 0 0 0 0,1-1 0 0 0,2 0 50 0 0,0 0 0 0 0,0-1 0 0 0,-1 0-1 0 0,1 1 1 0 0,-1-1 0 0 0,0 0-1 0 0,1-1 1 0 0,-1 1 0 0 0,0-1 0 0 0,0 1-1 0 0,0-1 1 0 0,-1 0 0 0 0,1 0 0 0 0,2-4-1 0 0,4-6 110 0 0,0-2 1 0 0,7-16-1 0 0,-9 18-74 0 0,33-78 286 0 0,-22 48-327 0 0,-13 30-52 0 0,1 1 0 0 0,7-14 0 0 0,-3 10 4 0 0,-2 4-40 0 0,-1 0 0 0 0,0 0 1 0 0,0 0-1 0 0,-1-1 0 0 0,-1 0 1 0 0,0 0-1 0 0,4-20 0 0 0,-8 22 16 0 0,-1 8-81 0 0,0 3-41 0 0,0 0-11 0 0,0 0-154 0 0,0 0-644 0 0,5 13-2503 0 0,1-3-2497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5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3224 0 0,'0'0'487'0'0,"0"0"835"0"0,0 0 371 0 0,0 0 71 0 0,0 0-144 0 0,0 0-674 0 0,0 0-297 0 0,0 0-60 0 0,0 0-27 0 0,0 0-72 0 0,0 0-36 0 0,0 0-6 0 0,2-1-12 0 0,20-8 232 0 0,-18 7-566 0 0,0 0 0 0 0,0 1 0 0 0,0-1 1 0 0,0 1-1 0 0,0 0 0 0 0,0-1 0 0 0,0 2 0 0 0,6-2 1 0 0,35 1 170 0 0,43 2-53 0 0,-50 1-58 0 0,61-4 1 0 0,27-11 53 0 0,-106 10-174 0 0,-1-1 1 0 0,24-6-1 0 0,14-4 324 0 0,-43 13-239 0 0,-12 1 22 0 0,-2 0-9 0 0,0 0-4 0 0,0 0-2 0 0,0 0-13 0 0,0 0-8 0 0,0 0-1 0 0,0 0-8 0 0,0 0-56 0 0,0 0-101 0 0,0 0-14 0 0,0-1-79 0 0,0 0 0 0 0,0 1 0 0 0,0-1-1 0 0,1 0 1 0 0,-1 0 0 0 0,0 0-1 0 0,0 0 1 0 0,0 0 0 0 0,1 0-1 0 0,-1 1 1 0 0,0-1 0 0 0,1 0-1 0 0,-1 0 1 0 0,2-1 0 0 0,2-5-3998 0 0,-3 6-1253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5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3224 0 0,'0'0'143'0'0,"1"0"-3"0"0,6 0 112 0 0,-6 0 900 0 0,-1 0 383 0 0,2 2 69 0 0,1 2-1310 0 0,-1 0-1 0 0,1 0 1 0 0,-1 0-1 0 0,0 0 0 0 0,0 1 1 0 0,0-1-1 0 0,0 0 1 0 0,-1 1-1 0 0,0 0 0 0 0,0-1 1 0 0,0 1-1 0 0,0 0 1 0 0,-1 5-1 0 0,1 1 14 0 0,-1 0 1 0 0,0 0 0 0 0,-1 0-1 0 0,-4 21 1 0 0,2-25 60 0 0,1 0 0 0 0,-1 0 0 0 0,-8 12 0 0 0,10-17-16 0 0,1-2-48 0 0,0 0-190 0 0,0 0-34 0 0,0 0 15 0 0,2-2 8 0 0,4-8-67 0 0,-1 1 0 0 0,5-13 0 0 0,-4 9-78 0 0,12-18 0 0 0,12-23-38 0 0,-27 48 22 0 0,11-13-123 0 0,-12 17 169 0 0,-1-1 0 0 0,1 0-4 0 0,11-4-9 0 0,-3 2 25 0 0,-1 6 0 0 0,-2 8 0 0 0,-5-4 11 0 0,0 0 1 0 0,-1 1-1 0 0,1-1 1 0 0,-1 1-1 0 0,0-1 1 0 0,-1 1-1 0 0,1-1 1 0 0,-1 1-1 0 0,-1 8 1 0 0,-8 52 336 0 0,8-56-283 0 0,-6 22 140 0 0,7-29-113 0 0,-1-1-1 0 0,0 1 0 0 0,1-1 1 0 0,-1 0-1 0 0,0 1 1 0 0,0-1-1 0 0,-1 0 1 0 0,1 0-1 0 0,-2 3 0 0 0,6-8-68 0 0,0-1 0 0 0,1 0 0 0 0,-1 1 0 0 0,-1-1 0 0 0,1 0 0 0 0,-1 0 0 0 0,1-1-1 0 0,-1 1 1 0 0,2-7 0 0 0,13-49 6 0 0,-3 13-191 0 0,-9 34 93 0 0,-3 9 36 0 0,0 0-1 0 0,-1 0 1 0 0,0 1 0 0 0,0-1-1 0 0,0 0 1 0 0,0 0 0 0 0,0-5-1 0 0,1 8-19 0 0,4-3 30 0 0,-5 4 20 0 0,0 0 0 0 0,-1 0 0 0 0,1 0 0 0 0,0 0 0 0 0,0 0 0 0 0,0 0 0 0 0,-1 0-1 0 0,1 0 1 0 0,0 1 0 0 0,0-1 0 0 0,-1 0 0 0 0,1 0 0 0 0,0 1 0 0 0,0-1 0 0 0,-1 0-1 0 0,1 1 1 0 0,1 0 0 0 0,0 0-1 0 0,12 4 4 0 0,-3 3 0 0 0,-7-2 15 0 0,-1 0-1 0 0,0-1 0 0 0,0 1 0 0 0,-1 0 0 0 0,0 1 0 0 0,0-1 0 0 0,0 0 0 0 0,-1 1 0 0 0,0-1 0 0 0,1 11 0 0 0,-2-10 32 0 0,-1 0 0 0 0,1 0 0 0 0,-1 0-1 0 0,-1 0 1 0 0,1 0 0 0 0,-1 0 0 0 0,-1-1 0 0 0,1 1 0 0 0,-1-1-1 0 0,0 1 1 0 0,0-1 0 0 0,-1 0 0 0 0,0 0 0 0 0,0 0 0 0 0,-6 6-1 0 0,8-10 67 0 0,2-2-32 0 0,0 0-125 0 0,0 0-816 0 0,0 0-3336 0 0,0 0-1435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5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1376 0 0,'0'0'407'0'0,"0"0"1171"0"0,0 0 520 0 0,0 0 100 0 0,0 0-166 0 0,0 0-765 0 0,0 0-334 0 0,0 0-65 0 0,0 0-107 0 0,0 0-378 0 0,0 0-167 0 0,0 0-31 0 0,3 1-11 0 0,54 16 814 0 0,-53-16-780 0 0,5 0-35 0 0,8 7-136 0 0,-16-6-35 0 0,-1-1 8 0 0,1 0 60 0 0,-1 1-13 0 0,0 1-42 0 0,0 0 0 0 0,-1 0 1 0 0,0 0-1 0 0,1 0 0 0 0,-1 0 1 0 0,0-1-1 0 0,0 1 0 0 0,-1 0 1 0 0,1-1-1 0 0,0 1 0 0 0,-1-1 1 0 0,0 1-1 0 0,0-1 0 0 0,1 0 1 0 0,-1 0-1 0 0,-3 3 0 0 0,1-2 22 0 0,0 0 0 0 0,0 1 1 0 0,0-1-1 0 0,0 0 0 0 0,-1-1 0 0 0,0 1 0 0 0,1-1 0 0 0,-11 3 0 0 0,4-1 33 0 0,8-3-19 0 0,0 0 0 0 0,-1 0 0 0 0,1 0 0 0 0,-1 0 0 0 0,-6 0 0 0 0,9-1 61 0 0,-11-1 424 0 0,11 0-286 0 0,-1-1-1 0 0,1 1 0 0 0,0 0 0 0 0,0-1 0 0 0,0 1 0 0 0,0 0 0 0 0,0-1 0 0 0,-1-2 0 0 0,2 4-212 0 0,0-1-1 0 0,0 1 1 0 0,0-1 0 0 0,0 1-1 0 0,0-1 1 0 0,0 1 0 0 0,0-1-1 0 0,0 1 1 0 0,0-1 0 0 0,0 1-1 0 0,0 0 1 0 0,0-1 0 0 0,1 1-1 0 0,-1-1 1 0 0,0 1 0 0 0,0-1-1 0 0,0 1 1 0 0,1-1 0 0 0,-1 1-1 0 0,0 0 1 0 0,0-1 0 0 0,1 1-1 0 0,-1 0 1 0 0,0-1-1 0 0,1 1 1 0 0,-1 0 0 0 0,0-1-1 0 0,1 1 1 0 0,-1 0 0 0 0,1 0-1 0 0,0-1 1 0 0,5-2-12 0 0,1 0 0 0 0,0 0 0 0 0,0 1 1 0 0,0 0-1 0 0,0 0 0 0 0,10-1 0 0 0,1-1 14 0 0,104-15-346 0 0,-96 16-901 0 0,-6 2-5866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5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14712 0 0,'0'0'320'0'0,"0"0"72"0"0,0 0 16 0 0,0 0 8 0 0,0 0-336 0 0,0 0-80 0 0,0 0 0 0 0,0 0 0 0 0,0 0 463 0 0,0 0 81 0 0,0 0 8 0 0,0 0 8 0 0,0 0-464 0 0,0 0-96 0 0,0 0 0 0 0,0 0 0 0 0,0 0-1344 0 0,0 0-255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16184 0 0,'0'0'365'0'0,"0"0"56"0"0,0 0 24 0 0,0 0-55 0 0,0 0-166 0 0,0 0 232 0 0,0 0 125 0 0,0 0 26 0 0,0 0-37 0 0,0 0-182 0 0,0 0-78 0 0,0 0-20 0 0,0 0-111 0 0,0 0-460 0 0,0 0-205 0 0,0 0-38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1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5064 0 0,'0'0'389'0'0,"0"0"-12"0"0,0 0 877 0 0,-1 2 408 0 0,-2 6-831 0 0,0 1-1 0 0,0-1 1 0 0,1 1-1 0 0,0 0 0 0 0,-1 11 1 0 0,2-13-572 0 0,-1 1 1 0 0,0-1-1 0 0,-3 9 0 0 0,-4 17 404 0 0,6-18-300 0 0,-2 0 0 0 0,-6 18 0 0 0,-5 12 276 0 0,11-27-401 0 0,-6 30 393 0 0,10-44-579 0 0,1 0 0 0 0,0 0-1 0 0,0 0 1 0 0,0 0 0 0 0,0 0-1 0 0,0 0 1 0 0,1 0 0 0 0,0 0 0 0 0,2 6-1 0 0,-3-8 59 0 0,7 1 30 0 0,-7-3-135 0 0,1 0-1 0 0,-1 1 1 0 0,0-1-1 0 0,1 0 1 0 0,-1 0 0 0 0,0 0-1 0 0,1 1 1 0 0,-1-1 0 0 0,0 0-1 0 0,1 0 1 0 0,-1 0 0 0 0,1 0-1 0 0,-1 1 1 0 0,1-1-1 0 0,-1 0 1 0 0,0 0 0 0 0,1 0-1 0 0,-1 0 1 0 0,1 0 0 0 0,-1 0-1 0 0,1 0 1 0 0,-1 0 0 0 0,0-1-1 0 0,1 1 1 0 0,-1 0 0 0 0,1 0-1 0 0,-1 0 1 0 0,1-1-1 0 0,39-7 154 0 0,-23 5-100 0 0,-1-1 1 0 0,25-8 0 0 0,35-11 5 0 0,-63 16-88 0 0,-10 5-147 0 0,-3 2-22 0 0,0 0 7 0 0,0 0 9 0 0,0 0 28 0 0,0 0 11 0 0,0 0-786 0 0,0 0-3307 0 0,0 0-1413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5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3224 0 0,'0'0'533'0'0,"0"0"1033"0"0,0 0 456 0 0,0 3 91 0 0,-6 79 2899 0 0,0-21-3980 0 0,4-32-601 0 0,-2 34 1005 0 0,6 107 1 0 0,0-80-790 0 0,-3-56-293 0 0,1-31-203 0 0,0-3-208 0 0,0 0-95 0 0,0 0-22 0 0,0 0-120 0 0,0 0-498 0 0,2-1-215 0 0,5-7-43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5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 2760 0 0,'-3'-16'125'0'0,"2"16"-119"0"0,1-1 0 0 0,0 1-1 0 0,0 0 1 0 0,0-1 0 0 0,-1 1 0 0 0,1-1-1 0 0,0 1 1 0 0,-1 0 0 0 0,1-1 0 0 0,0 1-1 0 0,-1 0 1 0 0,1-1 0 0 0,0 1 0 0 0,-1 0-1 0 0,1-1 1 0 0,-1 1 0 0 0,1 0 0 0 0,0 0-1 0 0,-1 0 1 0 0,1-1 0 0 0,-1 1 0 0 0,1 0-1 0 0,-1 0 1 0 0,-1-1 3 0 0,-2-7 446 0 0,3 7 184 0 0,1-1 1 0 0,0 1-1 0 0,-1-1 1 0 0,1 1-1 0 0,0-1 1 0 0,0 1-1 0 0,0-1 1 0 0,0 1-1 0 0,1-1 1 0 0,-1 1-1 0 0,0 0 1 0 0,1-1-1 0 0,-1 1 1 0 0,1-1-1 0 0,-1 1 1 0 0,1 0 0 0 0,0-1-1 0 0,1-1 1 0 0,-1 2-361 0 0,0-1 1 0 0,1 1-1 0 0,-1 0 1 0 0,1 0-1 0 0,-1 0 1 0 0,1 0-1 0 0,0 0 1 0 0,-1 0-1 0 0,1 0 1 0 0,0 0 0 0 0,0 1-1 0 0,2-2 1 0 0,6 1-645 0 0,0-1 0 0 0,0 2-1 0 0,0-1 1 0 0,16 2 0 0 0,-11 0 1406 0 0,-11-1-1037 0 0,0 0 0 0 0,1 1 1 0 0,-1 0-1 0 0,0 0 0 0 0,0 0 0 0 0,0 0 0 0 0,7 3 0 0 0,-9-3-2 0 0,0 0 0 0 0,0 0 0 0 0,0 0 0 0 0,0 1 0 0 0,-1-1 0 0 0,1 0 0 0 0,0 1 0 0 0,-1-1-1 0 0,1 1 1 0 0,-1-1 0 0 0,1 1 0 0 0,-1 0 0 0 0,0 0 0 0 0,1 0 0 0 0,0 3 0 0 0,2 4-2 0 0,-3-7 0 0 0,0 1 0 0 0,0-1 0 0 0,0 0 0 0 0,-1 0 0 0 0,1 0 0 0 0,-1 0 0 0 0,1 1 0 0 0,-1-1 0 0 0,0 0 0 0 0,0 0 0 0 0,0 1 0 0 0,0-1 0 0 0,0 0 0 0 0,-1 3 0 0 0,-1 4 32 0 0,-2-1 0 0 0,1 1 0 0 0,-1-1 0 0 0,-1 0-1 0 0,-6 10 1 0 0,-24 40 363 0 0,30-50-300 0 0,-1-1 1 0 0,1 0-1 0 0,-2 0 1 0 0,-10 10-1 0 0,-3 4 178 0 0,18-20-198 0 0,2-1-259 0 0,0 0-116 0 0,0 0-1249 0 0,0 0-4924 0 0</inkml:trace>
  <inkml:trace contextRef="#ctx0" brushRef="#br0" timeOffset="1">387 47 9216 0 0,'-41'29'1161'0'0,"24"-14"501"0"0,0 1 0 0 0,-15 19-1 0 0,26-28-1279 0 0,0 1-1 0 0,1-1 0 0 0,0 1 1 0 0,1 1-1 0 0,-1-1 0 0 0,1 1 0 0 0,-5 17 1 0 0,9-24-343 0 0,-1 1 0 0 0,1-1 0 0 0,0 0 0 0 0,0 0 0 0 0,0 1 0 0 0,0-1 0 0 0,0 0 0 0 0,0 1 0 0 0,1-1 0 0 0,-1 0 0 0 0,1 0 0 0 0,-1 1 0 0 0,1-1 0 0 0,0 0 0 0 0,0 0 0 0 0,0 0 0 0 0,0 0 0 0 0,0 0 0 0 0,1 0 0 0 0,-1 0 0 0 0,1-1 0 0 0,-1 1 0 0 0,1 0 0 0 0,0-1 0 0 0,-1 1 0 0 0,1-1 0 0 0,0 1 0 0 0,2 0 0 0 0,0 0-8 0 0,0 1 1 0 0,0-2-1 0 0,0 1 0 0 0,0 0 0 0 0,1-1 1 0 0,-1 0-1 0 0,0 0 0 0 0,1 0 0 0 0,-1 0 1 0 0,0-1-1 0 0,1 0 0 0 0,-1 1 0 0 0,1-2 0 0 0,6 0 1 0 0,7-4-1 0 0,1-1 1 0 0,-1-1 0 0 0,-1-1 0 0 0,28-16-1 0 0,-37 20-23 0 0,0-1-1 0 0,0 0 0 0 0,-1 0 0 0 0,1-1-1 0 0,-1 1 1 0 0,11-13 0 0 0,-15 14-3 0 0,0 0-1 0 0,0 0 1 0 0,0 0-1 0 0,0 0 1 0 0,0-1 0 0 0,-1 1-1 0 0,0-1 1 0 0,0 0 0 0 0,0 1-1 0 0,-1-1 1 0 0,2-8-1 0 0,-3 11-3 0 0,0-1 0 0 0,0 1 0 0 0,0 0 0 0 0,0-1 0 0 0,0 1 0 0 0,-1-1 0 0 0,0 1 0 0 0,1 0 0 0 0,-1 0 0 0 0,0-1 0 0 0,0 1 0 0 0,0 0 0 0 0,0 0 0 0 0,-1 0 0 0 0,1 0 0 0 0,0 0 0 0 0,-1 0 0 0 0,0 0 0 0 0,1 0 0 0 0,-1 1 0 0 0,0-1 0 0 0,-2-1 0 0 0,-1-1 0 0 0,-1 0 0 0 0,0 1 0 0 0,0-1 0 0 0,0 1 0 0 0,0 0 0 0 0,-12-3 0 0 0,9 4-18 0 0,0 1 0 0 0,0-1 0 0 0,0 2 0 0 0,0-1 0 0 0,0 1 0 0 0,0 1 0 0 0,-1-1 0 0 0,1 2 0 0 0,0-1 0 0 0,0 1-1 0 0,0 1 1 0 0,1-1 0 0 0,-1 1 0 0 0,0 1 0 0 0,-12 7 0 0 0,18-9-106 0 0,0 0 0 0 0,0 1 1 0 0,0 0-1 0 0,0 0 0 0 0,1-1 0 0 0,-1 2 0 0 0,-2 2 0 0 0,4-4-338 0 0,3 0-400 0 0,6 5-174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7:5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11024 0 0,'0'0'505'0'0,"0"0"-9"0"0,0 0-184 0 0,0 0 399 0 0,0 0 213 0 0,0 0 41 0 0,0 0-80 0 0,0 0-374 0 0,0 1-167 0 0,15 26 295 0 0,-11-21-598 0 0,0 0-1 0 0,0 0 1 0 0,2 9-1 0 0,1 2 77 0 0,15 25-1 0 0,-14-29 12 0 0,-1 1 0 0 0,-1 0-1 0 0,7 20 1 0 0,-13-33-125 0 0,1 5 47 0 0,1 0 1 0 0,0 0-1 0 0,0 0 1 0 0,0 0-1 0 0,1 0 1 0 0,0 0-1 0 0,7 10 1 0 0,-6-8 71 0 0,-3-7 6 0 0,-1-1 0 0 0,2 0 19 0 0,0 0-113 0 0,0 0 1 0 0,-1 0-1 0 0,1 0 1 0 0,-1 0-1 0 0,1-1 0 0 0,-1 1 1 0 0,1-1-1 0 0,-1 1 1 0 0,0-1-1 0 0,1 1 0 0 0,-1-1 1 0 0,1 0-1 0 0,-1 0 1 0 0,0 0-1 0 0,0 0 0 0 0,2-1 1 0 0,-1-1 24 0 0,0 1 1 0 0,0-1 0 0 0,0 0 0 0 0,0 1-1 0 0,0-1 1 0 0,-1 0 0 0 0,2-4-1 0 0,2-7 118 0 0,-2 1-1 0 0,5-27 0 0 0,-6 30-154 0 0,18-102 2 0 0,-19 90-10 0 0,-1 21 50 0 0,0 15-12 0 0,1 6-93 0 0,0 0 1 0 0,2-1 0 0 0,1 1 0 0 0,6 22-1 0 0,-8-33 41 0 0,1 0 0 0 0,0 0 0 0 0,1-1 0 0 0,0 0 0 0 0,7 12 0 0 0,-11-19 1 0 0,1 0 0 0 0,-1-1 0 0 0,1 1-1 0 0,-1-1 1 0 0,1 1 0 0 0,-1-1-1 0 0,1 1 1 0 0,-1-1 0 0 0,1 1-1 0 0,0-1 1 0 0,-1 0 0 0 0,1 1 0 0 0,0-1-1 0 0,0 1 1 0 0,2-1 9 0 0,-1 1-1 0 0,0-1 0 0 0,0 0 1 0 0,1 1-1 0 0,-1-1 1 0 0,0 0-1 0 0,1-1 1 0 0,-1 1-1 0 0,0 0 1 0 0,0-1-1 0 0,1 1 1 0 0,-1-1-1 0 0,0 0 1 0 0,0 1-1 0 0,0-1 1 0 0,0 0-1 0 0,0-1 1 0 0,0 1-1 0 0,0 0 1 0 0,0 0-1 0 0,0-1 1 0 0,0 1-1 0 0,-1-1 0 0 0,1 0 1 0 0,-1 1-1 0 0,1-1 1 0 0,-1 0-1 0 0,2-2 1 0 0,0-1 72 0 0,0 0 1 0 0,0 0-1 0 0,-1 0 1 0 0,0 0-1 0 0,0 0 0 0 0,0 0 1 0 0,-1-1-1 0 0,1 1 1 0 0,-1 0-1 0 0,-1-1 1 0 0,1-6-1 0 0,0 4-102 0 0,0 0 1 0 0,0 0-1 0 0,0 0 1 0 0,1 1-1 0 0,0-1 0 0 0,5-10 1 0 0,-7 16-227 0 0,0 2-30 0 0,0 0-96 0 0,0 0-385 0 0,0 0-166 0 0,0 0-710 0 0,1 2-2847 0 0,2 5-1210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0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37 175 3224 0 0,'0'0'680'0'0,"0"0"1646"0"0,0 0 724 0 0,0 0 146 0 0,0 0-330 0 0,0 0-1511 0 0,0 0-661 0 0,0 0-135 0 0,0 0-46 0 0,0 0-101 0 0,2-1-41 0 0,16-3-268 0 0,0-2 1 0 0,0 0-1 0 0,-1-1 0 0 0,0 0 0 0 0,0-2 0 0 0,28-18 1 0 0,-30 17-183 0 0,9-7-55 0 0,-23 17 117 0 0,0-1-1 0 0,0 0 1 0 0,0 0 0 0 0,0 0 0 0 0,0 0 0 0 0,0 0 0 0 0,-1 0 0 0 0,1 0 0 0 0,0-1-1 0 0,-1 1 1 0 0,1 0 0 0 0,-1 0 0 0 0,1 0 0 0 0,-1-1 0 0 0,0 1 0 0 0,1 0 0 0 0,-1-3-1 0 0,0 4 8 0 0,0-1-1 0 0,-1 1 1 0 0,1-1-1 0 0,0 1 1 0 0,-1-1-1 0 0,1 1 1 0 0,0-1 0 0 0,-1 1-1 0 0,1-1 1 0 0,0 1-1 0 0,-1-1 1 0 0,1 1-1 0 0,-1-1 1 0 0,1 1-1 0 0,-1 0 1 0 0,1-1-1 0 0,-1 1 1 0 0,1 0-1 0 0,-1-1 1 0 0,1 1-1 0 0,-1 0 1 0 0,0 0-1 0 0,1 0 1 0 0,-1 0-1 0 0,0-1 1 0 0,-3 0-30 0 0,1-1 17 0 0,-1 1-1 0 0,0-1 1 0 0,0 1 0 0 0,1 0-1 0 0,-1 0 1 0 0,0 0-1 0 0,0 1 1 0 0,0-1-1 0 0,0 1 1 0 0,0 0-1 0 0,0 0 1 0 0,0 0-1 0 0,0 1 1 0 0,-7 1-1 0 0,0 1-2 0 0,1 0-1 0 0,0 1 1 0 0,0 0-1 0 0,0 1 0 0 0,0 0 1 0 0,1 0-1 0 0,-1 1 1 0 0,-15 14-1 0 0,20-17 47 0 0,1 1 0 0 0,-1 1 0 0 0,1-1 0 0 0,0 1 0 0 0,0 0 0 0 0,1-1 0 0 0,0 2 0 0 0,-1-1 0 0 0,2 0 0 0 0,-1 1 0 0 0,1-1 0 0 0,-1 1 0 0 0,2 0 0 0 0,-1-1 0 0 0,0 1-1 0 0,1 0 1 0 0,0 9 0 0 0,1-10 38 0 0,1-1-1 0 0,-1 1 1 0 0,1-1-1 0 0,0 1 1 0 0,1-1-1 0 0,2 8 1 0 0,1 2 211 0 0,-1-10-53 0 0,4-1-190 0 0,0-1 0 0 0,0 0 0 0 0,0 0 0 0 0,0 0 0 0 0,1-1 0 0 0,-1 0 0 0 0,0-1 0 0 0,1 0 0 0 0,-1 0 0 0 0,16-3 0 0 0,-16 1-17 0 0,-1 1 0 0 0,1-1 1 0 0,-1 0-1 0 0,1-1 0 0 0,-1 1 0 0 0,0-2 1 0 0,0 1-1 0 0,0-1 0 0 0,-1 0 0 0 0,1 0 0 0 0,-1-1 1 0 0,9-7-1 0 0,-12 8-5 0 0,11-11 16 0 0,0 1 0 0 0,26-20 0 0 0,-40 34-22 0 0,0 0 0 0 0,1 0 0 0 0,-1 0 0 0 0,0 0 1 0 0,0 0-1 0 0,1 1 0 0 0,-1-1 0 0 0,0 0 0 0 0,1 0 1 0 0,-1 0-1 0 0,0 0 0 0 0,1 0 0 0 0,-1 0 0 0 0,0 1 1 0 0,0-1-1 0 0,1 0 0 0 0,-1 0 0 0 0,0 0 0 0 0,0 1 0 0 0,1-1 1 0 0,-1 0-1 0 0,0 1 0 0 0,0-1 0 0 0,0 0 0 0 0,0 0 1 0 0,1 1-1 0 0,-1-1 0 0 0,0 0 0 0 0,0 1 0 0 0,0-1 1 0 0,0 1-1 0 0,4 9 6 0 0,-2-2-4 0 0,0 0 0 0 0,-1 1 0 0 0,1 8 0 0 0,0 5 0 0 0,-1-10 20 0 0,0 25-1 0 0,-2-21 17 0 0,2-12 17 0 0,3 2 22 0 0,-3-4 42 0 0,17-12 283 0 0,-6-4-146 0 0,-2 1-1 0 0,1-2 1 0 0,-2 1 0 0 0,1-2-1 0 0,8-20 1 0 0,20-33-22 0 0,-35 66-230 0 0,38-55 12 0 0,-35 51-15 0 0,0 1 1 0 0,0 0 0 0 0,0 0 0 0 0,1 0 0 0 0,0 1-1 0 0,9-5 1 0 0,-12 7 56 0 0,-2 2-107 0 0,1 0-1 0 0,-1-1 1 0 0,0 1-1 0 0,1 0 0 0 0,-1 0 1 0 0,1 0-1 0 0,0 0 1 0 0,2 0-1 0 0,-4 1-22 0 0,0 0-1 0 0,0 0 1 0 0,0 1 0 0 0,0-1-1 0 0,0 0 1 0 0,0 0-1 0 0,0 1 1 0 0,0-1 0 0 0,0 1-1 0 0,0-1 1 0 0,0 1-1 0 0,0-1 1 0 0,-1 1-1 0 0,1 0 1 0 0,0-1 0 0 0,0 1-1 0 0,-1 0 1 0 0,1-1-1 0 0,0 1 1 0 0,-1 0 0 0 0,1 0-1 0 0,-1 0 1 0 0,1 0-1 0 0,-1-1 1 0 0,1 1-1 0 0,0 2 1 0 0,3 6-821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0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281 190 9760 0 0,'0'0'446'0'0,"0"0"-10"0"0,-1-1-280 0 0,-1-1 4 0 0,0 0 0 0 0,0 0 0 0 0,0 1 0 0 0,0-1 0 0 0,0 1 0 0 0,0-1 0 0 0,0 1 0 0 0,-1 0 0 0 0,1-1 0 0 0,0 1 0 0 0,-1 0 0 0 0,1 1 0 0 0,-1-1 0 0 0,0 0-1 0 0,1 1 1 0 0,-1-1 0 0 0,1 1 0 0 0,-1 0 0 0 0,0 0 0 0 0,1 0 0 0 0,-1 0 0 0 0,-4 2 0 0 0,1-2 5 0 0,1 2 0 0 0,0-1 1 0 0,-1 1-1 0 0,1-1 0 0 0,0 1 0 0 0,0 1 0 0 0,0-1 1 0 0,1 1-1 0 0,-1 0 0 0 0,-7 5 0 0 0,0 3-50 0 0,-1 0 28 0 0,1 0-1 0 0,0 1 1 0 0,-11 14-1 0 0,-10 12 402 0 0,25-30-377 0 0,0 0 1 0 0,1 0-1 0 0,0 1 1 0 0,1 0-1 0 0,-10 18 0 0 0,15-25 48 0 0,12 6 370 0 0,-9-7-547 0 0,0 0-1 0 0,0 0 1 0 0,0-1-1 0 0,0 1 1 0 0,0-1-1 0 0,0 1 0 0 0,0-1 1 0 0,1 0-1 0 0,-1 0 1 0 0,0 0-1 0 0,0 0 1 0 0,0 0-1 0 0,0-1 1 0 0,0 1-1 0 0,0-1 0 0 0,0 1 1 0 0,0-1-1 0 0,0 0 1 0 0,3-1-1 0 0,5-3 31 0 0,0 0-1 0 0,12-8 0 0 0,-17 10-34 0 0,11-9-20 0 0,0 0 0 0 0,-1-1 0 0 0,0-1 0 0 0,-1 0 0 0 0,-1 0 0 0 0,0-2 0 0 0,18-29 0 0 0,-21 27-78 0 0,-1 0 0 0 0,-1-1-1 0 0,0 0 1 0 0,7-30 0 0 0,-9 28-130 0 0,-5 16 132 0 0,0 0 0 0 0,0-1 0 0 0,0 1 0 0 0,-1 0 0 0 0,0-1 0 0 0,0 1 0 0 0,-1-9 0 0 0,-1-7-126 0 0,2 19 99 0 0,-2 2 17 0 0,1 1 72 0 0,0-1 1 0 0,-1 1-1 0 0,1-1 0 0 0,0 1 0 0 0,0 0 1 0 0,-1 0-1 0 0,1 0 0 0 0,0-1 1 0 0,0 1-1 0 0,0 0 0 0 0,0 0 0 0 0,0 1 1 0 0,0-1-1 0 0,0 0 0 0 0,1 0 0 0 0,-1 0 1 0 0,0 1-1 0 0,0-1 0 0 0,1 0 1 0 0,-1 0-1 0 0,0 2 0 0 0,-11 35 2 0 0,8-14 73 0 0,2 1 0 0 0,0-1-1 0 0,4 42 1 0 0,-1-16 7 0 0,-2-21-83 0 0,0-19-20 0 0,0 0 1 0 0,1 0 0 0 0,0 0-1 0 0,1 0 1 0 0,0 0 0 0 0,4 16-1 0 0,-4-24-106 0 0,-1-2-269 0 0,0 0-120 0 0,0 0-25 0 0,0 0-74 0 0,10-4-1355 0 0,-9 3 1810 0 0,0 0 0 0 0,1-1 1 0 0,-1 1-1 0 0,0 0 1 0 0,0 0-1 0 0,0-1 0 0 0,0 1 1 0 0,-1 0-1 0 0,1-1 0 0 0,0 1 1 0 0,0-1-1 0 0,-1 1 1 0 0,1-1-1 0 0,-1 1 0 0 0,1-3 1 0 0,6-13-1386 0 0,-3 9 1056 0 0,2 1 4666 0 0,5 9-505 0 0,0 2-4941 0 0,-5-2 1353 0 0,1 0 0 0 0,0-1 0 0 0,1 0 0 0 0,-1 0 0 0 0,0-1 0 0 0,0 0 0 0 0,0 0 0 0 0,0-1 0 0 0,0 0-1 0 0,7-1 1 0 0,-3-1-57 0 0,-1 0-1 0 0,1-1 0 0 0,-1 0 1 0 0,0 0-1 0 0,-1-1 0 0 0,11-7 1 0 0,-17 10-67 0 0,-1 0 1 0 0,1-1 0 0 0,0 1-1 0 0,-1-1 1 0 0,0 0 0 0 0,1 1-1 0 0,-1-1 1 0 0,0 0 0 0 0,3-6-1 0 0,-4 7 12 0 0,0 0-1 0 0,0 0 1 0 0,0-1 0 0 0,-1 1-1 0 0,1 0 1 0 0,-1 0 0 0 0,1-1-1 0 0,-1 1 1 0 0,1 0 0 0 0,-1-1-1 0 0,0 1 1 0 0,0 0 0 0 0,-1-1-1 0 0,1 1 1 0 0,-1-4-1 0 0,0 2 4 0 0,-1 0-1 0 0,0 0 0 0 0,0 0 1 0 0,0 0-1 0 0,-1 0 0 0 0,1 0 1 0 0,-1 1-1 0 0,0-1 0 0 0,0 1 1 0 0,0 0-1 0 0,-1 0 0 0 0,1 0 1 0 0,-4-3-1 0 0,5 6 26 0 0,1-1-1 0 0,-1 1 0 0 0,0-1 1 0 0,1 1-1 0 0,-1 0 0 0 0,1 0 1 0 0,-1 0-1 0 0,0 0 0 0 0,1 0 1 0 0,-1 0-1 0 0,1 0 0 0 0,-1 0 1 0 0,0 1-1 0 0,1-1 1 0 0,-1 0-1 0 0,1 1 0 0 0,-3 1 1 0 0,-25 13-44 0 0,27-15 44 0 0,-7 7 41 0 0,0 0-1 0 0,0 1 1 0 0,0 0-1 0 0,1 0 0 0 0,0 1 1 0 0,1 0-1 0 0,0 0 0 0 0,-9 17 1 0 0,13-21-3 0 0,-1 0 34 0 0,2 0 0 0 0,-1 1-1 0 0,0 0 1 0 0,1-1-1 0 0,0 1 1 0 0,1 0-1 0 0,-1 0 1 0 0,1 1-1 0 0,0-1 1 0 0,0 10-1 0 0,2-14-31 0 0,0 0-1 0 0,-1-1 0 0 0,1 1 0 0 0,0-1 0 0 0,0 1 0 0 0,0-1 0 0 0,0 1 0 0 0,0-1 0 0 0,1 0 1 0 0,-1 1-1 0 0,0-1 0 0 0,1 0 0 0 0,-1 0 0 0 0,1 0 0 0 0,-1 0 0 0 0,3 1 0 0 0,-1-1-4 0 0,0 1 0 0 0,1-1 0 0 0,-1 0-1 0 0,1 0 1 0 0,0-1 0 0 0,-1 1 0 0 0,1-1-1 0 0,-1 0 1 0 0,1 1 0 0 0,0-2-1 0 0,-1 1 1 0 0,1 0 0 0 0,0-1 0 0 0,-1 1-1 0 0,7-3 1 0 0,6-2 0 0 0,-1-1 1 0 0,17-9-1 0 0,-21 10-22 0 0,-4 2-72 0 0,0 0 0 0 0,0-1 1 0 0,0 0-1 0 0,-1 0 0 0 0,11-9 0 0 0,32-39-2008 0 0,-39 39 579 0 0,0 1-1 0 0,-2-2 1 0 0,1 1 0 0 0,10-26 0 0 0,-14 30 1006 0 0,-5 8 105 0 0,-7-2 725 0 0,3 2 2771 0 0,3 2-2986 0 0,-1 1-1 0 0,0-1 1 0 0,1 0 0 0 0,-1 0 0 0 0,1 1-1 0 0,0-1 1 0 0,-1 0 0 0 0,1 1 0 0 0,0 0-1 0 0,0-1 1 0 0,0 1 0 0 0,0 0-1 0 0,0-1 1 0 0,0 1 0 0 0,1 0 0 0 0,-1 0-1 0 0,0 0 1 0 0,0 2 0 0 0,-8 42 1534 0 0,7-35-1327 0 0,2-8-272 0 0,0-1 0 0 0,-1 1 1 0 0,1 0-1 0 0,1-1 0 0 0,-1 1 1 0 0,0-1-1 0 0,1 1 0 0 0,0 3 1 0 0,2 13 336 0 0,1 27 1748 0 0,2-66-1568 0 0,-4 10-516 0 0,0 1 0 0 0,1 0 0 0 0,0 0 0 0 0,0 0 0 0 0,8-14 0 0 0,-1 6-14 0 0,-2 2-39 0 0,20-28 1 0 0,-26 40-17 0 0,1 0 1 0 0,-1 0 0 0 0,1 0-1 0 0,0 1 1 0 0,0-1 0 0 0,0 1 0 0 0,0-1-1 0 0,0 1 1 0 0,0 0 0 0 0,1 0-1 0 0,-1 0 1 0 0,1 1 0 0 0,0-1 0 0 0,4 0-1 0 0,5 1 1 0 0,-10 5 0 0 0,-3-3 0 0 0,3 1 0 0 0,0 1 0 0 0,0 0 0 0 0,-1 0 0 0 0,0 1 0 0 0,1-1 0 0 0,-1 0 0 0 0,-1 1 0 0 0,1-1 0 0 0,0 1 0 0 0,-1 0 0 0 0,0-1 0 0 0,0 1 0 0 0,0 0 0 0 0,0 0 0 0 0,0 0 0 0 0,-1 0 0 0 0,0 0 0 0 0,0 0 0 0 0,0 0 0 0 0,0 0 0 0 0,-1 0 0 0 0,1 0 0 0 0,-2 4 0 0 0,-9 32 0 0 0,7-28-70 0 0,6-4-126 0 0,0-6-2264 0 0,-2-2-4093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0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 11024 0 0,'0'0'505'0'0,"0"0"-9"0"0,4-5-343 0 0,-4 5 5371 0 0,-12 7-5133 0 0,1 1-1 0 0,-1 0 0 0 0,2 1 1 0 0,-16 15-1 0 0,20-18-317 0 0,-5 4 52 0 0,0 2 1 0 0,-11 15-1 0 0,20-24-110 0 0,-1 1 0 0 0,1 0-1 0 0,0 0 1 0 0,0 1 0 0 0,0-1 0 0 0,0 0 0 0 0,1 1-1 0 0,-1-1 1 0 0,1 1 0 0 0,1-1 0 0 0,-1 1 0 0 0,0 5-1 0 0,1 4-2 0 0,-1-12-5 0 0,1-2-5 0 0,0 1 0 0 0,0-1 0 0 0,0 1 0 0 0,0-1 1 0 0,0 1-1 0 0,0-1 0 0 0,0 1 0 0 0,0-1 0 0 0,0 1 1 0 0,0-1-1 0 0,0 1 0 0 0,0-1 0 0 0,0 1 0 0 0,0-1 1 0 0,0 1-1 0 0,1-1 0 0 0,-1 1 0 0 0,0-1 0 0 0,2 2 3 0 0,0-1 0 0 0,1 0-1 0 0,-1 0 1 0 0,0 0 0 0 0,0 0-1 0 0,0 0 1 0 0,1 0 0 0 0,-1-1-1 0 0,1 1 1 0 0,-1-1 0 0 0,0 1-1 0 0,4-1 1 0 0,1 1 12 0 0,1-1 0 0 0,-1 0 1 0 0,9-1-1 0 0,4-5 10 0 0,-16 5-13 0 0,0-1 0 0 0,0 1 0 0 0,0 0 0 0 0,0 0 0 0 0,1 1 0 0 0,-1-1-1 0 0,8 1 1 0 0,-10 0 26 0 0,-2 0-98 0 0,-12 23-36 0 0,9-19 94 0 0,0-1 0 0 0,0 1 0 0 0,0 0 0 0 0,-1-1 0 0 0,0 1 0 0 0,1-1 0 0 0,-7 4 0 0 0,-6 5 0 0 0,11-8-54 0 0,0 0 0 0 0,-1-1 0 0 0,1 0 0 0 0,-1 0 0 0 0,1 0 0 0 0,-8 2-1 0 0,8-3-254 0 0,3-2-43 0 0,2 0-165 0 0,2 0 230 0 0,0-1-1 0 0,0 0 0 0 0,0 0 1 0 0,-1 0-1 0 0,1-1 1 0 0,0 1-1 0 0,0 0 1 0 0,-1-1-1 0 0,1 1 0 0 0,-1-1 1 0 0,1 1-1 0 0,1-4 1 0 0,0 1-299 0 0,11-12-1012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0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12464 0 0,'0'0'572'0'0,"0"0"-11"0"0,0 0-212 0 0,0 0 458 0 0,7-5 2807 0 0,2-1-3365 0 0,0-1 0 0 0,11-10-1 0 0,-10 7-259 0 0,22-14-1 0 0,-13 12-2223 0 0,40-19 1 0 0,-40 26 645 0 0</inkml:trace>
  <inkml:trace contextRef="#ctx0" brushRef="#br0" timeOffset="1">132 140 12528 0 0,'-4'14'490'0'0,"-10"20"1"0"0,-3 5-116 0 0,14-29-465 0 0,-17 58 702 0 0,19-61-365 0 0,0 1-1 0 0,0-1 1 0 0,0 1 0 0 0,1 0-1 0 0,0-1 1 0 0,1 1 0 0 0,1 10-1 0 0,-2-14-214 0 0,7 8-185 0 0,-1-3-157 0 0,-2-6-3525 0 0,8-3-1358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0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13072 0 0,'0'0'597'0'0,"0"0"-9"0"0,0 0-251 0 0,3 0 354 0 0,5-1-231 0 0,0-2 0 0 0,0 1 0 0 0,0-1-1 0 0,0 0 1 0 0,-1-1 0 0 0,1 1 0 0 0,9-8 0 0 0,0 2-146 0 0,90-51-1094 0 0,-106 60 301 0 0,1-1 1 0 0,-1 0-1 0 0,0 1 0 0 0,0-1 1 0 0,1 0-1 0 0,-1 0 1 0 0,0 0-1 0 0,0 0 0 0 0,0 0 1 0 0,0 0-1 0 0,1-2 0 0 0,-1 1-5019 0 0</inkml:trace>
  <inkml:trace contextRef="#ctx0" brushRef="#br0" timeOffset="1">143 0 1376 0 0,'0'0'65'0'0,"0"0"418"0"0,-1 3 1732 0 0,-6 28 4989 0 0,0-2-4153 0 0,5-19-2649 0 0,0 1 0 0 0,0-1 1 0 0,1 1-1 0 0,1 18 0 0 0,-3 22 568 0 0,2-40-761 0 0,0 0 0 0 0,2 13 0 0 0,-1-6-5075 0 0,0-18-782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0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77 6912 0 0,'0'0'528'0'0,"-1"3"-342"0"0,-10 23 403 0 0,8-16 755 0 0,0-1 1 0 0,0 0-1 0 0,1 1 0 0 0,1 0 1 0 0,-2 11-1 0 0,3-20-1252 0 0,1 0 0 0 0,-1 0 0 0 0,0 0 0 0 0,0 0 1 0 0,1 0-1 0 0,-1 1 0 0 0,0-1 0 0 0,1 0 0 0 0,-1 0 0 0 0,1-1 0 0 0,0 1 1 0 0,-1 0-1 0 0,1 0 0 0 0,0 0 0 0 0,-1 0 0 0 0,1 0 0 0 0,0-1 1 0 0,0 1-1 0 0,0 0 0 0 0,0-1 0 0 0,1 2 0 0 0,0-1-45 0 0,0 0 1 0 0,1 1-1 0 0,0-1 0 0 0,-1 0 0 0 0,1 0 1 0 0,-1-1-1 0 0,4 2 0 0 0,1-2-82 0 0,0 1 0 0 0,0-1 0 0 0,-1-1 0 0 0,1 1 1 0 0,0-1-1 0 0,0 0 0 0 0,0 0 0 0 0,-1-1 0 0 0,1 0 0 0 0,-1 0 0 0 0,1-1 0 0 0,8-4 0 0 0,1-2-1256 0 0,0-1 1 0 0,-1 0-1 0 0,20-19 0 0 0,-14 10-594 0 0</inkml:trace>
  <inkml:trace contextRef="#ctx0" brushRef="#br0" timeOffset="1">280 0 12496 0 0,'0'0'572'0'0,"-2"2"-11"0"0,-3 3-355 0 0,0 0 0 0 0,0 0 0 0 0,1 0 0 0 0,0 1 1 0 0,0 0-1 0 0,0 0 0 0 0,1 0 0 0 0,-1 0 0 0 0,2 0 0 0 0,-1 1 0 0 0,1 0 0 0 0,-1-1 1 0 0,2 1-1 0 0,-2 10 0 0 0,-3 61 1785 0 0,-4 55 164 0 0,6-102-1739 0 0,-2 0 1 0 0,-11 38 0 0 0,10-48-384 0 0,-1 0 0 0 0,0-1 1 0 0,-2 0-1 0 0,0 0 0 0 0,-18 24 1 0 0,-19 19-784 0 0,13-23-4635 0 0,4-8-1565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1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 1376 0 0,'0'0'65'0'0,"0"0"319"0"0,0 0 1316 0 0,0 0 572 0 0,0 0 116 0 0,0 0-212 0 0,0 0-969 0 0,0 0-431 0 0,0 0-83 0 0,0 0-66 0 0,0 0-206 0 0,0 0-93 0 0,0 0-21 0 0,0 0 10 0 0,6-1 462 0 0,-4 0-686 0 0,-1 0 0 0 0,1 1 0 0 0,-1 0 0 0 0,1-1 0 0 0,0 1 0 0 0,-1 0 0 0 0,1 0-1 0 0,0 0 1 0 0,0 0 0 0 0,-1 0 0 0 0,1 0 0 0 0,0 0 0 0 0,-1 1 0 0 0,1-1 0 0 0,2 2 0 0 0,2-1 41 0 0,0-1 0 0 0,0 1-1 0 0,0-1 1 0 0,0 0-1 0 0,0 0 1 0 0,0-1-1 0 0,0 0 1 0 0,11-3-1 0 0,9 0 81 0 0,187-30 82 0 0,-118 17-285 0 0,-68 11 29 0 0,25-3-27 0 0,-26 4-14 0 0,-19 3 14 0 0,1 0-1 0 0,-1 1 1 0 0,1 0 0 0 0,0 0-1 0 0,14 1 1 0 0,-20 0 40 0 0,-2 0 11 0 0,0 0 0 0 0,0 0 0 0 0,0 0 0 0 0,0 0 2 0 0,0 0 3 0 0,0 0-1 0 0,0 0 12 0 0,0 0 9 0 0,0 0-14 0 0,0 0-10 0 0,-1 1-11 0 0,-20 39-180 0 0,14-28 86 0 0,-10 26 0 0 0,7-12 17 0 0,-1 2-15 0 0,2 0 1 0 0,-12 53-1 0 0,-29 162 92 0 0,43-207 24 0 0,5-25 57 0 0,-1 1 0 0 0,-7 21-1 0 0,7-23-87 0 0,2-7 36 0 0,0 0 0 0 0,0 0 0 0 0,0 0 1 0 0,-1 0-1 0 0,1-1 0 0 0,-1 1 0 0 0,-1 2 0 0 0,2-4-54 0 0,1-1 1 0 0,-1 1 0 0 0,0-1-1 0 0,1 1 1 0 0,-1-1-1 0 0,0 0 1 0 0,1 1 0 0 0,-1-1-1 0 0,0 0 1 0 0,1 1 0 0 0,-1-1-1 0 0,0 0 1 0 0,0 0-1 0 0,1 0 1 0 0,-1 0 0 0 0,0 0-1 0 0,0 0 1 0 0,1 0-1 0 0,-1 0 1 0 0,0 0 0 0 0,0 0-1 0 0,1 0 1 0 0,-1 0 0 0 0,0 0-1 0 0,0-1 1 0 0,1 1-1 0 0,-1 0 1 0 0,0-1 0 0 0,0 1-1 0 0,1 0 1 0 0,-1-1-1 0 0,1 1 1 0 0,-1-1 0 0 0,0 0-1 0 0,-1 0 41 0 0,1 0 0 0 0,-1-1 0 0 0,1 1 0 0 0,-1-1 0 0 0,1 1 0 0 0,0-1-1 0 0,0 0 1 0 0,-1 1 0 0 0,0-3 0 0 0,-4-6 179 0 0,-10-12 141 0 0,2-1-1 0 0,-17-32 0 0 0,9 8-315 0 0,-3 1 1 0 0,-2 0-1 0 0,-2 2 0 0 0,-46-53 0 0 0,65 86-43 0 0,-1 1 0 0 0,-1 0 0 0 0,0 1 0 0 0,-14-9 0 0 0,24 17-26 0 0,0-1 0 0 0,0 1 1 0 0,1 1-1 0 0,-1-1 0 0 0,0 0 1 0 0,0 0-1 0 0,0 1 1 0 0,0-1-1 0 0,0 1 0 0 0,0-1 1 0 0,-1 1-1 0 0,1 0 0 0 0,0 0 1 0 0,0 0-1 0 0,0 0 1 0 0,0 1-1 0 0,0-1 0 0 0,0 0 1 0 0,0 1-1 0 0,0-1 0 0 0,-2 2 1 0 0,-11 1 6 0 0,5-2-1337 0 0,20 0-2447 0 0,5 2-3506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2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3224 0 0,'0'0'143'0'0,"0"0"294"0"0,0 0 1132 0 0,0 0 492 0 0,0 0 98 0 0,0 0-183 0 0,0 0-835 0 0,0 0-370 0 0,0 0-71 0 0,0 0-55 0 0,3 0-158 0 0,7-1 32 0 0,1-1 0 0 0,19-4 0 0 0,18-4 161 0 0,-19 8-574 0 0,-1 0 0 0 0,1 2 0 0 0,0 1 0 0 0,35 5-1 0 0,-41-5-55 0 0,-22-1 216 0 0,-1 0 133 0 0,0 1-396 0 0,-1 0 0 0 0,1 0 0 0 0,-1 0 0 0 0,0 0 0 0 0,1 0 0 0 0,-1 0 1 0 0,0 0-1 0 0,0 0 0 0 0,0 0 0 0 0,0 0 0 0 0,0-1 0 0 0,0 1 0 0 0,0 0 0 0 0,0 0 0 0 0,0-1 0 0 0,0 1 0 0 0,-1 0 0 0 0,-2 1-571 0 0,3-2-258 0 0,1 0 18 0 0,0 0 102 0 0,0 0 46 0 0,0 0 11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1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 10680 0 0,'18'8'489'0'0,"-15"-7"-8"0"0,-3-1-201 0 0,0 0 304 0 0,0 0 168 0 0,0 0 31 0 0,0 0 1 0 0,-6-1 719 0 0,-2-10-89 0 0,7 10-1051 0 0,-6 2 342 0 0,5 1-673 0 0,1 0 1 0 0,-1 1-1 0 0,0-1 0 0 0,1 0 1 0 0,-1 1-1 0 0,1 0 0 0 0,0-1 1 0 0,0 1-1 0 0,0 0 0 0 0,0-1 1 0 0,0 1-1 0 0,0 0 0 0 0,1 0 1 0 0,-1 3-1 0 0,-2 9 250 0 0,-8 17 264 0 0,7-24-464 0 0,1 0 0 0 0,1 1-1 0 0,-1-1 1 0 0,1 1 0 0 0,1-1 0 0 0,-2 14-1 0 0,3-9 95 0 0,0-13-65 0 0,0 0 96 0 0,0 0 45 0 0,0 0 10 0 0,0 0-24 0 0,1 0-224 0 0,-1 0 0 0 0,1 0 0 0 0,-1 0 0 0 0,0-1 0 0 0,1 1 0 0 0,-1 0 0 0 0,1 0 0 0 0,-1-1 0 0 0,0 1 0 0 0,1 0 0 0 0,-1-1 0 0 0,0 1 0 0 0,0 0 0 0 0,1-1 0 0 0,-1 1 0 0 0,0 0 0 0 0,0-1 0 0 0,1 0 0 0 0,-1 0-16 0 0,2-3 28 0 0,-1 0 0 0 0,0 0-1 0 0,0 0 1 0 0,0 0 0 0 0,0 0 0 0 0,-1 0 0 0 0,1 0 0 0 0,-1 0-1 0 0,0-5 1 0 0,-3 1-19 0 0,1 4-10 0 0,0-1 1 0 0,-1 0 0 0 0,1 0-1 0 0,-1 1 1 0 0,-6-9 0 0 0,9 12 4 0 0,-1 0 1 0 0,0 0-1 0 0,0 1 1 0 0,0-1-1 0 0,0 0 1 0 0,0 1 0 0 0,0-1-1 0 0,0 1 1 0 0,0-1-1 0 0,0 1 1 0 0,0-1 0 0 0,0 1-1 0 0,0 0 1 0 0,0 0-1 0 0,0-1 1 0 0,0 1-1 0 0,0 0 1 0 0,-1 0 0 0 0,1 0-1 0 0,0 0 1 0 0,0 0-1 0 0,0 0 1 0 0,0 1-1 0 0,0-1 1 0 0,0 0 0 0 0,0 0-1 0 0,0 1 1 0 0,-1-1-1 0 0,1 1 1 0 0,0-1 0 0 0,0 1-1 0 0,1-1 1 0 0,-3 2-1 0 0,1 0 5 0 0,0-1 0 0 0,0 1 0 0 0,0-1 0 0 0,0 1 0 0 0,0 0 0 0 0,1 0 0 0 0,-1 0-1 0 0,0 0 1 0 0,1 0 0 0 0,0 0 0 0 0,-1 0 0 0 0,1 0 0 0 0,0 1 0 0 0,0-1 0 0 0,0 0 0 0 0,1 1-1 0 0,-2 4 1 0 0,-11 36 53 0 0,13-34-60 0 0,0-7-1 0 0,14 2 13 0 0,-12-4-2 0 0,0 0-1 0 0,0 0 1 0 0,0 0 0 0 0,-1 0-1 0 0,1 0 1 0 0,0 0 0 0 0,0 0-1 0 0,0-1 1 0 0,2 1 0 0 0,9-2 74 0 0,-11 2-20 0 0,-1-2-58 0 0,0 0-1 0 0,0 0 1 0 0,1 0-1 0 0,-1 1 0 0 0,1-1 1 0 0,-1 1-1 0 0,1-1 1 0 0,2-1-1 0 0,-2 2-3 0 0,0-1 0 0 0,0 0 1 0 0,0 0-1 0 0,0 0 0 0 0,-1 0 0 0 0,3-2 0 0 0,3-11-2 0 0,-8 9 0 0 0,0 5 0 0 0,0-1 3 0 0,1 0 0 0 0,0 1 0 0 0,-1-1 0 0 0,1 0 0 0 0,-1 1 0 0 0,1-1 0 0 0,-1 1-1 0 0,0-1 1 0 0,1 1 0 0 0,-1-1 0 0 0,0 1 0 0 0,0-1 0 0 0,0 1 0 0 0,0 0 0 0 0,0 0 0 0 0,-1 0-1 0 0,1-1 1 0 0,0 1 0 0 0,0 0 0 0 0,-1 0 0 0 0,1 1 0 0 0,-1-1 0 0 0,1 0 0 0 0,-3-1 0 0 0,0 1 16 0 0,3 0-20 0 0,0 1-1 0 0,0 0 1 0 0,-1 0-1 0 0,1 0 0 0 0,0 0 1 0 0,0 0-1 0 0,0 0 1 0 0,0 0-1 0 0,-1 0 0 0 0,1 0 1 0 0,0 1-1 0 0,0-1 1 0 0,0 0-1 0 0,0 1 1 0 0,0-1-1 0 0,0 1 0 0 0,0-1 1 0 0,0 1-1 0 0,0 0 1 0 0,0-1-1 0 0,0 1 0 0 0,0 0 1 0 0,0 0-1 0 0,0 0 1 0 0,1-1-1 0 0,-2 3 0 0 0,0-1-327 0 0,0 0 0 0 0,0 1 0 0 0,0-1 0 0 0,1 1 0 0 0,-1-1 0 0 0,1 1-1 0 0,-1 0 1 0 0,-1 5 0 0 0,2 6-7005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2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10016 0 0,'0'0'462'0'0,"0"0"-12"0"0,0 0-173 0 0,0 0 354 0 0,0 0 186 0 0,0 0 42 0 0,0 0-38 0 0,0 0-177 0 0,0 0-72 0 0,0 0-17 0 0,0 0-37 0 0,0 0-138 0 0,0 0-57 0 0,0 0-17 0 0,2 0-31 0 0,13 0 32 0 0,26 6-1 0 0,-25-3-82 0 0,31 1 0 0 0,-20-4 0 0 0,0-2 0 0 0,33-5 0 0 0,36-9 283 0 0,22-5-358 0 0,-41-2-55 0 0,-64 19-36 0 0,0-1 0 0 0,-1 0 0 0 0,19-11 0 0 0,17-8 152 0 0,-41 20-133 0 0,0 1 0 0 0,-1-1 1 0 0,1 0-1 0 0,6-6 0 0 0,-12 9 89 0 0,8-3 111 0 0,-8 4-152 0 0,-2 8-776 0 0,-2 1-244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2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64 10912 0 0,'-4'0'146'0'0,"3"0"-100"0"0,1-1 26 0 0,-1 0 1 0 0,1 0 0 0 0,0 0-1 0 0,-1 0 1 0 0,1 0-1 0 0,-1 0 1 0 0,1 0 0 0 0,-1 0-1 0 0,0 1 1 0 0,1-1 0 0 0,-1 0-1 0 0,0 0 1 0 0,1 1-1 0 0,-2-2 1 0 0,0 1 217 0 0,1-1 0 0 0,0 1 0 0 0,0-1 0 0 0,0 1 0 0 0,1-1 0 0 0,-1 0 0 0 0,0 1 1 0 0,-1-4-1 0 0,2 3-167 0 0,0 1 0 0 0,-1 0 0 0 0,1-1 0 0 0,-1 1 0 0 0,1 0 0 0 0,-1 0 1 0 0,0-1-1 0 0,1 1 0 0 0,-1 0 0 0 0,0 0 0 0 0,0 0 0 0 0,0 0 0 0 0,-2-2 1 0 0,-12-2 155 0 0,10 4-231 0 0,1-1-1 0 0,0 1 0 0 0,0 0 0 0 0,-1 0 1 0 0,1 0-1 0 0,0 1 0 0 0,-1-1 0 0 0,1 1 0 0 0,-7 1 1 0 0,-13-2 335 0 0,14 1-212 0 0,-1 0 0 0 0,0 0-1 0 0,0 2 1 0 0,-13 2-1 0 0,11-2 124 0 0,-27 2-1 0 0,31-3-192 0 0,0 1 0 0 0,-1-1-1 0 0,1 1 1 0 0,1 1 0 0 0,-1 0-1 0 0,0 0 1 0 0,1 0 0 0 0,-1 1-1 0 0,-11 8 1 0 0,-13 5 72 0 0,26-13-165 0 0,0 0-1 0 0,1 0 1 0 0,0 1-1 0 0,0 0 1 0 0,0 0-1 0 0,1 1 1 0 0,-1 0-1 0 0,1-1 1 0 0,1 2-1 0 0,-1-1 1 0 0,1 1-1 0 0,-6 11 1 0 0,5-3 3 0 0,5-12-12 0 0,0 1 1 0 0,-2-1 0 0 0,0-1 0 0 0,-3 20 0 0 0,4-9 0 0 0,3-4 0 0 0,17 20 75 0 0,-15-25-58 0 0,-1 0 0 0 0,1 1 0 0 0,1-1 0 0 0,-1-1 0 0 0,0 1 0 0 0,8 4 0 0 0,32 17 99 0 0,-37-23-105 0 0,-1 1 0 0 0,1-1 0 0 0,0 0 0 0 0,14 2 1 0 0,5 1 66 0 0,-20-3-80 0 0,1-2 0 0 0,-1 1 0 0 0,14-1 0 0 0,16 1-31 0 0,-24 1 80 0 0,-10-3-47 0 0,-1 1 1 0 0,0 0-1 0 0,1 0 0 0 0,-1 1 1 0 0,0-1-1 0 0,1 0 0 0 0,-1 0 1 0 0,1 1-1 0 0,-1-1 0 0 0,0 1 1 0 0,0-1-1 0 0,1 1 0 0 0,-1-1 0 0 0,0 1 1 0 0,0 0-1 0 0,1 0 0 0 0,-1-1 1 0 0,0 1-1 0 0,1 2 0 0 0,-2-3 0 0 0,3 4 0 0 0,0-1 0 0 0,0 1 0 0 0,0-1 0 0 0,0 0 0 0 0,1 0 0 0 0,4 3 0 0 0,2 0 0 0 0,-1 1 0 0 0,11 12 0 0 0,3 0 0 0 0,-22-18 0 0 0,1 0 0 0 0,-1 0 0 0 0,1 0 0 0 0,-1 0 0 0 0,0 0 0 0 0,1 0 0 0 0,-1 1 0 0 0,0-1 0 0 0,0 0 0 0 0,0 1 0 0 0,0-1 0 0 0,0 1 0 0 0,0-1 0 0 0,0 1 0 0 0,-1 0 0 0 0,1-1 0 0 0,-1 1 0 0 0,1 0 0 0 0,-1-1 0 0 0,1 1 0 0 0,-1 0 0 0 0,0 0 0 0 0,0-1 0 0 0,0 1 0 0 0,0 0 0 0 0,0 0 0 0 0,-1 3 0 0 0,0 3-12 0 0,-1 1 0 0 0,2 0 0 0 0,-1-1 0 0 0,2 16 0 0 0,0-17 19 0 0,-1 1-1 0 0,0-1 1 0 0,0 0-1 0 0,-1 1 1 0 0,0-1-1 0 0,0 0 1 0 0,-4 15-1 0 0,2-16 15 0 0,-1 0 1 0 0,1 0-1 0 0,-1 0 0 0 0,0 0 0 0 0,0-1 0 0 0,-1 1 0 0 0,0-1 0 0 0,0 0 0 0 0,0 0 0 0 0,-1-1 1 0 0,1 1-1 0 0,-1-1 0 0 0,0-1 0 0 0,-11 6 0 0 0,0-1 250 0 0,-1-1 0 0 0,0-1 0 0 0,0 0 0 0 0,-22 3 0 0 0,16-5 98 0 0,-1-1 0 0 0,1-1 0 0 0,-1-1-1 0 0,-35-3 1 0 0,55 2-306 0 0,0-1-1 0 0,0-1 1 0 0,-1 1-1 0 0,1-1 1 0 0,0 0-1 0 0,0 0 0 0 0,0 0 1 0 0,1-1-1 0 0,-1 0 1 0 0,1 0-1 0 0,-1 0 1 0 0,-3-4-1 0 0,5 5-35 0 0,1-1-1 0 0,0 1 1 0 0,0-1-1 0 0,0 1 1 0 0,0-1-1 0 0,0 0 1 0 0,-1-4 0 0 0,-10-17-130 0 0,12 21-206 0 0,-1-1 157 0 0,0 2-7827 0 0,2 2 726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2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3224 0 0,'0'0'555'0'0,"0"0"1121"0"0,0 0 495 0 0,0 0 101 0 0,0 0-197 0 0,0 0-916 0 0,1 2-403 0 0,1 1-563 0 0,0 1 0 0 0,0-1 0 0 0,0 1 0 0 0,0 0 0 0 0,-1 0 0 0 0,0 0 0 0 0,0 0 0 0 0,0 0 0 0 0,1 6 0 0 0,1 41 765 0 0,-2-13-253 0 0,1-9 83 0 0,-3 50 1 0 0,0 13 64 0 0,27 121-313 0 0,-25-206-537 0 0,2 15 36 0 0,2 28 1 0 0,-5-47-95 0 0,0-3-16 0 0,-1-2-18 0 0,0 0-1 0 0,0 0 0 0 0,0 1 0 0 0,0-1 0 0 0,0 0 0 0 0,0 0 1 0 0,1 0-1 0 0,-1 0 0 0 0,0-4 0 0 0,1 4 10 0 0,-2-5-1075 0 0,0 0 0 0 0,1-1 0 0 0,1 1 0 0 0,-1-9 0 0 0,1-14-4731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2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11256 0 0,'0'0'514'0'0,"1"-1"-6"0"0,5-10-399 0 0,-3 5 329 0 0,1-1 0 0 0,0 0 1 0 0,1 1-1 0 0,0 0 0 0 0,9-9 1 0 0,-6 7 356 0 0,-7 6-708 0 0,1 1 0 0 0,-1-1 0 0 0,1 1 0 0 0,-1-1 0 0 0,1 1 0 0 0,0 0 0 0 0,-1-1 0 0 0,1 1-1 0 0,0 0 1 0 0,0 0 0 0 0,0 0 0 0 0,0 1 0 0 0,0-1 0 0 0,0 0 0 0 0,0 1 0 0 0,0-1 0 0 0,0 1 0 0 0,4 0-1 0 0,0-1 92 0 0,1 2 0 0 0,0-1-1 0 0,-1 1 1 0 0,1 0-1 0 0,-1 0 1 0 0,12 4-1 0 0,-16-4-150 0 0,-1 0 0 0 0,1 0 0 0 0,-1-1 1 0 0,1 1-1 0 0,0 0 0 0 0,-1 0 0 0 0,1 0 0 0 0,-1 1 0 0 0,0-1 0 0 0,1 0 0 0 0,-1 0 0 0 0,0 1 0 0 0,0-1 0 0 0,0 1 1 0 0,0-1-1 0 0,0 1 0 0 0,0-1 0 0 0,0 1 0 0 0,-1 0 0 0 0,1-1 0 0 0,-1 1 0 0 0,1 0 0 0 0,-1 0 0 0 0,1-1 0 0 0,-1 1 1 0 0,0 0-1 0 0,0 0 0 0 0,0 0 0 0 0,0-1 0 0 0,-1 4 0 0 0,0 5 142 0 0,-2 0 1 0 0,1-1-1 0 0,-1 1 0 0 0,-1-1 0 0 0,0 0 1 0 0,0 0-1 0 0,-1 0 0 0 0,0-1 0 0 0,0 1 1 0 0,-1-1-1 0 0,0 0 0 0 0,0-1 0 0 0,-1 1 0 0 0,0-1 1 0 0,-14 10-1 0 0,-30 16 527 0 0,45-27-1756 0 0,6-6 361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2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3224 0 0,'-1'0'14'0'0,"0"0"1"0"0,0 0-1 0 0,1 0 1 0 0,-1 0-1 0 0,0 0 1 0 0,0 0-1 0 0,1 0 1 0 0,-1 1-1 0 0,0-1 1 0 0,0 0-1 0 0,1 1 1 0 0,-1-1-1 0 0,0 0 1 0 0,1 1-1 0 0,-1-1 0 0 0,0 2 1 0 0,-6 2 51 0 0,6-4 32 0 0,0 1 1 0 0,1-1-1 0 0,-1 0 0 0 0,0 1 1 0 0,0-1-1 0 0,1 0 1 0 0,-1 1-1 0 0,1-1 0 0 0,-1 1 1 0 0,0-1-1 0 0,1 1 1 0 0,-1 0-1 0 0,1-1 0 0 0,-1 1 1 0 0,1-1-1 0 0,0 1 0 0 0,-1 0 1 0 0,1-1-1 0 0,0 1 1 0 0,-1 0-1 0 0,1 0 0 0 0,0-1 1 0 0,0 1-1 0 0,-1 0 1 0 0,1 0-1 0 0,0-1 0 0 0,0 1 1 0 0,0 0-1 0 0,0 1 1 0 0,0 2 929 0 0,-1 1-14 0 0,1 1 0 0 0,-1 0 0 0 0,1 0 1 0 0,1 11-1 0 0,1 8-339 0 0,-1 0-26 0 0,7 36-1 0 0,0 15 217 0 0,-4-28-411 0 0,1 20 2 0 0,5 101 185 0 0,-10-141-604 0 0,-2 1 0 0 0,-5 35 0 0 0,6-54-2461 0 0,1-9 626 0 0,0-1-3066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2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9 335 2304 0 0,'-3'-8'389'0'0,"1"-1"0"0"0,-1-16 1 0 0,3 19 833 0 0,0 0 1 0 0,0 0-1 0 0,1 0 1 0 0,0 0-1 0 0,2-7 1 0 0,1-7 953 0 0,-2 14-1944 0 0,0 0 1 0 0,0 1-1 0 0,1-1 0 0 0,0 0 0 0 0,0 1 1 0 0,0 0-1 0 0,1-1 0 0 0,5-5 0 0 0,6-9 58 0 0,-6 7-242 0 0,1 0 1 0 0,0 1 0 0 0,0 0 0 0 0,2 1 0 0 0,-1 0 0 0 0,1 0 0 0 0,1 2 0 0 0,17-11 0 0 0,-9 6-96 0 0,-15 10 41 0 0,-1 0 0 0 0,1 0-1 0 0,0 1 1 0 0,0 0-1 0 0,0 0 1 0 0,10-3 0 0 0,-15 6 9 0 0,1 0 1 0 0,0 0-1 0 0,-1 0 1 0 0,1 0 0 0 0,0 0-1 0 0,-1 0 1 0 0,1 0-1 0 0,0 0 1 0 0,-1 1-1 0 0,1-1 1 0 0,-1 1 0 0 0,1-1-1 0 0,-1 1 1 0 0,1-1-1 0 0,-1 1 1 0 0,1 0 0 0 0,-1 0-1 0 0,1 0 1 0 0,-1 0-1 0 0,0 0 1 0 0,0 0-1 0 0,1 0 1 0 0,-1 0 0 0 0,0 1-1 0 0,0-1 1 0 0,0 0-1 0 0,0 1 1 0 0,-1-1 0 0 0,1 1-1 0 0,0-1 1 0 0,0 1-1 0 0,0 1 1 0 0,0 2-4 0 0,0 0 0 0 0,1-1 0 0 0,-2 1 1 0 0,1 0-1 0 0,-1 0 0 0 0,1 0 0 0 0,-1 0 0 0 0,-1 0 0 0 0,1-1 1 0 0,-1 1-1 0 0,0 0 0 0 0,-2 7 0 0 0,-1 10 13 0 0,-14 57 166 0 0,10-48-110 0 0,-2 4 131 0 0,-2-1 1 0 0,-2 0 0 0 0,-19 34-1 0 0,0 2 152 0 0,22-45-252 0 0,-15 32 267 0 0,23-52-326 0 0,0 0 1 0 0,0-1 0 0 0,0 0 0 0 0,0 1 0 0 0,-1-1-1 0 0,0 0 1 0 0,0-1 0 0 0,0 1 0 0 0,-4 3-1 0 0,-1-3-152 0 0,8-4-470 0 0,1 0-223 0 0,0 0-49 0 0,0 0-10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8752 0 0,'-4'0'79'0'0,"0"0"1"0"0,0 1 0 0 0,0-1-1 0 0,0 1 1 0 0,0 0 0 0 0,0 0 0 0 0,0 0-1 0 0,1 0 1 0 0,-1 1 0 0 0,0-1-1 0 0,1 1 1 0 0,-7 5 0 0 0,4-2 422 0 0,0 0 0 0 0,0 0 0 0 0,1 1 0 0 0,0 0 0 0 0,-8 12 0 0 0,0-1 1112 0 0,8-11-1128 0 0,1 0-1 0 0,-1 1 1 0 0,1-1 0 0 0,-4 11-1 0 0,5-9-288 0 0,-9 29 536 0 0,11-35-681 0 0,1 1-1 0 0,0-1 1 0 0,0 1-1 0 0,0-1 1 0 0,0 1-1 0 0,0-1 1 0 0,0 1-1 0 0,1-1 1 0 0,-1 1-1 0 0,1-1 1 0 0,1 5-1 0 0,-1-6-28 0 0,-1 0-1 0 0,1 0 1 0 0,-1 0-1 0 0,1 0 1 0 0,0 0-1 0 0,-1 0 1 0 0,1 0-1 0 0,0-1 1 0 0,0 1-1 0 0,-1 0 1 0 0,1-1-1 0 0,0 1 1 0 0,0 0-1 0 0,0-1 1 0 0,0 1-1 0 0,0-1 1 0 0,0 1-1 0 0,0-1 1 0 0,0 0-1 0 0,0 0 1 0 0,0 1-1 0 0,0-1 1 0 0,0 0-1 0 0,0 0 1 0 0,0 0-1 0 0,0 0 1 0 0,1 0-1 0 0,-1 0 1 0 0,0 0-1 0 0,2-1 1 0 0,3 0 35 0 0,0-1 1 0 0,0 0 0 0 0,-1 0-1 0 0,7-3 1 0 0,-4 2 29 0 0,-3 0-43 0 0,1 0 0 0 0,-1 0 0 0 0,0-1 0 0 0,0 1 0 0 0,0-1 0 0 0,0 0 0 0 0,5-6 0 0 0,27-34 222 0 0,-35 40-254 0 0,1 1-3 0 0,-1 0 0 0 0,-1-1 0 0 0,1 1 0 0 0,0-1-1 0 0,-1 1 1 0 0,0-1 0 0 0,0 1 0 0 0,0-1 0 0 0,0 0 0 0 0,-1 1 0 0 0,1-1 0 0 0,-1 0 0 0 0,0 0 0 0 0,0-5 0 0 0,-1 8-7 0 0,0-1 1 0 0,1 1-1 0 0,-1-1 0 0 0,0 1 0 0 0,0 0 1 0 0,0-1-1 0 0,0 1 0 0 0,0 0 1 0 0,0-1-1 0 0,0 1 0 0 0,0 0 0 0 0,-1 0 1 0 0,1 0-1 0 0,0 0 0 0 0,-1 0 0 0 0,1 1 1 0 0,-1-1-1 0 0,1 0 0 0 0,-1 1 1 0 0,1-1-1 0 0,-1 1 0 0 0,1-1 0 0 0,-1 1 1 0 0,0 0-1 0 0,1-1 0 0 0,-1 1 1 0 0,0 0-1 0 0,1 0 0 0 0,-3 1 0 0 0,-2-1-3 0 0,0 0-1 0 0,0 1 0 0 0,0 0 1 0 0,1 0-1 0 0,-1 0 0 0 0,-10 4 0 0 0,6 0-58 0 0,3-3-72 0 0,0 1-1 0 0,0 1 1 0 0,0-1-1 0 0,1 1 0 0 0,-1 0 1 0 0,-6 7-1 0 0,11-10-660 0 0,2-1-1096 0 0,0 0-4243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2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13448 0 0,'0'0'613'0'0,"-2"1"-10"0"0,-1 3-493 0 0,0-1 1 0 0,0 1 0 0 0,1 0-1 0 0,-1-1 1 0 0,1 1 0 0 0,0 0-1 0 0,0 0 1 0 0,1 1 0 0 0,-1-1-1 0 0,1 0 1 0 0,0 1 0 0 0,0-1-1 0 0,0 0 1 0 0,0 1 0 0 0,1-1-1 0 0,0 1 1 0 0,0-1-1 0 0,0 1 1 0 0,0 0 0 0 0,1-1-1 0 0,0 0 1 0 0,0 1 0 0 0,0-1-1 0 0,0 1 1 0 0,1-1 0 0 0,0 0-1 0 0,0 0 1 0 0,0 0 0 0 0,5 7-1 0 0,-4-7-30 0 0,0-1 0 0 0,0 1 0 0 0,1-1 0 0 0,0 0-1 0 0,-1 0 1 0 0,6 3 0 0 0,8 6 103 0 0,-5-5-53 0 0,1 0 0 0 0,-1 0 0 0 0,1-1 0 0 0,22 7 0 0 0,-34-13-119 0 0,37 10 409 0 0,-27-7-696 0 0,0-1-1 0 0,10 6 1 0 0,-18-7-146 0 0,0 0 0 0 0,1 0 0 0 0,-1 0 0 0 0,0 0 1 0 0,1-1-1 0 0,-1 1 0 0 0,5-1 0 0 0,3 0-5404 0 0</inkml:trace>
  <inkml:trace contextRef="#ctx0" brushRef="#br0" timeOffset="1">335 69 6912 0 0,'0'0'528'0'0,"0"-2"-342"0"0,0-4 68 0 0,0 4 948 0 0,0 2 412 0 0,0 0 76 0 0,0 3-154 0 0,0 9-1108 0 0,-1 1 0 0 0,-1 0 0 0 0,0-1 0 0 0,-1 1 0 0 0,0-1 0 0 0,-9 21 0 0 0,-39 71 1157 0 0,39-82-1238 0 0,-31 46 449 0 0,10-16-285 0 0,-43 69-27 0 0,54-88-378 0 0,12-18-79 0 0,0-1-1 0 0,-2-1 0 0 0,-20 21 1 0 0,23-24-227 0 0,7-8-96 0 0,3-4-1310 0 0,2-9-5153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2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 13416 0 0,'0'0'298'0'0,"0"0"46"0"0,-1 1 24 0 0,-1 3-323 0 0,1-1 1 0 0,-1 0-1 0 0,1 1 0 0 0,0 0 0 0 0,1-1 1 0 0,-1 1-1 0 0,0 0 0 0 0,1-1 0 0 0,0 1 1 0 0,0 0-1 0 0,0 0 0 0 0,0-1 0 0 0,2 8 1 0 0,0 16 550 0 0,4 45 963 0 0,-12 26-521 0 0,6-96-948 0 0,0-2 6 0 0,0 0 0 0 0,1-2 0 0 0,7-13-47 0 0,-2 0-1 0 0,1 0 0 0 0,-2-1 0 0 0,7-30 1 0 0,1-3-27 0 0,-8 36-22 0 0,0 1 0 0 0,1 0 0 0 0,13-21 0 0 0,1-1 0 0 0,-16 28 21 0 0,0 0-1 0 0,0 1 1 0 0,0-1 0 0 0,9-7-1 0 0,-11 11 111 0 0,0 2 11 0 0,0 0-128 0 0,0 0 0 0 0,0 1 0 0 0,1-1-1 0 0,-1 1 1 0 0,0-1 0 0 0,0 1 0 0 0,0-1-1 0 0,0 1 1 0 0,0 0 0 0 0,0 0 0 0 0,-1 0-1 0 0,1 0 1 0 0,0 0 0 0 0,3 3 0 0 0,-2 0 7 0 0,0-1 1 0 0,0 1-1 0 0,0-1 1 0 0,0 1-1 0 0,0 0 1 0 0,2 7-1 0 0,0-2 12 0 0,-1 1-1 0 0,0 1 1 0 0,-1-1-1 0 0,0 0 1 0 0,2 17-1 0 0,-4-7 110 0 0,1 0 0 0 0,-2 0 0 0 0,-3 28 0 0 0,1-38-88 0 0,0 0 0 0 0,-1-1 0 0 0,0 1-1 0 0,-1-1 1 0 0,-7 16 0 0 0,10-24-214 0 0,1-1-888 0 0,0 0-395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2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10136 0 0,'0'0'777'0'0,"0"0"-345"0"0,0 0 425 0 0,0 0 242 0 0,0 0 49 0 0,2 1-108 0 0,5 1-855 0 0,-1 0 0 0 0,1-1 1 0 0,-1 0-1 0 0,1 0 0 0 0,-1-1 0 0 0,1 1 1 0 0,9-2-1 0 0,51-8 914 0 0,-50 6-780 0 0,22-5 6 0 0,18-3-40 0 0,-41 7-277 0 0,-12 2 1 0 0,1 0 1 0 0,-1 1-1 0 0,1-1 1 0 0,0 1-1 0 0,7 0 0 0 0,4-4 72 0 0,-14 4-370 0 0,1 0 0 0 0,-1 1 1 0 0,0-1-1 0 0,0 1 0 0 0,0-1 1 0 0,0 1-1 0 0,3 0 0 0 0,-5 7-856 0 0,0-5-3282 0 0,0-2-427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2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10 262 10136 0 0,'-2'0'777'0'0,"-4"3"-292"0"0,4-2 650 0 0,2-1 340 0 0,0 0 70 0 0,0 0-103 0 0,2-1-483 0 0,0 0-768 0 0,1-1 0 0 0,-1 1-1 0 0,1-1 1 0 0,-1 0 0 0 0,0 0 0 0 0,0 0-1 0 0,3-3 1 0 0,9-8 364 0 0,52-34-80 0 0,73-40-1 0 0,-20 14-2723 0 0,-93 58 41 0 0,0 2-3943 0 0</inkml:trace>
  <inkml:trace contextRef="#ctx0" brushRef="#br0" timeOffset="1">285 26 15056 0 0,'0'0'340'0'0,"0"0"50"0"0,0 3 25 0 0,-2 18-167 0 0,0 0 0 0 0,-1 1 0 0 0,-1-1 1 0 0,-1 0-1 0 0,-15 39 0 0 0,7-12 602 0 0,10-33-732 0 0,0-1 1 0 0,-7 16-1 0 0,8-25-77 0 0,1 0-1 0 0,-1 0 0 0 0,1 0 1 0 0,1 0-1 0 0,-1 0 0 0 0,1 0 0 0 0,-1 0 1 0 0,2 7-1 0 0,-1-1 421 0 0,3-11-409 0 0,-1 1-266 0 0,-1-1 145 0 0,0 0 0 0 0,0 0 0 0 0,-1 0 0 0 0,1 0 0 0 0,0 0 0 0 0,-1 0-1 0 0,1 0 1 0 0,0 0 0 0 0,0 0 0 0 0,-1 0 0 0 0,1 0 0 0 0,0 0 0 0 0,-1-1 0 0 0,1 1 0 0 0,0 0 0 0 0,-1 0 0 0 0,1-1 0 0 0,-1 1 0 0 0,1-1 0 0 0,0 1 0 0 0,-1 0 0 0 0,1-1 0 0 0,-1 1 0 0 0,1-1 0 0 0,-1 1 0 0 0,1-1 0 0 0,0 0-1 0 0,16-20-1284 0 0,-1-6-19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2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2760 0 0,'0'0'687'0'0,"0"0"1843"0"0,0 0 814 0 0,0 0 161 0 0,0 0-385 0 0,2 0-1735 0 0,13 4-656 0 0,-9-2-517 0 0,0 0 1 0 0,0-1-1 0 0,0 0 1 0 0,0 0-1 0 0,0 0 0 0 0,1-1 1 0 0,9 0-1 0 0,4-2 328 0 0,38-11-1 0 0,-25 2-6367 0 0,-23 6-614 0 0</inkml:trace>
  <inkml:trace contextRef="#ctx0" brushRef="#br0" timeOffset="1">148 142 11544 0 0,'-1'3'264'0'0,"-35"106"736"0"0,26-70-66 0 0,1 0 1 0 0,2 0 0 0 0,-2 58-1 0 0,15-54-429 0 0,-6-41-405 0 0,1-2-783 0 0,8-1-3279 0 0,5-2-1408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2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11808 0 0,'0'0'538'0'0,"0"0"-8"0"0,1 2-340 0 0,5 40-95 0 0,-4-19 322 0 0,0 4 795 0 0,-2 52 0 0 0,-1-30-268 0 0,1-38-773 0 0,0-1 1 0 0,-1 0-1 0 0,-3 14 0 0 0,2-16 102 0 0,2-11 167 0 0,1-13-273 0 0,0-4-133 0 0,1-1 0 0 0,1 1 0 0 0,1 0 0 0 0,1 0 0 0 0,0 0-1 0 0,2 0 1 0 0,8-19 0 0 0,-11 31 66 0 0,-1 1-1 0 0,1-1 1 0 0,1 1 0 0 0,-1 0-1 0 0,1 0 1 0 0,12-12-1 0 0,-16 18-61 0 0,7-3 53 0 0,-7 4-70 0 0,1 0 1 0 0,0 0-1 0 0,-1 0 0 0 0,1 0 1 0 0,0 1-1 0 0,-1-1 0 0 0,1 1 0 0 0,0-1 1 0 0,-1 1-1 0 0,3 1 0 0 0,-1-1-19 0 0,0 0 0 0 0,-1 1 0 0 0,1 0 0 0 0,-1-1 0 0 0,1 1 1 0 0,-1 0-1 0 0,1 0 0 0 0,-1 0 0 0 0,0 1 0 0 0,0-1 0 0 0,0 1 0 0 0,0-1 0 0 0,-1 1 0 0 0,1-1 0 0 0,1 5 0 0 0,0 0 0 0 0,0 1-1 0 0,-1 1 0 0 0,0-1 1 0 0,1 9-1 0 0,-2-8-1966 0 0,1 0 0 0 0,5 17-1 0 0,-6-25-4044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2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13 1840 0 0,'-16'-5'45'0'0,"-11"-2"1402"0"0,25 7-990 0 0,1 0 0 0 0,-1 0 0 0 0,1 0 0 0 0,-1 0 1 0 0,1 0-1 0 0,-1 1 0 0 0,1-1 0 0 0,0 0 1 0 0,-3 2-1 0 0,-3 1 1152 0 0,1 0 1 0 0,0 1 0 0 0,0 0 0 0 0,-8 7-1 0 0,6-4-845 0 0,1 1-1 0 0,-10 12 0 0 0,2 1-497 0 0,-21 39 0 0 0,31-48-157 0 0,0-1 1 0 0,1 1-1 0 0,-3 14 1 0 0,3-11 5 0 0,3-12-90 0 0,0-1-1 0 0,1 1 1 0 0,-1 0-1 0 0,1 0 1 0 0,-1 0-1 0 0,1 0 1 0 0,0-1-1 0 0,0 1 1 0 0,0 0-1 0 0,0 0 1 0 0,1 0-1 0 0,-1 0 1 0 0,2 5-1 0 0,-1-7-21 0 0,0 1 0 0 0,0-1 1 0 0,1 1-1 0 0,-1-1 0 0 0,0 1 0 0 0,0-1 0 0 0,1 1 0 0 0,-1-1 0 0 0,1 0 0 0 0,-1 0 0 0 0,1 0 1 0 0,-1 0-1 0 0,1 0 0 0 0,0 0 0 0 0,0 0 0 0 0,-1-1 0 0 0,1 1 0 0 0,0 0 0 0 0,0-1 0 0 0,2 1 0 0 0,-2-1-2 0 0,0 0-1 0 0,0 0 0 0 0,0 0 0 0 0,0 0 0 0 0,0 0 0 0 0,0 0 1 0 0,0-1-1 0 0,0 1 0 0 0,0-1 0 0 0,0 1 0 0 0,0-1 0 0 0,0 0 1 0 0,0 1-1 0 0,0-1 0 0 0,-1 0 0 0 0,1 0 0 0 0,2-3 0 0 0,3-1-9 0 0,0-1 0 0 0,10-12-1 0 0,-7 7-49 0 0,-4 5 11 0 0,0 0-1 0 0,-1-1 0 0 0,1 1 1 0 0,-1-1-1 0 0,-1 0 0 0 0,0-1 0 0 0,0 1 1 0 0,0-1-1 0 0,-1 0 0 0 0,0 0 1 0 0,0 0-1 0 0,-1 0 0 0 0,0 0 1 0 0,-1-1-1 0 0,0 1 0 0 0,1-13 0 0 0,-2 4 33 0 0,0-1 17 0 0,3 15 4 0 0,-2 3 3 0 0,0-2 56 0 0,-1 2 2 0 0,0 0 4 0 0,0 15 116 0 0,1 10-72 0 0,-1 22-36 0 0,-1 56-57 0 0,1-58 105 0 0,2-16 61 0 0,6 43 1 0 0,-3-43-137 0 0,1 46 0 0 0,-6-56-51 0 0,1 6 0 0 0,-2 1 0 0 0,0-1 0 0 0,-2 0 0 0 0,-8 40 0 0 0,6-48 0 0 0,-1-1 0 0 0,0 0 0 0 0,0 0 0 0 0,-12 18 0 0 0,17-32 8 0 0,-1 0-1 0 0,1-1 0 0 0,0 1 0 0 0,-1-1 0 0 0,1 1 1 0 0,-1-1-1 0 0,0 1 0 0 0,1-1 0 0 0,-1 0 0 0 0,0 0 1 0 0,0 0-1 0 0,0 0 0 0 0,0 0 0 0 0,0 0 0 0 0,0-1 1 0 0,0 1-1 0 0,0 0 0 0 0,0-1 0 0 0,0 0 1 0 0,0 0-1 0 0,0 1 0 0 0,0-1 0 0 0,0 0 0 0 0,-1-1 1 0 0,1 1-1 0 0,0 0 0 0 0,0-1 0 0 0,-4 0 0 0 0,2 0 1 0 0,0-1 0 0 0,0 0 0 0 0,0 1-1 0 0,1-1 1 0 0,-1 0 0 0 0,0-1 0 0 0,1 1-1 0 0,-1-1 1 0 0,1 0 0 0 0,0 1 0 0 0,0-1-1 0 0,0-1 1 0 0,-4-4 0 0 0,2 0 132 0 0,3 7-103 0 0,1 0 0 0 0,0 0 0 0 0,0 0 0 0 0,0 0-1 0 0,1-1 1 0 0,-1 1 0 0 0,0-1 0 0 0,0 1-1 0 0,1 0 1 0 0,-1-1 0 0 0,1 1 0 0 0,-1-1-1 0 0,1 1 1 0 0,0-1 0 0 0,-1 0 0 0 0,1 1 0 0 0,0-3-1 0 0,2-5 141 0 0,-1 0-1 0 0,1-1 1 0 0,1 1-1 0 0,-1 0 0 0 0,1 0 1 0 0,1 0-1 0 0,0 0 1 0 0,0 1-1 0 0,7-11 0 0 0,21-23 19 0 0,-18 22-456 0 0,2 0 0 0 0,0 0 0 0 0,1 2 0 0 0,36-30 0 0 0,-29 29-7536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3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9 136 3224 0 0,'0'-1'300'0'0,"-4"-5"-312"0"0,1-1-2145 0 0,1 0 8582 0 0,3 7 748 0 0,3 8-5168 0 0,6 24-1735 0 0,5 14-27 0 0,-6-25-46 0 0,8 35 0 0 0,-3-8 33 0 0,-7-26-118 0 0,-5-16-10 0 0,-1 1-1 0 0,2-1 0 0 0,-1 0 0 0 0,4 6 0 0 0,-5-10 97 0 0,-1-2 25 0 0,0 0 94 0 0,0 0 41 0 0,5-12 481 0 0,-1 4-576 0 0,0-5 120 0 0,-1 1 0 0 0,3-21 0 0 0,-4 20-233 0 0,1-7-23 0 0,2 0 1 0 0,1 1-1 0 0,14-34 0 0 0,33-53-57 0 0,-46 96-137 0 0,0 0 1 0 0,1 0 0 0 0,0 0 0 0 0,0 1 0 0 0,11-8-1 0 0,-1 7-1697 0 0,-16 9 2 0 0,-2 1-3023 0 0,0 0-1295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3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25 212 14312 0 0,'0'0'322'0'0,"0"0"45"0"0,0 0 21 0 0,0 0-33 0 0,0 0-190 0 0,0 0 67 0 0,2 0 51 0 0,11-2 62 0 0,1-1 1 0 0,-1 0 0 0 0,1 0 0 0 0,21-10 0 0 0,-35 13-346 0 0,12-5 13 0 0,-1-1 1 0 0,0 0-1 0 0,0-1 1 0 0,-1-1 0 0 0,17-14-1 0 0,-13 9-316 0 0,-1-1 1 0 0,-1 0-1 0 0,20-31 0 0 0,-31 45 279 0 0,-1-1-1 0 0,1 0 0 0 0,0 0 0 0 0,-1 0 0 0 0,1 0 0 0 0,-1 0 1 0 0,1 0-1 0 0,-1 0 0 0 0,1 0 0 0 0,-1 0 0 0 0,0-1 0 0 0,1 1 0 0 0,-1 0 1 0 0,0 0-1 0 0,0 0 0 0 0,0 0 0 0 0,0 0 0 0 0,0-1 0 0 0,0 1 1 0 0,0 0-1 0 0,-1 0 0 0 0,1 0 0 0 0,0 0 0 0 0,-1 0 0 0 0,1 0 0 0 0,0 0 1 0 0,-1 0-1 0 0,0 0 0 0 0,1 0 0 0 0,-1 0 0 0 0,1 0 0 0 0,-1 0 1 0 0,0 0-1 0 0,0 0 0 0 0,1 0 0 0 0,-1 0 0 0 0,0 1 0 0 0,-1-2 0 0 0,0 1 42 0 0,0 0-1 0 0,0 0 0 0 0,0 0 0 0 0,0 0 0 0 0,-1 1 1 0 0,1-1-1 0 0,0 0 0 0 0,0 1 0 0 0,0 0 0 0 0,0-1 1 0 0,-1 1-1 0 0,1 0 0 0 0,0 0 0 0 0,0 0 0 0 0,-1 1 1 0 0,1-1-1 0 0,0 0 0 0 0,-3 2 0 0 0,-15 5 326 0 0,10-3-161 0 0,0-1 1 0 0,-1 2-1 0 0,2-1 1 0 0,-1 1-1 0 0,0 1 1 0 0,-13 10-1 0 0,9-3 88 0 0,0 0 0 0 0,1 0 0 0 0,1 2 0 0 0,-18 25 0 0 0,25-33-213 0 0,1 0-1 0 0,0 0 1 0 0,0 0 0 0 0,1 1 0 0 0,0 0-1 0 0,1-1 1 0 0,-1 1 0 0 0,2 0 0 0 0,-1 0-1 0 0,1 0 1 0 0,0 0 0 0 0,1 1 0 0 0,0 10-1 0 0,0-15-41 0 0,1-1 0 0 0,0 1 0 0 0,-1-1 0 0 0,1 1 0 0 0,1-1 0 0 0,-1 1 0 0 0,0-1 0 0 0,1 0 0 0 0,0 0 0 0 0,3 5 0 0 0,-4-7-9 0 0,0 1-1 0 0,1 0 1 0 0,-1-1 0 0 0,1 0 0 0 0,-1 1 0 0 0,1-1-1 0 0,0 0 1 0 0,0 0 0 0 0,-1 0 0 0 0,1 0 0 0 0,0 0-1 0 0,0 0 1 0 0,0 0 0 0 0,0-1 0 0 0,0 1 0 0 0,0-1-1 0 0,0 1 1 0 0,0-1 0 0 0,3 0 0 0 0,3 0-10 0 0,0-1 1 0 0,0 0 0 0 0,0-1 0 0 0,0 0 0 0 0,0 0-1 0 0,0-1 1 0 0,-1 0 0 0 0,1 0 0 0 0,-1-1 0 0 0,0 0-1 0 0,0 0 1 0 0,11-9 0 0 0,6-7-1066 0 0,43-45 0 0 0,-47 44-333 0 0,9-10-356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3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149 110 4608 0 0,'0'0'208'0'0,"-12"10"32"0"0,-4 3 1860 0 0,12-11-1422 0 0,1 0 0 0 0,0 0 0 0 0,1 0 0 0 0,-1 1 0 0 0,0 0 0 0 0,1-1 0 0 0,-3 4 0 0 0,-13 17 2770 0 0,12-16-3038 0 0,1-1 1 0 0,0 1-1 0 0,-5 9 1 0 0,0 5-123 0 0,1 0 1 0 0,1 0-1 0 0,1 0 0 0 0,1 1 0 0 0,-5 34 0 0 0,11-54-285 0 0,0 0 0 0 0,-1 0 0 0 0,1 1-1 0 0,0-1 1 0 0,0 0 0 0 0,0 1-1 0 0,1-1 1 0 0,-1 0 0 0 0,0 1 0 0 0,1-1-1 0 0,0 0 1 0 0,-1 0 0 0 0,1 0-1 0 0,0 1 1 0 0,0-1 0 0 0,0 0 0 0 0,1 0-1 0 0,-1 0 1 0 0,0-1 0 0 0,1 1-1 0 0,-1 0 1 0 0,1 0 0 0 0,0-1 0 0 0,-1 1-1 0 0,1-1 1 0 0,0 1 0 0 0,0-1-1 0 0,0 0 1 0 0,0 0 0 0 0,0 0 0 0 0,0 0-1 0 0,0 0 1 0 0,1 0 0 0 0,-1-1-1 0 0,0 1 1 0 0,0-1 0 0 0,1 1 0 0 0,-1-1-1 0 0,0 0 1 0 0,1 0 0 0 0,-1 0 0 0 0,0 0-1 0 0,1 0 1 0 0,-1-1 0 0 0,0 1-1 0 0,0-1 1 0 0,1 1 0 0 0,-1-1 0 0 0,0 0-1 0 0,0 0 1 0 0,0 0 0 0 0,2-1-1 0 0,12-6-369 0 0,33-20-1724 0 0,-44 25 1032 0 0,-1 0 0 0 0,1-1 0 0 0,-1 0 0 0 0,5-5 0 0 0,6-10-4043 0 0</inkml:trace>
  <inkml:trace contextRef="#ctx0" brushRef="#br0" timeOffset="1">149 241 12152 0 0,'0'0'554'0'0,"0"0"-11"0"0,0 0-207 0 0,0 0 421 0 0,0 0 218 0 0,2-1 45 0 0,0-1-742 0 0,2-3-33 0 0,0 1 0 0 0,1 0 0 0 0,-1 0 0 0 0,1 1 0 0 0,0-1-1 0 0,0 1 1 0 0,6-3 0 0 0,19-8 366 0 0,41-28-1 0 0,-44 25-458 0 0,0 1 0 0 0,32-12 0 0 0,-46 23-345 0 0,4-2 287 0 0,27-14 1 0 0,-40 18-473 0 0,0 1-1 0 0,1-1 1 0 0,-1 0-1 0 0,-1 0 1 0 0,1 0 0 0 0,0-1-1 0 0,-1 1 1 0 0,0-1-1 0 0,0 0 1 0 0,0 0 0 0 0,3-5-1 0 0,-2 1-3711 0 0,-3 6-942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3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1376 0 0,'0'2'107'0'0,"0"1"111"0"0,-1 0 0 0 0,0 0 0 0 0,1 1 0 0 0,-1-1 0 0 0,-1 0 0 0 0,1 0 0 0 0,0 0 0 0 0,-3 3 0 0 0,-5 16 3449 0 0,-4 30 3007 0 0,-1 9-4272 0 0,10-50-2019 0 0,2 1 1 0 0,0 0 0 0 0,0 0 0 0 0,1 14 0 0 0,0-10 17 0 0,-1-1 0 0 0,-3 17 0 0 0,3-26-324 0 0,1 0-1 0 0,0 0 1 0 0,0 1-1 0 0,0-1 1 0 0,1 0 0 0 0,0 0-1 0 0,0 0 1 0 0,2 9-1 0 0,1-5-274 0 0,-2-9 96 0 0,0-1 1 0 0,-1 0 0 0 0,1 1-1 0 0,-1-1 1 0 0,1 0 0 0 0,0 0-1 0 0,-1 1 1 0 0,1-1 0 0 0,0 0-1 0 0,-1 0 1 0 0,1 0 0 0 0,0 0-1 0 0,-1 0 1 0 0,1 0 0 0 0,0 0-1 0 0,-1 0 1 0 0,1 0 0 0 0,0 0-1 0 0,-1 0 1 0 0,1 0 0 0 0,1-1-1 0 0,-2 1-151 0 0,16-4-1276 0 0,4-1-20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3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36 130 9760 0 0,'0'0'446'0'0,"0"0"-10"0"0,0 0-280 0 0,-1-1-100 0 0,0 1 0 0 0,1 0 0 0 0,-1 0 0 0 0,1-1 0 0 0,-1 1 1 0 0,1 0-1 0 0,-1 0 0 0 0,0 0 0 0 0,1 0 0 0 0,-1-1 0 0 0,0 1 0 0 0,1 0 0 0 0,-1 0 0 0 0,1 0 0 0 0,-1 0 0 0 0,0 1 0 0 0,1-1 0 0 0,-1 0 0 0 0,1 0 0 0 0,-1 0 0 0 0,0 0 0 0 0,1 1 0 0 0,-1-1 0 0 0,1 0 0 0 0,-1 0 0 0 0,1 1 0 0 0,-1-1 0 0 0,1 1 0 0 0,-1-1 0 0 0,1 0 0 0 0,-1 1 0 0 0,1-1 0 0 0,-1 1 0 0 0,1-1 0 0 0,0 1 0 0 0,-1-1 0 0 0,1 1 0 0 0,-1 0 0 0 0,-8 20 1847 0 0,9-21-1873 0 0,-1 4 105 0 0,0 0 1 0 0,0 1 0 0 0,0-1-1 0 0,1 0 1 0 0,0 0 0 0 0,-1 1-1 0 0,2-1 1 0 0,-1 0 0 0 0,0 1-1 0 0,1-1 1 0 0,1 5 0 0 0,2 2 314 0 0,-1-1 0 0 0,11 21 0 0 0,-13-29-434 0 0,0 0 0 0 0,1 0 1 0 0,-1-1-1 0 0,0 1 0 0 0,1 0 0 0 0,-1-1 0 0 0,1 0 0 0 0,0 1 1 0 0,-1-1-1 0 0,1 0 0 0 0,0 0 0 0 0,0 0 0 0 0,0 0 0 0 0,0 0 1 0 0,0 0-1 0 0,0 0 0 0 0,0-1 0 0 0,0 1 0 0 0,0-1 0 0 0,0 1 0 0 0,0-1 1 0 0,0 0-1 0 0,0 0 0 0 0,0 0 0 0 0,1 0 0 0 0,2-1 0 0 0,-1 1 5 0 0,-1-1-1 0 0,1 0 0 0 0,-1 1 0 0 0,1-1 1 0 0,-1-1-1 0 0,1 1 0 0 0,-1 0 0 0 0,0-1 0 0 0,0 0 1 0 0,0 0-1 0 0,0 0 0 0 0,0 0 0 0 0,0 0 1 0 0,0 0-1 0 0,3-5 0 0 0,-2 1 13 0 0,0-1 0 0 0,0 0 1 0 0,-1 0-1 0 0,0 0 0 0 0,0 0 0 0 0,0 0 0 0 0,-1-1 0 0 0,0 1 0 0 0,-1-1 0 0 0,0 0 1 0 0,0 1-1 0 0,0-1 0 0 0,-2-13 0 0 0,1 10 45 0 0,-1 1 0 0 0,-1 0 1 0 0,0 0-1 0 0,0 0 0 0 0,-1 0 0 0 0,0 0 0 0 0,-1 0 1 0 0,0 1-1 0 0,-1 0 0 0 0,-6-11 0 0 0,10 19-49 0 0,0 0 1 0 0,0-1-1 0 0,0 1 0 0 0,0 0 0 0 0,0 0 0 0 0,0-1 1 0 0,-1 1-1 0 0,1 0 0 0 0,0 0 0 0 0,-1 1 1 0 0,1-1-1 0 0,-1 0 0 0 0,1 0 0 0 0,-1 1 1 0 0,0-1-1 0 0,1 1 0 0 0,-1-1 0 0 0,-2 0 0 0 0,-13-4 220 0 0,13 2-194 0 0,0 2 7 0 0,-12 9 190 0 0,15-8-256 0 0,1 0-1 0 0,0 0 0 0 0,0 0 0 0 0,-1 0 0 0 0,1 1 1 0 0,0-1-1 0 0,0 0 0 0 0,0 0 0 0 0,0 0 1 0 0,-1 0-1 0 0,1 1 0 0 0,0-1 0 0 0,0 0 0 0 0,0 0 1 0 0,0 0-1 0 0,-1 0 0 0 0,1 1 0 0 0,0-1 1 0 0,0 0-1 0 0,0 0 0 0 0,0 1 0 0 0,0-1 0 0 0,0 0 1 0 0,0 0-1 0 0,0 1 0 0 0,0-1 0 0 0,0 0 0 0 0,0 1 1 0 0,0 2-458 0 0,0 0 0 0 0,1 0 0 0 0,-1 0 0 0 0,1 0 1 0 0,0 0-1 0 0,0 0 0 0 0,3 6 0 0 0,2 0-5912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3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5 178 14048 0 0,'0'0'322'0'0,"0"0"45"0"0,0 0 17 0 0,0 0-45 0 0,-1 2-221 0 0,-3 4-39 0 0,4-5-42 0 0,0-1 1 0 0,0 1-1 0 0,0 0 0 0 0,0-1 1 0 0,0 1-1 0 0,0 0 0 0 0,0-1 1 0 0,1 1-1 0 0,-1 0 0 0 0,0 0 1 0 0,0-1-1 0 0,0 1 0 0 0,1-1 1 0 0,-1 1-1 0 0,0 0 0 0 0,1-1 1 0 0,0 2-1 0 0,-1-1 76 0 0,44 128 1347 0 0,-21-68-1371 0 0,-22-57-75 0 0,1 0-1 0 0,-1 0 0 0 0,0 0 0 0 0,-1 0 0 0 0,1 0 0 0 0,-1 0 0 0 0,0 0 0 0 0,0 6 0 0 0,0-3 17 0 0,-1-7 9 0 0,1 0-1 0 0,0 1 1 0 0,-1-1-1 0 0,1 1 1 0 0,-1-1-1 0 0,1 0 0 0 0,0 1 1 0 0,-1-1-1 0 0,1 0 1 0 0,-1 1-1 0 0,1-1 1 0 0,-1 0-1 0 0,1 0 1 0 0,-1 0-1 0 0,0 1 0 0 0,1-1 1 0 0,-1 0-1 0 0,1 0 1 0 0,-1 0-1 0 0,1 0 1 0 0,-1 0-1 0 0,0 0 0 0 0,-1-5 86 0 0,1 0-1 0 0,0 1 1 0 0,0-1-1 0 0,1 0 1 0 0,-1 0-1 0 0,1 0 1 0 0,0 0-1 0 0,0 0 1 0 0,1 0-1 0 0,0 0 1 0 0,-1 0-1 0 0,4-7 0 0 0,-3 7-76 0 0,5-16 94 0 0,1 0-1 0 0,1 1 1 0 0,1 0-1 0 0,1 0 1 0 0,21-31-1 0 0,-16 27-67 0 0,2-4 175 0 0,26-30 0 0 0,-27 38-58 0 0,-12 14-87 0 0,0 1-1 0 0,1-1 1 0 0,0 0-1 0 0,0 1 1 0 0,8-6 0 0 0,3-2 116 0 0,-12 9-90 0 0,1-1 0 0 0,0 1 0 0 0,1 1 0 0 0,10-7 0 0 0,-13 9-108 0 0,-1 0 1 0 0,1 0-1 0 0,0 0 0 0 0,-1 0 1 0 0,1 1-1 0 0,0-1 0 0 0,-1 1 0 0 0,1 0 1 0 0,0 0-1 0 0,-1 0 0 0 0,1 0 1 0 0,0 1-1 0 0,0-1 0 0 0,-1 1 1 0 0,1-1-1 0 0,4 3 0 0 0,-3-2-527 0 0,-1 1 0 0 0,0 0 0 0 0,1 0 0 0 0,-1 0 0 0 0,0 1 0 0 0,0-1 0 0 0,4 6 0 0 0,0 1-934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2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 9072 0 0,'0'0'413'0'0,"0"0"-10"0"0,0 0-118 0 0,-5 0 1435 0 0,-4-3-700 0 0,8 2-43 0 0,1 1-222 0 0,0 0-98 0 0,0 0-17 0 0,0 0-48 0 0,-1 10 481 0 0,-9 22-486 0 0,6-21-408 0 0,0-1 0 0 0,-3 22 0 0 0,-8 67 681 0 0,12-76-642 0 0,1-17-147 0 0,1 0 0 0 0,0-1-1 0 0,1 1 1 0 0,-1 0 0 0 0,1 0 0 0 0,0 0-1 0 0,1 0 1 0 0,1 11 0 0 0,4 7 145 0 0,-6-20-179 0 0,1-1-1 0 0,-1 0 1 0 0,1 0 0 0 0,0 0 0 0 0,0 0 0 0 0,0 0 0 0 0,0 0 0 0 0,0 0 0 0 0,1 0-1 0 0,3 5 1 0 0,-4-7-27 0 0,0 0 3 0 0,0 1 0 0 0,0-1-1 0 0,0 1 1 0 0,1-1-1 0 0,-1 1 1 0 0,0-1 0 0 0,1 0-1 0 0,-1 0 1 0 0,1 0-1 0 0,-1 0 1 0 0,1 0 0 0 0,0 0-1 0 0,0 0 1 0 0,-1 0 0 0 0,1 0-1 0 0,0-1 1 0 0,0 1-1 0 0,0-1 1 0 0,0 0 0 0 0,0 1-1 0 0,-1-1 1 0 0,5 0-1 0 0,1 0 43 0 0,1-1 0 0 0,-1 1-1 0 0,1-1 1 0 0,-1-1 0 0 0,0 0-1 0 0,1 0 1 0 0,-1 0 0 0 0,0-1-1 0 0,0 0 1 0 0,0 0 0 0 0,-1 0-1 0 0,1-1 1 0 0,-1 0 0 0 0,0-1-1 0 0,11-9 1 0 0,-6 4-36 0 0,0 0 1 0 0,15-19-1 0 0,-22 23-20 0 0,0 0 1 0 0,0-1-1 0 0,0 1 0 0 0,-1-1 1 0 0,0 0-1 0 0,4-13 0 0 0,-5 13 1 0 0,0 1 0 0 0,-1-1 0 0 0,0 1 0 0 0,0-1 0 0 0,-1 0 0 0 0,0 1 0 0 0,0-1 0 0 0,0 0 0 0 0,-3-10 0 0 0,1 9 0 0 0,0 0 0 0 0,-1 1 0 0 0,0-1 0 0 0,-1 0 0 0 0,0 1 0 0 0,0 0 0 0 0,-8-10 0 0 0,7 11 2 0 0,0 0 0 0 0,-1 0-1 0 0,1 0 1 0 0,-1 1 0 0 0,-1 0-1 0 0,1 0 1 0 0,-1 1 0 0 0,0 0-1 0 0,-9-5 1 0 0,12 7 17 0 0,0 0 0 0 0,-1 1-1 0 0,1-1 1 0 0,-1 1 0 0 0,0 0-1 0 0,1 0 1 0 0,-1 0 0 0 0,0 0-1 0 0,1 1 1 0 0,-1 0 0 0 0,0 0-1 0 0,0 0 1 0 0,1 1 0 0 0,-1 0 0 0 0,0 0-1 0 0,1 0 1 0 0,-6 2 0 0 0,-8 4-146 0 0,4-1 261 0 0,-21 12 0 0 0,30-16-365 0 0,1 1 1 0 0,0 1 0 0 0,-1-1-1 0 0,1 1 1 0 0,1-1 0 0 0,-1 1-1 0 0,0 0 1 0 0,-3 6 0 0 0,1 2-7215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2760 0 0,'0'0'563'0'0,"0"0"1321"0"0,0 0 578 0 0,0 0 118 0 0,0 0-199 0 0,0 0-911 0 0,0 0-402 0 0,0 0-79 0 0,0 0-92 0 0,0 0-310 0 0,2-2-137 0 0,6-5-304 0 0,1 0 0 0 0,0 0 0 0 0,0 1 0 0 0,0 0 0 0 0,1 0 0 0 0,0 1 0 0 0,0 0 0 0 0,1 1 0 0 0,16-5 0 0 0,-16 6-173 0 0,0-1 1 0 0,0-1-1 0 0,0 0 0 0 0,-1 0 0 0 0,0-1 0 0 0,0 0 0 0 0,0-1 0 0 0,-1 0 0 0 0,0 0 0 0 0,0-1 0 0 0,0 0 0 0 0,-1-1 0 0 0,9-13 0 0 0,-16 20-238 0 0,-1 2-21 0 0,-5-9-2537 0 0,5 9 2031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10912 0 0,'0'0'248'0'0,"0"0"34"0"0,0 0 20 0 0,0 0-38 0 0,0 0-112 0 0,1 2 162 0 0,22 77 1876 0 0,-17-61-1947 0 0,0 0-1 0 0,-2 1 1 0 0,0-1 0 0 0,1 30 0 0 0,3 8 207 0 0,-6-33-319 0 0,0-1 0 0 0,-2 0 0 0 0,-2 25 0 0 0,0 5 432 0 0,2-47-301 0 0,0-5-326 0 0,0 1-1 0 0,1 0 0 0 0,-1 0 1 0 0,0 0-1 0 0,0 0 0 0 0,0 0 1 0 0,0 0-1 0 0,0-1 0 0 0,-1 1 1 0 0,1 0-1 0 0,0 0 1 0 0,0 0-1 0 0,0 0 0 0 0,-1 0 1 0 0,1-1-1 0 0,0 1 0 0 0,-1 0 1 0 0,1 0-1 0 0,-1-1 0 0 0,1 1 1 0 0,-1 0-1 0 0,1-1 1 0 0,-1 1-1 0 0,0 0 0 0 0,1-1 1 0 0,-1 1-1 0 0,0-1 0 0 0,1 1 1 0 0,-1-1-1 0 0,0 1 0 0 0,0-1 1 0 0,0 1-1 0 0,1-1 0 0 0,-1 0 1 0 0,-1 1-1 0 0,-2 0-269 0 0,0 0 1 0 0,-1 0-1 0 0,1 0 0 0 0,0 0 0 0 0,0-1 1 0 0,0 1-1 0 0,-5-1 0 0 0,-21 3-1544 0 0,2 1 1296 0 0,26-4 851 0 0,-12 3 3784 0 0,14-3-1268 0 0,105-43-183 0 0,-95 39-2793 0 0,-1 0 0 0 0,-1-1 0 0 0,16-9 1 0 0,8-10-3856 0 0,-21 15 2574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10680 0 0,'0'0'489'0'0,"0"0"-8"0"0,0 2-310 0 0,-6 39 341 0 0,4 22 1610 0 0,0-35-1067 0 0,2 1 0 0 0,3 40-1 0 0,-2-61-1015 0 0,1 3 510 0 0,1-11-306 0 0,2-6-190 0 0,-2 0-36 0 0,-1 0 0 0 0,1 1-1 0 0,-2-1 1 0 0,1 0 0 0 0,0 0-1 0 0,-1 0 1 0 0,0 0 0 0 0,-1 0-1 0 0,1-7 1 0 0,0-3 30 0 0,2-33-36 0 0,-3 30-11 0 0,5-33-1 0 0,-4 48 13 0 0,1-1-1 0 0,-1 1 0 0 0,1-1 0 0 0,0 1 1 0 0,5-7-1 0 0,0-2 33 0 0,-6 11-29 0 0,0 0-1 0 0,1 1 1 0 0,-1-1-1 0 0,1 0 1 0 0,0 1-1 0 0,-1-1 1 0 0,1 1-1 0 0,0-1 1 0 0,2 0 0 0 0,2-2 13 0 0,-5 3-25 0 0,0 1 0 0 0,-1-1 0 0 0,1 1 0 0 0,0 0 0 0 0,0-1 1 0 0,0 1-1 0 0,-1 0 0 0 0,1 0 0 0 0,0 0 0 0 0,0 0 0 0 0,0 0 0 0 0,0 0 1 0 0,-1 0-1 0 0,1 0 0 0 0,0 0 0 0 0,0 0 0 0 0,0 0 0 0 0,0 0 0 0 0,-1 0 1 0 0,1 1-1 0 0,0-1 0 0 0,1 1 0 0 0,14 8-9 0 0,-12-6-3 0 0,-1 0 0 0 0,0 0 0 0 0,0 1 0 0 0,0-1 0 0 0,0 1 0 0 0,-1 0 0 0 0,5 7 0 0 0,7 12 9 0 0,-12-20 0 0 0,0 0 0 0 0,0 0 0 0 0,-1 0 0 0 0,0 0 0 0 0,1 1-1 0 0,-1-1 1 0 0,0 0 0 0 0,-1 0 0 0 0,1 1 0 0 0,0 3-1 0 0,0 35 44 0 0,-2-26 18 0 0,1-11-8 0 0,-3 4-29 0 0,3-7-87 0 0,0-2-475 0 0,0 0-213 0 0,0 0-44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10880 0 0,'0'0'497'0'0,"0"0"-8"0"0,0 0-213 0 0,0 0 254 0 0,0 0 144 0 0,0 0 29 0 0,0 0-42 0 0,0 0-206 0 0,0 0-95 0 0,0 0-21 0 0,0 0-31 0 0,0 0-118 0 0,0 0-50 0 0,0 2-11 0 0,-1 10-28 0 0,-1 0 0 0 0,-1-1 0 0 0,0 1 0 0 0,-8 19-1 0 0,2-8-84 0 0,5-14 6 0 0,1 0 1 0 0,-1 0 0 0 0,-2 19 0 0 0,6-28-22 0 0,-1 4 57 0 0,0 1-1 0 0,1 0 1 0 0,0-1-1 0 0,-1 1 1 0 0,2-1-1 0 0,-1 1 1 0 0,2 8-1 0 0,-1-5 73 0 0,-1-7-135 0 0,0 0 0 0 0,0 0 0 0 0,1 0 1 0 0,-1 0-1 0 0,0 0 0 0 0,1-1 0 0 0,-1 1 1 0 0,1 0-1 0 0,-1 0 0 0 0,1 0 0 0 0,-1-1 1 0 0,1 1-1 0 0,-1 0 0 0 0,1-1 0 0 0,0 1 0 0 0,-1 0 1 0 0,1-1-1 0 0,0 1 0 0 0,0-1 0 0 0,0 1 1 0 0,-1-1-1 0 0,1 1 0 0 0,1-1 0 0 0,19 7 102 0 0,-16-7 2 0 0,1 1-1 0 0,0-1 1 0 0,0-1-1 0 0,6 0 0 0 0,-8 0-37 0 0,-1 1-1 0 0,1 0 1 0 0,0-1-1 0 0,-1 2 1 0 0,1-1-1 0 0,-1 0 1 0 0,7 2-1 0 0,-9-1-50 0 0,0-1-1 0 0,0 1 0 0 0,0 0 1 0 0,0 0-1 0 0,0 0 0 0 0,-1 0 1 0 0,1 0-1 0 0,0 0 0 0 0,-1 0 1 0 0,1 0-1 0 0,-1 1 0 0 0,1-1 1 0 0,-1 0-1 0 0,1 0 0 0 0,-1 0 1 0 0,0 1-1 0 0,0-1 0 0 0,0 0 1 0 0,0 0-1 0 0,0 1 0 0 0,0-1 1 0 0,0 0-1 0 0,0 2 0 0 0,-1 5 26 0 0,0-4-18 0 0,0 0 0 0 0,0 0 0 0 0,0 0 0 0 0,0-1 0 0 0,0 1 0 0 0,-1 0 0 0 0,0 0 1 0 0,0-1-1 0 0,-4 7 0 0 0,5-9-104 0 0,1-1-185 0 0,0 0-805 0 0,0 0 885 0 0,-1-1-1 0 0,1 0 1 0 0,0 0 0 0 0,-1 1 0 0 0,1-1 0 0 0,0 0-1 0 0,-1 1 1 0 0,1-1 0 0 0,-1 0 0 0 0,1 1 0 0 0,-1-1-1 0 0,-1 0 1 0 0,1-1-241 0 0,-1 0-1084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7368 0 0,'0'0'333'0'0,"0"0"0"0"0,1-2 86 0 0,13-17 6059 0 0,-10 16-6000 0 0,0 0 0 0 0,0-1 0 0 0,0 1-1 0 0,0 1 1 0 0,7-5 0 0 0,-3 3-376 0 0,115-64 1031 0 0,-44 14-5000 0 0,-57 37 2123 0 0,-10 0-14 0 0</inkml:trace>
  <inkml:trace contextRef="#ctx0" brushRef="#br0" timeOffset="1">174 0 7832 0 0,'0'0'602'0'0,"1"2"-210"0"0,0 1-167 0 0,0-1 0 0 0,0 1 0 0 0,0 0 0 0 0,0-1 0 0 0,-1 1-1 0 0,1 0 1 0 0,-1 0 0 0 0,1-1 0 0 0,-1 1 0 0 0,0 0-1 0 0,0 0 1 0 0,0 0 0 0 0,-1-1 0 0 0,1 1 0 0 0,-2 5 0 0 0,-1 5 1001 0 0,-4 24 0 0 0,2-6-368 0 0,4-22-615 0 0,0 0-1 0 0,0 0 0 0 0,1 1 1 0 0,0-1-1 0 0,1 0 1 0 0,0 0-1 0 0,3 13 1 0 0,-2-15-176 0 0,0 1 0 0 0,0 0 0 0 0,1-1 1 0 0,0 0-1 0 0,0 0 0 0 0,1 0 1 0 0,0 0-1 0 0,9 12 0 0 0,-12-17-175 0 0,0-1-1 0 0,0 0 1 0 0,0 0-1 0 0,-1 0 1 0 0,1 0-1 0 0,1-1 1 0 0,-1 1-1 0 0,0 0 1 0 0,0 0-1 0 0,0-1 0 0 0,0 1 1 0 0,0-1-1 0 0,1 1 1 0 0,-1-1-1 0 0,0 1 1 0 0,1-1-1 0 0,-1 0 1 0 0,0 1-1 0 0,1-1 1 0 0,-1 0-1 0 0,2 0 1 0 0,7 0-5672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10680 0 0,'0'0'489'0'0,"0"0"-8"0"0,0 0-214 0 0,0 0 248 0 0,0 0 145 0 0,0 0 32 0 0,0 0-38 0 0,0 0-171 0 0,0 0-71 0 0,-1 2-17 0 0,-3 5-277 0 0,1 1-1 0 0,-2-1 1 0 0,1-1 0 0 0,-6 8 0 0 0,5-8-103 0 0,0 1 0 0 0,0-1 0 0 0,1 2 0 0 0,-6 13 0 0 0,-9 19 95 0 0,15-33-33 0 0,0 0-1 0 0,1 0 0 0 0,0 0 0 0 0,0 1 1 0 0,0-1-1 0 0,1 1 0 0 0,0-1 1 0 0,-1 16-1 0 0,3-22-47 0 0,0 0-1 0 0,0 0 1 0 0,0 0 0 0 0,1 0 0 0 0,-1 0 0 0 0,0 0 0 0 0,1 0 0 0 0,-1 0-1 0 0,0 0 1 0 0,1 0 0 0 0,-1 0 0 0 0,1-1 0 0 0,0 1 0 0 0,-1 0-1 0 0,1 0 1 0 0,0-1 0 0 0,-1 1 0 0 0,1 0 0 0 0,0-1 0 0 0,0 1-1 0 0,-1-1 1 0 0,1 1 0 0 0,0-1 0 0 0,0 1 0 0 0,0-1 0 0 0,0 1 0 0 0,0-1-1 0 0,0 0 1 0 0,0 0 0 0 0,0 1 0 0 0,2-1 0 0 0,-1 0-10 0 0,1 1 1 0 0,-1-1 0 0 0,1 0-1 0 0,-1 0 1 0 0,1 0 0 0 0,-1-1-1 0 0,1 1 1 0 0,-1-1 0 0 0,1 1-1 0 0,-1-1 1 0 0,1 0 0 0 0,2-1-1 0 0,2-2 17 0 0,-1 0-1 0 0,0 0 0 0 0,0-1 0 0 0,-1 0 0 0 0,0 0 0 0 0,1-1 0 0 0,-2 1 0 0 0,7-9 0 0 0,0-3-104 0 0,-1 1-1 0 0,8-20 0 0 0,-16 29 6 0 0,1 0 0 0 0,-1 1 1 0 0,-1-1-1 0 0,1 0 0 0 0,-1 0 0 0 0,0-11 0 0 0,-1 17 6 0 0,0 1 24 0 0,0 0 136 0 0,0 0 55 0 0,0 0 16 0 0,0 0-11 0 0,0 0-64 0 0,0 0-30 0 0,0 0-4 0 0,0 0 11 0 0,0 0 42 0 0,0 0 13 0 0,0 0 4 0 0,0 0-2 0 0,1 2-17 0 0,7 6 44 0 0,-6-5-138 0 0,1 0-1 0 0,0-1 1 0 0,0 1 0 0 0,0 0 0 0 0,0-1 0 0 0,0 0 0 0 0,0 0 0 0 0,1 0-1 0 0,-1 0 1 0 0,1 0 0 0 0,-1-1 0 0 0,1 1 0 0 0,7 1 0 0 0,43 5-1597 0 0,-43-7 654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3224 0 0,'0'0'540'0'0,"0"0"1060"0"0,0 0 469 0 0,0 0 91 0 0,0 0-225 0 0,0 0-1009 0 0,0 2-446 0 0,5 21 211 0 0,-4-18-558 0 0,0 0-1 0 0,0-1 1 0 0,0 1-1 0 0,0 6 1 0 0,-1-6-34 0 0,-1 6 19 0 0,1-1 0 0 0,1 1 0 0 0,0-1 0 0 0,0 1 0 0 0,1-1 0 0 0,5 17 0 0 0,-2-11 106 0 0,-4-14 1085 0 0,-1-7-186 0 0,0-4-890 0 0,0-90 120 0 0,-1 97-353 0 0,1 1 0 0 0,0 1 0 0 0,0-1 0 0 0,0 1 0 0 0,0-1 0 0 0,0 0 0 0 0,-1 1 0 0 0,1-1 0 0 0,1 1 0 0 0,-1-1 0 0 0,0 0 0 0 0,0 1 0 0 0,0-1 0 0 0,0 1 0 0 0,0-1 0 0 0,0 1 0 0 0,1-1 0 0 0,-1 1 0 0 0,0-1 0 0 0,1 1 0 0 0,-1-1 0 0 0,0 1 0 0 0,1-1 0 0 0,-1 1 0 0 0,0-1 0 0 0,1 1 0 0 0,0-1 0 0 0,13-14 0 0 0,-6 11 0 0 0,5 4-12 0 0,8 2-52 0 0,-14 5 72 0 0,-4-3-12 0 0,0-1 21 0 0,1 1 0 0 0,-1 0 0 0 0,0 0 0 0 0,0 0 0 0 0,0 0 0 0 0,0 0 0 0 0,-1 0 0 0 0,0 1-1 0 0,0-1 1 0 0,0 1 0 0 0,-1 0 0 0 0,1-1 0 0 0,-1 1 0 0 0,1 9 0 0 0,-2-13-8 0 0,2 7 103 0 0,0 1 0 0 0,0 0 1 0 0,1-1-1 0 0,4 10 0 0 0,-4-9-48 0 0,-2-1-90 0 0,-1-6-196 0 0,2-2-76 0 0,7 0-20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3224 0 0,'0'0'525'0'0,"0"0"998"0"0,0 0 438 0 0,0 0 88 0 0,2 1-163 0 0,1 0-1546 0 0,1 0 1 0 0,0-1 0 0 0,0 1 0 0 0,0 0 0 0 0,0-1-1 0 0,0 0 1 0 0,-1 0 0 0 0,1 0 0 0 0,0-1-1 0 0,0 1 1 0 0,5-2 0 0 0,8-3 79 0 0,21-7 0 0 0,-14 3-176 0 0,-9 4-200 0 0,-1-1 0 0 0,1-1 0 0 0,-2 0 0 0 0,1-1 0 0 0,-1-1 0 0 0,0 0 0 0 0,13-12 0 0 0,-4 5-224 0 0,-22 16 173 0 0,0 0 0 0 0,1 0 0 0 0,-1 0 0 0 0,0 0 0 0 0,0 0 0 0 0,0-1 0 0 0,0 1 1 0 0,0 0-1 0 0,1 0 0 0 0,-1 0 0 0 0,0 0 0 0 0,0 0 0 0 0,0-1 0 0 0,0 1 0 0 0,0 0 0 0 0,0 0 0 0 0,0 0 1 0 0,0 0-1 0 0,0 0 0 0 0,1-1 0 0 0,-1 1 0 0 0,0 0 0 0 0,0 0 0 0 0,0 0 0 0 0,0-1 0 0 0,0 1 0 0 0,0 0 0 0 0,0 0 1 0 0,0 0-1 0 0,0 0 0 0 0,0-1 0 0 0,-1 1 0 0 0,1 0 0 0 0,0 0 0 0 0,0 0 0 0 0,0-1 0 0 0,1-5-629 0 0,3-2-753 0 0,2-1-3779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4144 0 0,'0'0'191'0'0,"0"2"-11"0"0,0 4 329 0 0,0-1 0 0 0,-1 1 0 0 0,0 0 0 0 0,-3 10 0 0 0,1 7 2649 0 0,4 7-1029 0 0,8 48 0 0 0,12-1-1320 0 0,-18-66-774 0 0,-2-9-250 0 0,0 0 0 0 0,0 0 1 0 0,-1 0-1 0 0,1 1 0 0 0,-1-1 1 0 0,1 0-1 0 0,-1 4 0 0 0,0-6-4699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2760 0 0,'0'0'507'0'0,"0"0"1086"0"0,0 0 477 0 0,-7 5 2045 0 0,4-2-3899 0 0,-1 0-1 0 0,1 1 1 0 0,-1-1 0 0 0,1 1 0 0 0,0 0 0 0 0,0 0-1 0 0,1 0 1 0 0,-1 1 0 0 0,1-1 0 0 0,-3 8-1 0 0,-13 29 328 0 0,14-34-327 0 0,0 0 1 0 0,1 0 0 0 0,-1 0-1 0 0,2 0 1 0 0,-1 1 0 0 0,1-1-1 0 0,0 1 1 0 0,1 0 0 0 0,-1 11 0 0 0,2-18-165 0 0,0-1 1 0 0,0 1 0 0 0,0 0 0 0 0,0 0 0 0 0,0-1 0 0 0,0 1 0 0 0,0 0 0 0 0,1 0 0 0 0,-1-1-1 0 0,0 1 1 0 0,0 0 0 0 0,1-1 0 0 0,-1 1 0 0 0,0 0 0 0 0,1-1 0 0 0,-1 1 0 0 0,1 0 0 0 0,-1-1 0 0 0,1 1-1 0 0,-1-1 1 0 0,1 1 0 0 0,-1-1 0 0 0,1 1 0 0 0,-1-1 0 0 0,2 1 0 0 0,-1 0-15 0 0,1-1-1 0 0,-1 1 1 0 0,1-1 0 0 0,-1 0 0 0 0,1 0 0 0 0,-1 0-1 0 0,1 1 1 0 0,-1-1 0 0 0,1-1 0 0 0,-1 1-1 0 0,1 0 1 0 0,1-1 0 0 0,2 0-5 0 0,0 0-1 0 0,0-1 1 0 0,-1 0 0 0 0,1 0-1 0 0,0 0 1 0 0,-1 0 0 0 0,5-4-1 0 0,-4 2-69 0 0,-1 1 0 0 0,0-1 0 0 0,-1 0 0 0 0,1 0-1 0 0,-1 0 1 0 0,0-1 0 0 0,5-7 0 0 0,-7 10-48 0 0,0-1 0 0 0,1 0 1 0 0,-1 1-1 0 0,0-1 0 0 0,0 0 1 0 0,-1 0-1 0 0,1 0 0 0 0,-1 0 1 0 0,1 0-1 0 0,-1 0 0 0 0,0 0 1 0 0,0 0-1 0 0,0 0 0 0 0,-1 1 1 0 0,1-1-1 0 0,-1-3 0 0 0,-17-43-1471 0 0,16 45 1395 0 0,0-1-1 0 0,-1 1 1 0 0,1 0 0 0 0,-1 0-1 0 0,0 0 1 0 0,0 0 0 0 0,-6-6 0 0 0,7 8-23 0 0,2 2 236 0 0,0 0-37 0 0,0 0 0 0 0,0 0 1 0 0,-1 0-1 0 0,1 0 1 0 0,0 0-1 0 0,0 0 1 0 0,0 0-1 0 0,0 0 0 0 0,0-1 1 0 0,0 1-1 0 0,-1 0 1 0 0,1 0-1 0 0,0 0 1 0 0,0 0-1 0 0,0 0 1 0 0,0 0-1 0 0,0 0 0 0 0,0 1 1 0 0,-1-1-1 0 0,1 0 1 0 0,0 0-1 0 0,0 0 1 0 0,0 0-1 0 0,0 0 0 0 0,0 0 1 0 0,0 0-1 0 0,-1 0 1 0 0,1 0-1 0 0,0 0 1 0 0,0 0-1 0 0,0 0 0 0 0,0 0 1 0 0,0 1-1 0 0,0-1 1 0 0,0 0-1 0 0,0 0 1 0 0,0 0-1 0 0,0 0 0 0 0,-1 0 1 0 0,1 0-1 0 0,0 0 1 0 0,0 1-1 0 0,0-1 1 0 0,0 0-1 0 0,0 0 0 0 0,0 0 1 0 0,-1 3 53 0 0,1 0 1 0 0,-1 0-1 0 0,1 0 0 0 0,0-1 0 0 0,0 1 1 0 0,0 0-1 0 0,0 0 0 0 0,0 0 1 0 0,1 0-1 0 0,-1 0 0 0 0,1 0 1 0 0,0-1-1 0 0,0 1 0 0 0,0 0 1 0 0,0-1-1 0 0,0 1 0 0 0,3 4 0 0 0,-2-3 8 0 0,1-1 0 0 0,-1 1 0 0 0,1-1 0 0 0,-1 1 0 0 0,1-1 0 0 0,0 0-1 0 0,0 0 1 0 0,0 0 0 0 0,1-1 0 0 0,-1 1 0 0 0,1-1 0 0 0,4 3-1 0 0,37 16 436 0 0,-28-13-1120 0 0,21 8-1 0 0,-35-16-3259 0 0,5-3-1270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3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42 355 4144 0 0,'-2'0'191'0'0,"-8"1"-209"0"0,-2 1 780 0 0,-5-1 6639 0 0,18-4-7073 0 0,19-14 71 0 0,0 0-185 0 0,7-6-22 0 0,-21 18-160 0 0,-1 1-1 0 0,1-1 1 0 0,-1 0-1 0 0,0-1 1 0 0,8-10-1 0 0,0-1-50 0 0,1 0 1 0 0,0 0-1 0 0,19-15 0 0 0,-13 12-191 0 0,-11 10-4 0 0,0-1 0 0 0,-1 0 0 0 0,-1 0-1 0 0,7-14 1 0 0,-13 22 136 0 0,0 0-1 0 0,0 0 0 0 0,0 0 0 0 0,0-1 0 0 0,-1 1 1 0 0,0 0-1 0 0,1 0 0 0 0,-1-1 0 0 0,-1-3 0 0 0,1-1-43 0 0,0 7 80 0 0,0 1 97 0 0,-6-6 676 0 0,5 6-696 0 0,-1-1 1 0 0,1 1 0 0 0,-1 0 0 0 0,1 0-1 0 0,-1 0 1 0 0,0 0 0 0 0,1 0 0 0 0,-1 0-1 0 0,1 1 1 0 0,-1-1 0 0 0,1 1 0 0 0,-1-1-1 0 0,1 1 1 0 0,-1-1 0 0 0,1 1 0 0 0,-1 0-1 0 0,1 0 1 0 0,0-1 0 0 0,-1 1 0 0 0,-1 2-1 0 0,3-1-1 0 0,-1-1-1 0 0,1 1 0 0 0,0 0 1 0 0,0-1-1 0 0,-1 1 1 0 0,1-1-1 0 0,0 1 0 0 0,0 0 1 0 0,1-1-1 0 0,-1 3 1 0 0,1-1 14 0 0,-1 8 16 0 0,0-1-1 0 0,1 1 0 0 0,0-1 1 0 0,1 1-1 0 0,0-1 1 0 0,1 1-1 0 0,0-1 0 0 0,1 0 1 0 0,0 0-1 0 0,10 18 1 0 0,-9-20-50 0 0,-3-6 61 0 0,-1-1-63 0 0,0-1 0 0 0,0 1-1 0 0,0-1 1 0 0,0 1 0 0 0,0-1 0 0 0,0 0 0 0 0,0 0 0 0 0,0 0-1 0 0,0 0 1 0 0,1 1 0 0 0,-1-1 0 0 0,0-1 0 0 0,0 1 0 0 0,0 0-1 0 0,0 0 1 0 0,0 0 0 0 0,0 0 0 0 0,0-1 0 0 0,0 1 0 0 0,0-1-1 0 0,0 1 1 0 0,0-1 0 0 0,0 1 0 0 0,0-1 0 0 0,0 1 0 0 0,0-1-1 0 0,0 0 1 0 0,0 1 0 0 0,-1-1 0 0 0,1 0 0 0 0,0 0 0 0 0,-1 0-1 0 0,1 0 1 0 0,0 0 0 0 0,-1 1 0 0 0,1-1 0 0 0,-1 0 0 0 0,1 0-1 0 0,-1 0 1 0 0,0-1 0 0 0,1 1 0 0 0,-1 0 0 0 0,0 0 0 0 0,0 0 0 0 0,0-2-1 0 0,1-3 8 0 0,-1 1 0 0 0,0-1 0 0 0,0 0 0 0 0,0 1-1 0 0,-1-1 1 0 0,-2-8 0 0 0,-2-2-30 0 0,-1 0 0 0 0,-14-26 1 0 0,0 0-323 0 0,20 41 322 0 0,-1-1 1 0 0,1 1 0 0 0,-1 0-1 0 0,0 0 1 0 0,0 0 0 0 0,0 0 0 0 0,0 0-1 0 0,0 0 1 0 0,0 0 0 0 0,0 0-1 0 0,0 0 1 0 0,0 0 0 0 0,0 1 0 0 0,-2-2-1 0 0,-6-5-37 0 0,9 7 24 0 0,0 0 103 0 0,0 0 11 0 0,3 6-68 0 0,1 0-1 0 0,0 0 1 0 0,0 0-1 0 0,1-1 1 0 0,0 0-1 0 0,0 0 1 0 0,0 0-1 0 0,10 7 1 0 0,-3-4 16 0 0,1 0 0 0 0,0 0 0 0 0,15 6 0 0 0,-23-13-281 0 0,-1 0 1 0 0,1 0 0 0 0,0 0 0 0 0,0 0 0 0 0,-1-1 0 0 0,1 0 0 0 0,0 0 0 0 0,0 0-1 0 0,-1-1 1 0 0,1 1 0 0 0,7-3 0 0 0,0 1-1124 0 0,-1-1-3178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2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16 223 4144 0 0,'0'0'191'0'0,"-1"1"-11"0"0,-1 4 17 0 0,0 0 1 0 0,0 0 0 0 0,0 0 0 0 0,0 0-1 0 0,1 0 1 0 0,-1 0 0 0 0,2 1 0 0 0,-1-1-1 0 0,0 0 1 0 0,1 1 0 0 0,0-1 0 0 0,1 11 0 0 0,1-5 488 0 0,0 0 1 0 0,1 0 0 0 0,0 0 0 0 0,1 0 0 0 0,6 14-1 0 0,-3-3-111 0 0,-6-19-476 0 0,0 1 0 0 0,1 0-1 0 0,-1 0 1 0 0,1-1-1 0 0,-1 1 1 0 0,5 5 0 0 0,-1-1 137 0 0,-4-6 16 0 0,1-1 4 0 0,1 0-130 0 0,1 0-1 0 0,-1 1 1 0 0,1-1 0 0 0,0 0 0 0 0,5 0 0 0 0,-7-1-86 0 0,-1 0 1 0 0,0 0-1 0 0,0 0 0 0 0,0 0 0 0 0,1 0 0 0 0,-1-1 0 0 0,0 1 1 0 0,0 0-1 0 0,0-1 0 0 0,0 1 0 0 0,1 0 0 0 0,-1-1 1 0 0,0 0-1 0 0,0 1 0 0 0,0-1 0 0 0,0 0 0 0 0,0 1 0 0 0,0-1 1 0 0,-1 0-1 0 0,1 0 0 0 0,0 0 0 0 0,0 0 0 0 0,0-1 1 0 0,117-180 3082 0 0,-22 44-1792 0 0,-54 70-988 0 0,-29 54-302 0 0,-10 11-31 0 0,-1 1-1 0 0,1-1 1 0 0,0 0-1 0 0,-1 0 1 0 0,1 0-1 0 0,-1 0 1 0 0,2-4-1 0 0,-2 4 34 0 0,5-3-46 0 0,-6 4-106 0 0,-1 2-193 0 0,1 0-76 0 0,4 0-20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8752 0 0,'0'0'398'0'0,"0"0"-3"0"0,-1 2-252 0 0,-1 5 591 0 0,0 0 1 0 0,0 0-1 0 0,1 0 0 0 0,0 1 1 0 0,0-1-1 0 0,1 0 1 0 0,0 1-1 0 0,0 7 0 0 0,0-3-855 0 0,0-10 157 0 0,0 12 506 0 0,1-1-1 0 0,3 26 1 0 0,0-28-469 0 0,-3-9 0 0 0,-1-2 15 0 0,0 0 0 0 0,1-2-2 0 0,2-3-64 0 0,0-1 0 0 0,-1 1 1 0 0,0-1-1 0 0,0 1 0 0 0,0-1 1 0 0,-1 0-1 0 0,2-8 0 0 0,-2 4-8 0 0,1 0-1 0 0,6-15 0 0 0,-1 4-13 0 0,-6 17 0 0 0,0 0 0 0 0,1 0 0 0 0,-1 0 0 0 0,1 0 0 0 0,0 0 0 0 0,0 0 0 0 0,0 0 0 0 0,4-4 0 0 0,-5 7 0 0 0,1-2 0 0 0,0 1 0 0 0,0 0 0 0 0,0 0 0 0 0,0-1 0 0 0,1 1 0 0 0,-1 1 0 0 0,1-1 0 0 0,-1 0 0 0 0,7-2 0 0 0,-7 3-3 0 0,0 1 0 0 0,1-1-1 0 0,-1 0 1 0 0,0 1-1 0 0,1 0 1 0 0,-1-1-1 0 0,1 1 1 0 0,-1 0-1 0 0,1 0 1 0 0,-1 1 0 0 0,1-1-1 0 0,-1 0 1 0 0,0 1-1 0 0,1 0 1 0 0,-1-1-1 0 0,0 1 1 0 0,1 0-1 0 0,-1 0 1 0 0,0 0 0 0 0,0 1-1 0 0,0-1 1 0 0,0 0-1 0 0,0 1 1 0 0,0-1-1 0 0,0 1 1 0 0,0 0-1 0 0,-1 0 1 0 0,1 0 0 0 0,-1 0-1 0 0,3 3 1 0 0,-1-1 0 0 0,-1 0 1 0 0,0 0 0 0 0,0 1-1 0 0,0-1 1 0 0,0 0 0 0 0,-1 1-1 0 0,0-1 1 0 0,0 1 0 0 0,0 0-1 0 0,0-1 1 0 0,-1 1 0 0 0,1 0-1 0 0,-1-1 1 0 0,0 1 0 0 0,-2 7-1 0 0,-2 19 3 0 0,5-17 0 0 0,2-6-212 0 0,-2-6-882 0 0,-1-2-359 0 0,0 0-69 0 0,0 0-12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7832 0 0,'0'0'602'0'0,"0"0"-171"0"0,0 0 750 0 0,0 0 366 0 0,1 2 76 0 0,0 0-1508 0 0,0-1 1 0 0,0 1-1 0 0,0 0 0 0 0,0 0 1 0 0,1 0-1 0 0,-1-1 1 0 0,0 1-1 0 0,1 0 1 0 0,-1-1-1 0 0,1 1 1 0 0,0-1-1 0 0,0 0 0 0 0,-1 0 1 0 0,1 1-1 0 0,0-1 1 0 0,0 0-1 0 0,0-1 1 0 0,0 1-1 0 0,0 0 1 0 0,0 0-1 0 0,0-1 1 0 0,0 0-1 0 0,1 1 0 0 0,-1-1 1 0 0,0 0-1 0 0,4 0 1 0 0,5 0-62 0 0,0-1 0 0 0,0 0 1 0 0,0-1-1 0 0,0 0 0 0 0,0 0 0 0 0,11-5 1 0 0,-16 5-199 0 0,0-1 1 0 0,-1 1-1 0 0,1-1 1 0 0,-1 0-1 0 0,0-1 1 0 0,0 1-1 0 0,0-1 1 0 0,0 0-1 0 0,0 0 1 0 0,-1-1 0 0 0,0 1-1 0 0,5-7 1 0 0,-5 5-163 0 0,-1 0-1 0 0,1 0 1 0 0,-1-1 0 0 0,0 1 0 0 0,-1-1 0 0 0,0 1 0 0 0,3-14 0 0 0,-4 17 309 0 0,-1 1-1 0 0,0 0 1 0 0,1-1-1 0 0,-1 1 0 0 0,-1 0 1 0 0,1-1-1 0 0,0 1 1 0 0,0 0-1 0 0,-1-1 1 0 0,1 1-1 0 0,-1 0 0 0 0,0-1 1 0 0,0 1-1 0 0,0 0 1 0 0,0 0-1 0 0,0 0 1 0 0,0 0-1 0 0,-1 0 0 0 0,1 0 1 0 0,-1 0-1 0 0,1 0 1 0 0,-1 1-1 0 0,0-1 1 0 0,1 1-1 0 0,-1-1 1 0 0,-2-1-1 0 0,2 3 45 0 0,1-1 0 0 0,0 1 0 0 0,0-1-1 0 0,0 1 1 0 0,-1 0 0 0 0,1 0 0 0 0,0-1 0 0 0,0 1 0 0 0,-1 0 0 0 0,1 0 0 0 0,0 0 0 0 0,0 0-1 0 0,-1 1 1 0 0,1-1 0 0 0,0 0 0 0 0,0 0 0 0 0,0 1 0 0 0,-2 0 0 0 0,-19 10 321 0 0,17-9-268 0 0,0 2 4 0 0,0 1 1 0 0,0-1-1 0 0,0 1 1 0 0,1 0-1 0 0,0 1 1 0 0,0-1-1 0 0,0 1 1 0 0,0 0 0 0 0,-3 7-1 0 0,3-5 24 0 0,-2 0 78 0 0,1 1 1 0 0,1 0-1 0 0,0 0 1 0 0,0 0-1 0 0,0 1 1 0 0,1-1-1 0 0,1 1 1 0 0,-3 12-1 0 0,4-16-52 0 0,1-1 0 0 0,0 1 0 0 0,0 0 1 0 0,1 6-1 0 0,-1-9-105 0 0,1-1 0 0 0,0 0 0 0 0,0 1 0 0 0,0-1 0 0 0,0 0 0 0 0,0 1 0 0 0,0-1 0 0 0,0 0 0 0 0,1 0 0 0 0,-1 0 0 0 0,3 3 0 0 0,2 1 88 0 0,-5-5-5 0 0,2 0-17 0 0,3 0-172 0 0,0 0 0 0 0,1 0-1 0 0,-1-1 1 0 0,0 0 0 0 0,1 0 0 0 0,-1 0-1 0 0,0-1 1 0 0,0 0 0 0 0,0-1 0 0 0,0 1-1 0 0,0-1 1 0 0,0 0 0 0 0,0-1 0 0 0,6-2-1 0 0,9-8-610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 11488 0 0,'0'0'528'0'0,"0"0"-16"0"0,-2 2-326 0 0,-12 9-257 0 0,-22 20 839 0 0,33-28-570 0 0,0 0-1 0 0,0 1 1 0 0,1-1-1 0 0,-1 1 1 0 0,1-1-1 0 0,0 1 1 0 0,0 0-1 0 0,-3 8 1 0 0,2-4 130 0 0,1 0-1 0 0,0 1 1 0 0,1 0 0 0 0,-1 13-1 0 0,2-20-292 0 0,1 0-1 0 0,-1 0 1 0 0,1-1-1 0 0,0 1 0 0 0,0 0 1 0 0,-1 0-1 0 0,1-1 0 0 0,0 1 1 0 0,0 0-1 0 0,1-1 0 0 0,-1 1 1 0 0,0-1-1 0 0,0 0 0 0 0,1 1 1 0 0,-1-1-1 0 0,1 0 0 0 0,-1 0 1 0 0,1 0-1 0 0,-1 0 0 0 0,1 0 1 0 0,0 0-1 0 0,0 0 0 0 0,-1 0 1 0 0,1-1-1 0 0,0 1 0 0 0,0-1 1 0 0,0 1-1 0 0,3-1 0 0 0,0 0-7 0 0,1-1-1 0 0,0 0 0 0 0,0 0 0 0 0,0 0 0 0 0,-1-1 0 0 0,1 0 0 0 0,-1 0 0 0 0,1 0 0 0 0,-1-1 1 0 0,9-6-1 0 0,-6 4-11 0 0,0 0 1 0 0,-1-1-1 0 0,0-1 1 0 0,0 1-1 0 0,-1-1 1 0 0,7-9-1 0 0,-11 14-32 0 0,-1-1 0 0 0,1 0-1 0 0,-1 0 1 0 0,1 0-1 0 0,-1 0 1 0 0,0 0-1 0 0,0 0 1 0 0,-1 0-1 0 0,1 0 1 0 0,-1 0-1 0 0,1 0 1 0 0,-1-6-1 0 0,0 7 16 0 0,0 0 0 0 0,0 0 0 0 0,-1 0 0 0 0,1 0 0 0 0,-1 0 0 0 0,1 0 0 0 0,-1 0 0 0 0,1 0 0 0 0,-1 0 0 0 0,0 1 0 0 0,0-1 0 0 0,0 0 0 0 0,0 0 0 0 0,0 1 0 0 0,0-1 0 0 0,-1 1 0 0 0,1-1 0 0 0,0 1 0 0 0,-1 0 0 0 0,1-1 0 0 0,-1 1 0 0 0,-2-1 0 0 0,1-1 13 0 0,-1 1 1 0 0,0 0-1 0 0,0 0 0 0 0,1 1 1 0 0,-2-1-1 0 0,1 1 0 0 0,0 0 1 0 0,0 0-1 0 0,0 0 0 0 0,0 1 0 0 0,-1-1 1 0 0,1 1-1 0 0,0 0 0 0 0,0 0 1 0 0,-1 0-1 0 0,1 1 0 0 0,0 0 1 0 0,0 0-1 0 0,0 0 0 0 0,-5 2 0 0 0,-32 10-27 0 0,40-13-292 0 0,1 0-966 0 0,0 0-383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13216 0 0,'0'0'604'0'0,"0"0"-14"0"0,0 0-291 0 0,0 0 162 0 0,0 0 109 0 0,0 0 26 0 0,0 0-38 0 0,0 0-174 0 0,1 1-80 0 0,2 3-191 0 0,0 0-1 0 0,0 0 0 0 0,0 0 1 0 0,-1 1-1 0 0,4 6 1 0 0,-4-5-72 0 0,1-1 0 0 0,0 0-1 0 0,0 1 1 0 0,0-1 0 0 0,8 8 0 0 0,-9-11-30 0 0,5 5 50 0 0,1 0 0 0 0,10 8-1 0 0,-7-11-6 0 0,-8-4-59 0 0,0 0 0 0 0,0 0 0 0 0,0 0 0 0 0,0 0 0 0 0,1 0-1 0 0,-1-1 1 0 0,0 0 0 0 0,0 0 0 0 0,0 0 0 0 0,0 0 0 0 0,0 0 0 0 0,0 0 0 0 0,-1-1 0 0 0,1 1 0 0 0,0-1 0 0 0,-1 0 0 0 0,1 0 0 0 0,-1 0 0 0 0,1 0 0 0 0,-1-1 0 0 0,0 1 0 0 0,0 0 0 0 0,0-1 0 0 0,0 0 0 0 0,-1 1 0 0 0,1-1 0 0 0,2-5-1 0 0,-4 4-20 0 0,1 0 0 0 0,0 0 0 0 0,-1 0 0 0 0,0 0 0 0 0,0 0 0 0 0,0-1 0 0 0,0 1 0 0 0,-1 0 0 0 0,1 0 0 0 0,-1 0 0 0 0,0 0 0 0 0,-3-5 0 0 0,1 2 0 0 0,3 7 24 0 0,0-1-1 0 0,0 0 0 0 0,-1 1 0 0 0,2-1 0 0 0,-1 0 0 0 0,0 0 0 0 0,0 1 0 0 0,0-1 0 0 0,0 0 0 0 0,0 1 0 0 0,1-1 0 0 0,-1 0 0 0 0,0 1 0 0 0,0-1 0 0 0,1 1 1 0 0,-1-1-1 0 0,0 0 0 0 0,2 0 0 0 0,-2 0-2 0 0,4-7 16 0 0,7 15 96 0 0,-6-4-57 0 0,0 0 0 0 0,-1 1 1 0 0,0 0-1 0 0,1 0 0 0 0,-1 0 1 0 0,-1 0-1 0 0,6 9 0 0 0,-8-12 56 0 0,0 1-29 0 0,0 0-54 0 0,9 13 137 0 0,-9-13-166 0 0,0-1 1 0 0,0 1-1 0 0,0 0 0 0 0,1-1 1 0 0,-1 1-1 0 0,1-1 0 0 0,-1 0 1 0 0,1 1-1 0 0,-1-1 1 0 0,3 2-1 0 0,2 1-918 0 0,3-1-1073 0 0,-8-2 1639 0 0,1-1-858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8:5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3224 0 0,'0'0'491'0'0,"-1"2"853"0"0,-16 15 2957 0 0,-2 0-1415 0 0,-17 21-715 0 0,27-29-1763 0 0,-7 9 279 0 0,3 0 1456 0 0,13-16-1903 0 0,3 7-170 0 0,-3-7 32 0 0,1-2-92 0 0,-1 0-1 0 0,1 0 0 0 0,-1 0 0 0 0,0 0 0 0 0,1 0 0 0 0,-1 0 0 0 0,1 1 0 0 0,-1-1 0 0 0,0 0 0 0 0,1 0 1 0 0,-1 0-1 0 0,0 0 0 0 0,1 0 0 0 0,-1 1 0 0 0,1-1 0 0 0,-1 0 0 0 0,0 0 0 0 0,1 1 0 0 0,-1-1 0 0 0,1 1 0 0 0,-1-1-3 0 0,1 1-1 0 0,0 0 1 0 0,0-1-1 0 0,0 1 1 0 0,0 0-1 0 0,1-1 1 0 0,-1 0-1 0 0,0 1 1 0 0,0-1-1 0 0,0 1 0 0 0,0-1 1 0 0,0 0-1 0 0,1 0 1 0 0,-1 0-1 0 0,0 0 1 0 0,0 0-1 0 0,0 0 1 0 0,0 0-1 0 0,2 0 0 0 0,8 0-5 0 0,2-1 0 0 0,-2-3 0 0 0,-1 3 0 0 0,-9 1 0 0 0,0 0 0 0 0,0-1 0 0 0,1 1 0 0 0,-1 0 0 0 0,0 0 0 0 0,0 0 0 0 0,0 0 0 0 0,0 0 0 0 0,0 1 0 0 0,0-1 0 0 0,0 0 0 0 0,0 0 0 0 0,0 1 0 0 0,0-1 0 0 0,0 1 0 0 0,0-1 0 0 0,2 1 0 0 0,-1 1 0 0 0,-1-1 0 0 0,0-1 0 0 0,0 0 0 0 0,0 1 0 0 0,0-1 0 0 0,0 0 0 0 0,0 1 0 0 0,0 0 0 0 0,0-1 0 0 0,0 1 0 0 0,-1-1 0 0 0,1 1 0 0 0,0 0 0 0 0,0-1 0 0 0,-1 1 0 0 0,1 0 0 0 0,-1 0 0 0 0,1 0 0 0 0,0-1 0 0 0,0 2 0 0 0,1 2 0 0 0,6 7 0 0 0,-7-1 16 0 0,3 2 147 0 0,-4-12-155 0 0,1 1 0 0 0,-1-1 0 0 0,0 1 1 0 0,1-1-1 0 0,-1 1 0 0 0,0-1 0 0 0,0 1 1 0 0,0-1-1 0 0,1 1 0 0 0,-1 0 0 0 0,0-1 0 0 0,0 1 1 0 0,0-1-1 0 0,0 1 0 0 0,0 0 0 0 0,0-1 1 0 0,0 1-1 0 0,0-1 0 0 0,0 1 0 0 0,0 0 0 0 0,-1-1 1 0 0,1 1-1 0 0,0-1 0 0 0,0 1 0 0 0,-1 0 0 0 0,-2 7 245 0 0,2-5-133 0 0,0 0-1 0 0,0 0 1 0 0,0 0-1 0 0,-1 0 0 0 0,1 0 1 0 0,-1 0-1 0 0,0-1 1 0 0,-3 5-1 0 0,1-3-64 0 0,0-1-1 0 0,0 0 1 0 0,0 0-1 0 0,0 0 1 0 0,0 0-1 0 0,-1-1 1 0 0,-8 4-1 0 0,3-4 54 0 0,1 0 0 0 0,0-1 0 0 0,-1 0 0 0 0,-16-1 0 0 0,19 0-252 0 0,6 0-593 0 0,1 0-218 0 0,0 0-34 0 0,0 0-10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0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3224 0 0,'0'0'447'0'0,"0"0"666"0"0,0 0 293 0 0,0 3 60 0 0,-1 2-1001 0 0,0 1 0 0 0,0 0 0 0 0,0-1 1 0 0,-1 1-1 0 0,0-1 0 0 0,0 0 0 0 0,-5 9 0 0 0,-3 9 271 0 0,4-5-224 0 0,0 1-1 0 0,-3 24 1 0 0,6-28-296 0 0,-16 91 1323 0 0,17-86-1270 0 0,1 0 0 0 0,0 0 0 0 0,4 26 0 0 0,-3-43-266 0 0,1-1-1 0 0,0 0 0 0 0,0 1 1 0 0,0-1-1 0 0,0 0 0 0 0,0 0 1 0 0,1 0-1 0 0,-1 0 0 0 0,1 0 1 0 0,-1 0-1 0 0,1 0 0 0 0,0 0 0 0 0,-1-1 1 0 0,1 1-1 0 0,0-1 0 0 0,0 1 1 0 0,0-1-1 0 0,1 0 0 0 0,-1 0 1 0 0,0 1-1 0 0,0-2 0 0 0,1 1 0 0 0,-1 0 1 0 0,0 0-1 0 0,1-1 0 0 0,-1 1 1 0 0,1-1-1 0 0,-1 0 0 0 0,0 0 1 0 0,1 0-1 0 0,-1 0 0 0 0,5-1 0 0 0,8-4-1228 0 0,0 1-4279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0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6448 0 0,'0'0'498'0'0,"0"0"-183"0"0,0 0 450 0 0,0 0-657 0 0,-1 0 0 0 0,1 0-1 0 0,0 0 1 0 0,0 0 0 0 0,-1 0-1 0 0,1 0 1 0 0,0 1 0 0 0,0-1-1 0 0,-1 0 1 0 0,1 0 0 0 0,0 0-1 0 0,0 1 1 0 0,-1-1 0 0 0,1 0-1 0 0,0 0 1 0 0,0 0 0 0 0,0 1-1 0 0,-1-1 1 0 0,1 0 0 0 0,0 1-1 0 0,0-1 1 0 0,0 0 0 0 0,0 0-1 0 0,0 1 1 0 0,0-1 0 0 0,0 0-1 0 0,-1 1 1 0 0,-3 42 1407 0 0,2-31-1270 0 0,1-1 0 0 0,0 1 0 0 0,1 21 0 0 0,13 107 1247 0 0,-6-64-848 0 0,-7-74-550 0 0,0-2-4 0 0,0 0 6 0 0,0 0 34 0 0,0 0 20 0 0,-2-2-84 0 0,1 0 0 0 0,-1 0 1 0 0,1 0-1 0 0,0-1 1 0 0,0 1-1 0 0,-2-4 1 0 0,-6-53 447 0 0,9 53-503 0 0,0 0-1 0 0,0 0 0 0 0,0 0 0 0 0,1 0 0 0 0,2-8 0 0 0,1-9-11 0 0,-4 17 1 0 0,1 0 0 0 0,0 0 0 0 0,1 0 0 0 0,-1 0 0 0 0,1 0 0 0 0,1 0 0 0 0,-1 0 0 0 0,1 1 0 0 0,0-1 0 0 0,0 1 0 0 0,6-8 0 0 0,-7 11-4 0 0,-1 0-1 0 0,1 0 1 0 0,0 0-1 0 0,0 0 1 0 0,0 1-1 0 0,0-1 1 0 0,1 1-1 0 0,-1 0 1 0 0,0-1-1 0 0,1 1 0 0 0,-1 0 1 0 0,0 0-1 0 0,1 1 1 0 0,-1-1-1 0 0,1 0 1 0 0,4 0-1 0 0,2 1 12 0 0,1 0-1 0 0,-1 0 1 0 0,14 3-1 0 0,-16-2 36 0 0,0 0 1 0 0,1 0-1 0 0,-1-1 0 0 0,15-1 0 0 0,-18 0 9 0 0,0 1 0 0 0,0 0 0 0 0,1 0 0 0 0,-1 0 0 0 0,0 1 0 0 0,6 1 0 0 0,17 1 96 0 0,-4-3-136 0 0,-22 0 8 0 0,1 0-135 0 0,11 0-254 0 0,-13 0 108 0 0,0 0-298 0 0,0 0-133 0 0,0 0-31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0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11312 0 0,'0'0'521'0'0,"0"0"-12"0"0,0 0-205 0 0,0 0 351 0 0,0 0 193 0 0,0 0 43 0 0,0 0-75 0 0,0 0-336 0 0,0 0-149 0 0,4-1-31 0 0,27-4 115 0 0,77-12 360 0 0,-64 12-626 0 0,51-14 0 0 0,-45 8-125 0 0,-29 11-732 0 0,-33 13-1305 0 0,5-2 1341 0 0,5-9-6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0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2304 0 0,'0'0'101'0'0,"0"0"395"0"0,0 0 1575 0 0,0 0 691 0 0,0 0 140 0 0,0 0-294 0 0,0 1-1356 0 0,-4 8-926 0 0,0 0 1 0 0,1-1-1 0 0,1 1 1 0 0,0 0 0 0 0,0 1-1 0 0,1-1 1 0 0,-1 16 0 0 0,-3 17 291 0 0,5-40-574 0 0,-1 0-1 0 0,1 1 0 0 0,0-1 0 0 0,0 0 1 0 0,0 1-1 0 0,0-1 0 0 0,0 0 0 0 0,0 1 1 0 0,1-1-1 0 0,-1 0 0 0 0,1 0 0 0 0,0 1 1 0 0,1 2-1 0 0,-1-4 70 0 0,-1-1-8 0 0,0 0-3 0 0,0 0-13 0 0,0 0-48 0 0,0 0-170 0 0,0 0-79 0 0,0 0-15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0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10536 0 0,'0'0'481'0'0,"0"0"-6"0"0,0 0-161 0 0,0 0 457 0 0,0 0 233 0 0,0 0 48 0 0,0 0-65 0 0,0 0-318 0 0,0 0-137 0 0,2 0-27 0 0,13-1-165 0 0,1-1-1 0 0,22-5 0 0 0,18-3-166 0 0,-22 4-106 0 0,-26 4-42 0 0,0 1 0 0 0,0-1 0 0 0,11 1-1 0 0,52-6 19 0 0,-45 4-162 0 0,-12-2 109 0 0,-12 5-262 0 0,-1-1 0 0 0,1 0 1 0 0,0 1-1 0 0,-1-1 0 0 0,1 1 0 0 0,0 0 0 0 0,-1-1 0 0 0,1 1 0 0 0,3 0 0 0 0,-15-17-2749 0 0,1 11-1732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2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5064 0 0,'0'0'232'0'0,"1"2"208"0"0,11 29 3978 0 0,-10-23-3656 0 0,0 0 0 0 0,-1 0 1 0 0,1 0-1 0 0,-1 14 0 0 0,0-8-322 0 0,1 0-1 0 0,1-1 1 0 0,4 15 0 0 0,-7-27-427 0 0,2 5 52 0 0,0 1 0 0 0,1-1 0 0 0,-1 0 1 0 0,1 1-1 0 0,1-1 0 0 0,-1 0 0 0 0,7 6 0 0 0,-6-7 4 0 0,0-1-1 0 0,0 0 1 0 0,1-1-1 0 0,6 5 1 0 0,10 8 169 0 0,-20-15-174 0 0,0-1-39 0 0,-1-1-1 0 0,1 0 0 0 0,0 1 1 0 0,-1-1-1 0 0,1 0 0 0 0,-1 1 0 0 0,1-1 1 0 0,0 1-1 0 0,0-1 0 0 0,-1 1 1 0 0,1-1-1 0 0,0 1 0 0 0,0 0 0 0 0,1-1 1 0 0,2-1 76 0 0,2-3 6 0 0,0 0 0 0 0,0-1 0 0 0,0 1 1 0 0,-1-1-1 0 0,6-9 0 0 0,6-5 128 0 0,129-168 934 0 0,-120 152-1068 0 0,30-31 115 0 0,-52 59-150 0 0,-3 6 18 0 0,-1 2 18 0 0,0 0 8 0 0,0 0 2 0 0,-1-2 40 0 0,1 2-143 0 0,1 0 0 0 0,-1-1 0 0 0,0 1 0 0 0,0 0 0 0 0,0 0 0 0 0,0 0 0 0 0,0-1 0 0 0,0 1 0 0 0,0 0 0 0 0,0 0 0 0 0,0 0 1 0 0,0-1-1 0 0,0 1 0 0 0,0 0 0 0 0,0 0 0 0 0,0 0 0 0 0,0-1 0 0 0,0 1 0 0 0,0 0 0 0 0,0 0 0 0 0,-1 0 0 0 0,1-1 0 0 0,0 1 0 0 0,0 0 0 0 0,0 0 0 0 0,0 0 0 0 0,0 0 0 0 0,0-1 1 0 0,-1 1-1 0 0,1 0 0 0 0,0 0 0 0 0,-13-8-148 0 0,12 7-232 0 0,1 1-90 0 0,0 0-795 0 0,0 0-3301 0 0,0 0-1420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0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11488 0 0,'0'0'264'0'0,"0"0"34"0"0,0 0 20 0 0,0 0-41 0 0,0 2-181 0 0,0-1-92 0 0,0 0 1 0 0,0 0-1 0 0,1 0 1 0 0,-1 1-1 0 0,0-1 1 0 0,-1 0 0 0 0,1 0-1 0 0,0 0 1 0 0,0 0-1 0 0,0 1 1 0 0,-1-1-1 0 0,1 0 1 0 0,-1 0-1 0 0,1 0 1 0 0,-1 0-1 0 0,1 0 1 0 0,-1 0-1 0 0,1 0 1 0 0,-1 0-1 0 0,-1 1 1 0 0,2-2 31 0 0,-1 1 1 0 0,1-1-1 0 0,0 0 1 0 0,-1 1 0 0 0,1-1-1 0 0,0 1 1 0 0,-1-1-1 0 0,1 1 1 0 0,0-1 0 0 0,0 1-1 0 0,-1-1 1 0 0,1 1-1 0 0,0-1 1 0 0,0 1 0 0 0,0 0-1 0 0,0-1 1 0 0,0 1 0 0 0,0-1-1 0 0,0 1 1 0 0,0-1-1 0 0,0 2 1 0 0,-1 16 800 0 0,0-10-633 0 0,1-1-1 0 0,0 1 1 0 0,1-1-1 0 0,1 10 1 0 0,23 133 1379 0 0,-23-135-1453 0 0,0 1 0 0 0,-1-1 0 0 0,0 1 0 0 0,-2-1 0 0 0,0 1-1 0 0,0-1 1 0 0,-7 27 0 0 0,-1 3 29 0 0,8-28 328 0 0,2-16 281 0 0,3-7 510 0 0,-4 4-1267 0 0,4-4 34 0 0,8-7-48 0 0,-10 11 4 0 0,0 0-1 0 0,-1 1 0 0 0,1-1 0 0 0,0 1 1 0 0,0-1-1 0 0,0 1 0 0 0,0 0 0 0 0,0 0 1 0 0,1 0-1 0 0,-1 0 0 0 0,0 0 1 0 0,4 0-1 0 0,33-5 48 0 0,-8 2-36 0 0,-12-1 28 0 0,0 0 0 0 0,1 2 0 0 0,30-3 0 0 0,-43 6-46 0 0,-5 0 0 0 0,-1 0-1 0 0,1 0 1 0 0,0 0-1 0 0,0 1 1 0 0,0-1 0 0 0,0 1-1 0 0,0-1 1 0 0,-1 1-1 0 0,1-1 1 0 0,0 1 0 0 0,0 0-1 0 0,-1 0 1 0 0,4 2-1 0 0,-3-2-102 0 0,-2-1-51 0 0,0 0-1 0 0,0 0 7 0 0,0 0-111 0 0,0 0-478 0 0,0 0-213 0 0,0 0-1053 0 0,0 0-4057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0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1840 0 0,'0'0'475'0'0,"0"0"1319"0"0,0 0 574 0 0,0 0 116 0 0,0 0-220 0 0,0 0-1001 0 0,0 0-441 0 0,0 0-87 0 0,0 0-56 0 0,0 0-155 0 0,0 0-68 0 0,1 1-10 0 0,18 15 466 0 0,26 26 0 0 0,-38-34-790 0 0,0 0-1 0 0,-1 0 1 0 0,0 0-1 0 0,0 1 1 0 0,-1 0 0 0 0,0 0-1 0 0,-1 0 1 0 0,0 1-1 0 0,0-1 1 0 0,3 16-1 0 0,-4-10-50 0 0,0-1-1 0 0,-1 0 0 0 0,-1 0 1 0 0,0 1-1 0 0,-1-1 0 0 0,-1 1 1 0 0,-2 16-1 0 0,-5 12 358 0 0,-2-1 0 0 0,-28 80 0 0 0,33-109-410 0 0,2-4 55 0 0,0-1 0 0 0,-1-1 0 0 0,0 1 0 0 0,0 0 0 0 0,-7 9 0 0 0,10-16-85 0 0,0 0-1 0 0,0 1 1 0 0,0-1 0 0 0,-1 0 0 0 0,1 0-1 0 0,0 0 1 0 0,-1 0 0 0 0,1 0 0 0 0,0 0-1 0 0,-1-1 1 0 0,1 1 0 0 0,-1 0 0 0 0,0-1 0 0 0,1 1-1 0 0,-1-1 1 0 0,1 1 0 0 0,-1-1 0 0 0,0 0-1 0 0,1 0 1 0 0,-1 0 0 0 0,0 0 0 0 0,1 0 0 0 0,-1 0-1 0 0,0 0 1 0 0,1-1 0 0 0,-1 1 0 0 0,1 0-1 0 0,-1-1 1 0 0,0 1 0 0 0,1-1 0 0 0,-1 0 0 0 0,1 0-1 0 0,-3-1 1 0 0,-2-2-755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08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 2304 0 0,'0'0'101'0'0,"0"0"259"0"0,0 0 1003 0 0,0 0 438 0 0,0 0 88 0 0,0 0-149 0 0,0 0-709 0 0,-1 3-315 0 0,0 2-389 0 0,0 1 0 0 0,1 0 0 0 0,-1 0 1 0 0,1 0-1 0 0,0 0 0 0 0,1 0 0 0 0,-1 0 0 0 0,1 0 0 0 0,0-1 1 0 0,1 1-1 0 0,1 6 0 0 0,4 15 306 0 0,-1-6-279 0 0,-4-17-304 0 0,-1-1 0 0 0,0 1 0 0 0,0 0 0 0 0,0-1 0 0 0,0 1 0 0 0,0 5-1 0 0,-1-9-11 0 0,0 0 0 0 0,0 1 0 0 0,0-1 0 0 0,0 1-1 0 0,0-1 1 0 0,0 1 0 0 0,0-1 0 0 0,0 0-1 0 0,0 1 1 0 0,0-1 0 0 0,0 1 0 0 0,1-1 0 0 0,-1 0-1 0 0,0 1 1 0 0,0-1 0 0 0,0 0 0 0 0,1 1-1 0 0,-1-1 1 0 0,0 0 0 0 0,0 1 0 0 0,1-1-1 0 0,-1 0 1 0 0,0 0 0 0 0,1 1 0 0 0,-1-1 0 0 0,0 0-1 0 0,1 0 1 0 0,-1 1 0 0 0,1-1 0 0 0,0 0-1 0 0,0 0 12 0 0,0 0-1 0 0,1 1 1 0 0,-1-1-1 0 0,0 0 0 0 0,1 0 1 0 0,-1-1-1 0 0,1 1 1 0 0,-1 0-1 0 0,3-1 0 0 0,28-12 134 0 0,-31 13-168 0 0,6-5 5 0 0,0 0 0 0 0,1 0 0 0 0,-2 0-1 0 0,10-9 1 0 0,-8 6-11 0 0,0 1 0 0 0,10-6-1 0 0,28-14 23 0 0,-23 15-13 0 0,29-22 0 0 0,-35 24-17 0 0,-15 9 1 0 0,1 0 0 0 0,-1 0 0 0 0,0-1 0 0 0,0 1 0 0 0,0 0 0 0 0,-1-1 0 0 0,1 1 0 0 0,0-1 0 0 0,0 0 0 0 0,1-1 0 0 0,-3 2 52 0 0,0 1 11 0 0,0 0 0 0 0,0 0 0 0 0,0 0 3 0 0,0 0 10 0 0,0 0 3 0 0,0 0 0 0 0,0 0 3 0 0,0 0 10 0 0,6-8-333 0 0,-6 8 48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09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8840 0 0,'0'0'197'0'0,"0"0"24"0"0,0 0 19 0 0,0 0 6 0 0,0 0-33 0 0,3 1-18 0 0,0 2-28 0 0,0 0 0 0 0,0-1 0 0 0,0 1 0 0 0,0 1 0 0 0,0-1 1 0 0,0 0-1 0 0,2 5 0 0 0,-3-5-26 0 0,-1-1 0 0 0,1 1 0 0 0,0-1 0 0 0,0 0 0 0 0,0 0-1 0 0,0 0 1 0 0,4 2 0 0 0,-3-1 91 0 0,1 0 0 0 0,-1 0 0 0 0,0 0 0 0 0,4 5 0 0 0,-3-3-9 0 0,-1 0 1 0 0,0 0 0 0 0,6 12 0 0 0,-8-15-172 0 0,0 0 0 0 0,-1 0 1 0 0,1 0-1 0 0,-1 0 0 0 0,1 0 1 0 0,-1 0-1 0 0,0 0 1 0 0,0 0-1 0 0,0 0 0 0 0,0 0 1 0 0,0 0-1 0 0,0 0 0 0 0,-1 0 1 0 0,1 0-1 0 0,-1 0 0 0 0,0 3 1 0 0,0-3 258 0 0,1-2 1 0 0,0 0 15 0 0,0 0 68 0 0,0 0 28 0 0,0 0 7 0 0,0 0-3 0 0,0 0-23 0 0,0 0-11 0 0,1-1-1 0 0,11-13 84 0 0,-7 9-407 0 0,-1 0 0 0 0,1 0 0 0 0,9-7 0 0 0,14-14 128 0 0,-22 20-140 0 0,1 0 0 0 0,11-9 0 0 0,111-66 170 0 0,-103 63-174 0 0,-18 13-63 0 0,-7 4-485 0 0,0 0 0 0 0,-1 0 0 0 0,1 0 0 0 0,-1 0 0 0 0,1 0 0 0 0,-1 0 0 0 0,0 0 0 0 0,1 0 0 0 0,-1 0 0 0 0,0-2 0 0 0,0 2-20 0 0,1-8-5850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31.6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0 285 11256 0 0,'0'0'256'0'0,"0"0"34"0"0,0 0 21 0 0,0 0-35 0 0,0 0-111 0 0,0 0 203 0 0,0 0 106 0 0,0 0 26 0 0,0 0 4 0 0,0 0 0 0 0,0 0 0 0 0,0 0 0 0 0,0 0-19 0 0,0 0-77 0 0,0 0-31 0 0,8-6 530 0 0,4-2-767 0 0,-1-1 0 0 0,17-18 1 0 0,4-4-20 0 0,23-23 6 0 0,-29 26-72 0 0,-15 16-44 0 0,-10 10-11 0 0,1 0 0 0 0,0-1 0 0 0,0 1 0 0 0,1 0 0 0 0,-1 0 0 0 0,0 0 0 0 0,5-3-1 0 0,4 2 1 0 0,-9 4 0 0 0,-1-1 0 0 0,0 0 0 0 0,0 1 0 0 0,0-1 0 0 0,0 1 0 0 0,0 0 0 0 0,0-1 0 0 0,0 1 0 0 0,0 0 0 0 0,2 1 0 0 0,2 4 0 0 0,0 0 0 0 0,0 0 0 0 0,-1 1 0 0 0,0 0 0 0 0,0 0 0 0 0,5 13 0 0 0,6 11 0 0 0,1 2 0 0 0,-9-17 0 0 0,7-5 18 0 0,-10-9 17 0 0,0 1 0 0 0,1-1 1 0 0,-1 0-1 0 0,1-1 0 0 0,0 1 1 0 0,-1-1-1 0 0,10 2 0 0 0,-11-3-6 0 0,0 0-1 0 0,-1 0 0 0 0,1 0 0 0 0,0-1 0 0 0,0 1 0 0 0,0-1 0 0 0,0 1 0 0 0,-1-1 0 0 0,1 0 0 0 0,0 0 0 0 0,0-1 0 0 0,-1 1 1 0 0,1 0-1 0 0,3-4 0 0 0,23-17 197 0 0,-1-1 0 0 0,27-30 1 0 0,-33 24-216 0 0,-19 24-3 0 0,0 0 1 0 0,1 0 0 0 0,-1 0 0 0 0,1 0-1 0 0,1 1 1 0 0,5-5 0 0 0,23-14 2 0 0,-31 21-10 0 0,1 0 0 0 0,-1 0 0 0 0,1 0 0 0 0,0 0 0 0 0,0 1 0 0 0,0-1 0 0 0,0 1 0 0 0,0-1 0 0 0,5 0 0 0 0,-6 1 0 0 0,-1 1 0 0 0,0 0 0 0 0,1 0 0 0 0,-1 0 0 0 0,1-1 0 0 0,-1 1 0 0 0,0 1 0 0 0,1-1 0 0 0,-1 0 0 0 0,1 0 0 0 0,-1 0 0 0 0,0 1 0 0 0,1-1 0 0 0,-1 1 0 0 0,0-1 0 0 0,1 1 0 0 0,-1-1 0 0 0,0 1 0 0 0,0 0 0 0 0,0-1 0 0 0,1 1 0 0 0,-1 0 0 0 0,2 2 0 0 0,7 10 0 0 0,25 26 0 0 0,-32-36 0 0 0,-1-1 0 0 0,1 0 0 0 0,-1 0 0 0 0,1 1 0 0 0,0-2 0 0 0,0 1 0 0 0,0 0 0 0 0,0-1 0 0 0,1 1 0 0 0,-1-1 0 0 0,6 2 0 0 0,4-2 0 0 0,-5 1 0 0 0,-1-1 0 0 0,0-1 0 0 0,1 1 0 0 0,0-1 0 0 0,-1 0 0 0 0,1-1 0 0 0,13-3 0 0 0,-13 2-6 0 0,0-1 0 0 0,0-1 0 0 0,0 0 0 0 0,8-4 0 0 0,13-7-37 0 0,-23 12 78 0 0,-1-1-1 0 0,1 1 1 0 0,-1-1-1 0 0,8-7 1 0 0,13-10-7 0 0,-11 12-66 0 0,-10 9 14 0 0,3 1-88 0 0,1-1 87 0 0,0 0 1 0 0,0 1-1 0 0,0 0 0 0 0,0 0 1 0 0,14 5-1 0 0,8 1 27 0 0,-19-7 16 0 0,-1 0 0 0 0,22-4-1 0 0,-33 4-16 0 0,2 0-16 0 0,1-1 1 0 0,0 1 0 0 0,-1-1 0 0 0,1 0-1 0 0,-1 0 1 0 0,1-1 0 0 0,-1 1 0 0 0,4-3 0 0 0,15-7-345 0 0,-14 10 121 0 0,11-5-778 0 0,-6-2-2662 0 0,1-3-1860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32.4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189 0 7832 0 0,'0'0'602'0'0,"0"0"-276"0"0,0 0 310 0 0,0 0 178 0 0,0 2 33 0 0,0 7-103 0 0,0-7-463 0 0,-1 0-206 0 0,0 1-33 0 0,0-1 0 0 0,0 1 0 0 0,0 0 1 0 0,1 0-1 0 0,-1-1 0 0 0,1 1 0 0 0,-1 5 0 0 0,1-5 65 0 0,-1 0 1 0 0,1 1-1 0 0,-1-1 0 0 0,1 0 0 0 0,-1 0 0 0 0,0 1 0 0 0,-2 3 1 0 0,-13 22 692 0 0,1 1 0 0 0,-18 52 0 0 0,27-65-520 0 0,-2-1 0 0 0,0 0-1 0 0,-20 28 1 0 0,24-39-162 0 0,1-1-1 0 0,-1 0 1 0 0,0 0-1 0 0,-6 5 0 0 0,-7 6 336 0 0,-1-4 1803 0 0,19-9-2245 0 0,-1-1 0 0 0,1 1 0 0 0,0 0 0 0 0,0-1 0 0 0,0 1 0 0 0,0-1 0 0 0,0 0 0 0 0,0 1 0 0 0,1-1 0 0 0,-1 0 0 0 0,0 0 0 0 0,1 1 0 0 0,-1-1 0 0 0,1 0 0 0 0,1 1 0 0 0,2 1 9 0 0,3 5-3 0 0,0 0 0 0 0,-1 0 0 0 0,0 0 0 0 0,0 1 0 0 0,-1 0 0 0 0,0 1 0 0 0,-1-1 0 0 0,0 1-1 0 0,4 11 1 0 0,-4-9 110 0 0,0-1-1 0 0,1 0 1 0 0,1 0-1 0 0,0 0 1 0 0,15 18-1 0 0,-20-27 120 0 0,-2-2 8 0 0,0 0-24 0 0,0 0-112 0 0,10-2 22 0 0,-9 2-222 0 0,1-1 0 0 0,-1 0 0 0 0,1 0-1 0 0,-1 0 1 0 0,1 0 0 0 0,-1 0-1 0 0,1-1 1 0 0,-1 1 0 0 0,2-2 0 0 0,1-6-928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36.8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47 136 5064 0 0,'0'0'232'0'0,"0"0"240"0"0,0 0 881 0 0,0 0 383 0 0,0 0 79 0 0,0 0-170 0 0,0 0-750 0 0,0 0-331 0 0,1 1-70 0 0,2 0-409 0 0,-1 0 0 0 0,1 0-1 0 0,0-1 1 0 0,-1 1 0 0 0,1-1 0 0 0,0 0-1 0 0,0 0 1 0 0,-1 0 0 0 0,1 0-1 0 0,0 0 1 0 0,-1 0 0 0 0,1-1 0 0 0,0 1-1 0 0,-1-1 1 0 0,4-1 0 0 0,14-2 289 0 0,90-9 480 0 0,-16-2-395 0 0,71-16 163 0 0,-52 4-558 0 0,-77 19-64 0 0,-26 6 0 0 0,-1 0 0 0 0,1 0 0 0 0,-1-1 0 0 0,1 0 0 0 0,9-5 0 0 0,6-1 0 0 0,-20 5 0 0 0,-1 0-20 0 0,-3 3-76 0 0,-1 1-4 0 0,0 0 4 0 0,0 0 35 0 0,0 0 133 0 0,0 0 12 0 0,0 0-11 0 0,0 0-1 0 0,0 0 0 0 0,0 0 0 0 0,0 0 0 0 0,0 0 4 0 0,0 0 18 0 0,0 0 8 0 0,0 3-35 0 0,0 0 0 0 0,-1 0-1 0 0,0 0 1 0 0,1 0 0 0 0,-3 4-1 0 0,3-3-49 0 0,-1-1 0 0 0,0 1 0 0 0,0 0 0 0 0,-1-1 0 0 0,1 1 0 0 0,-1-1 0 0 0,1 1 0 0 0,-1-1-1 0 0,0 0 1 0 0,-1 1 0 0 0,-2 2 0 0 0,2-3-9 0 0,1 1 0 0 0,-1-1 0 0 0,1 1 0 0 0,0 0-1 0 0,0-1 1 0 0,-2 8 0 0 0,-8 13-10 0 0,6-14 2 0 0,1 1 0 0 0,0 0 0 0 0,-3 11 0 0 0,-9 18 0 0 0,6-17-40 0 0,-13 37 0 0 0,-12 30 40 0 0,27-67 44 0 0,-1 0-1 0 0,-17 29 0 0 0,-4 7 365 0 0,25-47-219 0 0,-1 0 0 0 0,-10 13-1 0 0,7-10 4 0 0,9-14-136 0 0,1 0 0 0 0,-1 0 0 0 0,0 0 0 0 0,0-1 0 0 0,1 1 0 0 0,-1 0-1 0 0,0-1 1 0 0,0 1 0 0 0,0-1 0 0 0,0 1 0 0 0,0-1 0 0 0,0 1 0 0 0,0-1 0 0 0,0 0-1 0 0,0 1 1 0 0,0-1 0 0 0,0 0 0 0 0,0 0 0 0 0,0 0 0 0 0,0 0 0 0 0,-1 0 0 0 0,1 0-1 0 0,0 0 1 0 0,0 0 0 0 0,0 0 0 0 0,0-1 0 0 0,0 1 0 0 0,0 0 0 0 0,0-1-1 0 0,0 1 1 0 0,0 0 0 0 0,0-1 0 0 0,0 1 0 0 0,-1-2 0 0 0,-7-3 118 0 0,1 0 1 0 0,0-1-1 0 0,-8-8 1 0 0,3 3 149 0 0,-76-48 466 0 0,81 53-790 0 0,1 2 0 0 0,-15-8-1 0 0,-12-7 13 0 0,8 3 67 0 0,-30-16 1 0 0,4 4 62 0 0,41 20-88 0 0,0 0 1 0 0,-12-12-1 0 0,21 19-49 0 0,1 0 0 0 0,0 1 0 0 0,0-1 0 0 0,0-1 1 0 0,1 1-1 0 0,-1 0 0 0 0,0 0 0 0 0,0 0 0 0 0,-1-2 0 0 0,-7-15-21 0 0,8 17-3 0 0,1 1 0 0 0,0-1 0 0 0,0 1 0 0 0,0-1 0 0 0,0 1 1 0 0,0-1-1 0 0,0 1 0 0 0,0-1 0 0 0,0 1 0 0 0,1-1 0 0 0,-1 1 1 0 0,0-1-1 0 0,0 1 0 0 0,0-1 0 0 0,0 1 0 0 0,1-1 0 0 0,-1 1 0 0 0,0 0 1 0 0,1-1-1 0 0,-1 1 0 0 0,0-1 0 0 0,1 1 0 0 0,-1 0 0 0 0,0-1 1 0 0,1 1-1 0 0,-1 0 0 0 0,1-1 0 0 0,-1 1 0 0 0,1 0 0 0 0,15-11-1202 0 0,-13 10 845 0 0,21-16-6658 0 0,-12 12 394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37.6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159 3 1840 0 0,'0'0'356'0'0,"0"0"823"0"0,0 0 357 0 0,0 0 67 0 0,0 0-80 0 0,0 0-411 0 0,0 0-177 0 0,0 0-37 0 0,0 0-19 0 0,0 0-47 0 0,0 0-21 0 0,0 0-3 0 0,0 0-15 0 0,0 0-61 0 0,0 0-27 0 0,0 0-8 0 0,0 0-42 0 0,-2 1-172 0 0,-4 3-343 0 0,0 0 0 0 0,0 0 1 0 0,1 0-1 0 0,-1 1 0 0 0,1 0 1 0 0,0 0-1 0 0,0 0 0 0 0,1 1 1 0 0,0 0-1 0 0,0-1 0 0 0,-4 9 1 0 0,4-10-85 0 0,4-3-37 0 0,-1 0 0 0 0,0 0 1 0 0,1 0-1 0 0,-1 0 1 0 0,0-1-1 0 0,1 1 1 0 0,-1 0-1 0 0,1 0 1 0 0,-1 0-1 0 0,1 0 0 0 0,0 0 1 0 0,-1 0-1 0 0,1 2 1 0 0,0-1-7 0 0,0-1 1 0 0,0 1 0 0 0,0 0-1 0 0,0-1 1 0 0,0 1 0 0 0,1-1-1 0 0,-1 1 1 0 0,0-1 0 0 0,1 1-1 0 0,1 2 1 0 0,5 1 33 0 0,-3-3-16 0 0,-1-1-14 0 0,-1 0 1 0 0,0 0-1 0 0,1 0 1 0 0,-1 0-1 0 0,1 0 1 0 0,0-1-1 0 0,-1 1 0 0 0,1-1 1 0 0,0 0-1 0 0,-1 0 1 0 0,1 0-1 0 0,-1 0 1 0 0,1 0-1 0 0,0 0 1 0 0,-1-1-1 0 0,1 1 1 0 0,0-1-1 0 0,-1 0 1 0 0,1 0-1 0 0,3-2 1 0 0,2 0-5 0 0,-1-1 0 0 0,0 0 0 0 0,0 0 1 0 0,0 0-1 0 0,10-10 0 0 0,-16 14-13 0 0,3-4 8 0 0,-1 1-1 0 0,1-1 0 0 0,-1 0 0 0 0,4-5 0 0 0,-6 9-4 0 0,-1-1 0 0 0,1 0 0 0 0,-1 0 0 0 0,0 1 0 0 0,1-1 0 0 0,-1 0 0 0 0,1 0 0 0 0,-1 0 0 0 0,0 0 0 0 0,0 0 0 0 0,0 1 0 0 0,1-1 0 0 0,-1 0 0 0 0,0 0 0 0 0,0 0 0 0 0,0 0 0 0 0,0 0 0 0 0,-1 0 0 0 0,1 0 0 0 0,0 0 0 0 0,0 0 0 0 0,0 1 0 0 0,-1-1 0 0 0,1 0 0 0 0,-1 0 0 0 0,1 0-1 0 0,0 0 1 0 0,-1 1 0 0 0,1-1 0 0 0,-2 0 0 0 0,-7-7-3 0 0,7 7-2 0 0,-1 0-1 0 0,1 0 0 0 0,0 0 1 0 0,0 0-1 0 0,-1 0 0 0 0,1 0 1 0 0,0 1-1 0 0,-1-1 0 0 0,1 1 1 0 0,0 0-1 0 0,-1 0 0 0 0,1 0 1 0 0,-1 0-1 0 0,1 0 1 0 0,0 0-1 0 0,-1 1 0 0 0,1-1 1 0 0,-1 1-1 0 0,-3 1 0 0 0,-3 2 1 0 0,1 0 0 0 0,-1 1 0 0 0,-12 9 0 0 0,8-6 19 0 0,10-5 12 0 0,-1-1 1 0 0,1 1-1 0 0,0 0 0 0 0,0 0 0 0 0,1 0 0 0 0,-1 0 0 0 0,1 1 0 0 0,-1-1 0 0 0,1 1 0 0 0,0-1 0 0 0,0 1 0 0 0,1 0 0 0 0,-1 0 1 0 0,-1 6-1 0 0,0 0 26 0 0,2-7 15 0 0,1-3 20 0 0,12 3 104 0 0,-9-2-170 0 0,0-1 0 0 0,1 0 0 0 0,-1 0 0 0 0,0 0 1 0 0,0 0-1 0 0,1-1 0 0 0,-1 1 0 0 0,0-1 0 0 0,0 0 0 0 0,0 0 1 0 0,0 0-1 0 0,0-1 0 0 0,0 1 0 0 0,6-4 0 0 0,1-1 1 0 0,0-1-1 0 0,16-13 1 0 0,-23 17-24 0 0,1-1 1 0 0,-1 0 0 0 0,0 0 0 0 0,0 0 0 0 0,3-6-1 0 0,-5 9 0 0 0,0 0-1 0 0,-1 0 1 0 0,1-1-1 0 0,0 1 1 0 0,-1 0-1 0 0,1 0 1 0 0,-1 0-1 0 0,1 0 0 0 0,-1-1 1 0 0,0 1-1 0 0,0 0 1 0 0,1 0-1 0 0,-1-1 1 0 0,0 1-1 0 0,0 0 1 0 0,0-1-1 0 0,0 1 1 0 0,-1 0-1 0 0,1 0 1 0 0,0-1-1 0 0,0 1 1 0 0,-2-2-1 0 0,-4-6 43 0 0,-4 1-33 0 0,7 6-10 0 0,0 1 0 0 0,0 0 0 0 0,-1 0 0 0 0,1 0 0 0 0,-1 1 0 0 0,1-1 0 0 0,0 1 0 0 0,-1 0 0 0 0,1 0 0 0 0,-1 0 0 0 0,-5 1 0 0 0,3 0 0 0 0,1 0 0 0 0,-1 0 0 0 0,1 1 0 0 0,-1-1 0 0 0,1 2 0 0 0,-8 2 0 0 0,-40 28 26 0 0,48-29-67 0 0,0 0 0 0 0,0 0 0 0 0,0 1 0 0 0,0 0 1 0 0,1 0-1 0 0,0 0 0 0 0,-4 6 0 0 0,7-10-1060 0 0,1-1-353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38.4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60 3680 0 0,'0'0'284'0'0,"-1"-2"-187"0"0,-6-4 175 0 0,7 6-149 0 0,0 0 0 0 0,-1-1-1 0 0,1 1 1 0 0,0 0 0 0 0,-1 0-1 0 0,1 0 1 0 0,0 0 0 0 0,-1 0-1 0 0,1-1 1 0 0,-1 1 0 0 0,1 0-1 0 0,0 0 1 0 0,-1 0 0 0 0,1 0-1 0 0,-1 0 1 0 0,1 0 0 0 0,0 0-1 0 0,-1 0 1 0 0,1 0 0 0 0,-1 0-1 0 0,1 1 1 0 0,0-1 0 0 0,-1 0-1 0 0,1 0 1 0 0,0 0 0 0 0,-1 0-1 0 0,1 1 1 0 0,0-1 0 0 0,-1 0-1 0 0,1 0 1 0 0,0 1 0 0 0,-1-1-1 0 0,-1 2 8596 0 0,8 0-8613 0 0,0 0 0 0 0,0-1-1 0 0,0 0 1 0 0,0 0-1 0 0,0 0 1 0 0,0-1-1 0 0,0 0 1 0 0,0 0 0 0 0,9-2-1 0 0,6-1 142 0 0,29-10-1 0 0,2-1-43 0 0,-48 13-190 0 0,132-23 153 0 0,-80 23-669 0 0,-54 1 168 0 0,-2 0-74 0 0,2-1-20 0 0,12-3-919 0 0,-9 4-758 0 0,-10 4 972 0 0,4-3 407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38.7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264 1 5984 0 0,'0'0'464'0'0,"0"0"-107"0"0,0 0 690 0 0,0 0 333 0 0,-1 1 69 0 0,-4 3-1103 0 0,0 1-1 0 0,1 0 1 0 0,-1 0 0 0 0,1 0 0 0 0,0 0-1 0 0,1 0 1 0 0,-1 1 0 0 0,1 0 0 0 0,0 0-1 0 0,1 0 1 0 0,-1 0 0 0 0,-1 6 0 0 0,-1 30 285 0 0,0 79 0 0 0,9-14-374 0 0,0-53-106 0 0,0 3-45 0 0,-4-52-66 0 0,0 1-1 0 0,-1-1 0 0 0,0 1 1 0 0,0 0-1 0 0,0-1 1 0 0,-1 0-1 0 0,-3 10 0 0 0,-1-2 208 0 0,5-10-132 0 0,1-1 0 0 0,-1 1 0 0 0,0-1 0 0 0,0 0 0 0 0,-1 1-1 0 0,1-1 1 0 0,0 0 0 0 0,-1 0 0 0 0,0 0 0 0 0,1 0 0 0 0,-1 0 0 0 0,0 0 0 0 0,0 0 0 0 0,0-1 0 0 0,-5 4 0 0 0,6-5-24 0 0,0 1 0 0 0,-1-1 0 0 0,1 1 0 0 0,-1-1 0 0 0,0 0 0 0 0,1 0 1 0 0,-1 0-1 0 0,1 0 0 0 0,-1 0 0 0 0,1 0 0 0 0,-1 0 0 0 0,1 0 0 0 0,-1 0 0 0 0,1-1 0 0 0,-1 1 0 0 0,1-1 1 0 0,-3 0-1 0 0,-27-16 1060 0 0,16 8-753 0 0,-64-40 1247 0 0,78 48-1570 0 0,1 1-10 0 0,-1-2-11 0 0,-4-5-44 0 0,0 1-119 0 0,0 0-604 0 0,6 4-325 0 0,2-2 320 0 0,3-5-824 0 0,0-1-66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2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8752 0 0,'0'0'673'0'0,"-1"2"-437"0"0,-1 2-284 0 0,-3 2 350 0 0,1 0 0 0 0,0 1 0 0 0,1 0 0 0 0,0 0 0 0 0,0 0 0 0 0,0 0 0 0 0,1 0 0 0 0,0 1 0 0 0,1-1 1 0 0,-2 10-1 0 0,1 61 619 0 0,0-28-467 0 0,5 51 0 0 0,-1-57-209 0 0,-2-33-147 0 0,0 1 0 0 0,1-1 0 0 0,3 15 0 0 0,-3-16-194 0 0,1 0 0 0 0,-2 1 0 0 0,1 12-1 0 0,-1-17-724 0 0,0-11 185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39.1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23 11024 0 0,'0'0'505'0'0,"0"0"-9"0"0,0 0-197 0 0,0 0 341 0 0,0 0 184 0 0,0 0 37 0 0,2 0-50 0 0,-2 0-782 0 0,9 0 329 0 0,0 0 0 0 0,0 0 0 0 0,0-1-1 0 0,11-3 1 0 0,-9 2-157 0 0,-1 0-1 0 0,1 1 1 0 0,12 0-1 0 0,8 0 146 0 0,85-5-23 0 0,-46 3-268 0 0,38 2 26 0 0,-84 1-93 0 0,-22 0-36 0 0,-2 0 65 0 0,0 0-60 0 0,0 0-845 0 0,-2 0-3459 0 0,-6 0-1481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39.6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59 4144 0 0,'0'0'191'0'0,"0"0"353"0"0,0 0 1379 0 0,0 0 607 0 0,0 0 118 0 0,2-1-242 0 0,11-4-896 0 0,3-2-282 0 0,30-7-1 0 0,40 0-623 0 0,-65 9-639 0 0,0 2 0 0 0,0 0 0 0 0,35 0 0 0 0,-9-1-2743 0 0,-44 4 1914 0 0,-3 0-21 0 0,0 0-21 0 0,0 0-74 0 0,0 0-38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39.9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61 14544 0 0,'0'0'330'0'0,"0"0"45"0"0,0 0 20 0 0,0 0-39 0 0,2-1-170 0 0,31-10 187 0 0,0 3 0 0 0,0 0 0 0 0,0 2-1 0 0,53-2 1 0 0,-39 1-258 0 0,-32 5-80 0 0,28-2 0 0 0,-17 5-81 0 0,-14-1-50 0 0,0 0 0 0 0,20-2 0 0 0,-26 0 569 0 0,-3 0-2172 0 0,-1 1-3659 0 0,-2 1 481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40.3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0 100 2304 0 0,'0'0'651'0'0,"0"0"1891"0"0,0 0 827 0 0,0 0 167 0 0,0 0-377 0 0,0 0-1706 0 0,0 0-748 0 0,0 0-147 0 0,0 0-61 0 0,3 0-142 0 0,16-1 92 0 0,34-8 0 0 0,-33 6-479 0 0,36-9-50 0 0,87-30-1 0 0,-61 19-3218 0 0,-57 13 2032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41.1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241 0 1840 0 0,'-3'0'83'0'0,"-37"0"379"0"0,43 2 868 0 0,0 0-1 0 0,-1-1 1 0 0,1 1 0 0 0,0 1-1 0 0,-1-1 1 0 0,4 4-1 0 0,9 9 41 0 0,-8-6-1161 0 0,-1 0 0 0 0,1 0 0 0 0,-1 0-1 0 0,-1 1 1 0 0,6 14 0 0 0,3 5-92 0 0,-11-22-98 0 0,0-1 1 0 0,-1 0 0 0 0,2 10 0 0 0,4 8 39 0 0,-6-16-39 0 0,0-1-1 0 0,-1 1 1 0 0,1 10 0 0 0,1 0 5 0 0,-3-14-17 0 0,0-1 0 0 0,0 1 0 0 0,0-1 0 0 0,0 1 0 0 0,-1-1 0 0 0,0 1 0 0 0,1-1 0 0 0,-1 0 0 0 0,0 1 0 0 0,0-1 0 0 0,-1 0 0 0 0,1 0-1 0 0,-1 0 1 0 0,0 0 0 0 0,0 0 0 0 0,0 0 0 0 0,-3 3 0 0 0,2-2 10 0 0,0 0 1 0 0,-1-1-1 0 0,1 0 0 0 0,-1 1 0 0 0,0-1 0 0 0,0-1 1 0 0,0 1-1 0 0,-1-1 0 0 0,1 1 0 0 0,0-1 0 0 0,-10 3 1 0 0,-5-1 149 0 0,1 0 1 0 0,-1-1 0 0 0,0-1 0 0 0,0 0 0 0 0,-27-3 0 0 0,18 0 140 0 0,22 2-177 0 0,1-1 1 0 0,-1 0-1 0 0,0-1 1 0 0,0 1-1 0 0,1-1 1 0 0,-1 0-1 0 0,0-1 1 0 0,1 1-1 0 0,-1-1 1 0 0,-7-4-1 0 0,13 5-66 0 0,-1 1-1 0 0,0-1 1 0 0,1 0-1 0 0,-1 0 0 0 0,1 0 1 0 0,-1 0-1 0 0,1 0 0 0 0,0 0 1 0 0,-1 0-1 0 0,1 0 1 0 0,0 0-1 0 0,0 0 0 0 0,-1 0 1 0 0,1 0-1 0 0,0 0 0 0 0,0 0 1 0 0,0 0-1 0 0,0 0 1 0 0,0 0-1 0 0,1 0 0 0 0,-1 0 1 0 0,0 0-1 0 0,0 0 0 0 0,1 0 1 0 0,-1 0-1 0 0,0 0 0 0 0,1 0 1 0 0,-1 1-1 0 0,1-1 1 0 0,-1 0-1 0 0,1 0 0 0 0,0 0 1 0 0,0 0-1 0 0,9-5-32 0 0,0 0 0 0 0,0 1 0 0 0,1 0 0 0 0,-1 1 1 0 0,20-5-1 0 0,50-14-22 0 0,-56 15-11 0 0,0 2 0 0 0,41-8-1 0 0,-40 14-2033 0 0,-25 1 11 0 0,0 0 1854 0 0,1 0 1 0 0,-1-1 0 0 0,0 1-1 0 0,0-1 1 0 0,0 1-1 0 0,0 0 1 0 0,0-1 0 0 0,-1 1-1 0 0,1 0 1 0 0,0-1-1 0 0,0 1 1 0 0,0 0-1 0 0,0-1 1 0 0,-1 1 0 0 0,1-1-1 0 0,0 1 1 0 0,-1 0-1 0 0,-12 18-1685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41.4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83 8752 0 0,'0'0'673'0'0,"0"0"-272"0"0,0 0 479 0 0,0 0 252 0 0,0 0 55 0 0,3 0-83 0 0,1 0-894 0 0,11 0 365 0 0,0 0 0 0 0,0-1 1 0 0,-1-1-1 0 0,27-5 0 0 0,-29 4-315 0 0,1 0-1 0 0,16 0 1 0 0,9-2-31 0 0,156-16 145 0 0,-89 11-274 0 0,-31 5-84 0 0,-44 3-29 0 0,60-9-1 0 0,-73 8-104 0 0,-15 3 79 0 0,1 0 1 0 0,-1-1 0 0 0,1 1-1 0 0,-1-1 1 0 0,0 0 0 0 0,1 0-1 0 0,2-1 1 0 0,-3 1-313 0 0,-2 1-81 0 0,0 0-15 0 0,0 0 21 0 0,0 0 87 0 0,0 0 34 0 0,0 0 8 0 0,0 0-62 0 0,0 0-261 0 0,0 0-109 0 0,0 0-27 0 0,0 0-4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41.8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170 1 8608 0 0,'0'0'396'0'0,"0"0"-12"0"0,0 0-128 0 0,0 3 360 0 0,1 37 1356 0 0,-1 5-573 0 0,-5 58 0 0 0,2-56-1101 0 0,4-33-213 0 0,-2 0 0 0 0,-2 15 1 0 0,2-15-11 0 0,1-12-63 0 0,0 0 1 0 0,0 1-1 0 0,0-1 1 0 0,-1 0 0 0 0,1 1-1 0 0,-1-1 1 0 0,1 0-1 0 0,-1 0 1 0 0,0 1 0 0 0,0-1-1 0 0,0 0 1 0 0,0 0-1 0 0,0 0 1 0 0,-2 2 0 0 0,1-1-5 0 0,0-1 0 0 0,0 0 0 0 0,0 0 1 0 0,0 0-1 0 0,-1 0 0 0 0,1 0 1 0 0,-1 0-1 0 0,0-1 0 0 0,1 1 1 0 0,-1-1-1 0 0,0 0 0 0 0,0 0 0 0 0,0 0 1 0 0,0 0-1 0 0,0 0 0 0 0,0-1 1 0 0,0 1-1 0 0,0-1 0 0 0,0 0 1 0 0,0 0-1 0 0,-5 0 0 0 0,1-1 28 0 0,-1 1 1 0 0,1-2-1 0 0,0 1 0 0 0,-1-1 1 0 0,1 0-1 0 0,-12-5 0 0 0,1 0 151 0 0,16 6-60 0 0,2 1 196 0 0,0 0 86 0 0,0 0 20 0 0,1-3-332 0 0,0 0 0 0 0,0 0-1 0 0,0 0 1 0 0,0 0-1 0 0,1 0 1 0 0,-1 1-1 0 0,1-1 1 0 0,0 0 0 0 0,0 1-1 0 0,0-1 1 0 0,0 1-1 0 0,0 0 1 0 0,5-4-1 0 0,21-10-10 0 0,40-17-1 0 0,-48 26-319 0 0,2 0 0 0 0,24-5 1 0 0,-37 10-133 0 0,31-6-2500 0 0,-20 2-2819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42.2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85 5064 0 0,'0'0'232'0'0,"0"0"302"0"0,0 0 1146 0 0,3 0 500 0 0,17-4 653 0 0,40 0 0 0 0,-39 3-2603 0 0,-1-1 0 0 0,24-5 0 0 0,-4-1-83 0 0,0-3 0 0 0,55-23-1 0 0,-71 25-1338 0 0,-3 5-4294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42.5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162 1 12752 0 0,'0'0'586'0'0,"-2"1"-15"0"0,-3 1-515 0 0,1 1 0 0 0,-1-1 1 0 0,0 1-1 0 0,1 1 0 0 0,-1-1 0 0 0,1 1 1 0 0,-6 6-1 0 0,-26 33 1026 0 0,25-28-611 0 0,-1 1-29 0 0,1 0-1 0 0,1 1 1 0 0,1 0 0 0 0,0 0 0 0 0,-7 22 0 0 0,16-36-388 0 0,-1 0-1 0 0,0 0 0 0 0,1 0 0 0 0,-1 0 0 0 0,1 0 0 0 0,0-1 0 0 0,0 1 0 0 0,0 0 0 0 0,0 0 1 0 0,0 0-1 0 0,1 0 0 0 0,-1 0 0 0 0,1 0 0 0 0,0 0 0 0 0,0 0 0 0 0,0-1 0 0 0,0 1 0 0 0,3 3 0 0 0,-2-2-14 0 0,0-1 0 0 0,1 0 0 0 0,-1 0 0 0 0,1 0 0 0 0,0 0 0 0 0,-1 0 0 0 0,2 0 0 0 0,-1-1 0 0 0,0 0-1 0 0,0 1 1 0 0,1-1 0 0 0,6 3 0 0 0,2 0 26 0 0,0-1 0 0 0,21 6 1 0 0,-28-9-277 0 0,1-1 1 0 0,0 1 0 0 0,0-1-1 0 0,-1 0 1 0 0,1 0 0 0 0,0-1-1 0 0,-1 1 1 0 0,11-4 0 0 0,14-5-6403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42.9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179 208 11600 0 0,'0'0'530'0'0,"0"0"-7"0"0,-1 2-334 0 0,0-1-221 0 0,0 1 142 0 0,0 0 0 0 0,0 0 0 0 0,1 0 0 0 0,-1 0 0 0 0,0 1 0 0 0,1-1 0 0 0,-1 0 0 0 0,1 1 0 0 0,0-1 0 0 0,-1 0 0 0 0,1 1 0 0 0,0-1 0 0 0,1 1 0 0 0,-1-1 0 0 0,0 0 0 0 0,1 1 0 0 0,0 1 0 0 0,0 0-28 0 0,0 0 9 0 0,0 0 0 0 0,1-1 1 0 0,-1 1-1 0 0,1-1 0 0 0,0 0 0 0 0,3 7 0 0 0,4 3 220 0 0,-9-11-266 0 0,1 0 0 0 0,0 0 0 0 0,0-1 0 0 0,0 1 0 0 0,0 0-1 0 0,1-1 1 0 0,-1 1 0 0 0,0-1 0 0 0,1 1 0 0 0,-1-1 0 0 0,1 0 0 0 0,2 2 0 0 0,4 1 112 0 0,0 0 0 0 0,0-1-1 0 0,0 0 1 0 0,13 2 0 0 0,-18-4-114 0 0,0-1 0 0 0,0 1 1 0 0,0-1-1 0 0,0 0 0 0 0,0 0 0 0 0,0 0 0 0 0,0-1 0 0 0,0 1 0 0 0,0-1 0 0 0,0 1 0 0 0,0-1 1 0 0,0 0-1 0 0,0 0 0 0 0,-1-1 0 0 0,1 1 0 0 0,4-3 0 0 0,4-4-33 0 0,-1-1 0 0 0,1 0 1 0 0,10-13-1 0 0,-16 17-11 0 0,-1 0 1 0 0,0 0 0 0 0,0-1-1 0 0,0 0 1 0 0,-1 0 0 0 0,0 0-1 0 0,0 0 1 0 0,3-9-1 0 0,-1-1-24 0 0,-4 13-12 0 0,0 0-1 0 0,0 0 0 0 0,0 0 0 0 0,0 0 1 0 0,0-1-1 0 0,-1 1 0 0 0,1 0 0 0 0,-1 0 1 0 0,0-6-1 0 0,-3-6-96 0 0,1 0-1 0 0,-2 1 1 0 0,-7-20 0 0 0,9 28 136 0 0,-1 1 0 0 0,1 0 0 0 0,-1 0 0 0 0,0 0 0 0 0,0 1 1 0 0,-1-1-1 0 0,1 1 0 0 0,-1 0 0 0 0,0-1 0 0 0,0 2 0 0 0,-1-1 0 0 0,-6-4 0 0 0,4 3 6 0 0,0 1 0 0 0,0 0-1 0 0,-1 1 1 0 0,1 0-1 0 0,-1 0 1 0 0,0 0-1 0 0,-13-1 1 0 0,17 3 47 0 0,-1 1-1 0 0,0 0 1 0 0,0 0 0 0 0,1 0 0 0 0,-1 0 0 0 0,0 1 0 0 0,1 0-1 0 0,-1 0 1 0 0,0 0 0 0 0,1 0 0 0 0,-1 1 0 0 0,1 0-1 0 0,0 0 1 0 0,-7 4 0 0 0,1 1-6 0 0,0 0-1 0 0,1 0 0 0 0,0 1 1 0 0,0 0-1 0 0,0 1 1 0 0,1 0-1 0 0,1 0 0 0 0,0 1 1 0 0,0 0-1 0 0,0 0 1 0 0,2 1-1 0 0,-10 21 0 0 0,-17 37 135 0 0,21-47-34 0 0,0 0 0 0 0,2 1 0 0 0,0 0 0 0 0,-9 41 0 0 0,17-56-101 0 0,1 0 0 0 0,-1 0-1 0 0,2 0 1 0 0,-1 0-1 0 0,1 0 1 0 0,0 0-1 0 0,3 10 1 0 0,20 52 309 0 0,-13-40-167 0 0,-3-5-44 0 0,-6-16-126 0 0,1-1 1 0 0,0 0-1 0 0,0 0 0 0 0,1 0 1 0 0,0 0-1 0 0,9 13 0 0 0,-8-15-23 0 0,2 4 37 0 0,0-1-1 0 0,0 0 0 0 0,2 0 1 0 0,-1-1-1 0 0,1 0 1 0 0,0-1-1 0 0,10 7 0 0 0,-15-12-14 0 0,11 10 5 0 0,-14-10-125 0 0,-1-2 1 0 0,-9-5-1616 0 0,0 4-114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2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33 8752 0 0,'1'-2'673'0'0,"23"-27"1771"0"0,-23 28-1240 0 0,-1 1-97 0 0,0 0-453 0 0,0 0-196 0 0,8 12 408 0 0,-6-10-859 0 0,0 0 0 0 0,-1 0 0 0 0,1 1 0 0 0,-1-1 0 0 0,0 1 0 0 0,2 4 1 0 0,-1 0 15 0 0,0 0 0 0 0,-1 0 0 0 0,0 1 0 0 0,-1-1 0 0 0,0 0 0 0 0,0 1 0 0 0,0-1 0 0 0,-3 12 1 0 0,-2 5 48 0 0,-11 29 1 0 0,-1 4 30 0 0,16-52-102 0 0,-1 1 0 0 0,0-1 0 0 0,0 0 1 0 0,0 1-1 0 0,0-1 0 0 0,-1 0 1 0 0,0-1-1 0 0,0 1 0 0 0,0 0 1 0 0,-1-1-1 0 0,-5 6 0 0 0,-2 1-1 0 0,3-9 27 0 0,6-2 104 0 0,3-9 159 0 0,1 5-230 0 0,0 0 0 0 0,0 0 0 0 0,0 1 0 0 0,0-1 0 0 0,0 1-1 0 0,1-1 1 0 0,0 1 0 0 0,0 0 0 0 0,0 0 0 0 0,0 0 0 0 0,6-4-1 0 0,-3 3-2 0 0,0 0-1 0 0,1 0 0 0 0,-1 0 1 0 0,1 1-1 0 0,11-4 0 0 0,-15 7-48 0 0,-1-1-1 0 0,1 1 0 0 0,-1 0 0 0 0,1 0 0 0 0,0 0 0 0 0,-1 0 0 0 0,1 0 1 0 0,4 2-1 0 0,11 0-8 0 0,-12-2 1 0 0,-1 1 0 0 0,0 0 0 0 0,0 0 0 0 0,1 1 0 0 0,-1 0 0 0 0,0 0 0 0 0,0 0 0 0 0,0 0 0 0 0,-1 1 0 0 0,1 0 0 0 0,-1 0 0 0 0,1 0 0 0 0,4 4 0 0 0,2 2 0 0 0,-8-7 5 0 0,-1 0 0 0 0,0 0 0 0 0,0 0 0 0 0,0 0-1 0 0,0 0 1 0 0,0 1 0 0 0,0-1 0 0 0,-1 1 0 0 0,1-1-1 0 0,-1 1 1 0 0,0-1 0 0 0,0 1 0 0 0,0 0-1 0 0,0 0 1 0 0,0 0 0 0 0,-1 0 0 0 0,1-1 0 0 0,-1 1-1 0 0,1 0 1 0 0,-1 0 0 0 0,0 0 0 0 0,0 0 0 0 0,-1 4-1 0 0,-1 1 35 0 0,1 0 0 0 0,-1 0-1 0 0,0-1 1 0 0,-1 1 0 0 0,0-1-1 0 0,0 1 1 0 0,-6 8-1 0 0,-5 11 100 0 0,11-20-90 0 0,0 0 0 0 0,-1-1 0 0 0,0 1 0 0 0,0-1 0 0 0,-6 6 0 0 0,0-1 68 0 0,-4 6 137 0 0,-1-1-1 0 0,-1-1 0 0 0,-1 0 1 0 0,-22 15-1 0 0,36-39-430 0 0,3 8 33 0 0,1-1 0 0 0,-1 1-1 0 0,1-1 1 0 0,-1 1 0 0 0,1 0 0 0 0,-1-1 0 0 0,1 1 0 0 0,0 0 0 0 0,0 0 0 0 0,0-1 0 0 0,0 1 0 0 0,0 0 0 0 0,0 0 0 0 0,0 0 0 0 0,2-2-1 0 0,12-7-1238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49.8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1 224 3224 0 0,'0'0'143'0'0,"0"0"130"0"0,0 0 443 0 0,0 0 188 0 0,0 0 37 0 0,0 0-92 0 0,0 0-423 0 0,0 0-188 0 0,0 0-40 0 0,0 0-25 0 0,0 0-72 0 0,0 0 1 0 0,0 0 30 0 0,0 0-10 0 0,0 2-8 0 0,3 17 283 0 0,-2-17-89 0 0,-1 0-178 0 0,0 0-1 0 0,0 0 1 0 0,1 1 0 0 0,-1-1-1 0 0,1 0 1 0 0,0 0 0 0 0,0 2-1 0 0,11 29 1505 0 0,-11-31-1558 0 0,-1-2 16 0 0,0 0 4 0 0,0 0 0 0 0,0 0 12 0 0,0 0 52 0 0,0 0 28 0 0,0 0 4 0 0,2 0 1 0 0,8 0 15 0 0,-1-2-1 0 0,1 1 1 0 0,-1-1 0 0 0,15-5 0 0 0,-23 6-190 0 0,1 0 0 0 0,0 0 1 0 0,-1 0-1 0 0,1 0 0 0 0,-1 0 1 0 0,0-1-1 0 0,1 1 0 0 0,-1 0 1 0 0,0-1-1 0 0,0 1 0 0 0,2-3 1 0 0,1-2 6 0 0,6-3 0 0 0,0-1-1 0 0,1 2 1 0 0,14-10 0 0 0,1-1-25 0 0,55-45 0 0 0,-66 54-9 0 0,-11 8 36 0 0,0-1 1 0 0,1 1 0 0 0,-1-1-1 0 0,0 0 1 0 0,-1-1 0 0 0,1 1-1 0 0,-1-1 1 0 0,6-6 0 0 0,-7 7 69 0 0,0 1 0 0 0,0-1 0 0 0,0 1 0 0 0,1-1 0 0 0,3-2 1 0 0,4-4 345 0 0,-8 6-364 0 0,0-1 0 0 0,-1 1 0 0 0,1 0 1 0 0,-1-1-1 0 0,0 0 0 0 0,0 1 0 0 0,0-1 0 0 0,0 0 0 0 0,0-7 0 0 0,2-5 323 0 0,-3 15-396 0 0,2-5 141 0 0,-1 9-427 0 0,0 1 107 0 0,4 5-274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9:59.7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133 43 2304 0 0,'0'0'321'0'0,"0"0"509"0"0,0 0 216 0 0,0 0 46 0 0,0 0-97 0 0,0 0-453 0 0,0 0-196 0 0,0 0-40 0 0,0 0-35 0 0,-7 5 92 0 0,-55 21 1475 0 0,60-25-1684 0 0,-18 12 326 0 0,13-2-382 0 0,-12 23 81 0 0,15-28-90 0 0,3-5-30 0 0,0 0 0 0 0,0 0 0 0 0,0 0 1 0 0,0 0-1 0 0,0 1 0 0 0,0-1 0 0 0,1 0 0 0 0,-1 0 0 0 0,0 1 1 0 0,1-1-1 0 0,-1 0 0 0 0,1 1 0 0 0,0-1 0 0 0,-1 1 0 0 0,1-1 0 0 0,0 1 1 0 0,0-1-1 0 0,0 0 0 0 0,0 1 0 0 0,0-1 0 0 0,0 1 0 0 0,0-1 1 0 0,0 1-1 0 0,1 2 0 0 0,3 4-63 0 0,-3-5-55 0 0,-1 2 55 0 0,0-5 14 0 0,0 1 0 0 0,0 0 0 0 0,0-1 0 0 0,1 1 1 0 0,-1 0-1 0 0,0 0 0 0 0,0-1 0 0 0,1 1 0 0 0,-1 0 0 0 0,0-1 0 0 0,1 1 0 0 0,-1-1 0 0 0,0 1 0 0 0,1-1 0 0 0,-1 1 0 0 0,1 0 0 0 0,-1-1 0 0 0,1 0 0 0 0,0 1 0 0 0,-1-1 0 0 0,1 1 0 0 0,-1-1 0 0 0,1 0 0 0 0,0 1 1 0 0,0-1-1 0 0,6 5 126 0 0,-6-5-132 0 0,-1 1 0 0 0,1-1 0 0 0,-1 0 0 0 0,0 0 0 0 0,1 0 0 0 0,-1 1 0 0 0,1-1 0 0 0,-1 0 0 0 0,1 0 0 0 0,-1 0 0 0 0,1 0 0 0 0,-1 0 0 0 0,1 0 1 0 0,-1 0-1 0 0,1 0 0 0 0,-1 0 0 0 0,1 0 0 0 0,-1 0 0 0 0,1 0 0 0 0,0-1 0 0 0,6 1 407 0 0,0 0-314 0 0,-1 0-32 0 0,-6 1-60 0 0,2 0-4 0 0,16-3 135 0 0,-6 2-72 0 0,-2 0-11 0 0,26 0-42 0 0,-25-1-11 0 0,18-3 0 0 0,-20 0 17 0 0,-2 0 108 0 0,1 0-1 0 0,-1 1 1 0 0,10-3 0 0 0,7-3-76 0 0,-18 7-41 0 0,-5 2-8 0 0,1-1 0 0 0,0 1 0 0 0,-1-1 1 0 0,1 1-1 0 0,-1-1 0 0 0,1 0 0 0 0,-1 1 1 0 0,1-1-1 0 0,-1 0 0 0 0,0 0 0 0 0,2-1 1 0 0,8-6-1 0 0,-9 7 7 0 0,0-1 0 0 0,0 1 0 0 0,0 0 0 0 0,1-1 0 0 0,-1 1 1 0 0,0 0-1 0 0,1 1 0 0 0,3-2 0 0 0,-4 2-2 0 0,0-1-1 0 0,0 0 1 0 0,0 1 0 0 0,0-1-1 0 0,0 0 1 0 0,-1 0 0 0 0,1 0-1 0 0,0-1 1 0 0,-1 1 0 0 0,1 0 0 0 0,0-1-1 0 0,2-2 1 0 0,-3 3 6 0 0,0 0-1 0 0,0-1 1 0 0,0 1 0 0 0,0-1-1 0 0,0 1 1 0 0,0 0 0 0 0,0-1-1 0 0,0 0 1 0 0,-1 1 0 0 0,1-1-1 0 0,-1 1 1 0 0,1-3 0 0 0,3-6-1 0 0,-4 7 33 0 0,-9-13 11 0 0,-8-8 311 0 0,15 22-347 0 0,1 1 1 0 0,-1 0-1 0 0,0 0 0 0 0,0 0 1 0 0,0 0-1 0 0,0 1 1 0 0,1-1-1 0 0,-1 0 1 0 0,0 1-1 0 0,-4-1 1 0 0,-3-1 114 0 0,7 1 11 0 0,-15-9-542 0 0,16 10 407 0 0,0-1 0 0 0,0 1 0 0 0,-1 0-1 0 0,1-1 1 0 0,0 1 0 0 0,0-1 0 0 0,0 0 0 0 0,0 1 0 0 0,0-1-1 0 0,0 0 1 0 0,0 0 0 0 0,0 1 0 0 0,-1-2 0 0 0,0-1 90 0 0,1 2 60 0 0,0 0-26 0 0,-2-6-106 0 0,-2 2-27 0 0,4 4 0 0 0,0 1 0 0 0,0-1 0 0 0,0 0 0 0 0,0 1 0 0 0,0-1 0 0 0,0 1 0 0 0,0-1 0 0 0,0 1 0 0 0,0-1 0 0 0,0 1 0 0 0,-1 0 0 0 0,1 0 0 0 0,0-1 0 0 0,0 1 0 0 0,0 0 0 0 0,0 0 0 0 0,0 0 0 0 0,0 0 0 0 0,-1 1 0 0 0,1-1 0 0 0,0 0 0 0 0,0 0 0 0 0,0 1 0 0 0,0-1 0 0 0,0 0 0 0 0,0 1 0 0 0,0-1 0 0 0,0 1 0 0 0,0 0 0 0 0,-2 0 0 0 0,2 0 0 0 0,-1 0-2 0 0,-1 1 0 0 0,0-1 0 0 0,0 0 1 0 0,0 0-1 0 0,-5 1 0 0 0,4-1-17 0 0,1 0 0 0 0,0 0 0 0 0,0 0-1 0 0,0 0 1 0 0,-6 4 0 0 0,4-2 31 0 0,-1-1-1 0 0,0 1 1 0 0,0-1 0 0 0,-1 0-1 0 0,1 0 1 0 0,0-1 0 0 0,-1 0-1 0 0,1 0 1 0 0,0 0 0 0 0,-12-1-1 0 0,15-1 32 0 0,1-1-1102 0 0,1 1-4287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23.4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1 165 5152 0 0,'0'0'233'0'0,"0"0"39"0"0,0 0 15 0 0,0 0 1 0 0,0 0 0 0 0,0 0 1 0 0,0 0 7 0 0,0 0 7 0 0,2 0 1 0 0,29 3 3674 0 0,-30-3-3966 0 0,-1 0 0 0 0,1 1 0 0 0,0-1 0 0 0,-1 0-1 0 0,1 0 1 0 0,-1 0 0 0 0,1 0 0 0 0,-1 0 0 0 0,1 1 0 0 0,0-1-1 0 0,-1 0 1 0 0,1 1 0 0 0,-1-1 0 0 0,1 0 0 0 0,-1 1 0 0 0,1-1-1 0 0,-1 0 1 0 0,0 1 0 0 0,1 0 0 0 0,2 1 18 0 0,4 2-8 0 0,1-1 0 0 0,0 0 1 0 0,0-1-1 0 0,0 0 0 0 0,0 0 0 0 0,0-1 1 0 0,1 0-1 0 0,14 0 0 0 0,-16-1 55 0 0,0 0 0 0 0,0-1 0 0 0,0 0 0 0 0,-1 0 0 0 0,1 0 0 0 0,0-1 0 0 0,-1 0 0 0 0,1-1 0 0 0,-1 1 0 0 0,0-1 0 0 0,11-7 0 0 0,12-4 605 0 0,4 1-600 0 0,-23 8-71 0 0,1 1-11 0 0,-9 4-1 0 0,0-1 0 0 0,0 1 0 0 0,0 0 0 0 0,0-1 0 0 0,1 1 0 0 0,-1 0 0 0 0,0 0 0 0 0,3 1 0 0 0,-4-1-5 0 0,1 0 1 0 0,0 0 0 0 0,0 0 0 0 0,0 0-1 0 0,0 0 1 0 0,0-1 0 0 0,-1 1 0 0 0,1 0-1 0 0,0-1 1 0 0,3-1 0 0 0,-1 1 26 0 0,-3 0-19 0 0,0 1 1 0 0,0 0 0 0 0,-1 0 0 0 0,1 0-1 0 0,0 0 1 0 0,0 0 0 0 0,0 0 0 0 0,0 0-1 0 0,0 0 1 0 0,-1 0 0 0 0,1 0 0 0 0,0 0 0 0 0,0 1-1 0 0,0-1 1 0 0,0 0 0 0 0,0 1 0 0 0,15 3-4 0 0,-11-4 1 0 0,-1 1 1 0 0,1 1-1 0 0,-1-1 1 0 0,0 1-1 0 0,1-1 1 0 0,5 5-1 0 0,1 0 70 0 0,27 20 530 0 0,-36-25-481 0 0,0-1 1 0 0,6 2-15 0 0,0 0 0 0 0,0-1 0 0 0,16 1 0 0 0,-21-2-83 0 0,-1 0 0 0 0,1 0 0 0 0,0 0 1 0 0,0-1-1 0 0,0 0 0 0 0,0 1 0 0 0,0-1 0 0 0,0 0 0 0 0,0-1 0 0 0,-1 1 0 0 0,1 0 0 0 0,0-1 0 0 0,-1 1 0 0 0,5-5 1 0 0,-3 3-6 0 0,1 0 1 0 0,-1 0 0 0 0,11-5 0 0 0,-11 6-5 0 0,0 0 0 0 0,0 0 0 0 0,0-1 1 0 0,7-5-1 0 0,-11 8-6 0 0,1-1 1 0 0,-1 0 0 0 0,1 1-1 0 0,-1-1 1 0 0,1 1-1 0 0,0-1 1 0 0,-1 1-1 0 0,1-1 1 0 0,0 1-1 0 0,0 0 1 0 0,-1-1 0 0 0,1 1-1 0 0,0 0 1 0 0,0 0-1 0 0,-1-1 1 0 0,1 1-1 0 0,1 0 1 0 0,1 0 12 0 0,0-1 0 0 0,0 0-1 0 0,-1 1 1 0 0,1-1 0 0 0,0 0 0 0 0,4-3 0 0 0,28-10-82 0 0,-29 12 61 0 0,0 1 0 0 0,1-1 0 0 0,-1 2 0 0 0,0-1 0 0 0,1 1 0 0 0,-1 0 0 0 0,1 0 0 0 0,-1 0-1 0 0,0 1 1 0 0,1 0 0 0 0,-1 1 0 0 0,7 1 0 0 0,21 4 1 0 0,139 3 429 0 0,-160-10-378 0 0,-1-2 1 0 0,18-2-1 0 0,-18 1 35 0 0,1 1-1 0 0,16 0 0 0 0,45-7 251 0 0,-71 9-329 0 0,1-1-1 0 0,0 1 1 0 0,-1-1-1 0 0,1 1 1 0 0,0-1-1 0 0,-1 0 0 0 0,1-1 1 0 0,-1 1-1 0 0,5-3 1 0 0,23-8-8 0 0,-22 9 1 0 0,-1 1 0 0 0,16-3 0 0 0,-13 1-18 0 0,-9 2 10 0 0,-1 1 0 0 0,1 0 1 0 0,0 0-1 0 0,0 0 0 0 0,0 0 0 0 0,-1 1 1 0 0,1-1-1 0 0,0 0 0 0 0,3 0 0 0 0,1-1 21 0 0,-2 1-3 0 0,-1 1 1 0 0,0-1-1 0 0,0 1 1 0 0,0-1-1 0 0,1 1 1 0 0,-1 0-1 0 0,4 1 0 0 0,-1-2-10 0 0,-1 1 0 0 0,1 0 0 0 0,-1 0 0 0 0,1 1 0 0 0,7 1 0 0 0,-3 0 0 0 0,4-1 0 0 0,0-1 3 0 0,-1-2 1 0 0,1 0-1 0 0,-1-1 0 0 0,25-8 0 0 0,14-3 336 0 0,-17 6-60 0 0,-23 4-236 0 0,1 1 0 0 0,1 0 0 0 0,-1 1 0 0 0,17 0-1 0 0,-17 2-42 0 0,0 1 0 0 0,0 1 0 0 0,0 0 0 0 0,0 1 0 0 0,0 0 0 0 0,-1 1 0 0 0,1 0 0 0 0,16 9 0 0 0,-14-7 0 0 0,0-1 0 0 0,0-1 0 0 0,0 0 0 0 0,0-1 0 0 0,0 0 0 0 0,1-2 0 0 0,-1 0 0 0 0,1 0 0 0 0,25-3 0 0 0,-30 0 0 0 0,0 0 0 0 0,-1 0 0 0 0,1-1 0 0 0,-1 0 0 0 0,14-6 0 0 0,-20 7 0 0 0,-1 1 0 0 0,1 0 0 0 0,0 0 0 0 0,-1 0 0 0 0,7 0 0 0 0,13-3 0 0 0,-13 2 8 0 0,1 0-1 0 0,-1 0 0 0 0,21 0 0 0 0,-18 2 56 0 0,22-4 0 0 0,-27 3-38 0 0,-1 0-1 0 0,1 1 1 0 0,-1 0-1 0 0,0 0 1 0 0,1 1-1 0 0,-1-1 1 0 0,11 4-1 0 0,-8-2-338 0 0,1 0-1 0 0,12-1 0 0 0,-20-1 109 0 0,-1 0 0 0 0,0 0 0 0 0,1 0-1 0 0,-1-1 1 0 0,0 1 0 0 0,1-1 0 0 0,-1 1 0 0 0,5-3-1 0 0,1 0-871 0 0,9-2-4282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25.50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13 100 3224 0 0,'0'0'427'0'0,"0"0"581"0"0,0 0 251 0 0,0 0 56 0 0,0 0-130 0 0,0 1-593 0 0,-5 36 352 0 0,3-28-601 0 0,0 1 0 0 0,0 15 1 0 0,1-14-85 0 0,1-6-132 0 0,0 1 1 0 0,0 0 0 0 0,0 0-1 0 0,1-1 1 0 0,0 1-1 0 0,0 0 1 0 0,3 9 0 0 0,1-2 213 0 0,6 21 0 0 0,-8-26-231 0 0,-2 0 52 0 0,-1-6 45 0 0,0-2 17 0 0,1 0-72 0 0,-1 1 0 0 0,1-1 0 0 0,0 0-1 0 0,0 1 1 0 0,-1-1 0 0 0,1 0 0 0 0,0 0 0 0 0,0 1 0 0 0,0-1 0 0 0,0 0 0 0 0,-1 0 0 0 0,3 0 0 0 0,3-2-46 0 0,0 0 0 0 0,0-1 0 0 0,0 1 0 0 0,7-6 1 0 0,14-6-100 0 0,-18 10 48 0 0,-9 4-51 0 0,0-1 0 0 0,1 1 0 0 0,-1-1 0 0 0,0 0 0 0 0,1 1 0 0 0,-1-1 0 0 0,0 0 0 0 0,0 1 0 0 0,0-1 0 0 0,0 0 0 0 0,1 1 0 0 0,-1-1-1 0 0,0 0 1 0 0,0 1 0 0 0,0-1 0 0 0,0 0 0 0 0,-1 0 0 0 0,1-1 6 0 0,2-6 0 0 0,1 0 1 0 0,-1 0-1 0 0,1 0 0 0 0,7-12 1 0 0,0-1-10 0 0,-4 8 0 0 0,-3 8-23 0 0,-1 0 0 0 0,0-1 0 0 0,0 1-1 0 0,0-1 1 0 0,-1 0 0 0 0,2-11 0 0 0,-3 15-4 0 0,0 0 1 0 0,1 0 0 0 0,-1 0-1 0 0,0 0 1 0 0,1 0 0 0 0,-1 0-1 0 0,1 0 1 0 0,0 0-1 0 0,1-4 1 0 0,0 4 55 0 0,-1 1-83 0 0,-1 1-13 0 0,1 0 56 0 0,0 0 1 0 0,1 0-1 0 0,-1 1 0 0 0,0-1 0 0 0,0 1 1 0 0,1-1-1 0 0,-1 1 0 0 0,0-1 1 0 0,0 1-1 0 0,0 0 0 0 0,0-1 0 0 0,0 1 1 0 0,0 0-1 0 0,0 0 0 0 0,0 0 0 0 0,0 0 1 0 0,0 0-1 0 0,1 1 0 0 0,14 26-40 0 0,-7-14 65 0 0,36 63 136 0 0,-5-6-232 0 0,-30-54 277 0 0,-9-15-114 0 0,-1-2-8 0 0,0 0-2 0 0,1 2 12 0 0,-1-1-40 0 0,0-1 1 0 0,0 0-1 0 0,0 1 1 0 0,1-1-1 0 0,-1 0 1 0 0,0 1-1 0 0,0-1 1 0 0,0 1-1 0 0,1-1 1 0 0,-1 0-1 0 0,0 1 1 0 0,0-1-1 0 0,1 0 1 0 0,-1 0-1 0 0,0 1 1 0 0,0-1-1 0 0,1 0 1 0 0,-1 0-1 0 0,1 1 1 0 0,-1-1-1 0 0,0 0 1 0 0,1 0-1 0 0,-1 0 1 0 0,0 0-1 0 0,1 0 1 0 0,-1 1-1 0 0,1-1 1 0 0,-1 0-1 0 0,0 0 1 0 0,1 0-1 0 0,-1 0 1 0 0,1 0-1 0 0,0-1 12 0 0,1 1-1 0 0,-1-1 1 0 0,1 0 0 0 0,-1 0-1 0 0,0 1 1 0 0,1-1 0 0 0,-1 0-1 0 0,0 0 1 0 0,2-2 0 0 0,1-2-55 0 0,0 1 0 0 0,0-1 0 0 0,-1 0 0 0 0,1 0 0 0 0,-1 0 0 0 0,-1-1 0 0 0,4-8 0 0 0,9-14 61 0 0,-11 19-46 0 0,1 1-1 0 0,-1-1 0 0 0,5-18 0 0 0,6-12 8 0 0,15-36-23 0 0,-16 34 0 0 0,-9 17 0 0 0,-4 15 0 0 0,-1 2-13 0 0,0 6-55 0 0,0 1-15 0 0,0 0 15 0 0,0 0 4 0 0,0 0-42 0 0,0 0-178 0 0,0 0-72 0 0,5 11-4735 0 0,-4-9-191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26.0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78 9072 0 0,'0'0'200'0'0,"0"0"33"0"0,0 0 15 0 0,0 0 55 0 0,0 0 201 0 0,0 0 82 0 0,0 0 20 0 0,0 0-56 0 0,0 0-239 0 0,0 0-102 0 0,3 0-17 0 0,2 2-129 0 0,1 0 0 0 0,0-1 0 0 0,-1 0 0 0 0,1-1 0 0 0,0 1-1 0 0,0-1 1 0 0,0 0 0 0 0,-1 0 0 0 0,1-1 0 0 0,0 0 0 0 0,6-2 0 0 0,12-3 230 0 0,32-14 0 0 0,-10 4 56 0 0,8-6 19 0 0,-52 21-324 0 0,-2 1-110 0 0,0 0-15 0 0,0 0 36 0 0,0 0 119 0 0,0 0 57 0 0,0 0 12 0 0,-1 0-131 0 0,1-1 0 0 0,-1 0 0 0 0,0 0 0 0 0,0 0 0 0 0,1 1 0 0 0,-1-1 0 0 0,0 1 1 0 0,0-1-1 0 0,0 0 0 0 0,-2 0 0 0 0,2 1-1 0 0,-2-2-73 0 0,0 1 0 0 0,-1 0 0 0 0,1 0 0 0 0,0 1 0 0 0,-1-1 0 0 0,1 1 0 0 0,-7-1 0 0 0,8 1-297 0 0,0 0-701 0 0,-5 0-305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26.4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0 2304 0 0,'0'0'101'0'0,"0"0"238"0"0,0 0 913 0 0,0 0 400 0 0,0 0 78 0 0,0 0-132 0 0,0 3-636 0 0,-9 121 3700 0 0,9-118-4484 0 0,0 1-40 0 0,0-1 1 0 0,0 0-1 0 0,1 0 0 0 0,0 0 0 0 0,2 9 1 0 0,6 24 338 0 0,-8-36-394 0 0,-1-1-3 0 0,0 8 0 0 0,0-9-78 0 0,0-1 1 0 0,0 0-1 0 0,0 0 1 0 0,0 1 0 0 0,0-1-1 0 0,0 0 1 0 0,-1 1-1 0 0,1-1 1 0 0,0 0 0 0 0,0 1-1 0 0,1-1 1 0 0,-1 0 0 0 0,0 1-1 0 0,0-1 1 0 0,0 0-1 0 0,0 0 1 0 0,0 1 0 0 0,0-1-1 0 0,0 0 1 0 0,0 1-1 0 0,1-1 1 0 0,-1 0 0 0 0,0 0-1 0 0,0 1 1 0 0,0-1 0 0 0,0 0-1 0 0,1 0 1 0 0,-1 1-1 0 0,1 0 9 0 0,0 0 0 0 0,1 0 0 0 0,-1 0 0 0 0,-1 0 0 0 0,1 0 0 0 0,0 0 0 0 0,0 0 0 0 0,0 1 0 0 0,0-1 0 0 0,-1 0 0 0 0,1 1 0 0 0,-1-1 0 0 0,1 2 0 0 0,0-1 20 0 0,1 0-1 0 0,-1 0 1 0 0,0 0 0 0 0,1 0 0 0 0,-1-1-1 0 0,1 1 1 0 0,0 0 0 0 0,-1-1 0 0 0,1 0-1 0 0,0 1 1 0 0,0-1 0 0 0,0 0 0 0 0,0 0 0 0 0,0 0-1 0 0,0 0 1 0 0,1 0 0 0 0,2 1 0 0 0,4 0 160 0 0,1 0 0 0 0,14 2 0 0 0,-24-4-188 0 0,6 2 76 0 0,-4-2-73 0 0,-1 1 0 0 0,0-1 0 0 0,0 0-1 0 0,1 1 1 0 0,-1-1 0 0 0,0 0 0 0 0,0 0 0 0 0,1 0-1 0 0,-1 0 1 0 0,0 0 0 0 0,0 0 0 0 0,1 0 0 0 0,-1-1-1 0 0,0 1 1 0 0,0 0 0 0 0,1-1 0 0 0,-1 1 0 0 0,0-1-1 0 0,2 0 1 0 0,-3 1-12 0 0,7-2 183 0 0,6 3-1487 0 0,-11-1-4649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49.0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 0 6448 0 0,'0'0'297'0'0,"0"0"-9"0"0,0 0-124 0 0,0 0 177 0 0,0 0 99 0 0,0 0 22 0 0,0 0 27 0 0,0 0 107 0 0,0 3 48 0 0,-4 17 386 0 0,3-16-553 0 0,0 1 0 0 0,0 0 0 0 0,0-1 0 0 0,0 9 0 0 0,-5 39 3496 0 0,19-53-3483 0 0,-8-2-379 0 0,-3 2-104 0 0,0 0 1 0 0,0 0-1 0 0,0 0 0 0 0,-1-1 0 0 0,1 1 1 0 0,0 0-1 0 0,-1-1 0 0 0,3-2 0 0 0,7-3 512 0 0,-5 3-2250 0 0,-2 1-3978 0 0,-4 3 831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49.5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0 6072 0 0,'0'0'274'0'0,"0"0"0"0"0,0 0-72 0 0,0 0 353 0 0,0 0 169 0 0,0 0 39 0 0,0 0-5 0 0,0 0-38 0 0,0 0-14 0 0,0 0-2 0 0,0 0-26 0 0,0 0-106 0 0,0 0-48 0 0,0 0-10 0 0,0 0-18 0 0,0 0-70 0 0,0 0-36 0 0,-3 5 331 0 0,2 2-576 0 0,-2-1-44 0 0,3-6-82 0 0,0 0-1 0 0,0 0 0 0 0,-1 0 0 0 0,1 0 0 0 0,0 1 1 0 0,0-1-1 0 0,0 0 0 0 0,0 0 0 0 0,0 0 1 0 0,-1 0-1 0 0,1 1 0 0 0,0-1 0 0 0,0 0 1 0 0,0 0-1 0 0,0 0 0 0 0,0 1 0 0 0,0-1 1 0 0,0 0-1 0 0,0 0 0 0 0,0 0 0 0 0,0 1 1 0 0,0-1-1 0 0,0 0 0 0 0,0 0 0 0 0,0 1 1 0 0,0-1-1 0 0,0 0 0 0 0,0 0 0 0 0,0 0 0 0 0,0 1 1 0 0,0-1-1 0 0,0 0 0 0 0,0 0 0 0 0,0 0 1 0 0,0 1-1 0 0,1-1 0 0 0,2 9 183 0 0,-2-7 45 0 0,-1-2 8 0 0,0 0-24 0 0,0 0-112 0 0,0 0-43 0 0,0 0-10 0 0,0 0-26 0 0,0 0-98 0 0,0 0-803 0 0,0 2-3335 0 0,0 9-1435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2.0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52 87 1840 0 0,'0'0'399'0'0,"-1"0"1842"0"0,-4 4-1248 0 0,-9 8 2616 0 0,13-11-2981 0 0,0 0-461 0 0,0 8-76 0 0,2-6-54 0 0,0 1 0 0 0,0-1 1 0 0,1 0-1 0 0,0 0 0 0 0,0 0 0 0 0,-1 0 1 0 0,2 0-1 0 0,-1-1 0 0 0,0 1 1 0 0,0-1-1 0 0,1 1 0 0 0,0-1 0 0 0,-1 0 1 0 0,1 0-1 0 0,0 0 0 0 0,0 0 1 0 0,0 0-1 0 0,0-1 0 0 0,0 0 0 0 0,1 1 1 0 0,3 0-1 0 0,10 3 216 0 0,0-1 1 0 0,33 5-1 0 0,-45-8-201 0 0,17 1 157 0 0,-1 0-1 0 0,24-1 1 0 0,-36-1-168 0 0,0-1 0 0 0,1 0 0 0 0,-1 0 0 0 0,0-1-1 0 0,0-1 1 0 0,-1 1 0 0 0,14-6 0 0 0,-18 5-31 0 0,1 1 14 0 0,-1-1 0 0 0,0 1 0 0 0,0-1 0 0 0,-1 0 0 0 0,7-7 0 0 0,-9 9-19 0 0,0 0-1 0 0,0 0 1 0 0,0 0 0 0 0,-1 1 0 0 0,1-1 0 0 0,-1-1 0 0 0,1 1-1 0 0,-1 0 1 0 0,1 0 0 0 0,-1 0 0 0 0,1 0 0 0 0,-1 0 0 0 0,0 0 0 0 0,0 0-1 0 0,0-1 1 0 0,0 1 0 0 0,1 0 0 0 0,-2 0 0 0 0,1 0 0 0 0,0 0-1 0 0,0-1 1 0 0,0 1 0 0 0,0 0 0 0 0,-1 0 0 0 0,1 0 0 0 0,0 0-1 0 0,-1 0 1 0 0,0-2 0 0 0,-1 0 3 0 0,0 0 0 0 0,1-1 0 0 0,-1 1 0 0 0,0 0 0 0 0,-1 0 1 0 0,-4-5-1 0 0,-2-1-9 0 0,-7-6 55 0 0,-27-20-43 0 0,35 29-11 0 0,5 4 0 0 0,-1-1 0 0 0,0 1 0 0 0,0 0 0 0 0,1-1 0 0 0,-1 2 0 0 0,0-1 0 0 0,-1 0 0 0 0,1 1 0 0 0,0 0 0 0 0,0 0 0 0 0,0 0 0 0 0,-1 1 0 0 0,-5-1 0 0 0,4 2-10 0 0,-1-1 0 0 0,0 1 0 0 0,1 0 1 0 0,-1 1-1 0 0,1-1 0 0 0,0 1 0 0 0,-1 1 1 0 0,1-1-1 0 0,0 1 0 0 0,0 0 0 0 0,1 0 1 0 0,-1 1-1 0 0,-5 4 0 0 0,-7 7-54 0 0,2 0 1 0 0,-23 27-1 0 0,16-17-38 0 0,19-20 117 0 0,-1 0-1 0 0,2 0 1 0 0,-1 0-1 0 0,1 1 1 0 0,-1-1-1 0 0,1 1 1 0 0,1 0-1 0 0,-1 0 1 0 0,1 0-1 0 0,0 0 1 0 0,1 0 0 0 0,-1 1-1 0 0,1-1 1 0 0,1 0-1 0 0,-1 1 1 0 0,1-1-1 0 0,0 8 1 0 0,1-11-4 0 0,-1 0 0 0 0,1 0 1 0 0,-1 0-1 0 0,1 0 0 0 0,0 0 0 0 0,0 0 1 0 0,1 0-1 0 0,-1 0 0 0 0,1 0 1 0 0,-1-1-1 0 0,1 1 0 0 0,0-1 1 0 0,0 1-1 0 0,0-1 0 0 0,0 0 1 0 0,0 0-1 0 0,0 0 0 0 0,1 0 1 0 0,-1 0-1 0 0,1 0 0 0 0,0 0 1 0 0,4 1-1 0 0,1 1 29 0 0,-1 0 0 0 0,1-1 1 0 0,0 0-1 0 0,0-1 0 0 0,0 0 1 0 0,0 0-1 0 0,11 0 0 0 0,-3 0 46 0 0,0-1 0 0 0,0-1 0 0 0,0 0 0 0 0,1-2 0 0 0,-1 1 0 0 0,17-6 0 0 0,-14 1-13 0 0,-4 1-129 0 0,0 0 0 0 0,20-10 0 0 0,-1-1-965 0 0,-22 9-31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2.4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31 2304 0 0,'0'0'359'0'0,"0"0"665"0"0,0 0 288 0 0,0 0 57 0 0,1 3-132 0 0,4 23-135 0 0,0 1-444 0 0,-3-17-363 0 0,0 1-1 0 0,-1-1 1 0 0,0 0-1 0 0,-1 1 1 0 0,-2 16-1 0 0,2-13 86 0 0,-1 0 0 0 0,3 18 0 0 0,1-9 505 0 0,-1 31 0 0 0,-2-52-726 0 0,0-2-67 0 0,0 0-17 0 0,0 0 34 0 0,0 0 158 0 0,0 0 70 0 0,0-3 14 0 0,1-6-188 0 0,0 1 1 0 0,0-1 0 0 0,4-9 0 0 0,3-19 49 0 0,13-75-304 0 0,-20 101-2 0 0,1 1 1 0 0,0 0 0 0 0,1 0-1 0 0,0 0 1 0 0,0 0-1 0 0,1 1 1 0 0,1-1 0 0 0,-1 1-1 0 0,8-10 1 0 0,-11 19 89 0 0,-1 0 1 0 0,1 0-1 0 0,-1 0 0 0 0,1 0 1 0 0,-1 0-1 0 0,1 0 1 0 0,-1 0-1 0 0,1 1 0 0 0,0-1 1 0 0,-1 0-1 0 0,1 0 1 0 0,-1 0-1 0 0,1 1 0 0 0,-1-1 1 0 0,0 0-1 0 0,1 1 1 0 0,-1-1-1 0 0,1 1 0 0 0,0 0 0 0 0,5 3-9 0 0,0 0 0 0 0,-1 1 0 0 0,0 0 0 0 0,0 0 0 0 0,0 0 0 0 0,-1 1 0 0 0,5 6 0 0 0,-2-1-20 0 0,0 0 0 0 0,9 24 0 0 0,-14-31 32 0 0,-2 0 0 0 0,1 0 0 0 0,0 0 0 0 0,-1 1 0 0 0,0-1 0 0 0,0 0 0 0 0,0 1 0 0 0,0-1 0 0 0,-1 0 0 0 0,0 0 0 0 0,1 1 0 0 0,-2-1 0 0 0,1 0 0 0 0,-2 4 0 0 0,1-1 0 0 0,0-1 0 0 0,0 1 0 0 0,1 0 0 0 0,-1 12 0 0 0,-4 15 10 0 0,5-31 33 0 0,-3 3-66 0 0,3-4-158 0 0,1-2-96 0 0,0 0-31 0 0,0 0-4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2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9216 0 0,'0'0'706'0'0,"0"0"-226"0"0,0 0 775 0 0,0 0 385 0 0,0 0 79 0 0,0 0-149 0 0,0 0-661 0 0,0 0-291 0 0,0 0-61 0 0,0 0-54 0 0,0 0-181 0 0,0 0-76 0 0,0 0-20 0 0,0 0-28 0 0,0 0-298 0 0,0 0-834 0 0,0 0-366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3.0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5 113 9184 0 0,'0'0'421'0'0,"0"0"-12"0"0,1-1-189 0 0,4-1-23 0 0,-1 1-1 0 0,1-1 1 0 0,-1 1-1 0 0,1 0 0 0 0,0 0 1 0 0,0 0-1 0 0,-1 1 1 0 0,1-1-1 0 0,0 1 0 0 0,9 1 1 0 0,17-1-104 0 0,31-1-23 0 0,-44 1-56 0 0,1 0 1 0 0,-1-1-1 0 0,26-5 1 0 0,-19 2-15 0 0,7-2 0 0 0,-18 4-1 0 0,-12 2 5 0 0,0 0 1 0 0,0 0 0 0 0,0-1 0 0 0,-1 1 0 0 0,1-1 0 0 0,0 1 0 0 0,0-1 0 0 0,0 0 0 0 0,0 1 0 0 0,2-3 0 0 0,15-10 6 0 0,-16 8-12 0 0,-2 0 2 0 0,0 4-9 0 0,-1 0 1 0 0,1 0-1 0 0,-1 0 1 0 0,1 0-1 0 0,-1 0 1 0 0,0 0-1 0 0,1 0 1 0 0,-1 0 0 0 0,0 0-1 0 0,0 0 1 0 0,0 0-1 0 0,0 0 1 0 0,0 0-1 0 0,0 0 1 0 0,0 0-1 0 0,0 0 1 0 0,0 0-1 0 0,0 0 1 0 0,-1 0 0 0 0,1 0-1 0 0,-1-2 1 0 0,0 2-23 0 0,0-1 1 0 0,0 1 0 0 0,0-1 0 0 0,-1 1-1 0 0,1 0 1 0 0,0-1 0 0 0,-1 1 0 0 0,1 0-1 0 0,-1 0 1 0 0,1 0 0 0 0,-4-1 0 0 0,0-1-48 0 0,0 1 1 0 0,-1 0-1 0 0,1 1 1 0 0,-1-1-1 0 0,1 1 1 0 0,-1 0-1 0 0,-9 0 1 0 0,-2 2 52 0 0,1 1 0 0 0,-1 0 0 0 0,1 1 0 0 0,-1 1 1 0 0,1 0-1 0 0,0 2 0 0 0,1-1 0 0 0,0 2 0 0 0,-1 0 0 0 0,2 1 0 0 0,-16 11 0 0 0,23-15 122 0 0,-2 3 35 0 0,-1 0 0 0 0,1 0 0 0 0,0 1 0 0 0,0 0 0 0 0,1 0 1 0 0,-11 15-1 0 0,16-19-62 0 0,1-1 1 0 0,-1 1-1 0 0,1 1 1 0 0,0-1 0 0 0,0 0-1 0 0,0 0 1 0 0,1 1 0 0 0,0-1-1 0 0,-2 7 1 0 0,3-9-31 0 0,0 1 0 0 0,0-1 0 0 0,0 1-1 0 0,1-1 1 0 0,-1 0 0 0 0,1 1 0 0 0,-1-1 0 0 0,1 1 0 0 0,0-1 0 0 0,-1 0-1 0 0,1 0 1 0 0,1 1 0 0 0,-1-1 0 0 0,0 0 0 0 0,0 0 0 0 0,1 0 0 0 0,-1 0 0 0 0,1 0-1 0 0,0-1 1 0 0,2 3 0 0 0,0-1 4 0 0,0 0 0 0 0,0 0 0 0 0,1-1 0 0 0,-1 0 0 0 0,1 0 0 0 0,0 0 0 0 0,-1 0 0 0 0,1-1 0 0 0,0 0 0 0 0,0 0 0 0 0,0 0 0 0 0,0 0 0 0 0,0-1 0 0 0,8 0 0 0 0,0 0 14 0 0,0-1 0 0 0,0-1 0 0 0,1 0 0 0 0,18-6 0 0 0,-12 1-178 0 0,-2-1 1 0 0,1-1 0 0 0,-1-1 0 0 0,-1-1 0 0 0,0 0 0 0 0,0-1-1 0 0,19-18 1 0 0,-32 25-67 0 0,1 0-1 0 0,-1 0 1 0 0,0 0-1 0 0,0 0 1 0 0,-1-1 0 0 0,1 0-1 0 0,-1 1 1 0 0,-1-1-1 0 0,1-1 1 0 0,1-5-1 0 0,-4 10 94 0 0,1 1 0 0 0,-1 0 0 0 0,0 0 0 0 0,0-1 0 0 0,0 1 0 0 0,-1 0-1 0 0,1-1 1 0 0,0 1 0 0 0,0 0 0 0 0,-1 0 0 0 0,1-1 0 0 0,-1 0 0 0 0,-1-8-684 0 0,2 9 235 0 0,0 1 42 0 0,0 0 10 0 0,0 0 110 0 0,0 0 460 0 0,0 0 205 0 0,0 0 39 0 0,0 0 28 0 0,0 0 82 0 0,0 0 40 0 0,0 2 5 0 0,0 3-298 0 0,0 1 1 0 0,0-1-1 0 0,1 0 0 0 0,0 0 1 0 0,2 9-1 0 0,12 50 706 0 0,6 7 434 0 0,-15-110-844 0 0,-6 30-433 0 0,1 0 0 0 0,0 1 0 0 0,1 0 0 0 0,0-1 0 0 0,1 1 0 0 0,-1 0 0 0 0,2 0 1 0 0,-1 0-1 0 0,1 0 0 0 0,0 1 0 0 0,0-1 0 0 0,1 1 0 0 0,0 0 0 0 0,1 0 0 0 0,-1 1 0 0 0,1 0 0 0 0,12-10 0 0 0,-10 10-5 0 0,-6 4-31 0 0,0 0 1 0 0,0 0-1 0 0,0 1 0 0 0,0-1 1 0 0,1 1-1 0 0,-1 0 1 0 0,0 0-1 0 0,1 0 1 0 0,-1 0-1 0 0,5-1 1 0 0,3-1-25 0 0,-8 2 58 0 0,0 0-1 0 0,0 1 1 0 0,0-1-1 0 0,0 1 1 0 0,0-1 0 0 0,0 1-1 0 0,0 0 1 0 0,0 0-1 0 0,1 0 1 0 0,-1 0 0 0 0,0 0-1 0 0,0 0 1 0 0,0 1-1 0 0,0-1 1 0 0,2 1 0 0 0,2 2-120 0 0,-1 0 1 0 0,1 0-1 0 0,-1 0 1 0 0,0 1-1 0 0,0 0 1 0 0,5 5-1 0 0,17 12-1614 0 0,-25-20-3214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3.5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312 6 4608 0 0,'0'0'353'0'0,"-1"0"-231"0"0,-23-2 123 0 0,19 1 49 0 0,0 0 0 0 0,0 0 0 0 0,0 1 0 0 0,1 0-1 0 0,-1 0 1 0 0,-6 1 0 0 0,-4 1 58 0 0,1 1-1 0 0,0 1 1 0 0,1 0 0 0 0,-1 1-1 0 0,1 0 1 0 0,0 1 0 0 0,-24 14-1 0 0,24-10-194 0 0,1-2 188 0 0,-18 16 1 0 0,27-21-266 0 0,0-1 0 0 0,1 1 0 0 0,0-1 0 0 0,0 1 0 0 0,0 0 1 0 0,0 0-1 0 0,0 0 0 0 0,0 0 0 0 0,1 0 0 0 0,-1 0 0 0 0,1 1 0 0 0,-1 4 1 0 0,-3 32 895 0 0,5-40-955 0 0,0 1 0 0 0,0-1 0 0 0,1 1 1 0 0,-1 0-1 0 0,0-1 0 0 0,0 1 0 0 0,1-1 1 0 0,-1 1-1 0 0,0-1 0 0 0,0 1 0 0 0,1-1 1 0 0,-1 1-1 0 0,1-1 0 0 0,-1 1 0 0 0,1-1 1 0 0,-1 0-1 0 0,0 1 0 0 0,1-1 0 0 0,-1 0 1 0 0,2 1-1 0 0,-1 0 41 0 0,2 1-23 0 0,0 0 0 0 0,-1 0 0 0 0,1 0 0 0 0,0 0 0 0 0,0-1 0 0 0,0 0 0 0 0,0 1 0 0 0,0-1 0 0 0,1 0 0 0 0,-1-1 0 0 0,0 1 0 0 0,0 0 0 0 0,1-1 0 0 0,-1 0 0 0 0,0 0 0 0 0,1 0 0 0 0,-1 0 0 0 0,0 0 0 0 0,0-1 0 0 0,1 0 0 0 0,-1 1 0 0 0,5-3 0 0 0,5-1 51 0 0,-1-1 0 0 0,0 0 0 0 0,-1 0 0 0 0,17-11 1 0 0,-26 14-77 0 0,4-1-2 0 0,-1-1 1 0 0,0 1 0 0 0,7-7 0 0 0,-11 9-13 0 0,0 0 0 0 0,0 0 0 0 0,0 0 0 0 0,-1 0 0 0 0,1 0 0 0 0,0 0 0 0 0,0 0 0 0 0,-1 0 0 0 0,1-1 0 0 0,0 1-1 0 0,-1 0 1 0 0,0-1 0 0 0,1 1 0 0 0,-1 0 0 0 0,0-1 0 0 0,1 1 0 0 0,-1 0 0 0 0,0-1 0 0 0,0 1 0 0 0,0 0 0 0 0,0-1 0 0 0,-1-1 0 0 0,-3-28-54 0 0,4 30 50 0 0,0 0 0 0 0,0 0 0 0 0,-1 0-1 0 0,1 0 1 0 0,0 0 0 0 0,0 0 0 0 0,-1 0-1 0 0,1 1 1 0 0,0-1 0 0 0,-1 0 0 0 0,1 0-1 0 0,-1 0 1 0 0,1 0 0 0 0,-1 1 0 0 0,0-1 0 0 0,1 0-1 0 0,-1 0 1 0 0,0 1 0 0 0,1-1 0 0 0,-2 0-1 0 0,-19-10-235 0 0,14 8 193 0 0,-4-3 26 0 0,65 35-32 0 0,-41-22 53 0 0,-12-7 0 0 0,1 1 0 0 0,0 0 0 0 0,-1 0 0 0 0,1 0 0 0 0,-1 0 0 0 0,1 0 0 0 0,-1 0 0 0 0,1 0 0 0 0,-1 0 0 0 0,2 2 0 0 0,7 9 0 0 0,2 1 0 0 0,11 18 0 0 0,-20-26 0 0 0,0-1 0 0 0,-1 1 0 0 0,0 0 0 0 0,0 0 0 0 0,0-1 0 0 0,0 1 0 0 0,-1 1 0 0 0,2 7 0 0 0,-1 0-5 0 0,-1-9 13 0 0,-1-1-1 0 0,1 0 0 0 0,-1 1 0 0 0,0-1 0 0 0,1 1 1 0 0,-2-1-1 0 0,1 0 0 0 0,0 1 0 0 0,-1-1 0 0 0,1 1 1 0 0,-1-1-1 0 0,0 0 0 0 0,0 1 0 0 0,0-1 0 0 0,-1 0 1 0 0,1 0-1 0 0,-4 6 0 0 0,-3 2 172 0 0,-1 1 0 0 0,0-2 0 0 0,-1 1 0 0 0,-17 14 0 0 0,-49 33 649 0 0,71-55-804 0 0,-9 5 78 0 0,-1 0 0 0 0,0 0 1 0 0,-23 7-1 0 0,20-8-40 0 0,4-2-14 0 0,8-1-26 0 0,0-2-1 0 0,-1 1 0 0 0,1-1 1 0 0,-1 0-1 0 0,0-1 0 0 0,-13 2 1 0 0,20-3-35 0 0,0-1 1 0 0,0 1 0 0 0,0 0-1 0 0,0-1 1 0 0,0 1-1 0 0,0-1 1 0 0,0 1-1 0 0,0-1 1 0 0,1 1-1 0 0,-1-1 1 0 0,0 1 0 0 0,0 0-1 0 0,1-1 1 0 0,-1 1-1 0 0,0-1 1 0 0,0 1-1 0 0,1 0 1 0 0,-1-1 0 0 0,0 1-1 0 0,1 0 1 0 0,-1 0-1 0 0,1-1 1 0 0,-1 1-1 0 0,1 0 1 0 0,0-2-41 0 0,28-28-1758 0 0,-14 17-3571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3.9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7920 0 0,'0'0'362'0'0,"0"0"-11"0"0,0 1-223 0 0,1 7 65 0 0,0-1-1 0 0,0 0 1 0 0,1 1 0 0 0,1-1-1 0 0,-1 0 1 0 0,1 0 0 0 0,0-1-1 0 0,0 1 1 0 0,1 0 0 0 0,0-1-1 0 0,9 10 1 0 0,6 12 697 0 0,-13-19-563 0 0,0 0 0 0 0,8 9 0 0 0,14 18 595 0 0,-21-26-819 0 0,-1-1 0 0 0,14 13 1 0 0,-15-18-67 0 0,1 2 24 0 0,0-1 0 0 0,0 1 1 0 0,-1 0-1 0 0,8 11 1 0 0,-12-15-140 0 0,-1-2-3 0 0,0 0-166 0 0,0 0-725 0 0,0 0-314 0 0,0 0-68 0 0,0 0-12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4.2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225 1 3224 0 0,'0'0'469'0'0,"0"0"763"0"0,0 0 339 0 0,0 0 70 0 0,0 2-141 0 0,0 9-1090 0 0,-2-1-1 0 0,1 1 1 0 0,-1-1 0 0 0,0 0-1 0 0,-1 0 1 0 0,-7 18 0 0 0,-33 59 811 0 0,25-54-641 0 0,-14 20 397 0 0,-1 4-107 0 0,25-42-571 0 0,-14 19 0 0 0,14-24-59 0 0,1 1 0 0 0,1 0 0 0 0,-10 21 0 0 0,15-29-500 0 0,0 0 967 0 0,-8 14-4379 0 0,9-17 2394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4.5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183 0 1376 0 0,'-31'19'51'0'0,"7"-5"2951"0"0,-33 27-1 0 0,50-35-2502 0 0,1 1 0 0 0,0 0 0 0 0,-10 14 0 0 0,1 1 152 0 0,12-18-541 0 0,1 0 0 0 0,-1 0 0 0 0,1 0 0 0 0,0 1 0 0 0,0-1 0 0 0,1 1 0 0 0,-1-1 0 0 0,1 1 0 0 0,0-1 0 0 0,1 1-1 0 0,-1 0 1 0 0,1 0 0 0 0,-1-1 0 0 0,2 1 0 0 0,-1 0 0 0 0,0 0 0 0 0,1-1 0 0 0,0 1 0 0 0,0 0 0 0 0,3 7 0 0 0,-3-8-78 0 0,0 0-1 0 0,1 0 1 0 0,0-1 0 0 0,-1 1 0 0 0,1 0-1 0 0,1-1 1 0 0,-1 1 0 0 0,0-1 0 0 0,1 0-1 0 0,0 1 1 0 0,0-1 0 0 0,0-1 0 0 0,0 1-1 0 0,0 0 1 0 0,0-1 0 0 0,1 1-1 0 0,-1-1 1 0 0,1 0 0 0 0,0 0 0 0 0,0-1-1 0 0,-1 1 1 0 0,1-1 0 0 0,7 2 0 0 0,25 0-3631 0 0,-12-2-502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4.9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72 35 5528 0 0,'0'1'27'0'0,"1"0"0"0"0,-1 0-1 0 0,0-1 1 0 0,1 1 0 0 0,-1 0 0 0 0,0 0 0 0 0,0 0 0 0 0,0 0-1 0 0,1 0 1 0 0,-1 0 0 0 0,0 0 0 0 0,-1 0 0 0 0,1 0 0 0 0,0 0-1 0 0,0 0 1 0 0,0 0 0 0 0,0 0 0 0 0,-1 0 0 0 0,1 0 0 0 0,-1 1-1 0 0,-13 20 273 0 0,2-1 1019 0 0,10-17-1046 0 0,1 0 1 0 0,-1 1-1 0 0,1-1 1 0 0,0 1 0 0 0,1-1-1 0 0,-1 1 1 0 0,1 0-1 0 0,0-1 1 0 0,0 7-1 0 0,1-10-208 0 0,-1 1 0 0 0,1 0-1 0 0,-1 0 1 0 0,1 0-1 0 0,0-1 1 0 0,-1 1-1 0 0,1 0 1 0 0,0-1 0 0 0,0 1-1 0 0,0-1 1 0 0,0 1-1 0 0,1-1 1 0 0,-1 1-1 0 0,0-1 1 0 0,1 0 0 0 0,-1 0-1 0 0,1 0 1 0 0,-1 0-1 0 0,1 0 1 0 0,-1 0-1 0 0,1 0 1 0 0,0 0 0 0 0,0 0-1 0 0,-1-1 1 0 0,4 2-1 0 0,-2-2 14 0 0,0 0 1 0 0,0 1-1 0 0,0-1 0 0 0,0 0 0 0 0,0 0 0 0 0,0-1 0 0 0,0 1 0 0 0,0-1 0 0 0,0 1 0 0 0,0-1 1 0 0,3-1-1 0 0,12-3 271 0 0,-6 2-220 0 0,0-1 0 0 0,0 0 0 0 0,-1-1 0 0 0,0 0 0 0 0,0 0 0 0 0,0-1 0 0 0,0-1 0 0 0,-1 0 0 0 0,0-1 0 0 0,-1 1 0 0 0,17-18 0 0 0,-25 24-126 0 0,0-1 0 0 0,0 1 1 0 0,1 0-1 0 0,-1 0 0 0 0,0-1 1 0 0,0 1-1 0 0,0-1 0 0 0,0 1 1 0 0,-1-1-1 0 0,1 1 0 0 0,0-1 1 0 0,-1 0-1 0 0,1 1 1 0 0,-1-1-1 0 0,1 0 0 0 0,-1 1 1 0 0,0-1-1 0 0,0 0 0 0 0,1 0 1 0 0,-1 1-1 0 0,-1-1 0 0 0,1 0 1 0 0,0 1-1 0 0,0-1 0 0 0,-1 0 1 0 0,1 0-1 0 0,-1 1 0 0 0,1-1 1 0 0,-2-2-1 0 0,0 1 8 0 0,0 1 0 0 0,0-1 0 0 0,-1 1 1 0 0,1-1-1 0 0,-1 1 0 0 0,1 0 0 0 0,-1 0 0 0 0,0 0 0 0 0,0 1 0 0 0,0-1 0 0 0,0 1 0 0 0,0-1 0 0 0,0 1 0 0 0,0 0 0 0 0,-4-1 1 0 0,-9-1 5 0 0,0 1 0 0 0,0 0 0 0 0,0 1 0 0 0,0 1 0 0 0,0 0 0 0 0,0 1 0 0 0,0 1 0 0 0,0 1 0 0 0,0 0 0 0 0,-26 9 0 0 0,20-2 63 0 0,21-10-135 0 0,0 1-1 0 0,0-1 1 0 0,0 1-1 0 0,0-1 1 0 0,1 1 0 0 0,-1 0-1 0 0,0-1 1 0 0,0 1-1 0 0,1 0 1 0 0,-1 0-1 0 0,0 0 1 0 0,1-1 0 0 0,-1 1-1 0 0,1 0 1 0 0,-1 0-1 0 0,1 0 1 0 0,-1 0 0 0 0,1 0-1 0 0,0 0 1 0 0,-1 2-1 0 0,4 0-1067 0 0,10 10-48 0 0,7-3-10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5.2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1 107 7688 0 0,'0'0'349'0'0,"0"0"-2"0"0,1-1-225 0 0,16-21-83 0 0,5-5 1140 0 0,-13 18-129 0 0,0 1-384 0 0,-7 7-596 0 0,-1 0 0 0 0,0 1 0 0 0,0-1 0 0 0,0 0 0 0 0,0 0 1 0 0,0 0-1 0 0,0 0 0 0 0,0 0 0 0 0,0 0 0 0 0,0-2 0 0 0,6-4 148 0 0,4 0 192 0 0,10-6 535 0 0,-13 12-844 0 0,3 8-90 0 0,-10-5-1 0 0,0-1 1 0 0,0 1 0 0 0,0 0 0 0 0,1 0 0 0 0,-2 0 0 0 0,1-1 0 0 0,0 1 0 0 0,0 0 0 0 0,0 0-1 0 0,-1 0 1 0 0,1 0 0 0 0,-1 0 0 0 0,0 0 0 0 0,0 0 0 0 0,0 0 0 0 0,0 4 0 0 0,-5 39 233 0 0,2-26-129 0 0,2-12-85 0 0,-1 0 1 0 0,1 0 0 0 0,-6 12 0 0 0,-3 13 70 0 0,10-31-126 0 0,0 6 1236 0 0,7-12-726 0 0,-3 1-399 0 0,0-1 0 0 0,-1-1-1 0 0,1 1 1 0 0,-1 0-1 0 0,0-1 1 0 0,4-11 0 0 0,5-9 10 0 0,0-1-29 0 0,-11 22-68 0 0,1 0 1 0 0,0 0-1 0 0,0 1 1 0 0,4-6-1 0 0,1-5-1 0 0,-6 12-19 0 0,0 1 0 0 0,0 0-1 0 0,0-1 1 0 0,0 1 0 0 0,0 0-1 0 0,1 0 1 0 0,-1 0-1 0 0,0 0 1 0 0,1 0 0 0 0,0 0-1 0 0,-1 0 1 0 0,4-2-1 0 0,7 7-38 0 0,-9-2 56 0 0,11 6 4 0 0,-3 5 0 0 0,-8-8 13 0 0,-1 1-1 0 0,0-1 0 0 0,0 1 0 0 0,0 0 0 0 0,-1-1 0 0 0,1 1 0 0 0,-1 0 0 0 0,0 0 0 0 0,0 0 1 0 0,-1 0-1 0 0,0 0 0 0 0,0 7 0 0 0,-6 19 358 0 0,-1-10-180 0 0,6-17-173 0 0,-1 1 0 0 0,0 0 0 0 0,1-1 0 0 0,-1 1-1 0 0,-4 5 1 0 0,5-8-113 0 0,-5 5-1261 0 0,-2-2-4432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5.9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213 31 4608 0 0,'0'0'353'0'0,"1"-1"-91"0"0,1-1 45 0 0,-1 1 0 0 0,1-1 0 0 0,-1 0 1 0 0,0 0-1 0 0,0 1 0 0 0,0-1 1 0 0,1-3-1 0 0,-2 5-178 0 0,0-1 0 0 0,1 1 1 0 0,-1-1-1 0 0,0 1 0 0 0,0 0 1 0 0,0-1-1 0 0,0 1 0 0 0,0 0 1 0 0,0-1-1 0 0,0 1 0 0 0,0-1 1 0 0,0 1-1 0 0,0 0 0 0 0,0-1 1 0 0,0 1-1 0 0,-1-1 0 0 0,1 1 1 0 0,0 0-1 0 0,0-1 0 0 0,0 1 1 0 0,-1-1-1 0 0,1 1-54 0 0,-1-1 0 0 0,1 1 1 0 0,-1 0-1 0 0,1-1 0 0 0,-1 1 0 0 0,0 0 0 0 0,1-1 1 0 0,-1 1-1 0 0,0 0 0 0 0,1 0 0 0 0,-1 0 0 0 0,0 0 1 0 0,1-1-1 0 0,-1 1 0 0 0,0 0 0 0 0,1 0 0 0 0,-2 0 1 0 0,-2 1-26 0 0,-1-1 1 0 0,1 1-1 0 0,0 0 1 0 0,0 0-1 0 0,0 0 1 0 0,0 0-1 0 0,0 1 1 0 0,0 0 0 0 0,-6 3-1 0 0,-35 26 445 0 0,15-10-351 0 0,11-7-144 0 0,-37 33 0 0 0,49-40 0 0 0,0 2 0 0 0,9-1 14 0 0,-1-6 6 0 0,1 0 0 0 0,0 0 0 0 0,0 0 0 0 0,0 0 0 0 0,0 0 0 0 0,0 0 0 0 0,0-1 0 0 0,0 1 0 0 0,1-1 0 0 0,-1 0-1 0 0,1 0 1 0 0,-1 0 0 0 0,4 2 0 0 0,38 7 377 0 0,-30-7-249 0 0,55 10 288 0 0,-69-13-429 0 0,1 0 1 0 0,-1 1-1 0 0,0-1 0 0 0,0 0 0 0 0,1 0 0 0 0,-1 1 0 0 0,0-1 1 0 0,0 0-1 0 0,0 0 0 0 0,0 1 0 0 0,0-1 0 0 0,1 0 0 0 0,-1 1 1 0 0,0-1-1 0 0,0 0 0 0 0,0 0 0 0 0,0 1 0 0 0,0-1 0 0 0,0 0 1 0 0,0 1-1 0 0,0-1 0 0 0,0 0 0 0 0,0 1 0 0 0,0-1 0 0 0,0 0 1 0 0,0 1-1 0 0,0-1 0 0 0,0 0 0 0 0,-1 0 0 0 0,1 1 0 0 0,0-1 1 0 0,0 0-1 0 0,0 1 0 0 0,0-1 0 0 0,-1 0 0 0 0,1 1 11 0 0,-3 4 59 0 0,0 0-1 0 0,0 0 1 0 0,-1 0-1 0 0,1-1 1 0 0,-1 1-1 0 0,0-1 1 0 0,0 0-1 0 0,-1 0 1 0 0,-5 4-1 0 0,-5 3 70 0 0,-26 14 1 0 0,32-22-123 0 0,-12 7-247 0 0,20-9-584 0 0,1-1-233 0 0,0 0-44 0 0,0 0-10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6.2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 87 7888 0 0,'0'0'362'0'0,"0"0"-11"0"0,-5 5-223 0 0,-3 1-55 0 0,6-4 231 0 0,2 18 1224 0 0,1-19-1507 0 0,-1 0 0 0 0,0-1-1 0 0,0 1 1 0 0,1-1 0 0 0,-1 1-1 0 0,0 0 1 0 0,1-1-1 0 0,-1 1 1 0 0,0-1 0 0 0,1 1-1 0 0,-1-1 1 0 0,1 1 0 0 0,-1-1-1 0 0,1 0 1 0 0,-1 1 0 0 0,1-1-1 0 0,-1 0 1 0 0,1 1-1 0 0,-1-1 1 0 0,1 0 0 0 0,1 1-1 0 0,-2-1 36 0 0,4 2 60 0 0,0 0 0 0 0,0 0 0 0 0,0-1 0 0 0,1 0 0 0 0,-1 0 0 0 0,0 0 0 0 0,0 0 0 0 0,1 0 0 0 0,-1-1 0 0 0,1 0 0 0 0,-1 0 0 0 0,0 0 0 0 0,1-1 0 0 0,4 0 0 0 0,9-3 348 0 0,35-11 1 0 0,-45 13-390 0 0,23-9 37 0 0,39-17 0 0 0,-51 13-112 0 0,-17 13 0 0 0,14-14-11 0 0,-14 10-20 0 0,0 2-7 0 0,-9-14-334 0 0,6 16 332 0 0,0 1 1 0 0,0 0 0 0 0,0 0 0 0 0,0 0 0 0 0,0 0 0 0 0,0 0 0 0 0,-1 0 0 0 0,1 1-1 0 0,-1-1 1 0 0,1 0 0 0 0,0 1 0 0 0,-1-1 0 0 0,1 1 0 0 0,-1-1 0 0 0,-1 1 0 0 0,-26-5-201 0 0,17 4 174 0 0,5 0 22 0 0,-1 1 0 0 0,0 0 1 0 0,1 0-1 0 0,-1 1 0 0 0,1 0 1 0 0,-11 2-1 0 0,-41 16-106 0 0,54-17 149 0 0,1 0 1 0 0,0 0 0 0 0,1 0-1 0 0,-7 5 1 0 0,-6 5 23 0 0,12-10 17 0 0,0 0 0 0 0,1 1 1 0 0,-1-1-1 0 0,1 1 0 0 0,0 0 0 0 0,0 0 1 0 0,0 0-1 0 0,0 0 0 0 0,0 0 0 0 0,-4 8 1 0 0,6-7 6 0 0,1 0 0 0 0,-1 0 0 0 0,1 0 0 0 0,0 0 1 0 0,0-1-1 0 0,0 1 0 0 0,0 0 0 0 0,2 6 0 0 0,-2-8-9 0 0,1 3 12 0 0,1-1 0 0 0,-1 1 0 0 0,1-1 0 0 0,-1 1 0 0 0,1-1 0 0 0,1 0 0 0 0,-1 0 0 0 0,0 0 0 0 0,1 0 0 0 0,0 0 0 0 0,0-1 0 0 0,0 1 0 0 0,1-1 0 0 0,-1 0 0 0 0,1 0 0 0 0,-1 0 0 0 0,1 0 0 0 0,0-1 0 0 0,0 1 0 0 0,0-1 0 0 0,1 0 0 0 0,-1 0 0 0 0,0-1 0 0 0,1 1 0 0 0,0-1 0 0 0,-1 0 0 0 0,7 1 0 0 0,-9-2-45 0 0,5 0 21 0 0,0 0 0 0 0,0 0 0 0 0,-1-1-1 0 0,1 0 1 0 0,13-4 0 0 0,20-8-148 0 0,0 0-4188 0 0,-24 4-128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6.6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1840 0 0,'1'2'133'0'0,"4"9"692"0"0,-1 0-1 0 0,0 1 1 0 0,-1 0 0 0 0,0-1-1 0 0,-1 1 1 0 0,0 0-1 0 0,-1 0 1 0 0,0 1 0 0 0,-1-1-1 0 0,-1 0 1 0 0,0 0-1 0 0,-3 14 1 0 0,3-21 757 0 0,5-13-1193 0 0,10-24-485 0 0,1 11 308 0 0,29-30 0 0 0,-37 44-149 0 0,-3 2 36 0 0,0 1 0 0 0,0-1 0 0 0,1 1-1 0 0,-1 0 1 0 0,1 0 0 0 0,0 0 0 0 0,0 1 0 0 0,1 0 0 0 0,7-4 0 0 0,7-2 135 0 0,-19 9-221 0 0,0 1 0 0 0,0-1 1 0 0,1 0-1 0 0,-1 0 0 0 0,0 1 0 0 0,0-1 0 0 0,1 1 0 0 0,-1-1 0 0 0,0 1 0 0 0,0-1 0 0 0,0 1 1 0 0,2 1-1 0 0,1 0-6 0 0,-3-1-114 0 0,1 0 0 0 0,-1 0 0 0 0,0 0 0 0 0,1 0 0 0 0,-1 0 0 0 0,0 0 1 0 0,0 0-1 0 0,0 1 0 0 0,1-1 0 0 0,-1 0 0 0 0,0 1 0 0 0,-1-1 0 0 0,1 1 1 0 0,0-1-1 0 0,0 1 0 0 0,-1-1 0 0 0,1 1 0 0 0,-1 0 0 0 0,1-1 0 0 0,-1 1 1 0 0,0 0-1 0 0,1-1 0 0 0,-1 1 0 0 0,0 0 0 0 0,0-1 0 0 0,0 1 0 0 0,-1 2 1 0 0,1-1-918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2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59 11376 0 0,'0'0'256'0'0,"0"-10"621"0"0,-2 6-699 0 0,1 0 1 0 0,-1 0 0 0 0,0 0-1 0 0,0 1 1 0 0,0-1-1 0 0,-1 0 1 0 0,1 1-1 0 0,-1 0 1 0 0,0-1-1 0 0,0 1 1 0 0,-4-3-1 0 0,6 4 28 0 0,0 2 558 0 0,-11 0 332 0 0,8 0-976 0 0,0 0 1 0 0,-1 1-1 0 0,1 0 1 0 0,0 0-1 0 0,0 0 1 0 0,0 0 0 0 0,0 1-1 0 0,0 0 1 0 0,0-1-1 0 0,0 1 1 0 0,0 1-1 0 0,-4 3 1 0 0,-4 4 147 0 0,0 0 0 0 0,-11 13 1 0 0,10-10-57 0 0,7-7-144 0 0,2-3-19 0 0,0 1 0 0 0,1 0 0 0 0,-1 0 0 0 0,1 0 0 0 0,0 1 0 0 0,-4 5-1 0 0,-6 17 148 0 0,5-12-93 0 0,1 0 0 0 0,0 0 1 0 0,2 0-1 0 0,-6 20 0 0 0,8-17-5 0 0,0 0-1 0 0,1 0 0 0 0,1 0 1 0 0,1 0-1 0 0,0 1 0 0 0,2-1 1 0 0,0 0-1 0 0,1 0 0 0 0,0 0 1 0 0,2-1-1 0 0,11 30 0 0 0,-14-43-86 0 0,0 0-1 0 0,0 0 0 0 0,0 0 1 0 0,1 0-1 0 0,-1 0 0 0 0,1 0 1 0 0,0-1-1 0 0,1 1 0 0 0,-1-1 1 0 0,0 0-1 0 0,1 0 0 0 0,0 0 1 0 0,-1-1-1 0 0,1 1 0 0 0,0-1 0 0 0,1 0 1 0 0,-1 0-1 0 0,0 0 0 0 0,1-1 1 0 0,-1 1-1 0 0,0-1 0 0 0,1 0 1 0 0,0 0-1 0 0,-1-1 0 0 0,1 0 1 0 0,0 1-1 0 0,-1-1 0 0 0,1-1 1 0 0,-1 1-1 0 0,9-2 0 0 0,-3-1 50 0 0,-3 1-70 0 0,-1 1 0 0 0,1-1 0 0 0,-1 0 0 0 0,0-1 0 0 0,1 0 0 0 0,-1 0 0 0 0,0 0 0 0 0,9-7 0 0 0,-8 0-68 0 0,-4 6 5 0 0,0-1-1 0 0,0 0 1 0 0,1 1-1 0 0,0 0 1 0 0,8-8-1 0 0,-11 11-202 0 0,-1 1-11 0 0,0 0-177 0 0,0 0-741 0 0,0 0-326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7.0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1840 0 0,'0'0'399'0'0,"0"3"1001"0"0,0 8 391 0 0,1 37 2633 0 0,-1-39-4058 0 0,1 0 1 0 0,0 0-1 0 0,1 1 1 0 0,0-1-1 0 0,6 15 1 0 0,5 14 509 0 0,-10-27-657 0 0,2 1 1 0 0,-1-1 0 0 0,7 12 0 0 0,-6-14-106 0 0,0 0-12 0 0,1 0 1 0 0,-1 0 0 0 0,8 8 0 0 0,-12-17-22 0 0,0 1 0 0 0,0-1 1 0 0,1 1-1 0 0,-1-1 0 0 0,0 0 0 0 0,0 1 0 0 0,0-1 1 0 0,1 0-1 0 0,-1 0 0 0 0,0 1 0 0 0,0-1 0 0 0,1 0 1 0 0,-1 0-1 0 0,0-1 0 0 0,0 1 0 0 0,0 0 0 0 0,1 0 1 0 0,-1-1-1 0 0,0 1 0 0 0,0 0 0 0 0,0-1 0 0 0,0 1 1 0 0,1-1-1 0 0,-1 0 0 0 0,0 1 0 0 0,1-2 1 0 0,-1 1-161 0 0,2 0 132 0 0,1-1-1 0 0,-1 0 0 0 0,-1 0 0 0 0,1-1 0 0 0,0 1 0 0 0,-1 0 0 0 0,1-1 0 0 0,-1 0 0 0 0,0 0 0 0 0,1 1 0 0 0,0-5 0 0 0,3-4 70 0 0,9-22 1 0 0,-12 25-119 0 0,0 0-1 0 0,1 0 1 0 0,0 0 0 0 0,9-14-1 0 0,17-21-3 0 0,-19 26 0 0 0,22-23 0 0 0,-27 32-20 0 0,-5 6-73 0 0,-1 2-46 0 0,0 0-211 0 0,0 0-98 0 0,0 0-656 0 0,0 0-2668 0 0,0 0-1141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7.5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189 1 7456 0 0,'0'0'166'0'0,"0"0"29"0"0,0 0 12 0 0,-1 1 37 0 0,-14 5 501 0 0,12-5-573 0 0,-1 0 0 0 0,1 1 0 0 0,0-1 0 0 0,0 1 0 0 0,-5 3 0 0 0,-19 15 141 0 0,-37 30 1024 0 0,56-43-1008 0 0,0 1 1 0 0,1 1-1 0 0,0-1 1 0 0,0 1-1 0 0,-7 11 1 0 0,13-18-233 0 0,0 0 0 0 0,0 0 0 0 0,1-1 0 0 0,-1 1 1 0 0,0 0-1 0 0,1 0 0 0 0,0 0 0 0 0,-1 0 1 0 0,1 0-1 0 0,0 0 0 0 0,0 0 0 0 0,0 0 0 0 0,0 3 1 0 0,0-4-63 0 0,1 0-1 0 0,-1 0 1 0 0,0 0 0 0 0,1 0 0 0 0,-1 0 0 0 0,1-1 0 0 0,-1 1 0 0 0,1 0 0 0 0,-1 0 0 0 0,1 0 0 0 0,-1 0 0 0 0,1-1-1 0 0,0 1 1 0 0,-1 0 0 0 0,1-1 0 0 0,0 1 0 0 0,0 0 0 0 0,0-1 0 0 0,0 1 0 0 0,-1-1 0 0 0,1 1 0 0 0,0-1-1 0 0,0 1 1 0 0,0-1 0 0 0,0 0 0 0 0,0 0 0 0 0,0 1 0 0 0,1-1 0 0 0,4 0 17 0 0,-1 1 0 0 0,0-1 0 0 0,0 0-1 0 0,0-1 1 0 0,0 1 0 0 0,0-1 0 0 0,0 0 0 0 0,0 0 0 0 0,0-1 0 0 0,0 1 0 0 0,0-1 0 0 0,-1 0 0 0 0,1 0 0 0 0,0-1 0 0 0,-1 1-1 0 0,6-6 1 0 0,-1 1-36 0 0,0-1-1 0 0,0 0 0 0 0,-1-1 1 0 0,0 0-1 0 0,11-18 0 0 0,-17 24-16 0 0,-1 0 0 0 0,0 0 0 0 0,1 0 0 0 0,-2 0 0 0 0,1-1 0 0 0,0 1 0 0 0,-1 0 0 0 0,1 0 0 0 0,-1-1 0 0 0,0 1 0 0 0,0-4 0 0 0,-1 0-1 0 0,1 0 0 0 0,-1 0 0 0 0,0 1 0 0 0,-3-8 0 0 0,0 0-25 0 0,6 18 103 0 0,1 2-64 0 0,-1-1 1 0 0,1 0-1 0 0,5 7 0 0 0,63 69-12 0 0,-46-54-1391 0 0,-23-26-4233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7.9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45 5064 0 0,'0'0'389'0'0,"0"0"-81"0"0,0 0 585 0 0,0 0 283 0 0,0 0 59 0 0,1 3-52 0 0,0-2-1065 0 0,0 0 1 0 0,-1 0-1 0 0,1 0 1 0 0,0 0 0 0 0,0 0-1 0 0,0 0 1 0 0,0 0-1 0 0,0 0 1 0 0,0 0-1 0 0,0 0 1 0 0,0 0-1 0 0,0-1 1 0 0,0 1 0 0 0,0 0-1 0 0,0-1 1 0 0,1 1-1 0 0,-1-1 1 0 0,0 0-1 0 0,1 1 1 0 0,-1-1 0 0 0,0 0-1 0 0,0 0 1 0 0,1 1-1 0 0,-1-1 1 0 0,2 0-1 0 0,6-1 203 0 0,-1 1 1 0 0,0-1-1 0 0,10-3 0 0 0,6 0 230 0 0,-6 2-137 0 0,26-6 1 0 0,-3-1-226 0 0,64-9-8 0 0,-55 9-66 0 0,-2 0-3462 0 0,-48 9 2462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8.2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1 8288 0 0,'0'0'381'0'0,"0"0"-6"0"0,0 0-154 0 0,0 3 248 0 0,1 19 433 0 0,0-8-583 0 0,-1 1 0 0 0,-1-1 0 0 0,0 0 0 0 0,-4 17 1 0 0,3-19-55 0 0,0-1 1 0 0,1 1 0 0 0,0 16 0 0 0,-2 18 679 0 0,-8 41 453 0 0,11-78-1220 0 0,5-11 338 0 0,6-15-1634 0 0,-7 4-4336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8.5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25 9328 0 0,'0'0'429'0'0,"0"-1"-13"0"0,0 0-391 0 0,1 1-20 0 0,-1-1 1 0 0,0 1-1 0 0,0-1 0 0 0,0 1 0 0 0,0 0 1 0 0,0-1-1 0 0,1 1 0 0 0,-1 0 1 0 0,0-1-1 0 0,0 1 0 0 0,1 0 0 0 0,-1-1 1 0 0,0 1-1 0 0,0 0 0 0 0,1 0 1 0 0,-1-1-1 0 0,0 1 0 0 0,1 0 0 0 0,-1 0 1 0 0,0 0-1 0 0,1-1 0 0 0,-1 1 1 0 0,1 0-1 0 0,14-9 98 0 0,-11 8 112 0 0,0 0 1 0 0,0 0-1 0 0,0 0 1 0 0,0 0-1 0 0,0 0 0 0 0,0 1 1 0 0,0 0-1 0 0,0-1 1 0 0,0 2-1 0 0,0-1 1 0 0,4 1-1 0 0,9 0 177 0 0,-10-1-298 0 0,-3 0-55 0 0,0 0 1 0 0,1 0 0 0 0,-1 1-1 0 0,0-1 1 0 0,1 1 0 0 0,-1 0-1 0 0,0 0 1 0 0,7 4 0 0 0,3-1-40 0 0,9 5-3851 0 0,-21-9-458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8.9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 1 1840 0 0,'-12'13'133'0'0,"12"-10"69"0"0,-1-1 0 0 0,1 1-1 0 0,0 0 1 0 0,0 0 0 0 0,0-1-1 0 0,0 1 1 0 0,1 5 0 0 0,0 5 1628 0 0,-1-4-196 0 0,1 1 0 0 0,3 14 1 0 0,-1-14-738 0 0,-2 1 1 0 0,1 16 0 0 0,1-2 229 0 0,-2-23-937 0 0,0 0-59 0 0,8 16 76 0 0,-8-15-319 0 0,-1-3-70 0 0,1 0 165 0 0,-1 1-1 0 0,0-1 0 0 0,0 1 0 0 0,1 0 1 0 0,-1-1-1 0 0,0 1 0 0 0,1-1 1 0 0,-1 1-1 0 0,1-1 0 0 0,-1 0 1 0 0,1 1-1 0 0,-1-1 0 0 0,1 1 1 0 0,-1-1-1 0 0,1 1 0 0 0,6 5-1379 0 0,-6-1-2689 0 0,-1-5 2166 0 0</inkml:trace>
  <inkml:trace contextRef="#ctx0" brushRef="#br0" timeOffset="1">182 53 9648 0 0,'0'0'438'0'0,"0"0"-8"0"0,-3 1-276 0 0,-7 3 61 0 0,0 0 0 0 0,1 1 0 0 0,-1 0 0 0 0,-11 8 0 0 0,18-11-96 0 0,1 0 1 0 0,-1 0-1 0 0,1 0 0 0 0,0 0 0 0 0,0 0 0 0 0,-1 0 0 0 0,2 1 1 0 0,-1-1-1 0 0,0 1 0 0 0,0 0 0 0 0,1-1 0 0 0,-1 1 0 0 0,1 0 0 0 0,0 0 1 0 0,0 0-1 0 0,0 0 0 0 0,0 0 0 0 0,1 0 0 0 0,-1 0 0 0 0,1 4 1 0 0,0-6-73 0 0,0 1 1 0 0,0 0-1 0 0,1 0 1 0 0,-1-1 0 0 0,1 1-1 0 0,-1 0 1 0 0,1-1-1 0 0,0 1 1 0 0,-1 0 0 0 0,1-1-1 0 0,0 1 1 0 0,0-1-1 0 0,0 1 1 0 0,0-1 0 0 0,0 1-1 0 0,1-1 1 0 0,-1 0 0 0 0,0 0-1 0 0,1 0 1 0 0,-1 0-1 0 0,0 0 1 0 0,1 0 0 0 0,0 0-1 0 0,-1 0 1 0 0,1 0-1 0 0,-1-1 1 0 0,1 1 0 0 0,0 0-1 0 0,0-1 1 0 0,-1 0-1 0 0,3 1 1 0 0,4 0 95 0 0,1 1 1 0 0,-1-2-1 0 0,1 1 0 0 0,15-2 0 0 0,-11-1-69 0 0,0-1-1 0 0,-1 0 1 0 0,1 0-1 0 0,-1-1 1 0 0,0-1-1 0 0,0 0 1 0 0,-1-1-1 0 0,19-11 1 0 0,-28 15-62 0 0,1 0 0 0 0,-1 1 1 0 0,0-1-1 0 0,0 0 0 0 0,0-1 1 0 0,0 1-1 0 0,0 0 0 0 0,-1 0 1 0 0,1-1-1 0 0,-1 1 1 0 0,3-5-1 0 0,1-4 24 0 0,-5 11-33 0 0,0-1 1 0 0,0 0 0 0 0,0 1 0 0 0,0-1-1 0 0,0 0 1 0 0,0 1 0 0 0,0-1-1 0 0,0 0 1 0 0,0 1 0 0 0,0-1-1 0 0,-1 0 1 0 0,1 1 0 0 0,0-1-1 0 0,0 0 1 0 0,-1 1 0 0 0,1-1-1 0 0,-1 1 1 0 0,0-2 0 0 0,1 1 6 0 0,-1 0-6 0 0,0-1 0 0 0,0 0 1 0 0,0 1-1 0 0,0-1 0 0 0,0 1 1 0 0,-1-1-1 0 0,1 1 0 0 0,0 0 1 0 0,-1-1-1 0 0,1 1 0 0 0,-1 0 0 0 0,1 0 1 0 0,-1 0-1 0 0,0 0 0 0 0,-1 0 1 0 0,-31-10 13 0 0,19 7 83 0 0,5 1-53 0 0,1 1 1 0 0,-1 0-1 0 0,0 0 1 0 0,1 1-1 0 0,-1 1 1 0 0,-15 0-1 0 0,19 0-73 0 0,5 0-327 0 0,1 0-120 0 0,0 0-1058 0 0,0 0-4127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0:59.4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3 151 1840 0 0,'0'0'467'0'0,"0"0"1287"0"0,0 0 563 0 0,0 0 109 0 0,0 0-232 0 0,0-2-1075 0 0,-1 0-962 0 0,1-1 1 0 0,-1 1-1 0 0,1 0 1 0 0,0 0-1 0 0,-1 0 0 0 0,1 0 1 0 0,0 0-1 0 0,1 0 1 0 0,-1-1-1 0 0,0 1 0 0 0,0 0 1 0 0,1 0-1 0 0,0-2 1 0 0,2-2 239 0 0,-1 1 0 0 0,1 0 0 0 0,6-8 0 0 0,-6 7-466 0 0,1 2 37 0 0,-1-1 0 0 0,1 1 0 0 0,0 0 0 0 0,0 0 0 0 0,5-4 0 0 0,-1 1 32 0 0,-1 0 59 0 0,-7 7-40 0 0,1-1 1 0 0,-1 0-1 0 0,1 0 0 0 0,0 0 0 0 0,-1 1 1 0 0,1-1-1 0 0,0 0 0 0 0,0 1 0 0 0,0-1 1 0 0,-1 1-1 0 0,1-1 0 0 0,0 1 0 0 0,0-1 0 0 0,0 1 1 0 0,0 0-1 0 0,1-1 0 0 0,8 2 51 0 0,0 7-17 0 0,-8-5-53 0 0,0 0 1 0 0,0 0-1 0 0,0 0 1 0 0,-1 0-1 0 0,1 1 0 0 0,-1-1 1 0 0,0 1-1 0 0,0-1 1 0 0,0 1-1 0 0,0-1 0 0 0,0 1 1 0 0,-1-1-1 0 0,0 8 1 0 0,-1 2 24 0 0,0-1 0 0 0,-5 21 0 0 0,1-10 121 0 0,-3-2 118 0 0,8-20-237 0 0,-1 1 1 0 0,0 0-1 0 0,0-1 0 0 0,0 1 0 0 0,1 0 1 0 0,-1 0-1 0 0,1-1 0 0 0,0 1 1 0 0,-1 2-1 0 0,1-2 58 0 0,0-2-12 0 0,0 0-1 0 0,0 0 2 0 0,0 0 4 0 0,0 0 8 0 0,0 0 22 0 0,0 0 10 0 0,0 0 2 0 0,0 0-8 0 0,2-1-86 0 0,-1-1 0 0 0,1 1 0 0 0,0-1 0 0 0,-1 1 0 0 0,1-1 0 0 0,-1 0 0 0 0,2-3 0 0 0,6-11 35 0 0,-8 13-52 0 0,1-1 1 0 0,0 1-1 0 0,0 0 1 0 0,0 0-1 0 0,2-3 1 0 0,2-1 2 0 0,-1 0 1 0 0,0-1 0 0 0,-1 0-1 0 0,0 1 1 0 0,6-14-1 0 0,-6 11-12 0 0,0 1 0 0 0,1 0 0 0 0,10-15-1 0 0,-6 12-3 0 0,1 0 0 0 0,16-14 0 0 0,-26 26 2 0 0,0 0-1 0 0,0 0 1 0 0,0 0-1 0 0,0 0 0 0 0,0 0 1 0 0,1-1-1 0 0,-1 1 0 0 0,0 0 1 0 0,0 0-1 0 0,0 0 1 0 0,0 0-1 0 0,1 0 0 0 0,-1 0 1 0 0,0 0-1 0 0,0 0 0 0 0,0 0 1 0 0,0 0-1 0 0,1 0 1 0 0,-1 0-1 0 0,0 0 0 0 0,0 0 1 0 0,0 0-1 0 0,0 0 0 0 0,1 0 1 0 0,-1 0-1 0 0,0 0 1 0 0,0 0-1 0 0,0 1 0 0 0,0-1 1 0 0,0 0-1 0 0,1 0 0 0 0,-1 0 1 0 0,0 0-1 0 0,0 0 1 0 0,0 0-1 0 0,0 0 0 0 0,0 1 1 0 0,0-1-1 0 0,1 0 0 0 0,-1 0 1 0 0,0 0-1 0 0,0 1 1 0 0,5 10-23 0 0,-1 12 18 0 0,-4 200 1011 0 0,1-220-1076 0 0,-1-2 20 0 0,0 0 0 0 0,0 0 0 0 0,0-1 0 0 0,0 1 0 0 0,0 0-1 0 0,0 0 1 0 0,0 0 0 0 0,0-1 0 0 0,0 1 0 0 0,0 0 0 0 0,0 0 0 0 0,-1 0 0 0 0,1-1 0 0 0,0 1 0 0 0,0 0-1 0 0,-1 0 1 0 0,1-1 0 0 0,-1 1 0 0 0,1 0 0 0 0,-1-1 0 0 0,1 1 0 0 0,-1 0 0 0 0,0 1-6301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6448 0 0,'0'0'498'0'0,"0"0"-12"0"0,0 0 1166 0 0,0 0 548 0 0,0 0 110 0 0,0 0-168 0 0,0 0-805 0 0,0 0-355 0 0,0 0-71 0 0,0 0-102 0 0,0 0-371 0 0,0 0-166 0 0,0 0-31 0 0,1 0-66 0 0,36 16-2755 0 0,-36-16 714 0 0,-1 0-2392 0 0,0 0-1027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9672 0 0,'0'0'748'0'0,"0"0"-354"0"0,0 0 350 0 0,0 0 206 0 0,1 0 39 0 0,7 0-22 0 0,-6 0-134 0 0,5-1 406 0 0,-4 3 1907 0 0,-2-1-3119 0 0,0 1 15 0 0,-1-1-1 0 0,1 1 0 0 0,0-1 1 0 0,-1 1-1 0 0,1 0 1 0 0,-1-1-1 0 0,0 1 0 0 0,1 0 1 0 0,-1-1-1 0 0,0 1 0 0 0,0 0 1 0 0,0 0-1 0 0,0-1 1 0 0,-1 4-1 0 0,1-4-199 0 0,0 1 0 0 0,-1-1 0 0 0,1 1 1 0 0,-1-1-1 0 0,1 0 0 0 0,0 0 0 0 0,-1 1 0 0 0,0-1 0 0 0,1 0 0 0 0,-3 2 0 0 0,-1 6-4189 0 0,0 3-1787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8752 0 0,'0'0'398'0'0,"0"0"-3"0"0,0-2-252 0 0,0-4-1 0 0,0 4 514 0 0,0 2 222 0 0,0 0 39 0 0,0 0-86 0 0,0 2-401 0 0,-3 45 302 0 0,5-23-374 0 0,5 93 1142 0 0,-6-83-1231 0 0,-1 22 176 0 0,-2-30-284 0 0,2 0-1 0 0,0 0 1 0 0,6 29 0 0 0,-6-50-132 0 0,0 1 0 0 0,-1 0 1 0 0,1 0-1 0 0,-1 0 0 0 0,0-1 1 0 0,0 1-1 0 0,-1 0 0 0 0,0-1 1 0 0,-4 10-1 0 0,5-14-230 0 0,1-1-1144 0 0,0 0-4499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2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6448 0 0,'0'0'297'0'0,"0"0"-9"0"0,0 0 175 0 0,0 0 1430 0 0,0 0 643 0 0,0 0 125 0 0,0 0-290 0 0,0 0-1319 0 0,0 0-578 0 0,0 0-114 0 0,-2 1-58 0 0,-22 7 72 0 0,10-4-283 0 0,8 1-184 0 0,5-4-691 0 0,1-1-307 0 0,0 0-56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31 142 7368 0 0,'0'-57'1088'0'0,"0"55"-654"0"0,1 0-1 0 0,0 0 1 0 0,-1 0 0 0 0,1 0 0 0 0,0 0-1 0 0,0 0 1 0 0,0 0 0 0 0,1 0 0 0 0,-1 0 0 0 0,0 1-1 0 0,1-1 1 0 0,-1 0 0 0 0,1 1 0 0 0,0-1-1 0 0,-1 1 1 0 0,1 0 0 0 0,3-2 0 0 0,0-1-65 0 0,3-2-346 0 0,1 0 1 0 0,0 1-1 0 0,0 0 1 0 0,0 1-1 0 0,1-1 1 0 0,-1 2-1 0 0,1 0 0 0 0,0 0 1 0 0,0 1-1 0 0,0 0 1 0 0,0 0-1 0 0,0 1 1 0 0,1 1-1 0 0,-1-1 1 0 0,0 2-1 0 0,15 1 0 0 0,-24-2-26 0 0,0 0 0 0 0,1 0-1 0 0,-1 1 1 0 0,0-1-1 0 0,1 0 1 0 0,-1 0-1 0 0,0 1 1 0 0,0-1-1 0 0,1 1 1 0 0,-1-1 0 0 0,0 1-1 0 0,0-1 1 0 0,0 1-1 0 0,0 0 1 0 0,0 0-1 0 0,0-1 1 0 0,0 1-1 0 0,0 0 1 0 0,0 0 0 0 0,0 0-1 0 0,0 0 1 0 0,0 0-1 0 0,-1 0 1 0 0,1 0-1 0 0,0 1 1 0 0,-1-1-1 0 0,1 0 1 0 0,-1 0 0 0 0,1 0-1 0 0,-1 1 1 0 0,1 1-1 0 0,-1 0-4 0 0,0 1-1 0 0,-1-1 0 0 0,1 0 1 0 0,-1 1-1 0 0,1-1 0 0 0,-1 1 1 0 0,0-1-1 0 0,0 0 0 0 0,0 0 1 0 0,-4 6-1 0 0,4-7 9 0 0,-4 10-19 0 0,-2 0 1 0 0,0 0-1 0 0,-14 18 0 0 0,8-15 19 0 0,1 1 0 0 0,-2 0 0 0 0,0-1 0 0 0,-1-1 0 0 0,0 0 0 0 0,-20 12 0 0 0,-50 33 88 0 0,72-54-153 0 0,11-5-277 0 0,2 0-134 0 0,0 0-32 0 0,0 0-132 0 0,2 1-538 0 0,1-1 917 0 0,0 0 0 0 0,0 1 0 0 0,0-1 0 0 0,0-1 0 0 0,0 1 0 0 0,0 0 0 0 0,0-1 0 0 0,0 0 0 0 0,0 1-1 0 0,4-3 1 0 0,19-6-1209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13328 0 0,'0'0'298'0'0,"0"0"46"0"0,-2 2 24 0 0,-1 1-298 0 0,-1 0 0 0 0,0-1 0 0 0,0 1-1 0 0,-7 3 1 0 0,-13 7 35 0 0,18-7 43 0 0,0 0 0 0 0,0 0 0 0 0,0 0 0 0 0,1 0 0 0 0,-1 1 0 0 0,-7 14 0 0 0,7 0 344 0 0,5-20-471 0 0,1-1 0 0 0,0 1 0 0 0,0-1 1 0 0,0 1-1 0 0,0-1 0 0 0,0 1 0 0 0,1-1 1 0 0,-1 1-1 0 0,0-1 0 0 0,0 1 1 0 0,0-1-1 0 0,0 1 0 0 0,0-1 0 0 0,1 1 1 0 0,-1-1-1 0 0,0 1 0 0 0,0-1 1 0 0,1 0-1 0 0,-1 1 0 0 0,0-1 0 0 0,1 0 1 0 0,-1 1-1 0 0,1 0 0 0 0,9 7 155 0 0,-9-7-101 0 0,2 1-16 0 0,0 0 0 0 0,0 0 1 0 0,0-1-1 0 0,0 1 0 0 0,1-1 0 0 0,-1 1 1 0 0,0-1-1 0 0,1 0 0 0 0,-1-1 0 0 0,0 1 1 0 0,1 0-1 0 0,-1-1 0 0 0,1 0 1 0 0,-1 0-1 0 0,1 0 0 0 0,4-1 0 0 0,3 0 36 0 0,0-2-1 0 0,-1 1 1 0 0,19-8-1 0 0,-25 9-87 0 0,-1 0 1 0 0,1-1-1 0 0,-1 0 0 0 0,0 0 1 0 0,1 0-1 0 0,-1 0 0 0 0,0 0 1 0 0,0 0-1 0 0,-1-1 0 0 0,1 0 0 0 0,0 1 1 0 0,-1-1-1 0 0,1 0 0 0 0,-1 0 1 0 0,3-6-1 0 0,-4 7 1 0 0,-1 1 0 0 0,1-1 0 0 0,0 0 0 0 0,-1 0 1 0 0,0 0-1 0 0,1 0 0 0 0,-1 0 0 0 0,0 0 0 0 0,0-1 0 0 0,0 1 1 0 0,0 0-1 0 0,0 0 0 0 0,-1 0 0 0 0,1 0 0 0 0,-1 0 0 0 0,1 0 0 0 0,-1 0 1 0 0,0 1-1 0 0,0-1 0 0 0,0 0 0 0 0,0 0 0 0 0,0 0 0 0 0,0 1 1 0 0,0-1-1 0 0,0 0 0 0 0,-1 1 0 0 0,1-1 0 0 0,-1 1 0 0 0,-1-2 0 0 0,0 0 13 0 0,-1 0-1 0 0,0 0 1 0 0,0 0-1 0 0,0 1 0 0 0,0-1 1 0 0,0 1-1 0 0,0 0 0 0 0,-1 0 1 0 0,1 1-1 0 0,-1-1 1 0 0,0 1-1 0 0,-4-1 0 0 0,1 1-38 0 0,1 1-1 0 0,0 0 1 0 0,0 0-1 0 0,-1 1 1 0 0,1 0-1 0 0,0 0 1 0 0,0 1 0 0 0,-12 4-1 0 0,17-5-772 0 0,2-1-254 0 0,0 0-45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 5528 0 0,'0'0'422'0'0,"-1"-1"-276"0"0,-3-6 216 0 0,3 6 1436 0 0,1 1 616 0 0,0 0 125 0 0,0 0-290 0 0,0 0-1299 0 0,0 0-577 0 0,0 0-111 0 0,6 10-26 0 0,12 14-150 0 0,1-1 0 0 0,1-1 0 0 0,0 0 0 0 0,2-2 0 0 0,40 30 0 0 0,-39-30-1613 0 0,-14-12-2216 0 0,-4-4-1646 0 0</inkml:trace>
  <inkml:trace contextRef="#ctx0" brushRef="#br0" timeOffset="1">372 0 3224 0 0,'0'0'600'0'0,"0"0"1310"0"0,0 0 577 0 0,0 0 117 0 0,0 3-260 0 0,0 1-2113 0 0,-1 0-1 0 0,1 0 1 0 0,-1 1-1 0 0,0-1 1 0 0,-1 0-1 0 0,1 0 1 0 0,-1 0-1 0 0,1 0 1 0 0,-1 0 0 0 0,-4 6-1 0 0,-5 4 225 0 0,-14 18 0 0 0,7-10 41 0 0,-1-1 1 0 0,0-1-1 0 0,-2 0 0 0 0,-34 25 0 0 0,-4 3 291 0 0,-43 47-639 0 0,93-85-82 0 0,0-1-1488 0 0,3-6-2737 0 0,5-2-2077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3680 0 0,'0'0'284'0'0,"0"0"-13"0"0,0 0 638 0 0,0 0 297 0 0,0 0 61 0 0,0 0-108 0 0,0 0-503 0 0,0 0-220 0 0,0 0-42 0 0,0 0 20 0 0,1 2 115 0 0,2 6-190 0 0,-1-1-1 0 0,1 1 1 0 0,-1 0 0 0 0,-1 0-1 0 0,1 0 1 0 0,-1 0 0 0 0,-1 0-1 0 0,0 0 1 0 0,-1 15 0 0 0,-1 5 281 0 0,1-10-328 0 0,0-1-1 0 0,-1 0 1 0 0,-6 21-1 0 0,6-30-251 0 0,1 1 0 0 0,0-1 0 0 0,1 1 0 0 0,0 10 0 0 0,0-11-24 0 0,0-6 37 0 0,0-2 46 0 0,0 0 145 0 0,0 0 63 0 0,0 0 11 0 0,0-2-3 0 0,0 0-258 0 0,0 0 0 0 0,0 0 0 0 0,0 0 0 0 0,0 0 0 0 0,1 0-1 0 0,-1 0 1 0 0,0 0 0 0 0,1 1 0 0 0,0-1 0 0 0,-1 0 0 0 0,1 0 0 0 0,0 0 0 0 0,0 0 0 0 0,2-2-1 0 0,0-2 18 0 0,0 0-1 0 0,-1-1 1 0 0,1 1-1 0 0,-1-1 1 0 0,2-12-1 0 0,0 0-20 0 0,1 0-46 0 0,-2 5-7 0 0,1 0 1 0 0,1-1 0 0 0,0 1-1 0 0,1 1 1 0 0,11-21-1 0 0,-14 27 0 0 0,-2 5-1 0 0,1 0 0 0 0,-1 0 0 0 0,0 0 0 0 0,0 0-1 0 0,1 0 1 0 0,-1 1 0 0 0,1-1 0 0 0,0 0 0 0 0,1-1-1 0 0,2 3-46 0 0,-3 1 45 0 0,1 0-1 0 0,0 0 1 0 0,-1 1-1 0 0,1-1 1 0 0,-1 1-1 0 0,1 0 0 0 0,-1 0 1 0 0,0 0-1 0 0,0 0 1 0 0,0 0-1 0 0,0 0 1 0 0,0 0-1 0 0,2 3 0 0 0,0 2-1 0 0,-1 1 0 0 0,1-1 0 0 0,-1 1 0 0 0,3 9-1 0 0,-3-2 16 0 0,-1 0 0 0 0,0 0 0 0 0,0 0 0 0 0,-2 27 0 0 0,0-34 18 0 0,-1 7 73 0 0,-1-11-322 0 0,1-3-194 0 0,1-1 32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9216 0 0,'0'0'421'0'0,"0"0"-12"0"0,0 0-66 0 0,0 0 697 0 0,0 0 336 0 0,0 0 61 0 0,0 0-117 0 0,2 0-557 0 0,11-1-165 0 0,0 0 0 0 0,19-6 0 0 0,18-2 242 0 0,-31 7-527 0 0,30-8 0 0 0,-14 3-163 0 0,48-11 94 0 0,3-1-4653 0 0,-76 16-1377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1376 0 0,'0'0'468'0'0,"0"0"1428"0"0,0 0 625 0 0,0 0 126 0 0,0 0 195 0 0,5 5-2287 0 0,-5 0-409 0 0,1 1 0 0 0,0-1-1 0 0,-1 1 1 0 0,0-1 0 0 0,-1 0 0 0 0,1 1 0 0 0,-1-1 0 0 0,0 0-1 0 0,0 1 1 0 0,-4 8 0 0 0,-2 16 521 0 0,6 6 17 0 0,2-31-590 0 0,-1 0 0 0 0,0 0 0 0 0,0 0 0 0 0,0 1 0 0 0,-1-1 0 0 0,0 0 0 0 0,0 0 0 0 0,-3 8 0 0 0,1-8-43 0 0,-7 15 10 0 0,9-18-183 0 0,1-2-730 0 0,0 0-327 0 0,3 0-730 0 0,14-4-2679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3224 0 0,'0'0'592'0'0,"0"0"1276"0"0,0 0 557 0 0,0 0 115 0 0,0 0-252 0 0,0 0-1136 0 0,0 0-500 0 0,3 0-99 0 0,6-2-272 0 0,5-2 470 0 0,1 1 0 0 0,21-1 1 0 0,-21 3-482 0 0,31-5 1 0 0,-32 4-492 0 0,27-2-1 0 0,-37 4-55 0 0,0 0-1 0 0,-1-1 1 0 0,1 1-1 0 0,0-1 1 0 0,6-2-1 0 0,-8 2-1343 0 0,-2 1-71 0 0,0 0-17 0 0</inkml:trace>
  <inkml:trace contextRef="#ctx0" brushRef="#br0" timeOffset="1">83 110 7832 0 0,'0'0'602'0'0,"0"2"-395"0"0,0 0-254 0 0,0 26 1905 0 0,1 0 0 0 0,7 43 0 0 0,-8-64-1556 0 0,1-1 0 0 0,-1 0 0 0 0,0 9-1 0 0,0-5 100 0 0,0-8-97 0 0,0 0-203 0 0,0 7-106 0 0,0-7-1138 0 0,0-2-4266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 11720 0 0,'0'0'532'0'0,"0"0"-4"0"0,-1 2-338 0 0,0 0-174 0 0,0 0 0 0 0,0 0 1 0 0,0 0-1 0 0,0 0 0 0 0,0 0 0 0 0,1 1 0 0 0,-1-1 0 0 0,1 0 0 0 0,0 0 0 0 0,-1 4 0 0 0,1 1 122 0 0,-5 38 834 0 0,3-28-497 0 0,2-14-375 0 0,0-1 0 0 0,-1 1 0 0 0,1 0 0 0 0,-1 0 0 0 0,1 0 0 0 0,-3 4 0 0 0,-5 19 736 0 0,6-19-236 0 0,7-17-391 0 0,5-18-106 0 0,-7 19-88 0 0,1-1 0 0 0,0 0 0 0 0,6-10-1 0 0,7-9-16 0 0,-14 23 34 0 0,-1 0 1 0 0,1 1-1 0 0,1-1 0 0 0,-1 1 0 0 0,1 0 1 0 0,0 0-1 0 0,0 1 0 0 0,8-7 0 0 0,-3 4 62 0 0,-7 5 56 0 0,-2 2 30 0 0,0 0 4 0 0,2 2-18 0 0,5 2-135 0 0,0 0 1 0 0,-1 1 0 0 0,0 0-1 0 0,12 12 1 0 0,-16-15-24 0 0,-1 0 0 0 0,1 0 0 0 0,-1 0 0 0 0,1 0 0 0 0,-1 0 0 0 0,0 1 0 0 0,0-1 0 0 0,0 0-1 0 0,0 1 1 0 0,0-1 0 0 0,-1 1 0 0 0,1-1 0 0 0,-1 0 0 0 0,1 1 0 0 0,-1 0 0 0 0,0-1 0 0 0,0 1 0 0 0,0-1 0 0 0,0 1 0 0 0,-1 3 0 0 0,-1 2 40 0 0,-11 27-60 0 0,12-32-831 0 0,1-3-310 0 0,0 0-905 0 0,0 0-3398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31 9872 0 0,'1'-1'454'0'0,"6"-5"-11"0"0,-7 6-438 0 0,0 0-1 0 0,0 0 1 0 0,0 0 0 0 0,1 0 0 0 0,-1-1-1 0 0,0 1 1 0 0,0 0 0 0 0,1 0-1 0 0,-1 0 1 0 0,0 0 0 0 0,0 0 0 0 0,0 0-1 0 0,1 0 1 0 0,-1 0 0 0 0,0 0-1 0 0,0-1 1 0 0,0 1 0 0 0,0 0 0 0 0,1 0-1 0 0,-1 0 1 0 0,0 0 0 0 0,0 0-1 0 0,0-1 1 0 0,0 1 0 0 0,0 0 0 0 0,0 0-1 0 0,1 0 1 0 0,-1-1 0 0 0,0 1 0 0 0,0 0-1 0 0,0 0 1 0 0,0 0 0 0 0,0-1-1 0 0,0 1 1 0 0,0 0 0 0 0,0 0 0 0 0,0-1-1 0 0,0 1 1 0 0,0 0 0 0 0,0 0-1 0 0,0 0 1 0 0,0-1 0 0 0,0 1 0 0 0,0 0-1 0 0,0 0 1 0 0,0 0 0 0 0,0-1-1 0 0,-1 1 1 0 0,1 0 0 0 0,0 0 0 0 0,0 0-1 0 0,0-1 1 0 0,0 1 0 0 0,0 0-1 0 0,0 0 1 0 0,-1 0 0 0 0,1 0 0 0 0,0-1-1 0 0,0 1 1 0 0,0 0 0 0 0,0 0-1 0 0,-1 0 1 0 0,1 0 0 0 0,0 0 0 0 0,-18-8 400 0 0,11 5-12 0 0,6 3-336 0 0,0-1-1 0 0,0 1 1 0 0,0 0-1 0 0,0-1 1 0 0,-1 1-1 0 0,1 0 1 0 0,0 0-1 0 0,0 0 1 0 0,0 0-1 0 0,-1 0 1 0 0,1 0-1 0 0,0 0 1 0 0,0 0-1 0 0,0 0 1 0 0,-1 0-1 0 0,1 1 1 0 0,0-1-1 0 0,0 1 1 0 0,0-1-1 0 0,0 1 1 0 0,0-1-1 0 0,0 1 1 0 0,0-1-1 0 0,0 1 1 0 0,0 0-1 0 0,0 0 1 0 0,-1 1-1 0 0,-3 2 238 0 0,1 1-1 0 0,-1 0 1 0 0,-6 12-1 0 0,2-4 170 0 0,-20 21 326 0 0,20-25-525 0 0,0 2 0 0 0,1-1-1 0 0,0 1 1 0 0,1 0 0 0 0,-9 19 0 0 0,15-30-245 0 0,1 1-1 0 0,0-1 1 0 0,0 1 0 0 0,0-1 0 0 0,-1 1 0 0 0,1 0 0 0 0,0-1-1 0 0,0 1 1 0 0,0 0 0 0 0,0-1 0 0 0,0 1 0 0 0,0-1-1 0 0,0 1 1 0 0,1 0 0 0 0,-1-1 0 0 0,0 1 0 0 0,0-1 0 0 0,0 1-1 0 0,0 0 1 0 0,1-1 0 0 0,-1 1 0 0 0,0-1 0 0 0,1 1-1 0 0,-1-1 1 0 0,0 1 0 0 0,1 0 0 0 0,1 0 0 0 0,-1 0-1 0 0,1 1 1 0 0,0-1 0 0 0,-1 0-1 0 0,1 0 1 0 0,0 0 0 0 0,-1 0-1 0 0,5 1 1 0 0,-1-1 8 0 0,0 0-1 0 0,0 0 1 0 0,0 0 0 0 0,0 0-1 0 0,0-1 1 0 0,10 0-1 0 0,-13 0-19 0 0,1-1 1 0 0,0 1-1 0 0,0-1 0 0 0,0 0 0 0 0,-1 0 0 0 0,1 0 0 0 0,-1 0 0 0 0,1-1 0 0 0,0 1 0 0 0,-1-1 0 0 0,0 0 0 0 0,1 1 0 0 0,1-3 0 0 0,2-3-41 0 0,-1 1 0 0 0,0 0 0 0 0,5-9-1 0 0,-6 8-53 0 0,1 0-1 0 0,0 1 1 0 0,10-11-1 0 0,-7 10 27 0 0,-4 4 16 0 0,0 0 1 0 0,0-1-1 0 0,0 0 1 0 0,-1 0-1 0 0,1 0 0 0 0,4-7 1 0 0,-8 10 32 0 0,1-1 0 0 0,-1 1 1 0 0,1 0-1 0 0,-1-1 1 0 0,0 1-1 0 0,1 0 0 0 0,-1-1 1 0 0,0 1-1 0 0,0-1 1 0 0,0 1-1 0 0,0 0 0 0 0,0-1 1 0 0,0 1-1 0 0,-1-1 1 0 0,1 1-1 0 0,0 0 0 0 0,-1-1 1 0 0,1 1-1 0 0,-1 0 1 0 0,1-1-1 0 0,-1 1 0 0 0,0 0 1 0 0,1 0-1 0 0,-1 0 1 0 0,0-1-1 0 0,0 1 0 0 0,0 0 1 0 0,0 0-1 0 0,-2-1 0 0 0,2 1 2 0 0,1 1 0 0 0,-1-1 0 0 0,1 1 0 0 0,-1-1 0 0 0,0 1 0 0 0,1 0 0 0 0,-1-1 0 0 0,0 1 0 0 0,1 0 0 0 0,-1 0 0 0 0,0-1 0 0 0,0 1 0 0 0,1 0 0 0 0,-1 0 0 0 0,0 0 0 0 0,0 0 0 0 0,1 0 0 0 0,-1 0 0 0 0,0 0 0 0 0,0 0 0 0 0,1 0 0 0 0,-1 0 0 0 0,0 1 0 0 0,0-1 0 0 0,1 0 0 0 0,-2 1 0 0 0,-7 0 84 0 0,9 0-66 0 0,0-1 0 0 0,-1 1 0 0 0,1-1 0 0 0,-1 1-1 0 0,1-1 1 0 0,-1 1 0 0 0,1-1 0 0 0,0 1 0 0 0,0-1-1 0 0,-1 1 1 0 0,1 0 0 0 0,0-1 0 0 0,0 1 0 0 0,-1-1-1 0 0,1 1 1 0 0,0 0 0 0 0,0-1 0 0 0,0 1-1 0 0,0 0 1 0 0,0-1 0 0 0,0 2 0 0 0,2 10 355 0 0,-2-11-306 0 0,0 1 0 0 0,1-1 1 0 0,-1 1-1 0 0,0 0 0 0 0,0-1 1 0 0,0 1-1 0 0,0-1 0 0 0,0 1 1 0 0,0 0-1 0 0,-1 1 0 0 0,-38 87 448 0 0,10-8-1331 0 0,27-77 850 0 0,1-1 0 0 0,0 0 0 0 0,0 0 0 0 0,0 1 0 0 0,1-1-1 0 0,-1 1 1 0 0,1-1 0 0 0,0 1 0 0 0,0-1 0 0 0,1 7 0 0 0,2 0 58 0 0,0 0 1 0 0,7 17 0 0 0,2 8 61 0 0,-9-25-106 0 0,-2 0-1 0 0,1 0 0 0 0,-1 1 0 0 0,-1-1 0 0 0,0 0 0 0 0,-1 0 0 0 0,0 1 1 0 0,0-1-1 0 0,-6 19 0 0 0,-3-11 7 0 0,9-17-33 0 0,0 0 0 0 0,-1 0-1 0 0,1 0 1 0 0,0 0 0 0 0,0 0 0 0 0,1 0-1 0 0,-1 0 1 0 0,0 0 0 0 0,1 1 0 0 0,-1-1-1 0 0,1 0 1 0 0,0 1 0 0 0,-1 3 0 0 0,-1-6 46 0 0,-8-3-55 0 0,-1 0 1 0 0,1 0-1 0 0,0-2 1 0 0,1 1-1 0 0,-1-1 1 0 0,-10-8-1 0 0,14 9 1 0 0,-26-19-66 0 0,30 21 52 0 0,0 1 1 0 0,0-1 0 0 0,0-1-1 0 0,0 1 1 0 0,0 0-1 0 0,0 0 1 0 0,1-1-1 0 0,-1 1 1 0 0,1-1-1 0 0,0 1 1 0 0,-2-5-1 0 0,-7-24 206 0 0,9 30-166 0 0,1 0 1 0 0,0 1-1 0 0,-1-1 1 0 0,1 0-1 0 0,0 0 1 0 0,0 1-1 0 0,0-1 1 0 0,0 0-1 0 0,0 0 1 0 0,-1 1 0 0 0,1-1-1 0 0,0 0 1 0 0,1 0-1 0 0,-1 0 1 0 0,0 1-1 0 0,0-1 1 0 0,0 0-1 0 0,0 0 1 0 0,1 1-1 0 0,-1-1 1 0 0,0 0-1 0 0,1 1 1 0 0,-1-1-1 0 0,0 0 1 0 0,1 1-1 0 0,-1-1 1 0 0,1 0-1 0 0,-1 1 1 0 0,1-1-1 0 0,-1 1 1 0 0,1-1-1 0 0,0 1 1 0 0,-1-1 0 0 0,1 1-1 0 0,-1 0 1 0 0,1-1-1 0 0,0 1 1 0 0,1-1-1 0 0,3-1-23 0 0,0 0 0 0 0,0 0-1 0 0,1 0 1 0 0,6 0 0 0 0,-8 1 52 0 0,71-21-168 0 0,-15 3-5538 0 0,-24 10-553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5064 0 0,'0'0'389'0'0,"7"0"1010"0"0,-3 0 7273 0 0,51-8-6567 0 0,-26 3-1208 0 0,54-14 0 0 0,-7 1-38 0 0,-26 4-957 0 0,-25 6-1432 0 0,-4 3-5164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2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281 219 5064 0 0,'0'0'389'0'0,"0"-2"-250"0"0,0-7 455 0 0,0 0 1 0 0,-1 0 0 0 0,0 0-1 0 0,0 0 1 0 0,-1 0 0 0 0,0 1-1 0 0,-1-1 1 0 0,0 1 0 0 0,0 0-1 0 0,-1-1 1 0 0,0 1 0 0 0,-1 1-1 0 0,1-1 1 0 0,-10-10 0 0 0,-7-8 330 0 0,18 20-715 0 0,-1 1 1 0 0,0 0 0 0 0,0 0-1 0 0,-1 0 1 0 0,1 1 0 0 0,-1-1-1 0 0,0 1 1 0 0,0 0 0 0 0,-11-5-1 0 0,16 8-174 0 0,-1 1 0 0 0,0 0 0 0 0,0 0-1 0 0,0 0 1 0 0,1-1 0 0 0,-1 1-1 0 0,0 0 1 0 0,0 0 0 0 0,0 0-1 0 0,0 0 1 0 0,1 0 0 0 0,-1 0 0 0 0,0 1-1 0 0,0-1 1 0 0,0 0 0 0 0,1 0-1 0 0,-1 1 1 0 0,0-1 0 0 0,0 0-1 0 0,1 1 1 0 0,-1-1 0 0 0,-1 2-1 0 0,-1-1 10 0 0,1 2 0 0 0,0-1-1 0 0,0 0 1 0 0,0 0-1 0 0,0 1 1 0 0,-3 3 0 0 0,-1 5 0 0 0,0 0 0 0 0,-6 18 1 0 0,5-8-41 0 0,-5 33 0 0 0,-1 2 10 0 0,5-27 62 0 0,-9 59-1 0 0,4 12 35 0 0,-7 72-78 0 0,14-81-2286 0 0,6-91 1155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4144 0 0,'0'0'191'0'0,"3"0"-11"0"0,15 9 207 0 0,-17-9-235 0 0,0 1 0 0 0,0-1 1 0 0,0 1-1 0 0,0-1 0 0 0,-1 1 0 0 0,1 0 1 0 0,0 0-1 0 0,0-1 0 0 0,-1 1 0 0 0,1 0 0 0 0,-1 0 1 0 0,1 0-1 0 0,-1 0 0 0 0,1 0 0 0 0,-1 0 1 0 0,1 0-1 0 0,-1 0 0 0 0,0 0 0 0 0,1 2 0 0 0,-1 2 533 0 0,-1 1 0 0 0,0 0 0 0 0,0 0 0 0 0,-1-1 0 0 0,-2 8 0 0 0,2-8-631 0 0,0-1 1 0 0,1 1 0 0 0,0 0-1 0 0,0 0 1 0 0,0 0 0 0 0,0 0-1 0 0,1 0 1 0 0,0 0 0 0 0,0 5-1 0 0,13 80 2332 0 0,-12-83-2247 0 0,-2-1 1 0 0,1 0 0 0 0,-1 0 0 0 0,0 0 0 0 0,0 0 0 0 0,0 0-1 0 0,-1 0 1 0 0,0 0 0 0 0,-4 7 0 0 0,-3 11 41 0 0,9-21-125 0 0,0-3-101 0 0,0 0-47 0 0,2 1-70 0 0,0 1-1 0 0,1 0 1 0 0,-1 0 0 0 0,0 0-1 0 0,0 0 1 0 0,1 3 0 0 0,-2-4-203 0 0,1 0-1084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8752 0 0,'0'0'673'0'0,"0"0"-309"0"0,0 0 324 0 0,-1 1 192 0 0,-2 2-762 0 0,1 1 0 0 0,0-1 1 0 0,-1 0-1 0 0,1 1 0 0 0,0 0 0 0 0,1-1 1 0 0,-1 1-1 0 0,1 0 0 0 0,-1 0 0 0 0,1 0 1 0 0,1 0-1 0 0,-1 0 0 0 0,0 0 0 0 0,1 0 1 0 0,0 0-1 0 0,0 0 0 0 0,0 0 0 0 0,0 0 1 0 0,1 0-1 0 0,-1 0 0 0 0,3 6 0 0 0,0 3 15 0 0,1 0 0 0 0,-2 0-1 0 0,0 0 1 0 0,-1 0 0 0 0,0 0 0 0 0,-1 0-1 0 0,0 0 1 0 0,-4 21 0 0 0,2-20-12 0 0,-1 6 100 0 0,-1 0-1 0 0,0 0 1 0 0,-8 20 0 0 0,10-34-187 0 0,0-2-4 0 0,0-1 0 0 0,1 1 0 0 0,0 0 0 0 0,-1 0-1 0 0,1-1 1 0 0,1 1 0 0 0,-1 0 0 0 0,1 0 0 0 0,-1 0 0 0 0,1 0-1 0 0,0 0 1 0 0,1 0 0 0 0,0 7 0 0 0,0-7 31 0 0,0-1 0 0 0,-1 0 0 0 0,1 1 0 0 0,-1-1 0 0 0,0 1 0 0 0,0-1 0 0 0,0 1 0 0 0,-1-1 0 0 0,1 0 0 0 0,-1 1 0 0 0,1-1 0 0 0,-3 6 0 0 0,2-6-10 0 0,0-1 193 0 0,1-2 10 0 0,-15 6 616 0 0,15-6-852 0 0,0 0 0 0 0,0 0 0 0 0,0 0 0 0 0,-1 0-1 0 0,1 0 1 0 0,0 0 0 0 0,0-1 0 0 0,0 1 0 0 0,0 0 0 0 0,0 0 0 0 0,0 0 0 0 0,0 0 0 0 0,0 0 0 0 0,0 0 0 0 0,-1 0 0 0 0,1 0 0 0 0,0-1 0 0 0,0 1 0 0 0,0 0-1 0 0,0 0 1 0 0,0 0 0 0 0,0 0 0 0 0,0 0 0 0 0,0-1 0 0 0,0 1 0 0 0,0 0 0 0 0,0 0 0 0 0,0 0 0 0 0,0 0 0 0 0,0 0 0 0 0,0 0 0 0 0,0-1 0 0 0,0 1 0 0 0,0 0-1 0 0,0 0 1 0 0,0 0 0 0 0,0 0 0 0 0,0 0 0 0 0,1 0 0 0 0,-1-1 0 0 0,0 1 0 0 0,0 0 0 0 0,0 0 0 0 0,0 0 0 0 0,0 0 0 0 0,4-8 179 0 0,-3 7-97 0 0,12-30 381 0 0,-10 22-398 0 0,1 0 0 0 0,0 0 0 0 0,1 0 0 0 0,7-11 0 0 0,-6 11-83 0 0,0 0 0 0 0,-1-1 0 0 0,-1 1 0 0 0,0-1 0 0 0,0 0 0 0 0,3-12 0 0 0,-6 18-4 0 0,0 1-1 0 0,1 0 1 0 0,0 0-1 0 0,0 0 1 0 0,0 0-1 0 0,0 0 0 0 0,0 0 1 0 0,0 0-1 0 0,1 1 1 0 0,-1-1-1 0 0,1 1 1 0 0,0 0-1 0 0,0-1 0 0 0,0 1 1 0 0,0 1-1 0 0,0-1 1 0 0,0 0-1 0 0,4-1 1 0 0,-4 2-2 0 0,-1 0 1 0 0,1 0-1 0 0,0 1 0 0 0,-1-1 1 0 0,1 0-1 0 0,0 1 1 0 0,-1 0-1 0 0,1-1 1 0 0,0 1-1 0 0,0 0 1 0 0,-1 0-1 0 0,1 1 0 0 0,0-1 1 0 0,0 1-1 0 0,-1-1 1 0 0,1 1-1 0 0,-1 0 1 0 0,1 0-1 0 0,0 0 1 0 0,-1 0-1 0 0,0 0 0 0 0,1 1 1 0 0,2 2-1 0 0,-4-4 4 0 0,0 1 0 0 0,-1 0 0 0 0,1 0 1 0 0,-1-1-1 0 0,1 1 0 0 0,-1 0 0 0 0,1 0 0 0 0,-1 0 0 0 0,0-1 0 0 0,1 1 0 0 0,-1 0 0 0 0,0 0 0 0 0,1 0 0 0 0,-1 0 0 0 0,0 0 0 0 0,0 0 0 0 0,0 0 0 0 0,0 0 0 0 0,0 0 0 0 0,0 0 0 0 0,0-1 0 0 0,0 1 0 0 0,-1 1 0 0 0,-9 24-72 0 0,2-5 7 0 0,6-4 51 0 0,1 0 0 0 0,1 0 0 0 0,1 1 0 0 0,5 26 0 0 0,-6-41 7 0 0,0 1-1 0 0,-1-1 0 0 0,1 1 0 0 0,-1 0 0 0 0,1-1 1 0 0,-1 1-1 0 0,0-1 0 0 0,0 0 0 0 0,0 1 1 0 0,-1-1-1 0 0,1 0 0 0 0,-1 1 0 0 0,0-1 1 0 0,0 0-1 0 0,0 0 0 0 0,0-1 0 0 0,-4 5 0 0 0,5-6-964 0 0,1-1-3691 0 0,0 0-1583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13592 0 0,'0'0'621'0'0,"0"0"-12"0"0,3 2-391 0 0,6 6-96 0 0,0 0 1 0 0,8 11 0 0 0,-15-16 53 0 0,0-1 8 0 0,4 4-2 0 0,0 0 0 0 0,1 0 1 0 0,0-1-1 0 0,9 6 0 0 0,-15-11-155 0 0,0 1-1 0 0,0-1 0 0 0,0 0 0 0 0,0 1 0 0 0,0-1 0 0 0,0 0 0 0 0,0 1 0 0 0,0-1 0 0 0,0 0 0 0 0,0 0 0 0 0,0 0 0 0 0,0 0 0 0 0,0 0 0 0 0,0 0 0 0 0,0 0 0 0 0,0-1 0 0 0,1 1 0 0 0,3-1 65 0 0,18 0 42 0 0,0-2 0 0 0,0 0 0 0 0,0-2 0 0 0,-1 0 0 0 0,37-15 0 0 0,-55 19-287 0 0,0 0-1 0 0,0-1 1 0 0,-1 0 0 0 0,1 0-1 0 0,0 0 1 0 0,-1 0 0 0 0,1 0 0 0 0,-1-1-1 0 0,1 0 1 0 0,-1 0 0 0 0,0 0-1 0 0,0 0 1 0 0,-1 0 0 0 0,1 0 0 0 0,-1-1-1 0 0,1 0 1 0 0,-1 1 0 0 0,0-1-1 0 0,0 0 1 0 0,1-4 0 0 0,-3 6 107 0 0,0 1 1 0 0,0-1-1 0 0,0 0 1 0 0,0 1-1 0 0,0-1 0 0 0,0 0 1 0 0,0 1-1 0 0,-1-1 1 0 0,1 0-1 0 0,-1 1 1 0 0,1-1-1 0 0,-1 1 1 0 0,1-1-1 0 0,-1 1 0 0 0,0-1 1 0 0,0 1-1 0 0,0-1 1 0 0,0 1-1 0 0,0 0 1 0 0,0-1-1 0 0,0 1 0 0 0,-1 0 1 0 0,1 0-1 0 0,0 0 1 0 0,0 0-1 0 0,-4-1 1 0 0,0-2 33 0 0,-1 1 1 0 0,0 0 0 0 0,0 0 0 0 0,0 1-1 0 0,-10-4 1 0 0,11 5 27 0 0,1 0 37 0 0,-1 0 1 0 0,1 0-1 0 0,-1 0 0 0 0,-6 0 0 0 0,10 1-15 0 0,-1 0 0 0 0,0 0-1 0 0,1 1 1 0 0,-1-1 0 0 0,0 0 0 0 0,1 1 0 0 0,-1-1-1 0 0,1 1 1 0 0,-1 0 0 0 0,1-1 0 0 0,-1 1 0 0 0,1 0-1 0 0,-1 0 1 0 0,1 0 0 0 0,0 0 0 0 0,-2 2 0 0 0,-16 15 660 0 0,8-8-321 0 0,1 0-1 0 0,-12 15 1 0 0,-3 3 94 0 0,19-23-308 0 0,1 1 0 0 0,-1-1 0 0 0,1 1-1 0 0,-7 12 1 0 0,11-16-112 0 0,0 0 0 0 0,0 0 0 0 0,0 0 0 0 0,0 1 0 0 0,1-1 0 0 0,-1 0 0 0 0,1 0 0 0 0,-1 1 0 0 0,1-1 0 0 0,0 0 0 0 0,0 1 0 0 0,0-1 0 0 0,0 1 0 0 0,1-1 0 0 0,-1 0 0 0 0,0 1 0 0 0,1-1 0 0 0,0 0 0 0 0,1 5 0 0 0,1-2 88 0 0,0 1 0 0 0,0 0-1 0 0,1-1 1 0 0,-1 1 0 0 0,1-1-1 0 0,1 0 1 0 0,-1-1-1 0 0,7 7 1 0 0,-11-11-125 0 0,1 0 1 0 0,0 1-1 0 0,-1-1 0 0 0,1 0 0 0 0,-1 1 1 0 0,1-1-1 0 0,0 0 0 0 0,-1 0 1 0 0,1 0-1 0 0,0 0 0 0 0,-1 0 0 0 0,1 0 1 0 0,0 0-1 0 0,-1 0 0 0 0,1 0 1 0 0,0 0-1 0 0,0 0 0 0 0,-1 0 0 0 0,2 0 1 0 0,1-1-19 0 0,1 1-131 0 0,0 0 0 0 0,0 0 0 0 0,0-1 0 0 0,0 1 0 0 0,0-1 0 0 0,4-1 0 0 0,16-7-476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 5984 0 0,'0'0'273'0'0,"0"0"-5"0"0,-2 1-172 0 0,-13 6-314 0 0,11-6 523 0 0,1 0 0 0 0,-1 0-1 0 0,1 1 1 0 0,0 0-1 0 0,0-1 1 0 0,-1 1-1 0 0,1 0 1 0 0,0 1 0 0 0,1-1-1 0 0,-1 1 1 0 0,0-1-1 0 0,1 1 1 0 0,-1 0-1 0 0,1 0 1 0 0,0 0 0 0 0,0 0-1 0 0,0 0 1 0 0,-2 4-1 0 0,-16 39 1656 0 0,19-44-1875 0 0,0 0 0 0 0,0 1-1 0 0,0-1 1 0 0,0 0 0 0 0,0 1-1 0 0,0-1 1 0 0,1 1 0 0 0,-1-1 0 0 0,1 1-1 0 0,0-1 1 0 0,0 1 0 0 0,0 0-1 0 0,0-1 1 0 0,0 1 0 0 0,0-1 0 0 0,1 1-1 0 0,-1-1 1 0 0,1 1 0 0 0,0-1-1 0 0,0 1 1 0 0,0-1 0 0 0,0 0 0 0 0,0 1-1 0 0,0-1 1 0 0,1 0 0 0 0,-1 0-1 0 0,1 0 1 0 0,2 3 0 0 0,-1-2-21 0 0,0-1 0 0 0,0 1 1 0 0,1-1-1 0 0,-1 0 0 0 0,0 0 1 0 0,1 0-1 0 0,0 0 0 0 0,-1 0 1 0 0,1-1-1 0 0,0 0 0 0 0,0 0 1 0 0,0 0-1 0 0,0 0 0 0 0,0 0 1 0 0,0-1-1 0 0,0 0 0 0 0,7 0 1 0 0,-1-1-90 0 0,1-1 0 0 0,-1 0 0 0 0,1-1-1 0 0,-1 0 1 0 0,0 0 0 0 0,0-1 0 0 0,0-1 0 0 0,-1 1 0 0 0,1-2 0 0 0,9-6 0 0 0,-16 9 7 0 0,0 1-1 0 0,-1-1 1 0 0,0 0 0 0 0,1 0 0 0 0,-1 0-1 0 0,0 0 1 0 0,0 0 0 0 0,0 0 0 0 0,-1 0-1 0 0,1-1 1 0 0,-1 1 0 0 0,0-1 0 0 0,1-6-1 0 0,-1 8 6 0 0,-1-1 0 0 0,0 1 0 0 0,0-1 0 0 0,0 1-1 0 0,0 0 1 0 0,0-1 0 0 0,0 1 0 0 0,-1-1 0 0 0,1 1 0 0 0,-1 0-1 0 0,0-1 1 0 0,0 1 0 0 0,0 0 0 0 0,0 0 0 0 0,0 0 0 0 0,0 0-1 0 0,0 0 1 0 0,-1 0 0 0 0,1 0 0 0 0,-1 0 0 0 0,-3-3-1 0 0,-8-4-82 0 0,0 0 0 0 0,-1 1 1 0 0,0 0-1 0 0,0 2 0 0 0,-22-8 0 0 0,34 13 78 0 0,0 1 0 0 0,0-1 0 0 0,0 1 1 0 0,0 0-1 0 0,0-1 0 0 0,0 1 0 0 0,0 0 1 0 0,-3 1-1 0 0,1-1-14 0 0,1 0-64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9760 0 0,'0'0'222'0'0,"0"0"30"0"0,0 0 18 0 0,0 0 54 0 0,-1 2 218 0 0,0 3-221 0 0,-1 0 0 0 0,1 1 0 0 0,0-1-1 0 0,0 8 1 0 0,-3 15 481 0 0,2-15-481 0 0,0-1 0 0 0,1 1 0 0 0,1 0 0 0 0,1 14 0 0 0,-1-2 50 0 0,0-20-206 0 0,1 0 1 0 0,-1 0-1 0 0,1 0 1 0 0,0-1-1 0 0,1 1 1 0 0,1 6-1 0 0,-2-9-25 0 0,-1-2-39 0 0,0 0-5 0 0,0 0 10 0 0,0 0 38 0 0,0 0 14 0 0,-1-74 557 0 0,0 44-591 0 0,4-56 0 0 0,-2 82-84 0 0,0 0 0 0 0,-1 0 1 0 0,1 0-1 0 0,1 0 0 0 0,-1 1 0 0 0,1-1 0 0 0,-1 0 0 0 0,1 0 1 0 0,0 1-1 0 0,4-5 0 0 0,-5 6-5 0 0,0 1 0 0 0,0 0 0 0 0,0 0 0 0 0,1 0 0 0 0,-1 0 0 0 0,0 0 0 0 0,1 0 0 0 0,-1 0 0 0 0,0 0 0 0 0,1 0 0 0 0,-1 1 0 0 0,1-1 0 0 0,0 1 0 0 0,-1-1 0 0 0,1 1 0 0 0,-1-1 0 0 0,1 1 0 0 0,0 0 0 0 0,-1 0 0 0 0,1 0 0 0 0,0 0 0 0 0,-1 0 0 0 0,1 0 0 0 0,0 1 0 0 0,-1-1 0 0 0,3 1 0 0 0,7 2-106 0 0,-1 0 0 0 0,0 1 1 0 0,0 0-1 0 0,-1 1 0 0 0,1 0 1 0 0,-1 0-1 0 0,14 11 0 0 0,44 38-3906 0 0,-52-45 2635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41 144 4144 0 0,'0'0'191'0'0,"-2"-1"-11"0"0,-8-3 332 0 0,7 3 1950 0 0,3 1 850 0 0,0 0 161 0 0,0 0-430 0 0,0 0-1925 0 0,0 0-843 0 0,15 5-108 0 0,-8-2-160 0 0,0-1 1 0 0,0 0-1 0 0,1 0 1 0 0,-1-1-1 0 0,0 0 1 0 0,1 0-1 0 0,-1-1 1 0 0,1 0-1 0 0,-1 0 1 0 0,13-2-1 0 0,-8-1-68 0 0,-1 0 0 0 0,0 0 0 0 0,0-1 0 0 0,0 0 0 0 0,0-1-1 0 0,13-8 1 0 0,-21 11-47 0 0,-1 0-1 0 0,1 0 1 0 0,-1 0-1 0 0,1 0 1 0 0,-1 0 0 0 0,0-1-1 0 0,0 1 1 0 0,0-1-1 0 0,0 0 1 0 0,0 1 0 0 0,2-7-1 0 0,-3 7-18 0 0,-1 0 1 0 0,1 0-1 0 0,-1-1 0 0 0,1 1 1 0 0,-1 0-1 0 0,0-1 0 0 0,0 1 1 0 0,0 0-1 0 0,0-1 0 0 0,-1 1 1 0 0,1 0-1 0 0,0-1 1 0 0,-1 1-1 0 0,0 0 0 0 0,1 0 1 0 0,-1-1-1 0 0,0 1 0 0 0,-2-3 1 0 0,2 3 11 0 0,-1 0 0 0 0,0-1 0 0 0,1 1 0 0 0,-1 0 1 0 0,0 0-1 0 0,0 0 0 0 0,0 0 0 0 0,-1 0 0 0 0,1 1 1 0 0,0-1-1 0 0,-1 1 0 0 0,1-1 0 0 0,-1 1 0 0 0,1 0 0 0 0,-1 0 1 0 0,1 0-1 0 0,-1 0 0 0 0,0 0 0 0 0,-3 0 0 0 0,-7-2 160 0 0,9 2-7 0 0,0 0 0 0 0,-1 1 0 0 0,1-1 0 0 0,0 1 1 0 0,-1 0-1 0 0,1 1 0 0 0,-1-1 0 0 0,1 1 0 0 0,0-1 1 0 0,0 1-1 0 0,-1 1 0 0 0,1-1 0 0 0,0 1 1 0 0,-6 3-1 0 0,-1 0 272 0 0,1 1 1 0 0,1 0-1 0 0,-1 0 0 0 0,-11 11 1 0 0,16-11-169 0 0,-1-1 0 0 0,1 0 1 0 0,1 1-1 0 0,-1 0 0 0 0,1 0 1 0 0,0 0-1 0 0,0 1 0 0 0,1-1 1 0 0,-1 1-1 0 0,2 0 0 0 0,-1 0 1 0 0,1 0-1 0 0,0 0 0 0 0,-1 10 0 0 0,2-14-100 0 0,1 0 0 0 0,0 1 0 0 0,1-1 0 0 0,-1 1 0 0 0,1-1 0 0 0,-1 0 0 0 0,1 0 0 0 0,0 1 0 0 0,0-1 0 0 0,0 0 0 0 0,1 0 0 0 0,-1 0 0 0 0,1 0 0 0 0,0 0 0 0 0,0 0 0 0 0,0 0 0 0 0,0-1 0 0 0,0 1 0 0 0,5 3 0 0 0,-3-1 11 0 0,1-1 0 0 0,0 0 0 0 0,0-1 0 0 0,0 1 1 0 0,0-1-1 0 0,1 0 0 0 0,0 0 0 0 0,-1 0 0 0 0,1-1 0 0 0,6 2 0 0 0,-4-3 11 0 0,-1 1-360 0 0,1 0 0 0 0,-1-1 1 0 0,1 0-1 0 0,0 0 0 0 0,13-1 1 0 0,4-3-754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5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16 171 9760 0 0,'0'0'446'0'0,"0"0"-10"0"0,-2-2-136 0 0,-1 1 0 0 0,3 1-162 0 0,-1 0-1 0 0,1 0 1 0 0,-1 0 0 0 0,1 0-1 0 0,-1-1 1 0 0,1 1-1 0 0,-1 0 1 0 0,1 0 0 0 0,-1 0-1 0 0,1-1 1 0 0,0 1 0 0 0,-1 0-1 0 0,1-1 1 0 0,-1 1 0 0 0,1 0-1 0 0,0-1 1 0 0,-1 1 0 0 0,1 0-1 0 0,0-1 1 0 0,0 1-1 0 0,-1-1 1 0 0,1 1 0 0 0,0 0-1 0 0,0-1 1 0 0,-1 1 0 0 0,1-1-1 0 0,0 1 1 0 0,0-1 0 0 0,0 1-1 0 0,0-1 1 0 0,0 1-1 0 0,0-1 1 0 0,0 1 0 0 0,0-1-1 0 0,0 1 1 0 0,0-1 0 0 0,0 1-1 0 0,0-1 1 0 0,0 1 0 0 0,0-1-1 0 0,0 1 1 0 0,1 0-1 0 0,-1-1 1 0 0,10-14 36 0 0,0 2 0 0 0,0-1 0 0 0,2 1 0 0 0,-1 1 0 0 0,2 0 0 0 0,15-11-1 0 0,13-9-113 0 0,-32 24-49 0 0,-6 7 32 0 0,-2 1-43 0 0,-1-1 0 0 0,0 1 0 0 0,1 0 0 0 0,-1 0 0 0 0,1 0 0 0 0,-1 0 0 0 0,1 0 0 0 0,-1 0 0 0 0,0 0 1 0 0,1 0-1 0 0,-1 0 0 0 0,1 0 0 0 0,-1 0 0 0 0,1 0 0 0 0,-1 1 0 0 0,0-1 0 0 0,1 0 0 0 0,-1 0 0 0 0,0 0 0 0 0,1 0 0 0 0,-1 1 0 0 0,1-1 1 0 0,-1 0-1 0 0,0 0 0 0 0,1 1 0 0 0,-1-1 0 0 0,0 0 0 0 0,0 1 0 0 0,1-1 0 0 0,-1 0 0 0 0,0 1 0 0 0,0-1 0 0 0,1 0 0 0 0,-1 1 1 0 0,0-1-1 0 0,0 0 0 0 0,0 1 0 0 0,0-1 0 0 0,0 1 0 0 0,1-1 0 0 0,-1 1 0 0 0,0 0-3 0 0,2 3-9 0 0,2 5 3 0 0,0 0-1 0 0,0 0 1 0 0,4 14-1 0 0,-7-19 15 0 0,0-1-1 0 0,-1 1 1 0 0,0 0 0 0 0,0-1-1 0 0,0 1 1 0 0,0 0 0 0 0,0-1-1 0 0,-1 1 1 0 0,1 0 0 0 0,-1-1-1 0 0,0 1 1 0 0,-3 6-1 0 0,-6 17-30 0 0,7-18 48 0 0,-1 1 0 0 0,0-1 1 0 0,0 0-1 0 0,-1-1 0 0 0,0 1 0 0 0,-7 8 1 0 0,11-16 49 0 0,1-1 10 0 0,0 0 20 0 0,0 0 8 0 0,1 0-89 0 0,0-1 0 0 0,0 0 0 0 0,0 0 0 0 0,0 0 0 0 0,0 1 0 0 0,-1-1 0 0 0,1 0 0 0 0,0 0 0 0 0,0 0 0 0 0,-1 0 0 0 0,1 0 0 0 0,-1-1-1 0 0,1-1 1 0 0,0 1 14 0 0,3-6-9 0 0,1 1 0 0 0,0-1 0 0 0,0 1 0 0 0,0-1 0 0 0,1 2 0 0 0,0-1 0 0 0,1 1 0 0 0,-1-1 0 0 0,1 2 0 0 0,0-1 0 0 0,16-8 0 0 0,13-3-24 0 0,28-12-86 0 0,-60 29 41 0 0,2 5 20 0 0,-4 0 16 0 0,-1-1 0 0 0,1 1-1 0 0,-1 0 1 0 0,0-1-1 0 0,0 1 1 0 0,0 0-1 0 0,-1 5 1 0 0,3 9 6 0 0,-3-16 8 0 0,0 0-1 0 0,0 0 0 0 0,0-1 0 0 0,0 1 0 0 0,0 0 1 0 0,0 0-1 0 0,-1 0 0 0 0,0 2 0 0 0,-2 11 92 0 0,3-14-2 0 0,-2 0 6 0 0,2-2-106 0 0,-5 7 204 0 0,3-4 109 0 0,5-7-132 0 0,54-68 333 0 0,-43 55-522 0 0,1 1 0 0 0,0 1 0 0 0,1 0 0 0 0,1 1 0 0 0,27-18 0 0 0,-41 31 13 0 0,9-10 14 0 0,-12 11-9 0 0,0 0-1 0 0,1 0 0 0 0,-1 0 0 0 0,0 0 0 0 0,1 0 1 0 0,-1-1-1 0 0,0 1 0 0 0,1 1 0 0 0,-1-1 0 0 0,0 0 0 0 0,1 0 1 0 0,-1 0-1 0 0,0 0 0 0 0,1 0 0 0 0,-1 0 0 0 0,0 0 1 0 0,0 0-1 0 0,1 0 0 0 0,-1 1 0 0 0,0-1 0 0 0,1 0 1 0 0,-1 0-1 0 0,0 0 0 0 0,0 0 0 0 0,1 1 0 0 0,-1-1 1 0 0,0 0-1 0 0,0 0 0 0 0,0 1 0 0 0,1-1 0 0 0,-1 0 0 0 0,0 1 1 0 0,0-1-1 0 0,6 8 42 0 0,-5-2-10 0 0,0-1-1 0 0,0 0 1 0 0,0 0-1 0 0,-1 1 1 0 0,0-1-1 0 0,0 1 0 0 0,-1 7 1 0 0,0-5 36 0 0,1-1 1 0 0,-1 1-1 0 0,2 8 1 0 0,0-13-45 0 0,0 6 74 0 0,1 0 0 0 0,0 0 0 0 0,0 0 0 0 0,5 11 0 0 0,-6-18-81 0 0,1 1 0 0 0,-1 0 0 0 0,1-1 0 0 0,0 1 0 0 0,0-1 0 0 0,0 1 0 0 0,0-1 0 0 0,0 0 0 0 0,0 0-1 0 0,1 0 1 0 0,-1 0 0 0 0,1 0 0 0 0,-1 0 0 0 0,1-1 0 0 0,0 1 0 0 0,5 1 0 0 0,-1-1-4 0 0,0 0 1 0 0,0-1-1 0 0,0 1 0 0 0,0-1 0 0 0,0-1 1 0 0,0 0-1 0 0,0 0 0 0 0,1 0 0 0 0,-1-1 1 0 0,11-2-1 0 0,6-3-941 0 0,41-16 0 0 0,-31 9-191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4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10 190 3224 0 0,'-1'-2'240'0'0,"0"1"-193"0"0,0 0-29 0 0,1 1 1 0 0,0-1 0 0 0,-1 0-1 0 0,1 1 1 0 0,0-1 0 0 0,0 0-1 0 0,0 0 1 0 0,-1 1 0 0 0,1-1-1 0 0,0 0 1 0 0,0 1 0 0 0,0-1-1 0 0,0 0 1 0 0,0 0 0 0 0,0 1-1 0 0,0-1 1 0 0,0 0 0 0 0,1 0-1 0 0,-1-1 1811 0 0,-1 0 615 0 0,-3-4 110 0 0,3 5-229 0 0,1 1-1064 0 0,0 0-462 0 0,0 0-95 0 0,0 0-69 0 0,0 0-205 0 0,0 0-87 0 0,2-1-21 0 0,36-12-48 0 0,1 1 0 0 0,0 3 0 0 0,43-6 0 0 0,-49 11-273 0 0,-10 1 3 0 0,0-1 0 0 0,24-7-1 0 0,-17 3 59 0 0,39-5 0 0 0,-45 10-54 0 0,-1-2 0 0 0,1 0 0 0 0,30-12 0 0 0,-18 6-10 0 0,-27 8 25 0 0,0 1 0 0 0,14-8 0 0 0,-4 5-8 0 0,11-3-27 0 0,-29 8 10 0 0,-1 0 0 0 0,0 0 0 0 0,1 1 0 0 0,-1-1 0 0 0,1 0 0 0 0,-1 0 0 0 0,0 0 0 0 0,1 0 1 0 0,-1 1-1 0 0,0-1 0 0 0,0 0 0 0 0,1 0 0 0 0,-1 1 0 0 0,0-1 0 0 0,1 0 0 0 0,-1 0 0 0 0,0 1 0 0 0,0-1 0 0 0,0 0 0 0 0,1 1 0 0 0,-1-1 1 0 0,0 0-1 0 0,0 1 0 0 0,0-1 0 0 0,0 1 0 0 0,1-1-2 0 0,1 10 4 0 0,-2-7 6 0 0,-1 1-1 0 0,0 0 1 0 0,0-1-1 0 0,0 1 0 0 0,-1-1 1 0 0,1 1-1 0 0,-1-1 0 0 0,0 1 1 0 0,-3 4-1 0 0,-7 13 5 0 0,-6 40-10 0 0,0-2 0 0 0,6-32 3 0 0,-15 28 0 0 0,-6 9-114 0 0,-21 39 2 0 0,-3 7 477 0 0,48-91-99 0 0,-1-1 0 0 0,-20 28-1 0 0,28-44-44 0 0,2-2-4 0 0,-13 6 384 0 0,12-6-553 0 0,-1 1-1 0 0,1-1 0 0 0,-1 0 0 0 0,1 0 1 0 0,-1 0-1 0 0,0 0 0 0 0,1 0 1 0 0,-1 0-1 0 0,1-1 0 0 0,-1 1 0 0 0,1 0 1 0 0,-1-1-1 0 0,1 1 0 0 0,-1-1 1 0 0,1 0-1 0 0,-1 1 0 0 0,1-1 0 0 0,0 0 1 0 0,-1 0-1 0 0,1 0 0 0 0,0 0 1 0 0,0 0-1 0 0,0 0 0 0 0,0 0 0 0 0,-2-3 1 0 0,-2-2 90 0 0,0 0 1 0 0,1 0 0 0 0,-1-1 0 0 0,-3-7-1 0 0,4 6-115 0 0,-1 1 0 0 0,0 1-1 0 0,0-1 1 0 0,-1 1 0 0 0,0 0-1 0 0,-11-9 1 0 0,-6-5 29 0 0,12 9 42 0 0,-63-68 230 0 0,64 67-306 0 0,1 0 1 0 0,1 0-1 0 0,0-1 0 0 0,0 0 1 0 0,-6-15-1 0 0,10 16-3 0 0,1 6 13 0 0,0 0 1 0 0,1 0-1 0 0,0 0 1 0 0,1 0-1 0 0,-1 0 0 0 0,1 0 1 0 0,-1-8-1 0 0,2 3-45 0 0,0 0 0 0 0,1 1 0 0 0,0-1 0 0 0,1 1-1 0 0,0-1 1 0 0,1 1 0 0 0,3-11 0 0 0,-5 19-6 0 0,0 0-1 0 0,-1 0 1 0 0,1 0 0 0 0,-1 0-1 0 0,1 0 1 0 0,-1 0 0 0 0,0 0-1 0 0,0-3 1 0 0,0 5 12 0 0,0-3-88 0 0,0 3-49 0 0,0 0-208 0 0,0 0-95 0 0,0 0-22 0 0,14 0-1740 0 0,-11 0 300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4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55 3680 0 0,'0'0'167'0'0,"0"0"217"0"0,0 0 806 0 0,1-2 347 0 0,3-17 1546 0 0,-4 17-2199 0 0,0 2-256 0 0,0 0-55 0 0,0 0-17 0 0,0 0-24 0 0,0 0-10 0 0,0 0-2 0 0,0 0-24 0 0,0 0-102 0 0,0 0-46 0 0,0 0-10 0 0,0 0 11 0 0,0 0 57 0 0,0 0 30 0 0,0 0 4 0 0,0 0-37 0 0,0 0-158 0 0,-1 2-70 0 0,-37 27 410 0 0,36-28-457 0 0,2-1-10 0 0,0 0-38 0 0,6 14 562 0 0,3-4-466 0 0,-1 0-161 0 0,-7-8 54 0 0,-1-2-1 0 0,3-1-14 0 0,-3 1-59 0 0,4-1 27 0 0,0 0 1 0 0,0-1-1 0 0,-1 0 0 0 0,1 0 0 0 0,5-4 0 0 0,-4-1-10 0 0,-1 0 1 0 0,-1 0-1 0 0,1 0 0 0 0,-1-1 1 0 0,3-10-1 0 0,-6 17-12 0 0,1-1 0 0 0,-1 0 0 0 0,0 1 0 0 0,0-1 0 0 0,0 0 0 0 0,0 1 0 0 0,0-1 0 0 0,0 0 0 0 0,0 1 0 0 0,-1-4 0 0 0,-4 0 0 0 0,3 4-3 0 0,0 0-1 0 0,0 1 0 0 0,0-1 1 0 0,0 1-1 0 0,0-1 0 0 0,0 1 0 0 0,-1-1 1 0 0,1 1-1 0 0,0 0 0 0 0,0 0 1 0 0,0 0-1 0 0,0 1 0 0 0,0-1 0 0 0,0 0 1 0 0,0 1-1 0 0,0-1 0 0 0,-1 1 1 0 0,2 0-1 0 0,-1-1 0 0 0,0 1 0 0 0,0 0 1 0 0,-3 3-1 0 0,-9 5-67 0 0,12-8 72 0 0,-1 1-1 0 0,1-1 0 0 0,0 1 1 0 0,0 0-1 0 0,0-1 0 0 0,-1 1 0 0 0,2 0 1 0 0,-1 0-1 0 0,0 1 0 0 0,0-1 1 0 0,1 0-1 0 0,-2 3 0 0 0,-17 35 0 0 0,16-30 0 0 0,9 3 0 0 0,-3-10 12 0 0,0 0 0 0 0,0 0-1 0 0,1 0 1 0 0,0 0-1 0 0,-1-1 1 0 0,1 1 0 0 0,0-1-1 0 0,0 0 1 0 0,0 1-1 0 0,0-1 1 0 0,1-1 0 0 0,-1 1-1 0 0,1-1 1 0 0,-1 1-1 0 0,1-1 1 0 0,-1 0 0 0 0,1 0-1 0 0,0 0 1 0 0,3 0-1 0 0,-2-1 6 0 0,-1 0-1 0 0,0-1 0 0 0,0 1 1 0 0,0-1-1 0 0,0 1 0 0 0,0-1 0 0 0,0-1 1 0 0,4-1-1 0 0,1 1-19 0 0,-5 0 10 0 0,0 1 0 0 0,0-1 0 0 0,0 0-1 0 0,0 0 1 0 0,0 0 0 0 0,-1-1 0 0 0,1 1-1 0 0,-1-1 1 0 0,0 0 0 0 0,1 0-1 0 0,-1 0 1 0 0,-1 0 0 0 0,1-1 0 0 0,0 1-1 0 0,-1-1 1 0 0,0 1 0 0 0,0-1 0 0 0,2-5-1 0 0,-4 8-6 0 0,0 0 0 0 0,1-1 0 0 0,-1 1 0 0 0,-1-1 0 0 0,1 1 0 0 0,0 0 0 0 0,0-1 0 0 0,0 1 0 0 0,-1 0 0 0 0,1-1 0 0 0,-1 1 0 0 0,1 0 0 0 0,-1 0 0 0 0,1-1 0 0 0,-1 1 0 0 0,0 0 0 0 0,0 0 0 0 0,0 0 0 0 0,1 0 0 0 0,-2-1 0 0 0,0 0 0 0 0,0 0 0 0 0,0 0 0 0 0,1 0 0 0 0,-1 1 0 0 0,0-1 0 0 0,0 1 0 0 0,-1 0 0 0 0,1-1 0 0 0,0 1 0 0 0,0 0 0 0 0,-3 0 0 0 0,-1 0-8 0 0,0 0 0 0 0,0 0 0 0 0,0 1-1 0 0,0 0 1 0 0,0 1 0 0 0,0-1 0 0 0,-1 1-1 0 0,1 0 1 0 0,-6 3 0 0 0,-8 2-39 0 0,-25 12 0 0 0,32-14 21 0 0,11-4-106 0 0,2 0-20 0 0,1 1-1315 0 0,9 2-5283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4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26 3224 0 0,'0'0'465'0'0,"0"0"746"0"0,-6-6 1938 0 0,6 5-3051 0 0,0 1 1 0 0,-1-1-1 0 0,1 1 1 0 0,-1-1-1 0 0,1 1 0 0 0,0-1 1 0 0,-1 1-1 0 0,1 0 1 0 0,-1-1-1 0 0,1 1 0 0 0,-1-1 1 0 0,1 1-1 0 0,-1 0 1 0 0,0 0-1 0 0,1-1 0 0 0,-1 1 1 0 0,1 0-1 0 0,-1 0 1 0 0,0 0-1 0 0,1 0 0 0 0,-1 0 1 0 0,1 0-1 0 0,-1-1 1 0 0,0 2-1 0 0,-5-5 1081 0 0,5 2-949 0 0,-1 1-93 0 0,0 0 0 0 0,-1 0 0 0 0,1 1 0 0 0,0-1 1 0 0,0 0-1 0 0,0 1 0 0 0,-1-1 0 0 0,1 1 0 0 0,0 0 0 0 0,-1 0 0 0 0,1 0 0 0 0,-3 0 0 0 0,-32 7 1081 0 0,20-3-746 0 0,10-3-330 0 0,3-1-47 0 0,0 1 1 0 0,0 0 0 0 0,0 0-1 0 0,-1 0 1 0 0,1 1 0 0 0,0-1-1 0 0,-7 5 1 0 0,-21 15 322 0 0,1 1 1 0 0,-43 42 0 0 0,70-60-352 0 0,0 0 0 0 0,1 0 0 0 0,-1 0 0 0 0,1 0 0 0 0,0 1 0 0 0,0 0 0 0 0,1-1 0 0 0,-1 1 0 0 0,1 0 0 0 0,-2 6 0 0 0,3 1-14 0 0,1-5-34 0 0,1-1-1 0 0,0 1 0 0 0,0-1 0 0 0,1 0 0 0 0,-1 1 0 0 0,4 5 0 0 0,-1 1-17 0 0,-2-7 0 0 0,0-1 0 0 0,1 0-1 0 0,-1 0 1 0 0,1-1-1 0 0,0 1 1 0 0,0 0 0 0 0,0-1-1 0 0,1 0 1 0 0,-1 1-1 0 0,1-1 1 0 0,0-1 0 0 0,0 1-1 0 0,1-1 1 0 0,7 6 0 0 0,-4-5 11 0 0,0 0 0 0 0,0-1 0 0 0,0 1 0 0 0,0-2 0 0 0,0 1 0 0 0,0-1 0 0 0,1 0 0 0 0,12 1 0 0 0,17 2 26 0 0,72 20 1 0 0,-106-24-42 0 0,1 0 3 0 0,0 0 0 0 0,1 1 0 0 0,-1 0 0 0 0,0 0 0 0 0,0 0 0 0 0,-1 1 0 0 0,1 0 0 0 0,5 3 0 0 0,-3 4 0 0 0,-5-7-12 0 0,-1 1 0 0 0,0-1 0 0 0,0 1 0 0 0,-1-1 0 0 0,1 1-1 0 0,-1-1 1 0 0,1 1 0 0 0,-1-1 0 0 0,0 1 0 0 0,0-1-1 0 0,-1 1 1 0 0,0 3 0 0 0,-1-1-1 0 0,1 0 0 0 0,-1 0-1 0 0,-1 0 1 0 0,1 0 0 0 0,-1 0 0 0 0,-4 6-1 0 0,-5 5-8 0 0,-1 0 0 0 0,-1-1-1 0 0,-16 15 1 0 0,27-28 18 0 0,-7 5 84 0 0,1 1 0 0 0,-1-1 0 0 0,-1-1 0 0 0,0 1 0 0 0,0-2 0 0 0,0 0 0 0 0,-1 0 0 0 0,1-1 0 0 0,-1 0 0 0 0,-1-1 0 0 0,1-1 0 0 0,-1 0 0 0 0,1 0 0 0 0,-22 1 0 0 0,31-4-92 0 0,1-1-1 0 0,-1 1 0 0 0,1 0 0 0 0,0-1 0 0 0,-1 1 0 0 0,1-1 0 0 0,0 0 0 0 0,-1 0 0 0 0,1 0 0 0 0,0 0 0 0 0,0 0 1 0 0,0 0-1 0 0,0-1 0 0 0,0 1 0 0 0,0-1 0 0 0,0 1 0 0 0,0-1 0 0 0,1 0 0 0 0,-1 0 0 0 0,1 0 0 0 0,-1 0 0 0 0,1 0 1 0 0,0 0-1 0 0,-2-4 0 0 0,3 6-61 0 0,-1 0 0 0 0,1-1 0 0 0,0 1 0 0 0,0 0-1 0 0,0-1 1 0 0,0 1 0 0 0,-1-1 0 0 0,1 1 0 0 0,0-1 0 0 0,0 1 0 0 0,0 0 0 0 0,0-1 0 0 0,0 1 0 0 0,0-1 0 0 0,0 1 0 0 0,0 0 0 0 0,0-1 0 0 0,1 1 0 0 0,-1-1 0 0 0,0 1 0 0 0,0-1 0 0 0,0 1-1 0 0,1-2-180 0 0,3-7-767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2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13 159 14336 0 0,'0'0'330'0'0,"-1"-2"45"0"0,1 2-341 0 0,0-1 8 0 0,0 0-1 0 0,-1 0 0 0 0,1 1 1 0 0,0-1-1 0 0,-1 0 0 0 0,1 1 1 0 0,-1-1-1 0 0,1 0 0 0 0,-1 1 1 0 0,1-1-1 0 0,-1 0 0 0 0,0 1 1 0 0,1-1-1 0 0,-1 1 0 0 0,0-1 1 0 0,0 1-1 0 0,1 0-39 0 0,0 0 1 0 0,0 0-1 0 0,-1 0 0 0 0,1 0 0 0 0,0-1 0 0 0,0 1 1 0 0,0 0-1 0 0,0 0 0 0 0,0 0 0 0 0,0 0 1 0 0,-1 0-1 0 0,1 0 0 0 0,0 0 0 0 0,0 0 0 0 0,0 0 1 0 0,0 0-1 0 0,0 0 0 0 0,0 0 0 0 0,0 0 0 0 0,0-1 1 0 0,0 1-1 0 0,-1 0 0 0 0,1 0 0 0 0,0 0 1 0 0,0 0-1 0 0,0 0 0 0 0,0 0 0 0 0,0-1 0 0 0,0 1 1 0 0,0 0-1 0 0,0 0 0 0 0,0 0 0 0 0,0 0 0 0 0,0 0 1 0 0,0 0-1 0 0,0-1 0 0 0,0 1 0 0 0,0 0 1 0 0,0 0-1 0 0,0 0 0 0 0,0 0 0 0 0,0 0 0 0 0,0 0 1 0 0,0-1-1 0 0,0 1 0 0 0,0 0 0 0 0,1 0 0 0 0,-1 0 1 0 0,0 0-1 0 0,0 0 0 0 0,0 0 0 0 0,0 0 1 0 0,0 0-1 0 0,0-1 0 0 0,0 1 0 0 0,0 0 0 0 0,0 0 1 0 0,0 0-1 0 0,1 0 0 0 0,-1 0 0 0 0,0 0 0 0 0,0 0 1 0 0,0 0-1 0 0,0 0 0 0 0,10-4-13 0 0,-9 4 26 0 0,18-6 45 0 0,-1 1 0 0 0,1 1 0 0 0,34-3 0 0 0,-29 5 14 0 0,44-11 0 0 0,-54 10-136 0 0,0 1 0 0 0,0 0-1 0 0,28 1 1 0 0,-33 1-225 0 0,0-1 0 0 0,-1 0 0 0 0,1-1-1 0 0,-1 0 1 0 0,15-5 0 0 0,-22 7 98 0 0,-1 0 12 0 0,0 0 51 0 0,0 0 220 0 0,0 0 115 0 0,0 0 23 0 0,0 0 17 0 0,0 0 47 0 0,0 0 22 0 0,0 0 2 0 0,0 0-16 0 0,-1 3-66 0 0,-4 7-123 0 0,1 0 0 0 0,1 0 0 0 0,0 1-1 0 0,0-1 1 0 0,1 1 0 0 0,1 0 0 0 0,0 0 0 0 0,0 15-1 0 0,0-16-7 0 0,2 0 0 0 0,-1 0-1 0 0,1 0 1 0 0,1 0 0 0 0,3 15-1 0 0,-5-25-93 0 0,1 1-1 0 0,-1 0 1 0 0,0-1-1 0 0,1 1 1 0 0,-1-1-1 0 0,0 1 1 0 0,1-1-1 0 0,-1 1 1 0 0,0-1-1 0 0,1 1 1 0 0,-1-1-1 0 0,1 1 1 0 0,-1-1-1 0 0,1 0 1 0 0,-1 1-1 0 0,1-1 1 0 0,-1 0-1 0 0,1 1 1 0 0,0-1-1 0 0,-1 0 1 0 0,1 0-1 0 0,-1 0 1 0 0,1 1-1 0 0,0-1 1 0 0,-1 0-1 0 0,1 0 1 0 0,0 0-1 0 0,-1 0 1 0 0,1 0-1 0 0,0 0 1 0 0,0 0-1 0 0,19-8 83 0 0,-19 7-87 0 0,6-3-61 0 0,0-1 0 0 0,0 0-1 0 0,-1-1 1 0 0,1 1 0 0 0,-1-1-1 0 0,0-1 1 0 0,-1 1 0 0 0,0-1 0 0 0,0 0-1 0 0,0 0 1 0 0,-1 0 0 0 0,0-1-1 0 0,0 1 1 0 0,-1-1 0 0 0,0 0 0 0 0,0 0-1 0 0,-1 0 1 0 0,0-1 0 0 0,0 1-1 0 0,-1 0 1 0 0,0-1 0 0 0,-1 1 0 0 0,0-1-1 0 0,0 1 1 0 0,-1-1 0 0 0,-3-15-1 0 0,4 23 22 0 0,0 0-1 0 0,-1 0 1 0 0,1 1-1 0 0,0-1 1 0 0,-1 0-1 0 0,1 0 0 0 0,-1 1 1 0 0,1-1-1 0 0,-1 0 1 0 0,1 1-1 0 0,-1-1 1 0 0,0 0-1 0 0,1 1 0 0 0,-1-1 1 0 0,0 1-1 0 0,1-1 1 0 0,-1 1-1 0 0,0 0 1 0 0,0-1-1 0 0,0 1 1 0 0,-1-1-218 0 0,0 1 33 0 0,-15 0-176 0 0,16 0 388 0 0,1 0 1 0 0,-1 0 0 0 0,1 0 0 0 0,-1 0 0 0 0,0 0 0 0 0,1 0 0 0 0,-1 0 0 0 0,1 0 0 0 0,-1 0 0 0 0,0 1 0 0 0,1-1 0 0 0,-1 0 0 0 0,1 0-1 0 0,-1 1 1 0 0,1-1 0 0 0,-1 0 0 0 0,1 1 0 0 0,-1-1 0 0 0,1 0 0 0 0,-1 1 0 0 0,0 1-6 0 0,0-1 0 0 0,1 1 0 0 0,-1-1 0 0 0,1 1 0 0 0,-1 0 0 0 0,1-1 0 0 0,0 1 0 0 0,-1-1 0 0 0,1 1 0 0 0,0 0 0 0 0,0 2 0 0 0,1-2 5 0 0,-1 1 1 0 0,0-1-1 0 0,1 0 0 0 0,-1 0 0 0 0,1 0 1 0 0,0 0-1 0 0,-1 0 0 0 0,1-1 0 0 0,0 1 1 0 0,0 0-1 0 0,1 0 0 0 0,-1 0 0 0 0,0-1 1 0 0,2 2-1 0 0,24 23 56 0 0,-17-18 23 0 0,7 4 58 0 0,-14-10-102 0 0,-1-1 1 0 0,0 0 0 0 0,0 1 0 0 0,0-1 0 0 0,0 1 0 0 0,0-1 0 0 0,0 1 0 0 0,0 0 0 0 0,-1 0 0 0 0,3 3 0 0 0,5 7 108 0 0,-7-11-92 0 0,-1 1 0 0 0,1 0 0 0 0,-1-1 0 0 0,1 1 1 0 0,-1 0-1 0 0,0 0 0 0 0,0 0 0 0 0,0 0 0 0 0,0 0 1 0 0,0 0-1 0 0,-1 0 0 0 0,1 1 0 0 0,0 2 0 0 0,-1-2 185 0 0,-1-1 35 0 0,-4 11 453 0 0,3-8-222 0 0,5-10 145 0 0,6-14-472 0 0,-6 12-128 0 0,0-1 0 0 0,1 1 0 0 0,0 0 0 0 0,0 0 0 0 0,0 0 0 0 0,7-6 0 0 0,9-7 152 0 0,0-1-1 0 0,-2-1 0 0 0,19-28 1 0 0,-33 45-131 0 0,-2 2-8 0 0,0 0-1 0 0,1 0 1 0 0,-1 0 0 0 0,1 0-1 0 0,0 0 1 0 0,0 1-1 0 0,5-4 1 0 0,-6 5-59 0 0,1 0 0 0 0,-1 0 0 0 0,1 0 0 0 0,-1 1 0 0 0,0-1 0 0 0,1 1 0 0 0,-1 0 0 0 0,1 0 0 0 0,-1 0 0 0 0,1 0 0 0 0,3 0 0 0 0,6 4-907 0 0,0 5-3929 0 0,-1 0-1510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4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5 132 1840 0 0,'0'0'467'0'0,"0"0"1287"0"0,0 0 1400 0 0,-3-2-3402 0 0,2 1 2988 0 0,2 0 5723 0 0,25-1-8286 0 0,-1-1-1 0 0,0-1 1 0 0,29-9 0 0 0,-7-1-27 0 0,0-3 0 0 0,54-25 0 0 0,-80 33-150 0 0,-11 6 19 0 0,-1-2 1 0 0,1 1-1 0 0,9-7 1 0 0,-18 10 112 0 0,-1 1 18 0 0,0 0 2 0 0,-6 7 0 0 0,3-4-472 0 0,0 0 0 0 0,0 0-1 0 0,0 1 1 0 0,1-1 0 0 0,-1 1-1 0 0,1 0 1 0 0,-3 7 0 0 0,5-11-1213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4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1840 0 0,'0'0'83'0'0,"0"0"303"0"0,0 0 1236 0 0,0 0 539 0 0,0 0 109 0 0,0 0-231 0 0,0 0-1068 0 0,0 0-473 0 0,1 3-91 0 0,5 7-30 0 0,-5-8-312 0 0,0 0 0 0 0,1 0 0 0 0,-1 0-1 0 0,0 0 1 0 0,0 0 0 0 0,-1 1 0 0 0,1-1-1 0 0,0 0 1 0 0,-1 0 0 0 0,1 1 0 0 0,-1 3 0 0 0,0 2 64 0 0,0 10 356 0 0,0 1 0 0 0,-6 29 0 0 0,4-34-250 0 0,1 0-1 0 0,0-1 1 0 0,2 17 0 0 0,-2 18 232 0 0,-1-32-318 0 0,-18 142 1178 0 0,18-149-1275 0 0,1 1-1 0 0,0-1 1 0 0,0 1 0 0 0,1 0-1 0 0,0 0 1 0 0,1-1 0 0 0,2 15-1 0 0,-2-22 13 0 0,-1-2 0 0 0,0 0-25 0 0,0 0-268 0 0,0 0-727 0 0,9-7-1245 0 0,-7 5 1803 0 0,8-8-944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4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46 7832 0 0,'-17'-9'670'0'0,"14"8"-512"0"0,1-1 0 0 0,0 1 0 0 0,0 0 0 0 0,-1 0 0 0 0,1 0 0 0 0,-1 0 0 0 0,-3-1 0 0 0,4 2 1074 0 0,2 0 59 0 0,0 0-88 0 0,0 0-421 0 0,3-1-187 0 0,4-3-430 0 0,1 0 1 0 0,0 1 0 0 0,-1 0-1 0 0,1 0 1 0 0,0 1 0 0 0,1 0-1 0 0,-1 1 1 0 0,0-1-1 0 0,10 1 1 0 0,5 1-126 0 0,0 0 0 0 0,29 5 0 0 0,-44-4-22 0 0,-1 0-1 0 0,1 1 1 0 0,-1 0 0 0 0,11 4 0 0 0,-16-6-15 0 0,-1 1 1 0 0,1-1-1 0 0,-1 1 0 0 0,1 0 1 0 0,-1-1-1 0 0,0 1 1 0 0,1 0-1 0 0,-1 0 0 0 0,0 0 1 0 0,0 0-1 0 0,1 0 1 0 0,-1 0-1 0 0,0 0 0 0 0,0 1 1 0 0,0-1-1 0 0,-1 0 1 0 0,1 0-1 0 0,0 1 1 0 0,0-1-1 0 0,-1 1 0 0 0,1-1 1 0 0,-1 1-1 0 0,1-1 1 0 0,-1 1-1 0 0,1-1 0 0 0,-1 1 1 0 0,0-1-1 0 0,0 1 1 0 0,0-1-1 0 0,0 3 0 0 0,-2 2 23 0 0,0 1-1 0 0,0-1 0 0 0,0 0 0 0 0,-1 0 0 0 0,0 0 0 0 0,0 0 0 0 0,-1-1 0 0 0,0 1 0 0 0,0-1 0 0 0,0 0 0 0 0,0 0 0 0 0,-1 0 0 0 0,-6 5 0 0 0,-11 7 506 0 0,-44 28 0 0 0,55-38-456 0 0,-92 51-724 0 0,88-53-5653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4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9184 0 0,'0'0'421'0'0,"0"0"-12"0"0,0 0-107 0 0,0 0 522 0 0,0 0 257 0 0,0 0 51 0 0,2 0-80 0 0,48-5 1046 0 0,-14 0-1409 0 0,-28 3-459 0 0,1 1-1 0 0,14-1 1 0 0,89-5-120 0 0,-95 6-109 0 0,0-1 0 0 0,27-6 0 0 0,4-1-29 0 0,-36 7-105 0 0,-9 1-55 0 0,-3 1-18 0 0,0 0 6 0 0,0 0 32 0 0,0 0 10 0 0,0 0 4 0 0,0 0-28 0 0,0 0-130 0 0,0 0-59 0 0,0 0-11 0 0,0 0-145 0 0,0 0-598 0 0,-3-1-262 0 0,-7-6-573 0 0,8 6-2081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1:4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9072 0 0,'0'0'413'0'0,"0"0"-10"0"0,0 0-174 0 0,0 0 226 0 0,1 0 121 0 0,14-1-35 0 0,-1-1 1 0 0,1-1 0 0 0,-1-1-1 0 0,0 0 1 0 0,14-6-1 0 0,-6 2-157 0 0,105-29 859 0 0,-103 31-1154 0 0,1 2 0 0 0,-1 0 0 0 0,34 1 0 0 0,-2 3-13 0 0,-47 3-66 0 0,-7-2 43 0 0,-2-1 11 0 0,0 0 0 0 0,0 0 6 0 0,0 0 20 0 0,0 0 6 0 0,-1 1 0 0 0,1 0-91 0 0,0-1-1 0 0,-1 1 0 0 0,1 0 0 0 0,0-1 0 0 0,0 1 0 0 0,-1 0 0 0 0,1-1 0 0 0,0 1 0 0 0,-1-1 0 0 0,1 1 0 0 0,-1-1 0 0 0,1 1 0 0 0,-1-1 0 0 0,1 1 0 0 0,-1-1 0 0 0,1 1 0 0 0,-1-1 0 0 0,0 0 0 0 0,1 1 0 0 0,-1-1 0 0 0,1 0 0 0 0,-2 1 0 0 0,-1 0-1 0 0,-7 5-488 0 0,1 1-3741 0 0,7-6-1094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0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 3224 0 0,'-5'0'240'0'0,"1"0"148"0"0,3 0 1370 0 0,1 0 588 0 0,0 0 107 0 0,3 0-230 0 0,113-6 1769 0 0,-113 6-3961 0 0,150-7 1356 0 0,-117 3-1261 0 0,-29 2-100 0 0,1 1 1 0 0,14-1-1 0 0,-4 0-26 0 0,4-3 0 0 0,-14 3-18 0 0,-6 1-72 0 0,-2 1 30 0 0,1-1-1 0 0,0 1 0 0 0,0-1 1 0 0,-1 0-1 0 0,1 0 0 0 0,0 1 1 0 0,-1-1-1 0 0,1 0 0 0 0,0 0 1 0 0,-1 0-1 0 0,1-1 0 0 0,6-6-3785 0 0,-7 8 2257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0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12496 0 0,'0'0'281'0'0,"0"0"40"0"0,0 0 22 0 0,0 0-39 0 0,2-1-152 0 0,0 0-102 0 0,0 1 0 0 0,-1-1 1 0 0,1 0-1 0 0,0 1 0 0 0,0-1 1 0 0,0 1-1 0 0,0 0 0 0 0,0 0 0 0 0,0 0 1 0 0,0 0-1 0 0,0 0 0 0 0,1 0 0 0 0,-1 0 1 0 0,-1 1-1 0 0,1-1 0 0 0,0 1 0 0 0,0 0 1 0 0,0-1-1 0 0,0 1 0 0 0,0 0 1 0 0,2 2-1 0 0,0-2-3 0 0,6 4-32 0 0,-1 0-1 0 0,1 0 0 0 0,-1 1 1 0 0,0 0-1 0 0,-1 0 1 0 0,1 1-1 0 0,-1 1 1 0 0,-1-1-1 0 0,1 1 0 0 0,11 17 1 0 0,-8-8-6 0 0,-2 0 0 0 0,0 0 0 0 0,-1 1 0 0 0,0 0 0 0 0,5 22 1 0 0,-6-16 10 0 0,3 8 162 0 0,8 42-1 0 0,-16-64-153 0 0,-1 0 0 0 0,0 0 0 0 0,-1 1 0 0 0,0-1 0 0 0,0 0 0 0 0,-1 0 0 0 0,-1 0 0 0 0,-4 17 1 0 0,4-22-39 0 0,0 6-9 0 0,-1-1 1 0 0,-1 0-1 0 0,0 0 1 0 0,0 0-1 0 0,-1 0 1 0 0,0-1-1 0 0,-1 1 1 0 0,-9 11 0 0 0,12-18 46 0 0,0 0 0 0 0,0 0 0 0 0,0 0 0 0 0,-1 0 0 0 0,-5 3 0 0 0,7-5-28 0 0,0 0 1 0 0,0 0-1 0 0,-1-1 0 0 0,1 1 0 0 0,0-1 1 0 0,0 1-1 0 0,0-1 0 0 0,-1 0 0 0 0,1 0 1 0 0,0 0-1 0 0,0 0 0 0 0,-4 0 1 0 0,0-1-8 0 0,0 1 0 0 0,0-1 1 0 0,0 0-1 0 0,0-1 0 0 0,0 1 1 0 0,0-1-1 0 0,1-1 0 0 0,-1 1 1 0 0,0-1-1 0 0,1 1 0 0 0,-6-5 1 0 0,8 4 9 0 0,-3-2 102 0 0,0 0 1 0 0,1 0-1 0 0,0-1 0 0 0,-1 1 1 0 0,-3-8-1 0 0,7 11-31 0 0,1 0-1 0 0,0 0 0 0 0,1 0 1 0 0,-1 0-1 0 0,0 0 0 0 0,0 0 1 0 0,1 0-1 0 0,-1 0 0 0 0,1-1 1 0 0,0 1-1 0 0,0 0 0 0 0,0 0 1 0 0,0 0-1 0 0,0-1 0 0 0,0 1 1 0 0,0 0-1 0 0,1 0 0 0 0,-1 0 1 0 0,1 0-1 0 0,-1 0 0 0 0,1 0 1 0 0,2-4-1 0 0,0 2-33 0 0,0-1 0 0 0,0 1 0 0 0,0 0 0 0 0,0 0 0 0 0,1 0 0 0 0,-1 1-1 0 0,1-1 1 0 0,0 1 0 0 0,1 0 0 0 0,-1 0 0 0 0,0 0 0 0 0,6-2 0 0 0,4-1-7 0 0,0-1 0 0 0,27-6 1 0 0,-11 4-77 0 0,0 2 0 0 0,0 1 1 0 0,0 2-1 0 0,43-2 0 0 0,-52 10 71 0 0,-1 0-3567 0 0,-20-2 1744 0 0,0 11-18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0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2760 0 0,'11'-1'4298'0'0,"-9"-2"-3767"0"0,0 1 0 0 0,1-1 0 0 0,0 1 0 0 0,-1 0 0 0 0,1 0 0 0 0,0 0 0 0 0,0 0 0 0 0,0 1 0 0 0,1-1 0 0 0,-1 1 0 0 0,0 0 0 0 0,7-2 0 0 0,7-1-134 0 0,25-2 1 0 0,-17 3 286 0 0,276-20-33 0 0,-150 15-542 0 0,-64 4-109 0 0,-74 4-1 0 0,-11 0-5 0 0,-1 0-1 0 0,1 0 1 0 0,0 0-1 0 0,-1 0 1 0 0,1-1 0 0 0,0 1-1 0 0,-1 0 1 0 0,1-1-1 0 0,0 1 1 0 0,-1-1-1 0 0,1 0 1 0 0,2-1 0 0 0,-2 2-20 0 0,2-1 15 0 0,3-10-138 0 0,-6 10-123 0 0,0 1 36 0 0,-1-1 0 0 0,1 1 0 0 0,0-1 0 0 0,-1 1 1 0 0,1-1-1 0 0,-1 1 0 0 0,1-1 0 0 0,-1 1 0 0 0,1-1 0 0 0,-1 1 0 0 0,1-1 0 0 0,-1 0 0 0 0,0 1 0 0 0,1-1 0 0 0,-1 0 0 0 0,0 1 0 0 0,1-2 0 0 0,-1 1-371 0 0,1 0-4045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0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8664 0 0,'0'0'397'0'0,"0"0"-8"0"0,0 0-207 0 0,1 3 39 0 0,4 10 57 0 0,9 26 627 0 0,-13-32-710 0 0,0 1 1 0 0,0-1-1 0 0,0 0 0 0 0,-1 1 1 0 0,0-1-1 0 0,-3 14 1 0 0,0 28 259 0 0,2-26-181 0 0,-5 27 1 0 0,-1 15 189 0 0,4-32-224 0 0,-1 39 296 0 0,4-65-489 0 0,0-6-39 0 0,0 0 0 0 0,0 0 1 0 0,0 0-1 0 0,0 0 0 0 0,0 0 1 0 0,0 0-1 0 0,0 0 0 0 0,0 0 1 0 0,0 0-1 0 0,0 0 0 0 0,-1 0 0 0 0,1 0 1 0 0,-1 0-1 0 0,1 0 0 0 0,0 0 1 0 0,-1 0-1 0 0,0 0 0 0 0,1 0 1 0 0,-2 1-1 0 0,1-1 77 0 0,-5-2 131 0 0,2-1-131 0 0,1 0-1 0 0,-1 0 1 0 0,1 0 0 0 0,0 0-1 0 0,0-1 1 0 0,0 0-1 0 0,-5-4 1 0 0,-12-11 647 0 0,19 18-675 0 0,1-1-1 0 0,0 1 1 0 0,-1 0-1 0 0,1-1 1 0 0,-1 1-1 0 0,1 0 1 0 0,0-1-1 0 0,-1 1 1 0 0,1-1-1 0 0,0 1 1 0 0,-1-1-1 0 0,1 1 0 0 0,0-1 1 0 0,0 1-1 0 0,-1-1 1 0 0,1 1-1 0 0,0-1 1 0 0,0 1-1 0 0,0-1 1 0 0,0 1-1 0 0,0-1 1 0 0,0 1-1 0 0,0-1 0 0 0,0 1 1 0 0,0-1-1 0 0,0 1 1 0 0,0-2-1 0 0,0 1 8 0 0,1-1 0 0 0,0 1 0 0 0,-1-1-1 0 0,1 1 1 0 0,0-1 0 0 0,0 1 0 0 0,0-1-1 0 0,0 1 1 0 0,2-2 0 0 0,-1 0-52 0 0,0 1 0 0 0,1-1 0 0 0,0 1 0 0 0,-1 0 1 0 0,1 0-1 0 0,0 0 0 0 0,0 0 0 0 0,0 1 0 0 0,7-3 0 0 0,22 1-67 0 0,0 0-5519 0 0,-20-1-140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0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4144 0 0,'0'0'319'0'0,"0"0"57"0"0,2-1 1018 0 0,9-6 1165 0 0,-10 6-2220 0 0,1 0 0 0 0,-1 0 0 0 0,1-1 0 0 0,0 1 0 0 0,0 0 0 0 0,-1 1 0 0 0,1-1-1 0 0,3-1 1 0 0,17-1 776 0 0,1 0-1 0 0,0 2 1 0 0,25 1-1 0 0,-28 1-1044 0 0,1-2 1 0 0,-1 0-1 0 0,0-1 0 0 0,30-6 1 0 0,17-14-2819 0 0,-65 22 1394 0 0,-2 0-12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4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3224 0 0,'0'0'492'0'0,"0"0"857"0"0,0 0 379 0 0,0 1 80 0 0,5 14-26 0 0,6 24-1 0 0,-3-6-1071 0 0,-4-11-288 0 0,-1-1 0 0 0,0 1 0 0 0,-2 41-1 0 0,0-11 71 0 0,2 158 857 0 0,-3-189-1312 0 0,2 19 93 0 0,8 45-1 0 0,-7-76-134 0 0,-3-7-85 0 0,0-2 0 0 0,0 0-167 0 0,0 0-738 0 0,2-5-322 0 0,6-16-69 0 0,-6-2-12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0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2304 0 0,'0'0'101'0'0,"-9"0"703"0"0,7 0 2694 0 0,1 2 3385 0 0,-17 51-5262 0 0,-29 59-1 0 0,43-101-1470 0 0,1-1 0 0 0,0 1-1 0 0,0 0 1 0 0,1 0-1 0 0,-1 22 1 0 0,1-11 120 0 0,2-11-138 0 0,0-1 0 0 0,1 1 0 0 0,1 0 0 0 0,0 0 0 0 0,0-1 0 0 0,7 16 0 0 0,-5-13 6 0 0,-4-10-107 0 0,1-1 0 0 0,0 0 0 0 0,1 0 0 0 0,-1 0 0 0 0,0 0 0 0 0,1 0 0 0 0,-1 0 0 0 0,1 0 1 0 0,-1-1-1 0 0,1 1 0 0 0,0 0 0 0 0,0-1 0 0 0,-1 1 0 0 0,1-1 0 0 0,1 0 0 0 0,-1 0 0 0 0,0 1 0 0 0,0-1 0 0 0,0-1 0 0 0,0 1 1 0 0,1 0-1 0 0,-1 0 0 0 0,0-1 0 0 0,1 0 0 0 0,-1 1 0 0 0,4-1 0 0 0,5 0 31 0 0,1 0-1 0 0,-1 0 0 0 0,0-1 1 0 0,14-3-1 0 0,-24 3-59 0 0,14-1-23 0 0,0 0 0 0 0,-1-2 0 0 0,0 0-1 0 0,0 0 1 0 0,0-2 0 0 0,14-6 0 0 0,-17 7-1814 0 0,-9 5-4735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0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9072 0 0,'0'0'413'0'0,"0"0"-10"0"0,-1 2-259 0 0,-24 47 737 0 0,-31 100 3266 0 0,47-115-3729 0 0,2 1 1 0 0,1 1-1 0 0,-2 39 1 0 0,8-73-410 0 0,0 5 63 0 0,0 1-1 0 0,1-1 1 0 0,0 1-1 0 0,0-1 1 0 0,1 0-1 0 0,2 9 1 0 0,1 4 123 0 0,-3-13-172 0 0,0-1-1 0 0,1 1 0 0 0,-1-1 0 0 0,1 0 0 0 0,0 0 0 0 0,1 0 0 0 0,-1 0 1 0 0,1-1-1 0 0,1 1 0 0 0,-1-1 0 0 0,1 0 0 0 0,0 0 0 0 0,0-1 0 0 0,0 0 0 0 0,0 1 1 0 0,1-2-1 0 0,0 1 0 0 0,0-1 0 0 0,0 1 0 0 0,0-2 0 0 0,0 1 0 0 0,1-1 1 0 0,-1 0-1 0 0,1 0 0 0 0,0-1 0 0 0,-1 0 0 0 0,1 0 0 0 0,0 0 0 0 0,8-1 0 0 0,27-1-1804 0 0,-21-2 693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0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3680 0 0,'0'0'167'0'0,"0"0"291"0"0,0 0 1121 0 0,0 0 483 0 0,0 0 97 0 0,0 0-228 0 0,0 0-1025 0 0,1 2-450 0 0,6 14 66 0 0,-3-9-385 0 0,-1 0 0 0 0,0 1-1 0 0,0-1 1 0 0,-1 0 0 0 0,0 1-1 0 0,0-1 1 0 0,-1 1 0 0 0,1 9-1 0 0,-2-11-66 0 0,1 0-1 0 0,0 0 1 0 0,0 0 0 0 0,0 0-1 0 0,1 0 1 0 0,-1 0-1 0 0,4 7 1 0 0,22 37 317 0 0,-1 0-32 0 0,-21-38-166 0 0,1-1 0 0 0,-1 1 0 0 0,2-1 0 0 0,0 0 0 0 0,13 17 0 0 0,-18-27 3 0 0,-2-1-183 0 0,0 1-1 0 0,0-1 1 0 0,0 0-1 0 0,0 0 0 0 0,1 1 1 0 0,-1-1-1 0 0,0 0 1 0 0,0 0-1 0 0,0 0 0 0 0,0 1 1 0 0,1-1-1 0 0,-1 0 0 0 0,0 0 1 0 0,0 0-1 0 0,1 0 1 0 0,-1 1-1 0 0,0-1 0 0 0,0 0 1 0 0,1 0-1 0 0,-1 0 1 0 0,0 0-1 0 0,0 0 0 0 0,1 0 1 0 0,-1 0-1 0 0,0 0 0 0 0,0 0 1 0 0,1 0-1 0 0,-1 0 1 0 0,0 0-1 0 0,0 0 0 0 0,1 0 1 0 0,-1 0-1 0 0,0 0 1 0 0,1 0-1 0 0,-1 0 0 0 0,0 0 1 0 0,0 0-1 0 0,1 0 0 0 0,-1 0 1 0 0,0-1-1 0 0,11-3 56 0 0,-8 2-51 0 0,-1-1-1 0 0,1 0 0 0 0,-1 1 1 0 0,0-1-1 0 0,0 0 0 0 0,0 0 0 0 0,0 0 1 0 0,-1-1-1 0 0,1 1 0 0 0,-1 0 0 0 0,0-1 1 0 0,0 1-1 0 0,0-1 0 0 0,0 1 0 0 0,0-1 1 0 0,-1 1-1 0 0,0-1 0 0 0,1 1 1 0 0,-2-8-1 0 0,2 1 0 0 0,0 0 0 0 0,1 0 0 0 0,0 0 0 0 0,0 0 0 0 0,7-15 0 0 0,-1 0-10 0 0,-3 11-39 0 0,12-24 0 0 0,-3 8 23 0 0,-4 9-44 0 0,-5 14-1 0 0,0 0 48 0 0,0 0 11 0 0,0 0 11 0 0,-1-1 21 0 0,-3 8-36 0 0,0 1 0 0 0,0-1 0 0 0,0 1 1 0 0,0-1-1 0 0,0 1 0 0 0,0 0 0 0 0,0-1 0 0 0,0 1 0 0 0,0 0 0 0 0,1 1 0 0 0,0 0 5 0 0,1 0 0 0 0,-1 0-1 0 0,0 1 1 0 0,0-1 0 0 0,0 1 0 0 0,-1-1-1 0 0,1 1 1 0 0,0 0 0 0 0,-1 0-1 0 0,0 0 1 0 0,2 3 0 0 0,5 37 49 0 0,-3-16-45 0 0,0 6-10 0 0,-4-23-9 0 0,1 0-1 0 0,0 0 0 0 0,4 12 0 0 0,-2-11 26 0 0,0-1 0 0 0,0 0-1 0 0,1 0 1 0 0,1-1 0 0 0,9 14-1 0 0,-14-22 4 0 0,0 1-1 0 0,1-1 0 0 0,-1 0 0 0 0,0 0 0 0 0,0 1 0 0 0,1-1 1 0 0,-1 0-1 0 0,1 0 0 0 0,-1 0 0 0 0,1 0 0 0 0,0-1 1 0 0,-1 1-1 0 0,1 0 0 0 0,0-1 0 0 0,-1 1 0 0 0,1-1 0 0 0,0 1 1 0 0,0-1-1 0 0,-1 0 0 0 0,1 0 0 0 0,0 0 0 0 0,0 0 0 0 0,0 0 1 0 0,-1 0-1 0 0,1 0 0 0 0,0-1 0 0 0,0 1 0 0 0,-1-1 1 0 0,1 1-1 0 0,0-1 0 0 0,-1 0 0 0 0,1 0 0 0 0,0 1 0 0 0,1-3 1 0 0,1 0 26 0 0,1 0 1 0 0,-1 0 0 0 0,0 0 0 0 0,-1-1 0 0 0,1 0 0 0 0,0 0 0 0 0,-1 0-1 0 0,0 0 1 0 0,0 0 0 0 0,4-9 0 0 0,-5 10-19 0 0,2-6 21 0 0,0-1-1 0 0,0 1 1 0 0,0 0 0 0 0,-1-1 0 0 0,2-13 0 0 0,-1 4 23 0 0,8-25 0 0 0,4-17-52 0 0,-10 43 10 0 0,-4 15-19 0 0,-1 0 0 0 0,0-1 0 0 0,0 1 0 0 0,0 0 0 0 0,0 0 0 0 0,-1-1 0 0 0,1-3 0 0 0,-1 3 5 0 0,0-3-32 0 0,10-12 170 0 0,-9 17-265 0 0,-1 2-98 0 0,0 0-29 0 0,0 0-141 0 0,0 0-578 0 0,0 0-254 0 0,0 0-49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1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1376 0 0,'0'0'363'0'0,"0"0"985"0"0,0 0 430 0 0,0 0 87 0 0,0 0-177 0 0,0 0-824 0 0,0 0-356 0 0,0 0-76 0 0,0 0-6 0 0,1 2 31 0 0,5 11 211 0 0,-1 1-1 0 0,-1-1 1 0 0,4 18 0 0 0,-8-25-488 0 0,0 0 0 0 0,0 0 0 0 0,-1 11 0 0 0,-1 6 84 0 0,2-14-79 0 0,0-8 72 0 0,0-1 30 0 0,0 0 8 0 0,0 0-15 0 0,0 0-67 0 0,0 0-28 0 0,0 0-8 0 0,0 0 13 0 0,0 0 54 0 0,0 0 20 0 0,0 0 6 0 0,9-11 209 0 0,-4 1-456 0 0,-1 0 0 0 0,0 0 0 0 0,0 0 0 0 0,-1-1 0 0 0,0 1 0 0 0,1-17 0 0 0,-4 24-23 0 0,0-1 2 0 0,10-12-18 0 0,3-2-122 0 0,-10 18 85 0 0,0 0 53 0 0,-1 1-1 0 0,1 0 1 0 0,-1 0-1 0 0,1 1 1 0 0,-1-1-1 0 0,0 0 1 0 0,0 1-1 0 0,1 0 1 0 0,-1-1-1 0 0,0 1 1 0 0,0 0-1 0 0,0 0 1 0 0,-1 0 0 0 0,1 0-1 0 0,0 1 1 0 0,-1-1-1 0 0,0 0 1 0 0,1 1-1 0 0,-1-1 1 0 0,2 5-1 0 0,2 6 0 0 0,16 27 1 0 0,-20-38 0 0 0,0 0 0 0 0,0 0 0 0 0,0 0 0 0 0,-1 0 0 0 0,1 0 0 0 0,-1 0 0 0 0,1 0 0 0 0,-1 0 0 0 0,0 1 0 0 0,0-1 0 0 0,0 2 0 0 0,-1 10 0 0 0,-2-3 15 0 0,12-34 155 0 0,-5 12-166 0 0,0-1 1 0 0,1 1-1 0 0,0 0 1 0 0,1 1-1 0 0,1-1 1 0 0,11-14-1 0 0,-16 22-4 0 0,10-9 0 0 0,-1 5-16 0 0,1 0-1 0 0,-1 0 1 0 0,19-6-1 0 0,-19 8-69 0 0,-9 4 81 0 0,0 1-1 0 0,0-1 0 0 0,-1 1 0 0 0,1 0 0 0 0,0 0 1 0 0,0 0-1 0 0,0 0 0 0 0,0 0 0 0 0,0 0 0 0 0,2 1 0 0 0,-3-1 6 0 0,15 4 0 0 0,-13-1 0 0 0,-1-1 0 0 0,0 0 1 0 0,0 0-1 0 0,0 1 0 0 0,-1-1 1 0 0,1 0-1 0 0,0 0 0 0 0,-1 1 1 0 0,0-1-1 0 0,1 1 0 0 0,-1 0 0 0 0,0-1 1 0 0,0 1-1 0 0,-1 0 0 0 0,2 4 1 0 0,-1 3 41 0 0,0 0 1 0 0,-1 15-1 0 0,-1-10 42 0 0,1-5 2 0 0,-1 1-1 0 0,-4 17 0 0 0,3-25-63 0 0,1-2-18 0 0,1-1-1 0 0,0 1 1 0 0,-1-1 0 0 0,1 1-1 0 0,0 0 1 0 0,-1-1-1 0 0,1 1 1 0 0,0 0-1 0 0,0-1 1 0 0,0 1-1 0 0,0 0 1 0 0,-1-1-1 0 0,1 1 1 0 0,0 0-1 0 0,0-1 1 0 0,0 1-1 0 0,0 0 1 0 0,0-1-1 0 0,1 1 1 0 0,-1 1-1 0 0,0-1-836 0 0,0-1-302 0 0,0 0-66 0 0,0 0-13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1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4608 0 0,'0'0'353'0'0,"0"0"-34"0"0,0 0 717 0 0,0 0 334 0 0,0 0 66 0 0,0 0-108 0 0,0 0-522 0 0,0 0-228 0 0,0 2-46 0 0,0 18 35 0 0,1 1-1 0 0,1-1 0 0 0,6 27 1 0 0,-6-34-321 0 0,0 1 1 0 0,-1 0-1 0 0,-1 0 1 0 0,-1 16 0 0 0,0-16-156 0 0,1-1 0 0 0,0 1 0 0 0,1 0 0 0 0,4 19-1 0 0,-5-23-17 0 0,0-8-120 0 0,0-2-502 0 0,0 0-237 0 0,0 0-50 0 0,0 0-10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1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7400 0 0,'0'0'333'0'0,"0"0"0"0"0,0 0-79 0 0,0 0 448 0 0,0 0 217 0 0,0 0 45 0 0,0 0-15 0 0,0 0-105 0 0,0 0-48 0 0,0 0-10 0 0,0 0-52 0 0,0 0-206 0 0,2 0-89 0 0,32 0 479 0 0,-12-1-451 0 0,26 2 1 0 0,-28 0-340 0 0,0 0 0 0 0,36-4 0 0 0,47-14-122 0 0,-77 12-40 0 0,-18 3-266 0 0,-6 1-115 0 0,-2 1-1096 0 0,0 0-4277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1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9184 0 0,'0'0'421'0'0,"0"0"-12"0"0,0 0-139 0 0,0 0 387 0 0,0 0 198 0 0,0 0 38 0 0,0 2-80 0 0,-1 24 10 0 0,0-18-706 0 0,1-1 1 0 0,0 1 0 0 0,0 0-1 0 0,0-1 1 0 0,1 1 0 0 0,0-1-1 0 0,1 1 1 0 0,2 8 0 0 0,19 37 392 0 0,-12-29-240 0 0,15 52 0 0 0,-25-68-254 0 0,2 1-9 0 0,11 15 149 0 0,-14-24-133 0 0,0 0 1 0 0,0 1-1 0 0,0-1 1 0 0,0 0-1 0 0,1 0 0 0 0,-1 1 1 0 0,0-1-1 0 0,0 0 1 0 0,0 0-1 0 0,1 1 1 0 0,-1-1-1 0 0,0 0 0 0 0,0 0 1 0 0,1 0-1 0 0,-1 1 1 0 0,0-1-1 0 0,0 0 0 0 0,1 0 1 0 0,-1 0-1 0 0,0 0 1 0 0,1 0-1 0 0,-1 1 1 0 0,0-1-1 0 0,1 0 0 0 0,-1 0 1 0 0,0 0-1 0 0,1 0 1 0 0,-1 0-1 0 0,0 0 1 0 0,1 0-1 0 0,-1 0 0 0 0,0 0 1 0 0,0 0-1 0 0,1 0 1 0 0,-1-1-1 0 0,0 1 1 0 0,1 0-1 0 0,-1 0 0 0 0,0 0 1 0 0,1 0-1 0 0,-1 0 1 0 0,0-1-1 0 0,0 1 1 0 0,1 0-1 0 0,-1 0 0 0 0,0 0 1 0 0,0-1-1 0 0,1 1 1 0 0,-1 0-1 0 0,0 0 1 0 0,0-1-1 0 0,0 1 0 0 0,0 0 1 0 0,1-1-1 0 0,-1 1 1 0 0,0 0-1 0 0,0-1 0 0 0,0 1 1 0 0,0 0-1 0 0,0-1 1 0 0,11-28-8 0 0,-7 14 117 0 0,-1 7-128 0 0,-1 0-1 0 0,0 1 1 0 0,2-10-1 0 0,-3 9-4 0 0,0 0-1 0 0,1 0 1 0 0,0 0 0 0 0,6-11-1 0 0,10-18 1 0 0,25-74 0 0 0,-42 105-5 0 0,0 5-3 0 0,-1 0 0 0 0,0 0 0 0 0,1-1 0 0 0,-1 1 0 0 0,0 0 0 0 0,1 0 0 0 0,0 0 0 0 0,-1 0 1 0 0,1 0-1 0 0,0 0 0 0 0,-1 0 0 0 0,1 0 0 0 0,0 0 0 0 0,0 0 0 0 0,0 0 0 0 0,0 0 0 0 0,0 0 0 0 0,0 1 0 0 0,2-2 0 0 0,-3 2 8 0 0,0-1 0 0 0,0 1-1 0 0,1 0 1 0 0,-1 0-1 0 0,0-1 1 0 0,0 1 0 0 0,1 0-1 0 0,-1 0 1 0 0,0 0-1 0 0,1-1 1 0 0,-1 1 0 0 0,0 0-1 0 0,1 0 1 0 0,-1 0-1 0 0,1 0 1 0 0,-1 0 0 0 0,0 0-1 0 0,1 0 1 0 0,-1 0-1 0 0,0 0 1 0 0,1 0 0 0 0,-1 0-1 0 0,1 0 1 0 0,-1 0-1 0 0,0 0 1 0 0,1 0 0 0 0,-1 0-1 0 0,0 0 1 0 0,1 1-1 0 0,-1-1 1 0 0,0 0 0 0 0,1 1-1 0 0,1 5 3 0 0,-2-5-3 0 0,7 22 1 0 0,0 1 0 0 0,2-1 0 0 0,16 31 0 0 0,0 1 0 0 0,-17-35 0 0 0,-5-13 0 0 0,-1 1 0 0 0,1-1 0 0 0,1 0 0 0 0,-1 0 0 0 0,1 0 0 0 0,1-1 0 0 0,-1 1 0 0 0,9 8 0 0 0,-2-3 0 0 0,1-6 0 0 0,-10-5 4 0 0,1 0 0 0 0,0-1 0 0 0,-1 1-1 0 0,1-1 1 0 0,0 0 0 0 0,-1 1-1 0 0,1-1 1 0 0,3-1 0 0 0,-4 1 9 0 0,-1 0 1 0 0,1-1 0 0 0,-1 1 0 0 0,1-1-1 0 0,-1 0 1 0 0,0 1 0 0 0,1-1-1 0 0,-1 0 1 0 0,0 0 0 0 0,0 0 0 0 0,1 0-1 0 0,-1 0 1 0 0,0 0 0 0 0,0 0-1 0 0,0 0 1 0 0,0-1 0 0 0,1-1-1 0 0,4-6 35 0 0,1-1 0 0 0,-1 0 0 0 0,-1 0 0 0 0,0-1 0 0 0,-1 0 0 0 0,0 0 0 0 0,4-13 0 0 0,-7 16-24 0 0,9-45 144 0 0,-7 29-76 0 0,10-34-1 0 0,-4 17-18 0 0,-6 33-70 0 0,-1 5-13 0 0,-1 1 1 0 0,0 0-1 0 0,1-1 0 0 0,-1 1 0 0 0,0-1 0 0 0,-1 1 1 0 0,1-1-1 0 0,0-4 0 0 0,0 5-77 0 0,-1 2-43 0 0,0 0-8 0 0,0 0 2 0 0,0 0-54 0 0,0 0-230 0 0,0 0-100 0 0,1 2-693 0 0,3 8-2827 0 0,-3-7-1216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1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40 109 3224 0 0,'0'0'143'0'0,"0"0"279"0"0,0 0 1070 0 0,0 0 461 0 0,0 0 95 0 0,0 0-186 0 0,0 0-872 0 0,0 0-382 0 0,11 1 763 0 0,-9 0-1321 0 0,-1 0-1 0 0,1 0 1 0 0,0 0 0 0 0,0 0 0 0 0,0-1-1 0 0,0 1 1 0 0,0-1 0 0 0,0 1-1 0 0,0-1 1 0 0,0 0 0 0 0,0 0 0 0 0,0 0-1 0 0,0 0 1 0 0,0 0 0 0 0,0 0 0 0 0,0 0-1 0 0,0-1 1 0 0,0 1 0 0 0,0-1 0 0 0,0 0-1 0 0,3-1 1 0 0,6-3-19 0 0,0 0 0 0 0,15-11 0 0 0,-25 16-17 0 0,1-2 23 0 0,-1 1-1 0 0,1 0 1 0 0,0 0-1 0 0,0-1 1 0 0,-1 1 0 0 0,1-1-1 0 0,-1 1 1 0 0,3-4-1 0 0,-1-1 10 0 0,0 1 0 0 0,-1-1-1 0 0,0 0 1 0 0,2-5 0 0 0,-4 3-36 0 0,-7-6 44 0 0,-5 5-78 0 0,-5 5-298 0 0,12 3 236 0 0,2 1 50 0 0,0 1 0 0 0,0-1 0 0 0,0 0 1 0 0,0 1-1 0 0,0-1 0 0 0,1 1 1 0 0,-1 0-1 0 0,0 0 0 0 0,0 0 0 0 0,-3 2 1 0 0,-24 14 77 0 0,-7 13 656 0 0,34-27-638 0 0,0 1 0 0 0,0-1 0 0 0,0 0 0 0 0,1 1 0 0 0,-1 0 0 0 0,1 0 0 0 0,0 0 0 0 0,-3 5 1 0 0,4-5 1 0 0,-1-1 1 0 0,1 0-1 0 0,0 1 1 0 0,0 0-1 0 0,1-1 1 0 0,-1 1-1 0 0,1-1 1 0 0,-1 1-1 0 0,1 0 1 0 0,0-1-1 0 0,1 1 1 0 0,-1-1 0 0 0,0 1-1 0 0,1 0 1 0 0,0-1-1 0 0,0 1 1 0 0,0-1-1 0 0,0 1 1 0 0,1-1-1 0 0,-1 0 1 0 0,5 6-1 0 0,-2-2 35 0 0,0 0-1 0 0,1-1 0 0 0,0 1 0 0 0,1-1 0 0 0,10 11 1 0 0,-13-15-87 0 0,-1 0 0 0 0,1-1 0 0 0,-1 1 0 0 0,1 0 0 0 0,0-1 0 0 0,0 1 0 0 0,0-1 0 0 0,0 0 0 0 0,0 0 0 0 0,0 0 0 0 0,0-1 0 0 0,0 1 0 0 0,0-1 0 0 0,0 1 0 0 0,0-1 0 0 0,0 0 0 0 0,0 0 0 0 0,5-1 0 0 0,34-8 6 0 0,-38 9-95 0 0,-1-1 0 0 0,1-1 0 0 0,-1 1-1 0 0,0 0 1 0 0,1-1 0 0 0,-1 1-1 0 0,0-1 1 0 0,0 0 0 0 0,0 0-1 0 0,0 0 1 0 0,3-4 0 0 0,-4 3-256 0 0,0 1 0 0 0,-1-1-1 0 0,0 1 1 0 0,1-1 0 0 0,-1 1 0 0 0,0-1 0 0 0,0 0 0 0 0,-1 1 0 0 0,2-4 0 0 0,-2 3 36 0 0,1-7-1011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1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9416 0 0,'0'0'430'0'0,"0"0"-8"0"0,0 0-198 0 0,0 0 184 0 0,3 0 110 0 0,4 0-253 0 0,1 1-1 0 0,-1-1 1 0 0,1 1-1 0 0,-1 0 1 0 0,1 1-1 0 0,-1 0 0 0 0,0 0 1 0 0,8 4-1 0 0,-7-3-183 0 0,0 1 0 0 0,0 0 0 0 0,-1 1 0 0 0,1-1 0 0 0,-1 1 0 0 0,0 1 0 0 0,-1-1 1 0 0,12 12-1 0 0,-8-5 17 0 0,1 0 17 0 0,12 18 0 0 0,-17-21 10 0 0,-1 0 1 0 0,0 0 0 0 0,-1 1-1 0 0,0-1 1 0 0,0 1 0 0 0,-1 0-1 0 0,2 12 1 0 0,2 6-107 0 0,7 41 49 0 0,-12-59-37 0 0,-2-1 0 0 0,1 0 1 0 0,-1 1-1 0 0,0-1 0 0 0,-3 15 1 0 0,-20 75 568 0 0,18-82-294 0 0,-1 0 0 0 0,0-1 0 0 0,-16 27-1 0 0,8-17 99 0 0,8-15-160 0 0,0 0 0 0 0,-15 19 0 0 0,8-15 128 0 0,-23 21 0 0 0,34-34-802 0 0,-9 7 1331 0 0,8-3-6470 0 0,3-6-764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1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3680 0 0,'0'0'167'0'0,"0"0"243"0"0,0 0 921 0 0,0 0 402 0 0,0 0 82 0 0,0 0-174 0 0,0 0-768 0 0,0 0-339 0 0,3 0-72 0 0,17-5 328 0 0,-18 5-468 0 0,9-4 309 0 0,-5 2-374 0 0,0 0-1 0 0,0 1 1 0 0,0 0 0 0 0,0 0 0 0 0,1 0 0 0 0,8 1-1 0 0,13-2 79 0 0,-22 1-305 0 0,26-4 1039 0 0,47-2 0 0 0,-62 7-1046 0 0,29-6 0 0 0,-29 3-343 0 0,26-1 0 0 0,-24 3 430 0 0,-1-1 0 0 0,1-1 0 0 0,19-5 0 0 0,-13 6 44 0 0,-22 2-88 0 0,0 0 0 0 0,0 0 0 0 0,1 0 0 0 0,-1-1 1 0 0,0 1-1 0 0,0-1 0 0 0,1 0 0 0 0,-1 0 0 0 0,0 0 1 0 0,3-1-1 0 0,-4 1 220 0 0,-2 1-24 0 0,0 0-112 0 0,0 0-43 0 0,0 0-10 0 0,0 0-1 0 0,0 0 0 0 0,0 0 0 0 0,0 0 0 0 0,0 0-29 0 0,0 0-256 0 0,0 0-613 0 0,0 0-255 0 0,0 0-51 0 0,0 0-11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3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5528 0 0,'0'0'422'0'0,"-5"5"-260"0"0,-11 17 1346 0 0,-16 33 0 0 0,27-45-984 0 0,0 1-1 0 0,0 1 1 0 0,1-1 0 0 0,1 0 0 0 0,-4 19-1 0 0,6-22-423 0 0,0 0 0 0 0,0-1 1 0 0,1 1-1 0 0,0-1 0 0 0,1 1 0 0 0,0 0 0 0 0,3 12 0 0 0,-3-15-71 0 0,1-1 0 0 0,0 0 1 0 0,0 0-1 0 0,0 0 0 0 0,0 0 0 0 0,1 0 0 0 0,0 0 0 0 0,-1 0 1 0 0,1-1-1 0 0,1 1 0 0 0,-1-1 0 0 0,0 0 0 0 0,8 5 1 0 0,-9-7-18 0 0,-1 0 1 0 0,1 0 0 0 0,0-1 0 0 0,0 1 0 0 0,0-1 0 0 0,0 1 0 0 0,-1-1 0 0 0,1 1 0 0 0,0-1 0 0 0,0 0 0 0 0,0 0-1 0 0,0 0 1 0 0,0 0 0 0 0,0 0 0 0 0,0-1 0 0 0,0 1 0 0 0,0-1 0 0 0,-1 1 0 0 0,4-2 0 0 0,1 0-50 0 0,0-1 1 0 0,0 0-1 0 0,-1 0 1 0 0,9-7 0 0 0,1-2-291 0 0,0-1-22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4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9616 0 0,'0'-11'1022'0'0,"1"-15"406"0"0,1 23-1256 0 0,0 0 0 0 0,-1 1 0 0 0,2-1-1 0 0,-1 1 1 0 0,0 0 0 0 0,0 0 0 0 0,1 0 0 0 0,-1 0-1 0 0,1 0 1 0 0,0 0 0 0 0,3-1 0 0 0,-2 0 2 0 0,4-1-34 0 0,0 0 0 0 0,0 0 0 0 0,0 1 0 0 0,1 0 0 0 0,-1 0 0 0 0,1 1 0 0 0,0 0-1 0 0,-1 1 1 0 0,1 0 0 0 0,14 0 0 0 0,-4 1-123 0 0,-1 1 1 0 0,0 1-1 0 0,1 1 0 0 0,19 5 1 0 0,-30-5-43 0 0,1 0 1 0 0,-1 0 0 0 0,0 1 0 0 0,0 0 0 0 0,0 0 0 0 0,-1 1-1 0 0,1 0 1 0 0,-1 1 0 0 0,11 10 0 0 0,-13-12 16 0 0,-1 1 0 0 0,1 0 0 0 0,-1 0 0 0 0,0 1 0 0 0,-1-1 1 0 0,1 1-1 0 0,-1-1 0 0 0,-1 1 0 0 0,1 0 0 0 0,-1 0 0 0 0,0 0 0 0 0,0 1 0 0 0,0-1 0 0 0,0 9 1 0 0,0 2 19 0 0,-2 1 0 0 0,0 0 1 0 0,-1 0-1 0 0,-1-1 1 0 0,-6 29-1 0 0,1-20 54 0 0,0 3 195 0 0,-2 0 0 0 0,-1-1 0 0 0,-18 37-1 0 0,0-16 874 0 0,-61 81 0 0 0,79-118-938 0 0,-1-1-1 0 0,0-1 0 0 0,-1 0 0 0 0,-18 12 0 0 0,29-21-191 0 0,-3 2-4 0 0,3-2-1 0 0,0 0 0 0 0,0 0-1 0 0,0 0 1 0 0,0 0 0 0 0,0-1-1 0 0,0 1 1 0 0,-1 0 0 0 0,1-1-1 0 0,0 1 1 0 0,0-1 0 0 0,-3 1-1 0 0,-3 0-492 0 0,7-1-1926 0 0,0 0-3785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2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21 3224 0 0,'1'-1'397'0'0,"5"-2"1265"0"0,-8 2 3142 0 0,-9-1 528 0 0,2-3-6941 0 0,8 4 1627 0 0,0 1-1 0 0,0 0 1 0 0,-1-1-1 0 0,1 1 1 0 0,0 0 0 0 0,0 0-1 0 0,-1 0 1 0 0,1 0-1 0 0,0 0 1 0 0,0 0-1 0 0,-2 1 1 0 0,-2-1 33 0 0,-5 0 27 0 0,-2 0 22 0 0,1 0 1 0 0,0 0-1 0 0,-17-5 1 0 0,19 4-42 0 0,0 0 0 0 0,0 1 0 0 0,0 0 0 0 0,0 0 0 0 0,0 1 0 0 0,-10 1 0 0 0,-24 2 274 0 0,16-4-95 0 0,17-1-188 0 0,1 0 0 0 0,-1 1 1 0 0,1 0-1 0 0,-1 1 1 0 0,1 0-1 0 0,0 1 0 0 0,-1 0 1 0 0,1 0-1 0 0,-13 6 1 0 0,-16 8 187 0 0,37-16-229 0 0,1 0 0 0 0,-1 1 0 0 0,0-1 0 0 0,0 0 0 0 0,1 1 0 0 0,-1-1 0 0 0,1 1-1 0 0,-1-1 1 0 0,0 1 0 0 0,1 0 0 0 0,-1-1 0 0 0,1 1 0 0 0,0-1 0 0 0,-1 1 0 0 0,0 1 0 0 0,-3 2 11 0 0,-13 8-1 0 0,12-9-12 0 0,-1 1 1 0 0,1 0-1 0 0,0 0 1 0 0,0 0-1 0 0,0 0 1 0 0,1 1-1 0 0,0-1 1 0 0,-5 7-1 0 0,4-3 3 0 0,-1 0-1 0 0,1 1 0 0 0,1 0 0 0 0,0 0 0 0 0,0 0 0 0 0,-5 17 0 0 0,-13 69 235 0 0,21-88-213 0 0,1-1-1 0 0,-1 0 1 0 0,1 1-1 0 0,0-1 1 0 0,1 10-1 0 0,0 10 213 0 0,4 7 153 0 0,-1-13-163 0 0,-2-15-228 0 0,-1 0 1 0 0,1 1-1 0 0,0-1 0 0 0,1 0 0 0 0,-1-1 0 0 0,1 1 1 0 0,0 0-1 0 0,5 6 0 0 0,11 19 145 0 0,-8-12-22 0 0,-11-17-121 0 0,1 0-1 0 0,-1 0 0 0 0,0 0 0 0 0,1 0 0 0 0,-1 0 0 0 0,1-1 1 0 0,-1 1-1 0 0,1 0 0 0 0,0 0 0 0 0,-1-1 0 0 0,1 1 0 0 0,0-1 0 0 0,0 1 1 0 0,-1 0-1 0 0,1-1 0 0 0,0 1 0 0 0,0-1 0 0 0,0 0 0 0 0,0 1 0 0 0,-1-1 1 0 0,1 0-1 0 0,0 1 0 0 0,0-1 0 0 0,0 0 0 0 0,0 0 0 0 0,0 0 1 0 0,0 0-1 0 0,0 0 0 0 0,0 0 0 0 0,0 0 0 0 0,1 0 0 0 0,2 0 24 0 0,2 1 12 0 0,-5 0-33 0 0,1-1 1 0 0,-1 0 0 0 0,1 1 0 0 0,-1-1 0 0 0,0 0-1 0 0,1 1 1 0 0,-1-1 0 0 0,1 0 0 0 0,-1 0-1 0 0,0 0 1 0 0,1 0 0 0 0,-1-1 0 0 0,1 1 0 0 0,-1 0-1 0 0,0-1 1 0 0,1 1 0 0 0,-1 0 0 0 0,0-1 0 0 0,2 0-1 0 0,-1 0 71 0 0,7-7 80 0 0,-3 4-135 0 0,-1-1 0 0 0,0 1 0 0 0,0-1-1 0 0,-1 0 1 0 0,0 0 0 0 0,0-1 0 0 0,0 1-1 0 0,0-1 1 0 0,-1 0 0 0 0,3-7-1 0 0,-2 3 35 0 0,0 0 0 0 0,-1 0 0 0 0,-1-1 0 0 0,0 1 0 0 0,0-1 0 0 0,-1 0-1 0 0,-1 1 1 0 0,0-1 0 0 0,0 0 0 0 0,-1 0 0 0 0,0 1 0 0 0,-1-1 0 0 0,-5-20-1 0 0,1 0-58 0 0,5 25 0 0 0,0 0 0 0 0,0 0 0 0 0,-1 0 0 0 0,-3-11 0 0 0,1 8 0 0 0,1 0 0 0 0,1 0 0 0 0,-4-16 0 0 0,5 16 0 0 0,-1 1 0 0 0,0-1 0 0 0,-1 0 0 0 0,-4-8 0 0 0,6 13 0 0 0,-11-10-16 0 0,10 13-74 0 0,2 1-60 0 0,0 0-11 0 0,0 0-20 0 0,0 0-65 0 0,0 0-30 0 0,0 0-4 0 0,0 0-140 0 0,0 0-586 0 0,0 0-254 0 0,2 0-55 0 0,6 5-11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2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3224 0 0,'0'0'525'0'0,"0"0"998"0"0,0 0 438 0 0,0 0 88 0 0,0 0-158 0 0,0 0-747 0 0,0 0-325 0 0,0 0-69 0 0,0 0-59 0 0,0 0-198 0 0,0 0-86 0 0,0 0-20 0 0,3 1-39 0 0,0 1-311 0 0,-1-1 0 0 0,1 0 0 0 0,0 0 1 0 0,0 0-1 0 0,0 0 0 0 0,0 0 1 0 0,0-1-1 0 0,0 1 0 0 0,0-1 1 0 0,0 0-1 0 0,0 0 0 0 0,5 0 1 0 0,41-9 218 0 0,-7 1-127 0 0,-9 4 65 0 0,-1-1 0 0 0,36-10-1 0 0,-65 14-128 0 0,1 0 16 0 0,6-11 29 0 0,-7 10-144 0 0,-1-1 0 0 0,1 1 0 0 0,-1 0 0 0 0,1 0 0 0 0,0 0 0 0 0,4-2 0 0 0,-6 4-266 0 0,-1 0-27 0 0,0-2 180 0 0,0 1 1 0 0,0 0-1 0 0,-1 0 0 0 0,1-1 0 0 0,-1 1 1 0 0,1 0-1 0 0,-1 0 0 0 0,1 0 0 0 0,-1-1 1 0 0,0 1-1 0 0,0 0 0 0 0,1 0 1 0 0,-1 0-1 0 0,0 0 0 0 0,0 0 0 0 0,0 1 1 0 0,0-1-1 0 0,0 0 0 0 0,0 0 0 0 0,0 1 1 0 0,-1-1-1 0 0,1 0 0 0 0,0 1 0 0 0,0-1 1 0 0,0 1-1 0 0,-1 0 0 0 0,1-1 0 0 0,0 1 1 0 0,-2 0-1 0 0,-8-5-1123 0 0,8 4-32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2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9072 0 0,'0'0'413'0'0,"0"0"-10"0"0,-1 2-259 0 0,-4 5 122 0 0,1 0 1 0 0,0 1-1 0 0,-3 9 1 0 0,6-14-132 0 0,0 0 0 0 0,1 0 0 0 0,0 0 0 0 0,-1 0 0 0 0,1 0 0 0 0,0 0 1 0 0,1 0-1 0 0,-1-1 0 0 0,1 4 0 0 0,0 5 144 0 0,-1-1 0 0 0,0 0 0 0 0,0 1 0 0 0,-4 16 0 0 0,2-5 47 0 0,-7 42 310 0 0,4-24-31 0 0,-1 46 0 0 0,11 9 74 0 0,-5-13-381 0 0,0-81-267 0 0,0 0 0 0 0,0 0-1 0 0,0 0 1 0 0,0 0 0 0 0,0 0 0 0 0,0 0 0 0 0,0 0 0 0 0,-1 0 0 0 0,1 0-1 0 0,-1 0 1 0 0,1 0 0 0 0,-1 0 0 0 0,0 2 0 0 0,1-2 44 0 0,0-1 0 0 0,0 1 1 0 0,0 0-1 0 0,0-1 0 0 0,0 1 0 0 0,0-1 0 0 0,0 1 1 0 0,1-1-1 0 0,-1 1 0 0 0,0 0 0 0 0,0-1 1 0 0,1 1-1 0 0,-1-1 0 0 0,0 1 0 0 0,1-1 1 0 0,-1 1-1 0 0,0-1 0 0 0,1 0 0 0 0,-1 1 1 0 0,1 0-1 0 0,0-1-75 0 0,-1 1 0 0 0,1-1 1 0 0,-1 1-1 0 0,1-1 1 0 0,-1 1-1 0 0,1-1 0 0 0,-1 0 1 0 0,1 1-1 0 0,-1-1 0 0 0,1 0 1 0 0,0 1-1 0 0,-1-1 0 0 0,1 0 1 0 0,-1 0-1 0 0,1 0 0 0 0,0 1 1 0 0,-1-1-1 0 0,1 0 0 0 0,0 0 1 0 0,-1 0-1 0 0,1 0 0 0 0,0 0 1 0 0,-1 0-1 0 0,1 0 0 0 0,0-1 1 0 0,-1 1-1 0 0,2 0 1 0 0,-1-1-1 0 0,5 2 15 0 0,1-2 0 0 0,-1 1-1 0 0,0-1 1 0 0,0 0 0 0 0,0 0-1 0 0,1 0 1 0 0,7-4 0 0 0,76-22 67 0 0,-78 23-70 0 0,0 2 1 0 0,20-3-1 0 0,-17 3-55 0 0,0 0 0 0 0,0-1 0 0 0,16-6 1 0 0,-29 8 62 0 0,7 0 54 0 0,15 2 22 0 0,-21-1-14 0 0,-3 0 67 0 0,0 0 12 0 0,0 0-1 0 0,0 0-45 0 0,0 0-191 0 0,0 0-85 0 0,0 0-21 0 0,-1 0 48 0 0,0-1-1 0 0,1 0 0 0 0,-1 0 1 0 0,0 0-1 0 0,0 0 0 0 0,1 1 0 0 0,-1-1 1 0 0,0 0-1 0 0,0 1 0 0 0,0-1 1 0 0,-2 0-1 0 0,-2-3-1792 0 0,1-1-3945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2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8840 0 0,'0'0'197'0'0,"0"0"24"0"0,0 0 19 0 0,2 0 62 0 0,6-1 84 0 0,-1 0 0 0 0,1 0 0 0 0,10-3 1 0 0,-9 1 62 0 0,-1 1 1 0 0,1 1 0 0 0,16-1 0 0 0,6 1-86 0 0,0-2 0 0 0,0 0 0 0 0,0-2 1 0 0,32-10-1 0 0,-44 10-318 0 0,-4 1 23 0 0,0 0 1 0 0,22-2 0 0 0,-31 5-10 0 0,0 0 0 0 0,0 0 1 0 0,0 0-1 0 0,0-1 1 0 0,0 0-1 0 0,8-4 1 0 0,18-6 152 0 0,-31 12-213 0 0,1-1 1 0 0,0 0 1 0 0,1 0-1 0 0,-1 1 0 0 0,0-1 0 0 0,0 1 0 0 0,1 0 0 0 0,-1 0 0 0 0,1 0 0 0 0,3 0 1 0 0,0 0 7 0 0,-20-10 621 0 0,9 6-589 0 0,3 3-43 0 0,0 0 1 0 0,-1 0-1 0 0,1 0 0 0 0,0 0 1 0 0,0 0-1 0 0,-1 0 0 0 0,1 1 1 0 0,-5-1-1 0 0,5 0-408 0 0,1-1 0 0 0,-1 1 1 0 0,1 0-1 0 0,-1 0 0 0 0,1-1 0 0 0,0 1 1 0 0,0-1-1 0 0,-2-2 0 0 0,2 3-765 0 0,-5-8-3839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2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2304 0 0,'0'0'101'0'0,"0"0"323"0"0,0 0 1272 0 0,0 0 557 0 0,0 0 109 0 0,0 0-208 0 0,0 0-976 0 0,0 0-434 0 0,0 0-83 0 0,0 0-61 0 0,0 0-181 0 0,0 0-78 0 0,0 0-18 0 0,2 1-33 0 0,6 1-194 0 0,0 0 0 0 0,0 0 0 0 0,1-1 0 0 0,-1 0 0 0 0,0 0-1 0 0,1-1 1 0 0,-1 0 0 0 0,0 0 0 0 0,1-1 0 0 0,13-3 0 0 0,-11 1 140 0 0,1 0 0 0 0,13-1 1 0 0,-12 3-36 0 0,23-7 1 0 0,-24 5-183 0 0,11-4 77 0 0,33-5-1 0 0,-42 10-21 0 0,0-1 0 0 0,-1-1 0 0 0,1 0-1 0 0,-1 0 1 0 0,0-1 0 0 0,18-11-1 0 0,-28 15 6 0 0,-1 0 1 0 0,0-1 0 0 0,0 1 0 0 0,0 0 0 0 0,0 0 0 0 0,0 0 1 0 0,0 0-1 0 0,1 0 0 0 0,-1 0 0 0 0,0 1 0 0 0,1-1 0 0 0,1 1 0 0 0,-11-2 161 0 0,6 1-246 0 0,1 1 0 0 0,-1 0-1 0 0,0-1 1 0 0,0 1 0 0 0,1 0-1 0 0,-1 0 1 0 0,0 0 0 0 0,1 0-1 0 0,-1-1 1 0 0,0 1 0 0 0,1 0 0 0 0,-1 0-1 0 0,0 0 1 0 0,0 1 0 0 0,1-1-1 0 0,-1 0 1 0 0,0 0 0 0 0,1 0-1 0 0,-2 1 1 0 0,-15 2-274 0 0,15-3-30 0 0,0 0-662 0 0,-5 4-285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2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3224 0 0,'0'3'240'0'0,"0"8"771"0"0,-2-1-1 0 0,1 1 1 0 0,-2 0-1 0 0,1 0 1 0 0,-5 10 0 0 0,5-10-587 0 0,0 1 1 0 0,0-1 0 0 0,1 1 0 0 0,0-1-1 0 0,2 14 1 0 0,-1-10 68 0 0,-3 28 0 0 0,-8 23 492 0 0,2-17-169 0 0,2 1 0 0 0,-1 57-1 0 0,18 151 1017 0 0,-7-218-1656 0 0,-2-20-1 0 0,1 1 0 0 0,7 29 0 0 0,3 3 350 0 0,10 30 44 0 0,-19-74-516 0 0,1 0-1 0 0,0 0 0 0 0,0-1 1 0 0,1 0-1 0 0,0 1 0 0 0,12 13 0 0 0,-17-22-128 0 0,0 0 0 0 0,0 1 0 0 0,1-1 0 0 0,-1 0-1 0 0,0 0 1 0 0,0 1 0 0 0,0-1 0 0 0,0 0 0 0 0,1 0-1 0 0,-1 1 1 0 0,0-1 0 0 0,0 0 0 0 0,1 0-1 0 0,-1 0 1 0 0,0 0 0 0 0,0 1 0 0 0,1-1 0 0 0,-1 0-1 0 0,0 0 1 0 0,0 0 0 0 0,1 0 0 0 0,-1 0 0 0 0,0 0-1 0 0,1 0 1 0 0,-1 0 0 0 0,0 0 0 0 0,0 0 0 0 0,1 0-1 0 0,-1 0 1 0 0,0 0 0 0 0,1 0 0 0 0,-1 0 0 0 0,0 0-1 0 0,0 0 1 0 0,1 0 0 0 0,-1 0 0 0 0,0 0-1 0 0,1 0 1 0 0,-1-1 0 0 0,0 1 0 0 0,0 0 0 0 0,1 0-1 0 0,-1 0 1 0 0,0 0 0 0 0,0-1 0 0 0,0 1 0 0 0,1 0-1 0 0,-1 0 1 0 0,0-1 0 0 0,0 1 0 0 0,0 0 0 0 0,0 0-1 0 0,1-1 1 0 0,-1 1 0 0 0,0 0 0 0 0,0 0-1 0 0,0-1 1 0 0,0 1 0 0 0,0 0 0 0 0,0-1 0 0 0,2-2-1055 0 0,4-7-5193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2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9528 0 0,'0'0'216'0'0,"0"0"32"0"0,0 0 10 0 0,0 2-34 0 0,-1 14-170 0 0,-1-13-55 0 0,-1-1-6 0 0,1 3 164 0 0,1 0 0 0 0,-1-1 0 0 0,1 1 1 0 0,0 0-1 0 0,0-1 0 0 0,0 1 0 0 0,0 9 1 0 0,4 36 1656 0 0,-2-39-1622 0 0,0-3-25 0 0,2 34 979 0 0,15 73 1 0 0,-4-48-506 0 0,6 81 1 0 0,1 80 350 0 0,-19-174-787 0 0,2 10 100 0 0,-3-57-212 0 0,-1-1-1 0 0,1 0 1 0 0,-1 1 0 0 0,0-1 0 0 0,0 1 0 0 0,-1-1-1 0 0,0 0 1 0 0,0 1 0 0 0,-3 7 0 0 0,4-14-89 0 0,-1 2-1 0 0,0-1 1 0 0,0 1-1 0 0,1-1 1 0 0,-1 1-1 0 0,1-1 0 0 0,-1 1 1 0 0,1 0-1 0 0,-1-1 1 0 0,1 1-1 0 0,0 0 1 0 0,0-1-1 0 0,0 1 0 0 0,0-1 1 0 0,0 3-1 0 0,0-3 0 0 0,0-1 73 0 0,0 0-1 0 0,0 0-10 0 0,0 0-913 0 0,0-1-3829 0 0,0-7-1637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2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8840 0 0,'1'-2'197'0'0,"8"-35"518"0"0,-8 35-484 0 0,1 0 1 0 0,0-1-1 0 0,0 1 0 0 0,0 0 1 0 0,0 0-1 0 0,0 0 1 0 0,0 0-1 0 0,1 1 1 0 0,-1-1-1 0 0,1 1 1 0 0,-1-1-1 0 0,1 1 1 0 0,-1 0-1 0 0,6-2 0 0 0,5-3 480 0 0,-9 4-607 0 0,0 0 0 0 0,0 1 0 0 0,0-1 0 0 0,1 1 0 0 0,-1 0 0 0 0,0 0 0 0 0,0 0 0 0 0,9 0 0 0 0,19-3 307 0 0,-25 2-331 0 0,0 1-1 0 0,0 0 1 0 0,9 0 0 0 0,14 1 80 0 0,-28-1-148 0 0,0 1 0 0 0,0 0 0 0 0,-1 0 0 0 0,1 0 0 0 0,0 1 0 0 0,-1-1 0 0 0,1 0 0 0 0,0 1 1 0 0,-1-1-1 0 0,3 1 0 0 0,-4 0-11 0 0,1 0 1 0 0,0-1 0 0 0,-1 1-1 0 0,1 0 1 0 0,-1-1-1 0 0,0 1 1 0 0,1 0-1 0 0,-1-1 1 0 0,0 1 0 0 0,1 0-1 0 0,-1 0 1 0 0,0-1-1 0 0,0 1 1 0 0,1 0-1 0 0,-1 0 1 0 0,0 1 0 0 0,0 14-2 0 0,-1 4 0 0 0,1-15 0 0 0,0 0 0 0 0,-1-1 0 0 0,1 1 0 0 0,-1 0 0 0 0,0-1 0 0 0,0 1 0 0 0,0 0 0 0 0,-3 4 0 0 0,-5 12 0 0 0,-14 37 0 0 0,15-33 0 0 0,-1-6 41 0 0,4-15-13 0 0,2-3-7 0 0,1 1-4 0 0,-1 0 1 0 0,1 0-1 0 0,-1 0 0 0 0,1-1 0 0 0,-1 1 1 0 0,0-1-1 0 0,0 1 0 0 0,0-1 0 0 0,0 0 0 0 0,0 0 1 0 0,-4 0-1 0 0,-1 1 52 0 0,-1 0 0 0 0,1-1 0 0 0,-1 0 0 0 0,1 0 0 0 0,-1-1 0 0 0,0 0 0 0 0,-16-3 0 0 0,22 2 91 0 0,3 1 6 0 0,0 0 12 0 0,0 0 39 0 0,-14-3 260 0 0,11 2-250 0 0,3 1-55 0 0,0 0-20 0 0,0 0-7 0 0,0 0 21 0 0,0 0 88 0 0,0 0 40 0 0,2 0 8 0 0,4 0-198 0 0,0-1 0 0 0,0 0 1 0 0,0-1-1 0 0,10-3 0 0 0,14-4-19 0 0,89-6-70 0 0,-80 12 34 0 0,-18 1-34 0 0,1 1 0 0 0,0 1 0 0 0,0 2-1 0 0,29 4 1 0 0,-39-3-15 0 0,0 2-22 0 0,-10-4-86 0 0,-2-1-884 0 0,0 0-3701 0 0,0 0-1587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2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2304 0 0,'0'0'101'0'0,"0"0"326"0"0,0 0 1281 0 0,0 0 557 0 0,0 0 115 0 0,0 0-201 0 0,0 0-925 0 0,0 0-408 0 0,0 0-81 0 0,0 0-88 0 0,0 0-293 0 0,0 0-126 0 0,0 0-30 0 0,0 0-22 0 0,3 1-72 0 0,3 2-85 0 0,0 0 1 0 0,0 0-1 0 0,0-1 1 0 0,1 0 0 0 0,-1 0-1 0 0,12 1 1 0 0,-9-1 20 0 0,0 0 0 0 0,0 0 0 0 0,11 5 0 0 0,-12-4 50 0 0,1-1 0 0 0,-1 0 0 0 0,1 0 0 0 0,0-1 0 0 0,-1 0 0 0 0,1-1 0 0 0,0 0 0 0 0,10-1 0 0 0,7 0 180 0 0,60-8 294 0 0,-76 8-515 0 0,0 0 0 0 0,16-4-1 0 0,-16 3-60 0 0,-1 0 0 0 0,18 0 0 0 0,-24 2-16 0 0,-2 0-1 0 0,-1 0 0 0 0,1 0 0 0 0,0 0 0 0 0,-1 0 0 0 0,1 0 0 0 0,0 0 0 0 0,-1 0 0 0 0,1 0 0 0 0,0 0 0 0 0,-1 0 0 0 0,1 0 0 0 0,0-1 0 0 0,-1 1 0 0 0,1 0 0 0 0,0 0 0 0 0,-1-1 1 0 0,1 1-1 0 0,-1-1 0 0 0,1 1 0 0 0,-1 0 0 0 0,1-1 0 0 0,0 0 0 0 0,1 0 127 0 0,-2 1 30 0 0,24-4 362 0 0,-23 4-514 0 0,-1 0-1 0 0,0 0 0 0 0,0 0 1 0 0,0 0-1 0 0,0 0 0 0 0,1 0 0 0 0,-1 0 1 0 0,0 0-1 0 0,0 0 0 0 0,0 0 0 0 0,0 0 1 0 0,1 0-1 0 0,-1 0 0 0 0,0 0 1 0 0,0-1-1 0 0,0 1 0 0 0,0 0 0 0 0,0 0 1 0 0,1 0-1 0 0,-1 0 0 0 0,0 0 1 0 0,0 0-1 0 0,0-1 0 0 0,0 1 0 0 0,0 0 1 0 0,0 0-1 0 0,0 0 0 0 0,0 0 1 0 0,1 0-1 0 0,-1-1 0 0 0,0 1 0 0 0,0 0 1 0 0,0 0-1 0 0,0 0 0 0 0,0-1 1 0 0,0 1-1 0 0,0 0-40 0 0,0-1 0 0 0,0 1 1 0 0,0 0-1 0 0,0-1 0 0 0,0 1 1 0 0,0 0-1 0 0,0 0 0 0 0,1-1 1 0 0,-1 1-1 0 0,0 0 0 0 0,0 0 0 0 0,0-1 1 0 0,0 1-1 0 0,1 0 0 0 0,-1 0 1 0 0,0-1-1 0 0,0 1 0 0 0,0 0 1 0 0,1 0-1 0 0,-1 0 0 0 0,0 0 0 0 0,1-1 1 0 0,-1 1-1 0 0,13-8-1929 0 0,-12 7 942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1840 0 0,'0'0'337'0'0,"0"0"746"0"0,1 2 326 0 0,1 2-1068 0 0,-1 0-1 0 0,0 0 0 0 0,1 0 1 0 0,-1 1-1 0 0,-1-1 0 0 0,1 0 1 0 0,-1 0-1 0 0,0 0 0 0 0,0 1 1 0 0,0-1-1 0 0,0 0 0 0 0,-1 0 1 0 0,1 0-1 0 0,-2 5 0 0 0,-3 9 800 0 0,-6 36 0 0 0,6-24-472 0 0,3-10-258 0 0,0 0 0 0 0,1 0 0 0 0,2 0 0 0 0,4 37 0 0 0,-2-33 13 0 0,-2 0-1 0 0,-1 42 1 0 0,-15 64 936 0 0,14-126-1300 0 0,1 0 0 0 0,0 1-1 0 0,0-1 1 0 0,0 1-1 0 0,1-1 1 0 0,-1 1-1 0 0,1-1 1 0 0,0 1-1 0 0,0-1 1 0 0,1 0 0 0 0,2 7-1 0 0,-3-10 15 0 0,2 4 127 0 0,-3-5-227 0 0,0 0 0 0 0,0 0 0 0 0,0 0 0 0 0,0 0 0 0 0,0 0 0 0 0,0 0 0 0 0,0 0 0 0 0,0 1-1 0 0,0-1 1 0 0,0 0 0 0 0,0 0 0 0 0,0 0 0 0 0,0 0 0 0 0,0 0 0 0 0,0 0 0 0 0,0 0 0 0 0,0 0 0 0 0,0 0 0 0 0,0 0-1 0 0,1 0 1 0 0,-1 0 0 0 0,0 0 0 0 0,0 1 0 0 0,0-1 0 0 0,0 0 0 0 0,0 0 0 0 0,0 0 0 0 0,0 0 0 0 0,0 0 0 0 0,0 0-1 0 0,1 0 1 0 0,-1 0 0 0 0,0 0 0 0 0,0 0 0 0 0,0 0 0 0 0,0 0 0 0 0,0 0 0 0 0,0 0 0 0 0,0 0 0 0 0,0 0 0 0 0,0 0-1 0 0,1 0 1 0 0,-1 0 0 0 0,0 0 0 0 0,0 0 0 0 0,0-1 0 0 0,0 1 0 0 0,0 0 0 0 0,0 0 0 0 0,0 0 0 0 0,0 0-1 0 0,0 0 1 0 0,0 0 0 0 0,0 0 0 0 0,1 0 0 0 0,4-11-4115 0 0,4 1-1334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4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1 920 0 0,'0'0'383'0'0,"0"0"1271"0"0,0 0 561 0 0,0 0 110 0 0,0 0-197 0 0,0 0-900 0 0,0 0-393 0 0,0 0-78 0 0,0 0-64 0 0,0 0-193 0 0,0 0-85 0 0,0 0-20 0 0,0 0-46 0 0,0 0-178 0 0,0 0-78 0 0,0 0-18 0 0,2 1-15 0 0,-1-1-59 0 0,0 0 0 0 0,0 0 1 0 0,0 1-1 0 0,0-1 0 0 0,0 1 1 0 0,0-1-1 0 0,0 1 1 0 0,0 0-1 0 0,0-1 0 0 0,0 1 1 0 0,0 0-1 0 0,1 1 1 0 0,18 16 74 0 0,-6-8-26 0 0,-10-7-43 0 0,1 0 0 0 0,-1 1 0 0 0,0-1 1 0 0,0 1-1 0 0,0 0 0 0 0,0 0 0 0 0,4 6 0 0 0,-4-3 14 0 0,-4-2 22 0 0,-3 5 4 0 0,0-1 1 0 0,0 1-1 0 0,-1-1 0 0 0,0 0 1 0 0,-1 0-1 0 0,0 0 1 0 0,0 0-1 0 0,-13 14 1 0 0,12-17-1 0 0,-22 20 159 0 0,26-25-177 0 0,1 1 0 0 0,-1-1-1 0 0,-1 0 1 0 0,1 1-1 0 0,0-1 1 0 0,0 0-1 0 0,0 0 1 0 0,-1-1 0 0 0,1 1-1 0 0,0 0 1 0 0,-1-1-1 0 0,-3 1 1 0 0,5-1 16 0 0,1 0 0 0 0,-1 0 0 0 0,0 0 1 0 0,0 0-1 0 0,0 0 0 0 0,0 1 0 0 0,1-1 0 0 0,-1 0 1 0 0,0 1-1 0 0,0-1 0 0 0,1 0 0 0 0,-1 1 0 0 0,0-1 1 0 0,1 1-1 0 0,-2 0 0 0 0,10-6 1446 0 0,-5 3-1419 0 0,0-1-1 0 0,1 1 0 0 0,-1 1 1 0 0,1-1-1 0 0,0 0 0 0 0,-1 1 1 0 0,1 0-1 0 0,0 0 0 0 0,0 0 1 0 0,6-1-1 0 0,5-1 39 0 0,-6 1-40 0 0,0 1 1 0 0,0 0-1 0 0,0 1 0 0 0,18 1 0 0 0,-4 0-156 0 0,-22-1 83 0 0,0 0 0 0 0,0 0 0 0 0,0 0-1 0 0,0 0 1 0 0,0 0 0 0 0,0 0-1 0 0,0-1 1 0 0,0 1 0 0 0,0 0 0 0 0,0-1-1 0 0,0 1 1 0 0,0-1 0 0 0,-1 1 0 0 0,1-1-1 0 0,1 0 1 0 0,2-2-14 0 0,7-1 6 0 0,0 3-104 0 0,-6 1-2376 0 0,-5 0 602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7832 0 0,'0'0'602'0'0,"2"-1"-255"0"0,2-2 37 0 0,-1 0-1 0 0,1 1 0 0 0,0 0 1 0 0,0 0-1 0 0,0 0 1 0 0,0 1-1 0 0,0-1 1 0 0,1 1-1 0 0,-1 0 1 0 0,0 0-1 0 0,5 0 1 0 0,10 0 490 0 0,26 0 1 0 0,-31 2-515 0 0,0-1 0 0 0,28-4 0 0 0,54-9 177 0 0,-83 10-520 0 0,0 1 0 0 0,0 0 0 0 0,19 0 0 0 0,-31 2-55 0 0,1-1 0 0 0,-1 1 0 0 0,1-1 0 0 0,-1 1 0 0 0,1-1 0 0 0,-1 1 0 0 0,0-1 0 0 0,1 0 0 0 0,-1 0 0 0 0,0 0 0 0 0,0 0 0 0 0,0 0 0 0 0,1 0 0 0 0,-1 0 0 0 0,0 0 0 0 0,0 0 0 0 0,0-1 0 0 0,1-2 0 0 0,1 0-228 0 0,2-1-94 0 0,5-8-925 0 0,-6 2-2341 0 0,-4-5-932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7920 0 0,'0'0'362'0'0,"0"0"-11"0"0,0 0-110 0 0,-1 3 361 0 0,-1 5-13 0 0,-1 0 0 0 0,2 0 0 0 0,-1 0 0 0 0,1 1 1 0 0,0 14-1 0 0,4 47 1553 0 0,-1-51-1745 0 0,0 14 150 0 0,-1-5 176 0 0,7 38 0 0 0,2 15-251 0 0,-5-54-390 0 0,-1 0-1 0 0,-1 1 0 0 0,-1-1 0 0 0,-4 45 0 0 0,1-4 66 0 0,1-42-36 0 0,0-24-36 0 0,0-2-6 0 0,0 0-5 0 0,0 0 0 0 0,0 0 3 0 0,0 0 10 0 0,0 0 3 0 0,0 0 0 0 0,0 0-32 0 0,0 0-124 0 0,0 0-14 0 0,0 0-66 0 0,-1-3-312 0 0,-4-39-1829 0 0,0 17-3623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2760 0 0,'0'-1'61'0'0,"0"0"0"0"0,0 0 0 0 0,0 0 1 0 0,0 0-1 0 0,0 0 0 0 0,1 0 0 0 0,-1 0 0 0 0,0 0 1 0 0,0 0-1 0 0,1 0 0 0 0,-1 0 0 0 0,0 0 0 0 0,1 0 1 0 0,-1 0-1 0 0,1 0 0 0 0,0 0 0 0 0,-1 1 0 0 0,1-1 1 0 0,-1 0-1 0 0,1 0 0 0 0,1 0 0 0 0,-1 1 81 0 0,-1-1 0 0 0,0 1 0 0 0,0 0 0 0 0,1 0 0 0 0,-1-1 0 0 0,0 1 0 0 0,1 0 0 0 0,-1-1 0 0 0,0 1 0 0 0,0 0 0 0 0,0-1 0 0 0,1 1 0 0 0,-1 0 0 0 0,0-1 0 0 0,0 1 0 0 0,0 0 0 0 0,0-1 0 0 0,0 1 0 0 0,0-1 0 0 0,0-2 1141 0 0,1-1 1092 0 0,7 3-798 0 0,-4 1-1193 0 0,0-1-1 0 0,1 0 1 0 0,-1 0 0 0 0,0 0 0 0 0,5-3-1 0 0,20-4 526 0 0,4 1-347 0 0,-27 4-481 0 0,0 2 0 0 0,0-1 0 0 0,10 0 0 0 0,91-9 648 0 0,-93 9-573 0 0,1-1-1 0 0,22-6 0 0 0,-22 4 79 0 0,31-4 0 0 0,-40 7-215 0 0,12 1 7 0 0,-17 1 65 0 0,-1 0 7 0 0,0 0-2 0 0,5-3 118 0 0,-4 2-4621 0 0,-1 1 2841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90 1840 0 0,'-7'-28'83'0'0,"0"15"0"0"0,7 13-77 0 0,-1-1 0 0 0,1 1 1 0 0,0-1-1 0 0,-1 1 0 0 0,1 0 1 0 0,0-1-1 0 0,0 1 0 0 0,-1-1 0 0 0,1 1 1 0 0,0 0-1 0 0,0-1 0 0 0,0 1 1 0 0,-1-1-1 0 0,1 1 0 0 0,0-1 1 0 0,0 1-1 0 0,0-1 0 0 0,0 1 1 0 0,0-1-1 0 0,0 1 0 0 0,0-1 0 0 0,0 1 1 0 0,0-1-1 0 0,0 1 0 0 0,0-1 1 0 0,1 1-1 0 0,-1-1 0 0 0,0 1 1 0 0,0 0-1 0 0,0-1 0 0 0,0 1 0 0 0,1-1 1 0 0,-1 1-1 0 0,0-1 0 0 0,1 1 1 0 0,-1 0-1 0 0,1-1 0 0 0,-1 0 167 0 0,0 0-1 0 0,1 1 0 0 0,-1-1 1 0 0,0 0-1 0 0,0 1 0 0 0,1-1 1 0 0,-1 0-1 0 0,0 1 0 0 0,0-1 1 0 0,0 0-1 0 0,0 0 0 0 0,0 1 1 0 0,0-1-1 0 0,0 0 0 0 0,0 0 1 0 0,0 1-1 0 0,0-1 0 0 0,-1 0 1 0 0,1 1-1 0 0,0-1 0 0 0,0 0 1 0 0,-1 1-1 0 0,1-1 0 0 0,-1 0 1 0 0,-2-13 5505 0 0,-14 24-3889 0 0,-20 21-1354 0 0,28-25-221 0 0,8-6-143 0 0,0 0-1 0 0,0 0 1 0 0,1 1-1 0 0,-1-1 1 0 0,0 0-1 0 0,0 1 1 0 0,1-1 0 0 0,-1 1-1 0 0,0-1 1 0 0,1 1-1 0 0,-1 0 1 0 0,0-1-1 0 0,1 1 1 0 0,-1-1 0 0 0,1 1-1 0 0,-1 0 1 0 0,1 0-1 0 0,0-1 1 0 0,-1 1-1 0 0,1 0 1 0 0,0 0 0 0 0,-1-1-1 0 0,1 1 1 0 0,0 0-1 0 0,0 0 1 0 0,-1 1-1 0 0,2-1-52 0 0,-1-1-1 0 0,1 1 0 0 0,-1 0 0 0 0,1-1 0 0 0,-1 1 0 0 0,1-1 1 0 0,-1 1-1 0 0,1-1 0 0 0,-1 0 0 0 0,1 1 0 0 0,0-1 0 0 0,-1 1 1 0 0,1-1-1 0 0,0 0 0 0 0,-1 0 0 0 0,1 1 0 0 0,0-1 0 0 0,0 0 1 0 0,-1 0-1 0 0,1 0 0 0 0,0 0 0 0 0,-1 0 0 0 0,1 0 0 0 0,0 0 1 0 0,0 0-1 0 0,-1 0 0 0 0,2 0 0 0 0,20-1 274 0 0,13-6 177 0 0,-34 7-467 0 0,0-1 0 0 0,1 1 0 0 0,-1-1 0 0 0,0 1 0 0 0,0-1-1 0 0,1 1 1 0 0,-1-1 0 0 0,0 0 0 0 0,0 0 0 0 0,0 0 0 0 0,0 1 0 0 0,0-1-1 0 0,0 0 1 0 0,0 0 0 0 0,1-2 0 0 0,-2 3 9 0 0,1-2-48 0 0,-1 2 96 0 0,0 0 10 0 0,1-1-15 0 0,-1 0-53 0 0,0 1 0 0 0,0-1 1 0 0,0 1-1 0 0,0 0 0 0 0,1-1 1 0 0,-1 1-1 0 0,0 0 0 0 0,0-1 1 0 0,0 1-1 0 0,0-1 1 0 0,-1 1-1 0 0,1 0 0 0 0,0-1 1 0 0,0 1-1 0 0,0-1 0 0 0,0 1 1 0 0,0 0-1 0 0,0-1 0 0 0,-1 1 1 0 0,1 0-1 0 0,0-1 1 0 0,0 1-1 0 0,0 0 0 0 0,-1-1 1 0 0,1 1-1 0 0,0 0 0 0 0,0 0 1 0 0,-1-1-1 0 0,1 1 0 0 0,0 0 1 0 0,-1 0-1 0 0,0-1 0 0 0,1 0 0 0 0,-1 0 0 0 0,0 0 0 0 0,0 1 0 0 0,0-1 0 0 0,0 0 0 0 0,0 0 0 0 0,0 1 0 0 0,0-1 0 0 0,0 1 0 0 0,0-1 0 0 0,0 1 0 0 0,0-1 0 0 0,0 1 0 0 0,0 0 0 0 0,-1-1 0 0 0,1 1 0 0 0,0 0 0 0 0,0 0 0 0 0,0 0 0 0 0,-1 0 0 0 0,1 0 0 0 0,-2 0 0 0 0,-2 0 0 0 0,-4 1 0 0 0,9-1 1 0 0,0 0-1 0 0,-1 0 0 0 0,1 1 1 0 0,0-1-1 0 0,0 0 0 0 0,0 0 1 0 0,0 0-1 0 0,-1 0 0 0 0,1 0 0 0 0,0 0 1 0 0,0 0-1 0 0,0 0 0 0 0,0 0 1 0 0,0 0-1 0 0,0 0 0 0 0,-1 1 1 0 0,1-1-1 0 0,0 0 0 0 0,0 0 0 0 0,0 0 1 0 0,0 0-1 0 0,0 0 0 0 0,0 1 1 0 0,0-1-1 0 0,0 0 0 0 0,0 0 0 0 0,0 0 1 0 0,0 0-1 0 0,-1 1 0 0 0,1-1 1 0 0,0 0-1 0 0,0 0 0 0 0,0 0 1 0 0,0 0-1 0 0,0 1 0 0 0,17 8 117 0 0,-16-8-53 0 0,2-2-10 0 0,7-3-33 0 0,-8 3 32 0 0,-8-3 11 0 0,4 2-71 0 0,0 1-1 0 0,0 0 0 0 0,-1 0 0 0 0,1 0 0 0 0,0 1 1 0 0,-1-1-1 0 0,1 0 0 0 0,-1 1 0 0 0,1-1 0 0 0,-1 1 1 0 0,1 0-1 0 0,-1 0 0 0 0,1 0 0 0 0,-1 0 0 0 0,1 1 1 0 0,-1-1-1 0 0,1 0 0 0 0,-1 1 0 0 0,-2 1 0 0 0,-30 13-255 0 0,20-8-3479 0 0,15-7 2376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9416 0 0,'-2'0'208'0'0,"0"0"-123"0"0,-1 0-61 0 0,-7 10 589 0 0,7-6-506 0 0,-1 0 0 0 0,1 1 1 0 0,0 0-1 0 0,0 0 0 0 0,0 0 0 0 0,1 0 0 0 0,-1 0 0 0 0,1 1 0 0 0,-2 10 0 0 0,-8 24 903 0 0,5-18-483 0 0,2 0 0 0 0,0 0 0 0 0,-3 28 1 0 0,4 32 762 0 0,8 84-1 0 0,-3-137-1025 0 0,-1-21-168 0 0,0-1 0 0 0,1 1 0 0 0,0 0 0 0 0,0-1-1 0 0,0 0 1 0 0,5 14 0 0 0,-5-19-27 0 0,-1-2-5 0 0,1-2-10 0 0,7-38-816 0 0,-3 23-749 0 0,-4-1-4277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3680 0 0,'0'0'284'0'0,"1"-1"-187"0"0,5-14 432 0 0,-6 14-317 0 0,1-1 1 0 0,-1 1-1 0 0,0-1 1 0 0,1 1-1 0 0,0-1 1 0 0,-1 1-1 0 0,1 0 1 0 0,0-1-1 0 0,-1 1 1 0 0,1 0-1 0 0,0-1 1 0 0,0 1-1 0 0,0 0 0 0 0,0 0 1 0 0,0 0-1 0 0,0 0 1 0 0,2-1-1 0 0,15-6 2158 0 0,-16 7-1661 0 0,-2 1-112 0 0,1 2-47 0 0,8 7-284 0 0,-1 1 0 0 0,-1 1 0 0 0,1-1 1 0 0,-2 1-1 0 0,1 0 0 0 0,4 14 0 0 0,-1-2-8 0 0,-2 0-1 0 0,7 32 1 0 0,-13-49-185 0 0,0 1 0 0 0,0-1 0 0 0,0 0 0 0 0,1 0 0 0 0,-1 0 0 0 0,1 0 0 0 0,1-1 0 0 0,-1 1 0 0 0,1-1 0 0 0,0 0 1 0 0,0 0-1 0 0,1 0 0 0 0,0 0 0 0 0,0-1 0 0 0,0 0 0 0 0,8 5 0 0 0,3 3 96 0 0,-14-11-139 0 0,0 1 1 0 0,-1-1-1 0 0,1 1 1 0 0,0-1-1 0 0,1 0 0 0 0,-1 0 1 0 0,0 0-1 0 0,0 0 1 0 0,0 0-1 0 0,1 0 0 0 0,-1-1 1 0 0,3 1-1 0 0,3 0 62 0 0,1-1 0 0 0,-1 0 1 0 0,1 0-1 0 0,-1-1 0 0 0,1 0 0 0 0,-1-1 0 0 0,0 0 0 0 0,16-5 0 0 0,-2-2-92 0 0,-16 7 0 0 0,0-1 0 0 0,-1 1 0 0 0,0-1 0 0 0,11-6 0 0 0,-6 1 20 0 0,0 0-56 0 0,-1 0-1 0 0,10-10 1 0 0,-16 15-21 0 0,0 0-1 0 0,-1 0 0 0 0,0 0 1 0 0,0-1-1 0 0,0 1 0 0 0,0-1 0 0 0,0 1 1 0 0,-1-1-1 0 0,1 0 0 0 0,0-6 0 0 0,19-63-330 0 0,-15 37 276 0 0,-5 29 113 0 0,-1 5-7 0 0,0 1 1 0 0,1-1 0 0 0,-1 0-1 0 0,0 1 1 0 0,0-1 0 0 0,1 1-1 0 0,-1-1 1 0 0,1 1 0 0 0,-1-1-1 0 0,1 1 1 0 0,0 0 0 0 0,0-1-1 0 0,1-1 1 0 0,-1 1-49 0 0,-1 2-10 0 0,0 0 1 0 0,1 2 56 0 0,0-1 0 0 0,0 1 1 0 0,0 0-1 0 0,0-1 1 0 0,0 1-1 0 0,0 0 1 0 0,0 0-1 0 0,0 1 1 0 0,0 0 0 0 0,2 6 6 0 0,0 1 0 0 0,-1-1 0 0 0,0 1 0 0 0,2 17-1 0 0,2 16 15 0 0,1-2 547 0 0,-2 2 1 0 0,-2 76 0 0 0,-2-100-456 0 0,1 0 1 0 0,4 20-1 0 0,-3-22-63 0 0,-2-13 213 0 0,0-6-154 0 0,0-12-256 0 0,-1 8-46 0 0,0 0 0 0 0,-1 0 0 0 0,1 1 0 0 0,-3-8 0 0 0,0 3-300 0 0,0 2-583 0 0,1 1 0 0 0,-1 1-1 0 0,-7-14 1 0 0,-1 7-483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10680 0 0,'0'0'489'0'0,"-1"-1"-8"0"0,-2-1-213 0 0,2 1 254 0 0,1 1 146 0 0,118 2 2404 0 0,183-9-2351 0 0,-99-17-615 0 0,-194 23-280 0 0,-10 0 1486 0 0,-6 0-2264 0 0,1 1-3764 0 0,7 0-657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7688 0 0,'0'0'349'0'0,"0"0"-2"0"0,0 0-111 0 0,0 0 364 0 0,0 0 185 0 0,0 0 42 0 0,0-1-41 0 0,4-6-348 0 0,-3 4-263 0 0,0-1 0 0 0,1 1 1 0 0,0 0-1 0 0,0 0 1 0 0,0 0-1 0 0,0 0 0 0 0,0 0 1 0 0,0 0-1 0 0,1 1 1 0 0,4-5-1 0 0,3 0 59 0 0,0-1 1 0 0,16-17-1 0 0,4-3-66 0 0,-27 25-162 0 0,-1 1 1 0 0,0-1-1 0 0,1 1 0 0 0,-1-1 1 0 0,-1 0-1 0 0,1 0 1 0 0,0 0-1 0 0,-1 0 1 0 0,1 0-1 0 0,-1 0 1 0 0,0 0-1 0 0,0 0 1 0 0,0-1-1 0 0,0 1 1 0 0,-1 0-1 0 0,1-1 1 0 0,-1 1-1 0 0,0 0 1 0 0,0-1-1 0 0,-1-3 1 0 0,1 4-13 0 0,1 0 1 0 0,-1 0-1 0 0,0 0 1 0 0,1 0-1 0 0,0 0 1 0 0,0 1-1 0 0,-1-1 1 0 0,2 0-1 0 0,1-5 1 0 0,-2 7 137 0 0,-1 1 48 0 0,0 0 11 0 0,-1 0-171 0 0,1 0 0 0 0,-1 0 0 0 0,0 0 0 0 0,1 0 0 0 0,-1 0 0 0 0,1 1 0 0 0,-1-1 0 0 0,1 0 0 0 0,-1 1 0 0 0,0-1 0 0 0,1 0 0 0 0,-1 1 0 0 0,1-1 0 0 0,-1 0 0 0 0,1 1 0 0 0,0-1 0 0 0,-1 2 0 0 0,-2 4 36 0 0,1 1 1 0 0,0-1 0 0 0,0 1 0 0 0,1 0 0 0 0,0 0 0 0 0,0 0 0 0 0,0-1 0 0 0,1 1 0 0 0,0 0 0 0 0,0 0 0 0 0,1 0 0 0 0,0 0 0 0 0,0 0 0 0 0,1-1 0 0 0,0 1 0 0 0,4 10-1 0 0,-2-7 17 0 0,-3-9-49 0 0,-1 1 0 0 0,1 0 0 0 0,0 0 0 0 0,-1 0 0 0 0,1 0 0 0 0,0-1 0 0 0,0 1 0 0 0,0 0 0 0 0,1-1 0 0 0,-1 1 0 0 0,0-1 0 0 0,1 1 0 0 0,-1-1 0 0 0,0 0 0 0 0,1 0 0 0 0,0 1 0 0 0,-1-1 0 0 0,1 0 0 0 0,3 1-1 0 0,5 3 83 0 0,-8-4-77 0 0,-1 0 0 0 0,1 1 0 0 0,0-2-1 0 0,0 1 1 0 0,0 0 0 0 0,0 0 0 0 0,0-1 0 0 0,0 1-1 0 0,0-1 1 0 0,0 1 0 0 0,0-1 0 0 0,0 0 0 0 0,0 0-1 0 0,0 0 1 0 0,0 0 0 0 0,0 0 0 0 0,3-1-1 0 0,-2 0 32 0 0,0 0-1 0 0,0 0 0 0 0,0 0 0 0 0,0-1 1 0 0,0 1-1 0 0,0-1 0 0 0,0 0 0 0 0,2-2 0 0 0,0 0-139 0 0,-1-1 1 0 0,0 1-1 0 0,0-1 0 0 0,-1 0 0 0 0,6-9 0 0 0,-8 12-328 0 0,-1 2-96 0 0,0 0-1047 0 0,0 0-4103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40 9216 0 0,'-1'-1'706'0'0,"-2"0"-567"0"0,1 0-88 0 0,-1 0 0 0 0,1 0-1 0 0,-1 0 1 0 0,1 1-1 0 0,-1-1 1 0 0,-4 0 0 0 0,-3-2 1493 0 0,-2-4 6045 0 0,67-10-6277 0 0,-44 16-1331 0 0,-6-1-489 0 0,-1 0-1692 0 0,5 2-4398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10680 0 0,'0'0'489'0'0,"0"0"-8"0"0,0 0-209 0 0,2 0 271 0 0,23-4 1911 0 0,-20 3-2238 0 0,0 0 0 0 0,0 0 0 0 0,0 0 0 0 0,5 0 1 0 0,24-1 826 0 0,-24 1-794 0 0,0 0 0 0 0,1 1-1 0 0,10 1 1 0 0,12 2-197 0 0,0-2 1 0 0,0-1-1 0 0,35-4 0 0 0,-62 4-52 0 0,-4 1 1 0 0,0-1 1 0 0,1 0-1 0 0,-1 0 0 0 0,0 0 0 0 0,0 0 0 0 0,0 0 0 0 0,0 0 0 0 0,1-1 0 0 0,-1 1 0 0 0,2-2 0 0 0,13-1 58 0 0,-14 2-52 0 0,-3 1-241 0 0,0-1-74 0 0,0-2-4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4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 4608 0 0,'0'0'353'0'0,"-2"-1"-231"0"0,-4-2 131 0 0,5 2 993 0 0,1 1 436 0 0,0 0 80 0 0,0 0-128 0 0,0 0-621 0 0,0 0-276 0 0,-6 40 1362 0 0,0 38-897 0 0,4-37-692 0 0,1-31-398 0 0,0-1 0 0 0,0 1 0 0 0,1 0 0 0 0,1 0 0 0 0,2 17 0 0 0,-1-2 118 0 0,-3-20-186 0 0,1-5-23 0 0,0 1 0 0 0,0-1 0 0 0,0 0 0 0 0,0 0-1 0 0,0 1 1 0 0,0-1 0 0 0,0 0 0 0 0,0 0 0 0 0,-1 1-1 0 0,1-1 1 0 0,0 0 0 0 0,0 0 0 0 0,0 1 0 0 0,0-1-1 0 0,-1 0 1 0 0,1 0 0 0 0,0 0 0 0 0,0 0 0 0 0,-1 1-1 0 0,1-1 1 0 0,0 0 0 0 0,0 0 0 0 0,-1 0 0 0 0,1 0-1 0 0,0 0 1 0 0,0 0 0 0 0,-1 1 0 0 0,1-1 0 0 0,0 0-1 0 0,-1 0 1 0 0,1 0 0 0 0,0 0 0 0 0,0 0 0 0 0,-1 0-1 0 0,1 0 1 0 0,0 0 0 0 0,-1 0 0 0 0,1-1 0 0 0,0 1-1 0 0,10-55 466 0 0,-7 34-360 0 0,1 0 0 0 0,8-25 0 0 0,-7 31-50 0 0,11-27-179 0 0,-15 40 99 0 0,0 0 0 0 0,1 0 1 0 0,-1 0-1 0 0,1 0 0 0 0,-1 0 1 0 0,1 0-1 0 0,-1 0 0 0 0,1 0 1 0 0,0 0-1 0 0,0 1 0 0 0,0-1 1 0 0,0 1-1 0 0,0-1 0 0 0,3 0 1 0 0,-3 2 10 0 0,-1 0 0 0 0,0 0 0 0 0,0 1 1 0 0,0-1-1 0 0,1 0 0 0 0,-1 1 0 0 0,0-1 0 0 0,0 1 1 0 0,0-1-1 0 0,0 1 0 0 0,0 0 0 0 0,0-1 0 0 0,0 1 1 0 0,0 0-1 0 0,0 0 0 0 0,0 0 0 0 0,-1-1 1 0 0,2 3-1 0 0,-1-3-3 0 0,6 11 39 0 0,-3-1-17 0 0,1 1-1 0 0,-2-1 1 0 0,0 1 0 0 0,0 0 0 0 0,-1 0 0 0 0,0 0 0 0 0,-1 0 0 0 0,0 0 0 0 0,-1 18-1 0 0,-1-16-48 0 0,0-11 12 0 0,1 0 0 0 0,0 0 1 0 0,0 0-1 0 0,0 0 0 0 0,0 0 1 0 0,0 0-1 0 0,0 0 0 0 0,1 3 0 0 0,0 5-1929 0 0,-1-10 288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6912 0 0,'0'0'314'0'0,"0"0"-6"0"0,0 0 47 0 0,0 0 929 0 0,0 0 424 0 0,0 0 85 0 0,0 0-170 0 0,0 0-798 0 0,0 0-346 0 0,0 0-67 0 0,3 0-21 0 0,82-8 1023 0 0,-58 7-1274 0 0,29-5-1 0 0,-34 3-68 0 0,-1 0 1 0 0,44 2-1 0 0,-34 2 218 0 0,60-5 0 0 0,-4-1-5105 0 0,-87 5-345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6912 0 0,'0'0'528'0'0,"-2"1"-342"0"0,1-1-118 0 0,0 1-1 0 0,0-1 1 0 0,0 1-1 0 0,0-1 1 0 0,0 1-1 0 0,0-1 1 0 0,0 1-1 0 0,0-1 1 0 0,0 1-1 0 0,1 0 1 0 0,-1 0-1 0 0,0-1 1 0 0,0 1-1 0 0,1 0 1 0 0,-1 0-1 0 0,0 0 1 0 0,1 0-1 0 0,-1 0 1 0 0,1 0-1 0 0,-1 0 1 0 0,1 0-1 0 0,-1 2 1 0 0,0 0 374 0 0,-2 4-68 0 0,1 0 1 0 0,-1 1-1 0 0,1-1 0 0 0,1 1 1 0 0,-1-1-1 0 0,1 1 0 0 0,1-1 1 0 0,-1 1-1 0 0,1 0 1 0 0,1 0-1 0 0,-1-1 0 0 0,3 13 1 0 0,-1-4-118 0 0,-1 0 0 0 0,0 0-1 0 0,-3 16 1 0 0,1 4 330 0 0,1-30-522 0 0,-1 1-1 0 0,1 0 1 0 0,-5 12-1 0 0,-1 10 72 0 0,5-24-90 0 0,0 0 1 0 0,0 0-1 0 0,-1 0 1 0 0,-2 5-1 0 0,2-6 16 0 0,1 0 0 0 0,0 0 0 0 0,-1-1 0 0 0,1 1 0 0 0,0 0 0 0 0,0 5 0 0 0,1-7 119 0 0,0-2 3 0 0,0 0 6 0 0,0 0 22 0 0,0 0 10 0 0,0 0 2 0 0,0 0-22 0 0,5 5-38 0 0,-2-4-143 0 0,-1 0 0 0 0,0 0 1 0 0,1-1-1 0 0,-1 1 0 0 0,0-1 1 0 0,1 0-1 0 0,-1 0 0 0 0,1 0 0 0 0,-1 0 1 0 0,4 0-1 0 0,25-4 363 0 0,50-14 120 0 0,-48 12-409 0 0,-18 3-92 0 0,0 1 0 0 0,21 0 0 0 0,-27 1-3 0 0,-1 0 0 0 0,1 0 0 0 0,0 0 0 0 0,-1-1 0 0 0,1-1 0 0 0,8-3 0 0 0,38-2 0 0 0,-44 5 3 0 0,0 1 0 0 0,-1 0-1 0 0,20 0 1 0 0,-28 2 5 0 0,-2 0-8 0 0,0 0 0 0 0,1 0 0 0 0,-1 0 0 0 0,0 0 0 0 0,1 0 0 0 0,-1 0 0 0 0,0 0 0 0 0,1 0 0 0 0,-1 0 0 0 0,0 0 0 0 0,1-1 0 0 0,-1 1 0 0 0,0 0 0 0 0,1 0 0 0 0,-1 0 0 0 0,0 0 0 0 0,0-1 0 0 0,1 1 0 0 0,-1 0 0 0 0,0 0 0 0 0,0 0 0 0 0,1-1 0 0 0,-1 1 0 0 0,0 0 0 0 0,0-1 0 0 0,0 1 0 0 0,1 0 0 0 0,-1 0 0 0 0,0-1 0 0 0,1 0-231 0 0,-1 1-62 0 0,0 0-10 0 0,0 0-25 0 0,0 0-100 0 0,0 0-41 0 0,0 0-10 0 0,0 0-79 0 0,0 0-331 0 0,0 0-146 0 0,0 0-28 0 0,0 0-7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9528 0 0,'0'0'432'0'0,"0"0"-4"0"0,0 0-152 0 0,0 0 368 0 0,0 0 188 0 0,1-1 37 0 0,3-2-644 0 0,-1 0 1 0 0,1 1-1 0 0,-1-1 1 0 0,1 1-1 0 0,0 0 1 0 0,0 0-1 0 0,0 0 1 0 0,0 1-1 0 0,0 0 1 0 0,9-2 0 0 0,6-1 40 0 0,24 0 0 0 0,-9 1-10 0 0,17-4 31 0 0,0-1 94 0 0,64-1 0 0 0,-11 5-153 0 0,-106 4-309 0 0,0 0 0 0 0,1 0-1 0 0,-1-1 1 0 0,0 1-1 0 0,0-1 1 0 0,1 1-1 0 0,-1-1 1 0 0,1 1-1 0 0,-3-2 1 0 0,-6-4-2798 0 0,-3-2 1745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6912 0 0,'0'0'528'0'0,"0"0"-130"0"0,0 0 722 0 0,0 0 352 0 0,1-1 68 0 0,0-1-1377 0 0,1 0-1 0 0,-1 1 0 0 0,0-1 1 0 0,1 1-1 0 0,0-1 0 0 0,-1 1 0 0 0,1 0 1 0 0,0 0-1 0 0,-1-1 0 0 0,1 1 1 0 0,0 1-1 0 0,0-1 0 0 0,0 0 1 0 0,0 0-1 0 0,4 0 0 0 0,39-9 435 0 0,-44 9-549 0 0,37-4 490 0 0,15-2 53 0 0,-25 2-329 0 0,56-2 0 0 0,2 0-176 0 0,-26-7-86 0 0,-38 9 0 0 0,24-4 0 0 0,-30 7 320 0 0,0 0-1 0 0,22-7 0 0 0,-33 5-303 0 0,-4 3-162 0 0,-1 1-78 0 0,0 0-28 0 0,0 0-174 0 0,-7 13-2171 0 0,-4 10 1075 0 0,8-17-12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 3224 0 0,'0'0'487'0'0,"-6"-3"2528"0"0,-7 0-1134 0 0,4 1 5 0 0,1 0-1 0 0,-17-1 1 0 0,22 4-1693 0 0,-1 0 1 0 0,1 0 0 0 0,-1 0 0 0 0,1 1 0 0 0,0 0 0 0 0,-1-1 0 0 0,1 1-1 0 0,0 0 1 0 0,0 0 0 0 0,0 0 0 0 0,0 1 0 0 0,-3 4 0 0 0,-10 5 621 0 0,14-10-531 0 0,-5 5-176 0 0,6-6-44 0 0,1-1 0 0 0,0 0 0 0 0,0 0 7 0 0,0 0 28 0 0,0 0 11 0 0,3 1 2 0 0,6 1-61 0 0,0-1 0 0 0,0 1 0 0 0,0-2-1 0 0,16 0 1 0 0,-8 0 103 0 0,-22-9-36 0 0,-14-4-316 0 0,19 13 195 0 0,0 0-1 0 0,-1-1 1 0 0,1 1-1 0 0,0 0 1 0 0,0 0-1 0 0,0 0 1 0 0,-1 0-1 0 0,1 0 1 0 0,0-1-1 0 0,0 1 1 0 0,0 0-1 0 0,-1 0 1 0 0,1 0-1 0 0,0 0 1 0 0,0 0-1 0 0,-1 0 1 0 0,1 0-1 0 0,0 0 1 0 0,0 0-1 0 0,-1 0 1 0 0,1 0-1 0 0,0 0 1 0 0,0 0-1 0 0,0 0 1 0 0,-1 0-1 0 0,1 0 1 0 0,-1 0-1 0 0,-13 1-6 0 0,11-1-18 0 0,-7 4-26 0 0,3 0 12 0 0,0 2-11 0 0,4 1 29 0 0,3-7 23 0 0,0 0 0 0 0,0 1 1 0 0,0-1-1 0 0,0 0 0 0 0,0 0 0 0 0,0 0 0 0 0,0 0 0 0 0,0 0 0 0 0,0 0 1 0 0,0 0-1 0 0,0 0 0 0 0,0 0 0 0 0,0 0 0 0 0,0 0 0 0 0,0 1 1 0 0,0-1-1 0 0,0 0 0 0 0,0 0 0 0 0,0 0 0 0 0,0 0 0 0 0,0 0 0 0 0,0 0 1 0 0,0 0-1 0 0,0 0 0 0 0,0 0 0 0 0,0 0 0 0 0,0 0 0 0 0,0 0 1 0 0,0 1-1 0 0,0-1 0 0 0,1 0 0 0 0,-1 0 0 0 0,0 0 0 0 0,0 0 1 0 0,0 0-1 0 0,0 0 0 0 0,0 0 0 0 0,0 0 0 0 0,0 0 0 0 0,0 0 0 0 0,0 0 1 0 0,0 0-1 0 0,0 0 0 0 0,0 0 0 0 0,1 0 0 0 0,-1 0 0 0 0,0 0 1 0 0,0 0-1 0 0,0 0 0 0 0,0 0 0 0 0,0 0 0 0 0,0 0 0 0 0,0 0 0 0 0,0 0 1 0 0,0 0-1 0 0,0 0 0 0 0,0 0 0 0 0,1 0 0 0 0,-1 0 0 0 0,0 0 1 0 0,0 0-1 0 0,0 0 0 0 0,17 3 0 0 0,34 5 110 0 0,-47-8-85 0 0,0 1-1 0 0,0-1 1 0 0,1 0 0 0 0,-1-1 0 0 0,0 1 0 0 0,0-1 0 0 0,0 0 0 0 0,0 0 0 0 0,8-3-1 0 0,-10 3 41 0 0,-2 1 0 0 0,0-2-62 0 0,-1 0 0 0 0,1 1 0 0 0,0-1 0 0 0,-1 0-1 0 0,1 1 1 0 0,-1-1 0 0 0,0 0 0 0 0,1 1 0 0 0,-1-1 0 0 0,0 1-1 0 0,0-1 1 0 0,0 1 0 0 0,0 0 0 0 0,0-1 0 0 0,0 1-1 0 0,0 0 1 0 0,-1 0 0 0 0,1 0 0 0 0,0 0 0 0 0,-1 0 0 0 0,1 0-1 0 0,-1 0 1 0 0,1 0 0 0 0,-1 1 0 0 0,1-1 0 0 0,-1 0-1 0 0,0 1 1 0 0,1-1 0 0 0,-1 1 0 0 0,-2 0 0 0 0,-6-2-41 0 0,0 0 0 0 0,0 1 0 0 0,-17 0 1 0 0,23 1-46 0 0,0 0 1 0 0,1 0-1 0 0,-1 1 1 0 0,0-1-1 0 0,1 1 1 0 0,-1 0-1 0 0,-4 1 1 0 0,7-1-529 0 0,1-1-26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11544 0 0,'0'0'264'0'0,"0"0"34"0"0,0 0 20 0 0,0 0-41 0 0,2 1-181 0 0,3 0 71 0 0,-1 0 0 0 0,0-1 0 0 0,1 0 0 0 0,-1 0 0 0 0,1 0 0 0 0,-1 0 1 0 0,1-1-1 0 0,7-1 0 0 0,10-1 398 0 0,98-4 769 0 0,50-5-760 0 0,-99 7-427 0 0,16-1-101 0 0,-84 7-47 0 0,-2-1 1 0 0,-1 0-1 0 0,1 0 1 0 0,0 0-1 0 0,0-1 0 0 0,0 1 1 0 0,-1 0-1 0 0,1 0 1 0 0,0 0-1 0 0,0 0 0 0 0,-1-1 1 0 0,1 1-1 0 0,0 0 1 0 0,-1-1-1 0 0,1 1 1 0 0,0-1-1 0 0,-1 1 0 0 0,1-1 1 0 0,0 1-1 0 0,-1-1 1 0 0,1 1-1 0 0,-1-1 0 0 0,1 0 1 0 0,0 0-70 0 0,-1 1 2 0 0,0 0 4 0 0,0 0 0 0 0,0 0-48 0 0,0 0-199 0 0,-2 1-84 0 0,-10 6-18 0 0,9-6-3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4144 0 0,'0'0'319'0'0,"0"0"43"0"0,0 0 965 0 0,0 0 442 0 0,0 0 88 0 0,0 0-141 0 0,0 0-674 0 0,1-1-297 0 0,6-3-432 0 0,-1 0 0 0 0,1 0 0 0 0,-1 1 0 0 0,1 0 0 0 0,0 0 0 0 0,0 1 0 0 0,1 0 0 0 0,8-1 0 0 0,10-2 190 0 0,28 0-1 0 0,11 1 146 0 0,124-11-488 0 0,-142 11-144 0 0,-30 2-268 0 0,0 1 0 0 0,20-6 0 0 0,-25 5-114 0 0,10-4-921 0 0,-21 5 494 0 0,-1 1-520 0 0,0 0-2103 0 0,0 0-900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3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5984 0 0,'0'0'464'0'0,"0"0"-162"0"0,0 0 460 0 0,-1 1 227 0 0,-1 3-715 0 0,0 0 0 0 0,0-1 0 0 0,0 1 1 0 0,0 0-1 0 0,0 0 0 0 0,1 1 0 0 0,0-1 0 0 0,0 0 0 0 0,0 0 0 0 0,0 1 0 0 0,1-1 1 0 0,0 0-1 0 0,0 1 0 0 0,1 7 0 0 0,0-6-145 0 0,0 1 0 0 0,1-1 0 0 0,0 0 0 0 0,1 0 1 0 0,-1 0-1 0 0,1 0 0 0 0,4 6 0 0 0,7 16 123 0 0,-7-13-213 0 0,-1 0-1 0 0,0 0 0 0 0,-2 1 1 0 0,0 0-1 0 0,0 0 0 0 0,-2 0 1 0 0,2 21-1 0 0,-3-22-29 0 0,0 0 0 0 0,5 15 0 0 0,-4-16 39 0 0,-2-11-35 0 0,1-1 0 0 0,-1 1 1 0 0,0-1-1 0 0,-1 1 1 0 0,1-1-1 0 0,0 0 0 0 0,-1 1 1 0 0,1-1-1 0 0,-1 1 1 0 0,0-1-1 0 0,0 0 1 0 0,0 1-1 0 0,0-1 0 0 0,0 0 1 0 0,-3 4-1 0 0,0 0 154 0 0,-1 0 0 0 0,-1 0-1 0 0,-8 8 1 0 0,10-11-62 0 0,1 0 0 0 0,-1-1 0 0 0,0 1-1 0 0,0-1 1 0 0,0 0 0 0 0,0 0 0 0 0,0 0 0 0 0,0-1 0 0 0,-1 1 0 0 0,1-1 0 0 0,0 0 0 0 0,-1 0-1 0 0,1-1 1 0 0,-7 1 0 0 0,-4-1 355 0 0,0-1 1 0 0,-28-5-1 0 0,37 5-381 0 0,-7-2 167 0 0,0-1 0 0 0,0 0 0 0 0,-24-12 0 0 0,-4-1 318 0 0,39 17-467 0 0,2-2-1 0 0,-1-6-16 0 0,-2-5-2440 0 0,3 13 1033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4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3224 0 0,'0'0'465'0'0,"0"0"746"0"0,0 0 329 0 0,0 0 69 0 0,0 0-144 0 0,0 0-658 0 0,0 0-287 0 0,12-4 631 0 0,-10 3-1094 0 0,1-1 0 0 0,-1 1 0 0 0,1-1 0 0 0,-1 0 1 0 0,0 1-1 0 0,0-1 0 0 0,0 0 0 0 0,0 0 0 0 0,0-1 1 0 0,3-2-1 0 0,18-30 223 0 0,-14 21-81 0 0,-7 11-136 0 0,0 0 0 0 0,0 0 0 0 0,-1 0 0 0 0,1-1 0 0 0,-1 1 0 0 0,1-1 0 0 0,-1 1 0 0 0,0-1 0 0 0,0 0 0 0 0,-1 1 0 0 0,1-6 0 0 0,5-13-63 0 0,-8 11 77 0 0,0 9-18 0 0,1 2-29 0 0,0-1 130 0 0,1 1-6 0 0,0 0-14 0 0,0 0-51 0 0,-2 2-21 0 0,0-2-35 0 0,-2 3-44 0 0,-2 9 321 0 0,5-11-284 0 0,1 0 1 0 0,0 0 0 0 0,0 0-1 0 0,0-1 1 0 0,0 1-1 0 0,0 0 1 0 0,0 0-1 0 0,0 0 1 0 0,0 0-1 0 0,0-1 1 0 0,0 1-1 0 0,1 0 1 0 0,-1 0-1 0 0,0 0 1 0 0,1-1 0 0 0,0 3-1 0 0,0 0 63 0 0,15 31 585 0 0,-7-16-471 0 0,-8-15-106 0 0,-1-3-1 0 0,4 1-22 0 0,0 0 0 0 0,0 0-1 0 0,0 1 1 0 0,6 3-1 0 0,-2-1-41 0 0,-6-3 48 0 0,-2-1 16 0 0,0 0 0 0 0,2-5 483 0 0,0 3-1475 0 0,0-2-3913 0 0,1-4-408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2:4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14600 0 0,'0'0'640'0'0,"0"0"144"0"0,0 0-624 0 0,0 0-160 0 0,0 0 0 0 0,0 0 0 0 0,0 0 783 0 0,0 0 129 0 0,0 0 24 0 0,0 0 8 0 0,0 0-664 0 0,0 0-136 0 0,0 0-24 0 0,0 0-8 0 0,15 0-112 0 0,-5-4 0 0 0,10-5-72 0 0,1-4 72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4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6912 0 0,'0'0'314'0'0,"0"0"-6"0"0,0 0 54 0 0,0 0 958 0 0,0 0 441 0 0,0 0 88 0 0,0 0-146 0 0,0 0-698 0 0,0 0-305 0 0,0 0-57 0 0,0 0-31 0 0,2 0-66 0 0,52-3 1332 0 0,18-3-885 0 0,-51 6-914 0 0,33 5-1 0 0,-21-4-41 0 0,-18-1-1428 0 0,-7-9-1792 0 0,-1 5-2943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4808 0 0,'0'0'216'0'0,"0"0"67"0"0,0 0 152 0 0,0 0 64 0 0,0 3 12 0 0,-6 34 1801 0 0,6-36-2280 0 0,1 6 179 0 0,-1 0 1 0 0,-1 0 0 0 0,1 0-1 0 0,-1 0 1 0 0,0 0 0 0 0,-1-1-1 0 0,-3 11 1 0 0,2-6 4 0 0,0-1 0 0 0,0 1 0 0 0,2 0 0 0 0,-1 1 0 0 0,1-1 0 0 0,1 0 0 0 0,1 19 0 0 0,0-2-95 0 0,4 59 1050 0 0,-5-60-996 0 0,-1-14-98 0 0,1 0 0 0 0,0-1-1 0 0,1 1 1 0 0,5 23 0 0 0,-4-26-20 0 0,0 0 0 0 0,1 13 0 0 0,-3-13 4 0 0,1 0 1 0 0,1-1-1 0 0,3 13 1 0 0,-4-17-9 0 0,0 0 0 0 0,0 1 1 0 0,0-1-1 0 0,-1 1 0 0 0,0-1 0 0 0,0 1 1 0 0,0-1-1 0 0,-2 8 0 0 0,0 17 395 0 0,2-28-398 0 0,0-1-32 0 0,0 0-1 0 0,0 1 0 0 0,0-1 1 0 0,0 0-1 0 0,0 0 0 0 0,-1 0 0 0 0,1 0 1 0 0,0 1-1 0 0,-1-1 0 0 0,1 0 1 0 0,-2 2-1 0 0,-3 9 341 0 0,5-10-294 0 0,-8 2 158 0 0,7-4-214 0 0,-1 0 0 0 0,1 0 0 0 0,0 0 1 0 0,-1 0-1 0 0,1 0 0 0 0,0 0 0 0 0,0 0 0 0 0,-1 0 0 0 0,1-1 0 0 0,0 1 0 0 0,-1-1 0 0 0,1 1 0 0 0,0-1 1 0 0,0 1-1 0 0,0-1 0 0 0,-3-1 0 0 0,0-1-9 0 0,-3 2 3 0 0,6 1 2 0 0,0 0-1 0 0,0-1 0 0 0,-1 1 1 0 0,1 0-1 0 0,0-1 1 0 0,0 1-1 0 0,0-1 1 0 0,0 0-1 0 0,0 1 1 0 0,-1-1-1 0 0,1 0 1 0 0,0 0-1 0 0,1 0 1 0 0,-1 1-1 0 0,0-1 1 0 0,0 0-1 0 0,-1-2 0 0 0,-21-20-3 0 0,15 14 0 0 0,7 9 6 0 0,0-1-1 0 0,0 0 1 0 0,0 0-1 0 0,0 0 0 0 0,0 0 1 0 0,0 0-1 0 0,1 0 0 0 0,-1 0 1 0 0,0 0-1 0 0,0-1 1 0 0,1 1-1 0 0,-1 0 0 0 0,1 0 1 0 0,-1 0-1 0 0,1-1 0 0 0,0 1 1 0 0,-1 0-1 0 0,1-1 0 0 0,0 1 1 0 0,0 0-1 0 0,0-1 1 0 0,0 1-1 0 0,0-1 0 0 0,0 1 1 0 0,0 0-1 0 0,0-1 0 0 0,1 1 1 0 0,0-2-1 0 0,0-4 55 0 0,-1 6-56 0 0,1 0-1 0 0,-1 0 1 0 0,0 0-1 0 0,1 0 0 0 0,-1 0 1 0 0,1 1-1 0 0,-1-1 1 0 0,1 0-1 0 0,-1 0 0 0 0,1 0 1 0 0,0 0-1 0 0,-1 0 1 0 0,1 1-1 0 0,0-1 0 0 0,0 0 1 0 0,0 1-1 0 0,1-2 1 0 0,3-2-2 0 0,-2 0-2 0 0,1 0 0 0 0,-1 1 0 0 0,1 0 0 0 0,0-1 0 0 0,0 1 0 0 0,0 0 0 0 0,1 1 0 0 0,-1-1 0 0 0,1 1 0 0 0,-1 0 0 0 0,1 0 0 0 0,0 0 0 0 0,0 1 0 0 0,6-1 0 0 0,26-9 0 0 0,-28 7 0 0 0,0 1 0 0 0,19-3 0 0 0,-13 4 0 0 0,0 2 0 0 0,14 4-12 0 0,-28-4 10 0 0,-1 0 0 0 0,1 0 0 0 0,-1 0 0 0 0,1 0 0 0 0,-1 0 0 0 0,1 0 0 0 0,-1 0 0 0 0,0 0 0 0 0,1 1 0 0 0,-1-1 0 0 0,1 0 0 0 0,-1 0 0 0 0,1 1 0 0 0,-1-1 0 0 0,0 0 0 0 0,1 1 0 0 0,-1-1 0 0 0,0 0 0 0 0,1 1 0 0 0,-1-1 0 0 0,0 0 0 0 0,1 1 0 0 0,-1 0 0 0 0,1 2 7 0 0,0 0 0 0 0,-1-1-1 0 0,0 1 1 0 0,0 0-1 0 0,0 0 1 0 0,0 0-1 0 0,0 0 1 0 0,0 0-1 0 0,-1 0 1 0 0,1-1-1 0 0,-1 1 1 0 0,0 0 0 0 0,0 0-1 0 0,0 0 1 0 0,0-1-1 0 0,0 1 1 0 0,-3 4-1 0 0,-5 7 238 0 0,-18 23 0 0 0,-4-2 92 0 0,26-29-308 0 0,0-1 0 0 0,-1 0-1 0 0,0-1 1 0 0,0 1-1 0 0,0-1 1 0 0,-7 4-1 0 0,12-8-12 0 0,-1 1 51 0 0,2-1-61 0 0,0 0-258 0 0,0 0-110 0 0,0 0-727 0 0,0 0-2978 0 0,0 0-1270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5528 0 0,'0'0'422'0'0,"0"0"-126"0"0,-1 1 500 0 0,0 2-585 0 0,0-1-1 0 0,1 0 0 0 0,-1 0 0 0 0,1 1 0 0 0,-1-1 0 0 0,1 0 0 0 0,0 1 0 0 0,-1-1 0 0 0,1 0 0 0 0,1 1 0 0 0,-1 3 0 0 0,7 33 1229 0 0,-4-24-1100 0 0,4 26 340 0 0,-3 0-1 0 0,-1 1 1 0 0,-6 74 0 0 0,1 89 929 0 0,3-113-1112 0 0,-1-91-484 0 0,0 1 0 0 0,0 0 1 0 0,0-1-1 0 0,0 1 0 0 0,-1-1 1 0 0,1 0-1 0 0,-1 1 1 0 0,1-1-1 0 0,-1 1 0 0 0,1-1 1 0 0,-1 1-1 0 0,0-1 1 0 0,0 0-1 0 0,1 0 0 0 0,-3 2 1 0 0,-2 5 69 0 0,4-7 5 0 0,1-1 0 0 0,0 0-6 0 0,0 0-1 0 0,0 0 0 0 0,0 0-1 0 0,0 0-6 0 0,0 0-1 0 0,0 0 0 0 0,0 0-38 0 0,0 0-165 0 0,-1-2-77 0 0,-3-7-47 0 0,2 7 88 0 0,1 0 1 0 0,0 0-1 0 0,0 0 1 0 0,0-1-1 0 0,0 1 1 0 0,0 0-1 0 0,1-1 1 0 0,-1 1-1 0 0,1-1 1 0 0,-1-4 0 0 0,1 2-209 0 0,0 0 0 0 0,0 0 1 0 0,-1 0-1 0 0,0 0 0 0 0,-2-10 1 0 0,-1 2-492 0 0,4 0-4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9560 0 0,'0'0'216'0'0,"0"0"32"0"0,1-2 10 0 0,6-8-12 0 0,-6 8-238 0 0,1 0-1 0 0,-1 0 1 0 0,1-1-1 0 0,0 1 1 0 0,-1 0 0 0 0,1 0-1 0 0,0 0 1 0 0,0 1-1 0 0,0-1 1 0 0,0 0 0 0 0,1 1-1 0 0,-1-1 1 0 0,3 0-1 0 0,31-12 777 0 0,0 2-1 0 0,0 2 0 0 0,1 1 0 0 0,66-6 0 0 0,-94 14-772 0 0,-1 1 1 0 0,1 1-1 0 0,-1-1 0 0 0,1 1 1 0 0,-1 1-1 0 0,15 4 0 0 0,-19-5-11 0 0,1 0-1 0 0,-1 1 1 0 0,0 0-1 0 0,1 0 1 0 0,-1 0 0 0 0,0 0-1 0 0,0 1 1 0 0,0 0-1 0 0,0 0 1 0 0,-1 0-1 0 0,1 0 1 0 0,4 6 0 0 0,-7-8-1 0 0,-1 0 1 0 0,1 1 0 0 0,-1-1 0 0 0,1 1 0 0 0,-1-1 0 0 0,0 0 0 0 0,1 1 0 0 0,-1-1 0 0 0,0 1 0 0 0,0-1 0 0 0,0 1 0 0 0,0-1 0 0 0,0 1-1 0 0,0-1 1 0 0,-1 1 0 0 0,1-1 0 0 0,-1 3 0 0 0,-10 22 92 0 0,8-23-80 0 0,1 1-1 0 0,0-1 0 0 0,0 0 1 0 0,-1 0-1 0 0,0 0 1 0 0,0-1-1 0 0,0 1 0 0 0,0-1 1 0 0,-5 4-1 0 0,-34 16 293 0 0,15-8 37 0 0,10-4 23 0 0,-21 18 0 0 0,-3 2-6 0 0,-9 6-70 0 0,50-36-284 0 0,-1 1-1 0 0,1-1 0 0 0,-1 1 0 0 0,1-1 1 0 0,-1 0-1 0 0,0 1 0 0 0,1-1 0 0 0,-1 0 0 0 0,1 1 1 0 0,-1-1-1 0 0,0 0 0 0 0,1 0 0 0 0,-1 0 1 0 0,0 0-1 0 0,1 0 0 0 0,-1 0 0 0 0,0 0 0 0 0,1 0 1 0 0,-1 0-1 0 0,0 0 0 0 0,1 0 0 0 0,-1 0 1 0 0,0 0-1 0 0,1 0 0 0 0,-1 0 0 0 0,1-1 0 0 0,-1 1 1 0 0,0 0-1 0 0,1-1 0 0 0,-1 1 0 0 0,1 0 0 0 0,-1-1 1 0 0,1 1-1 0 0,-1-1 0 0 0,1 1 0 0 0,-1 0 1 0 0,1-1-1 0 0,-1 0 0 0 0,1 1 0 0 0,0-1 0 0 0,-1 1 1 0 0,1-1-1 0 0,0 1 0 0 0,-1-1 0 0 0,1 0 1 0 0,0 1-1 0 0,0-1 0 0 0,0 0 0 0 0,-2-2-7 0 0,1 1-198 0 0,0 1 1 0 0,1-1-1 0 0,-1 0 1 0 0,1 1-1 0 0,-1-1 0 0 0,1 0 1 0 0,-1 0-1 0 0,1 1 1 0 0,0-1-1 0 0,0 0 1 0 0,0 0-1 0 0,0 0 0 0 0,0 1 1 0 0,0-1-1 0 0,1 0 1 0 0,-1 0-1 0 0,1 0 1 0 0,-1 1-1 0 0,1-1 0 0 0,-1 0 1 0 0,2-1-1 0 0,3-3-844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28 5984 0 0,'0'0'273'0'0,"0"0"-5"0"0,0 0 52 0 0,0 0 852 0 0,-2 1 387 0 0,-22 15 1797 0 0,19-13-3162 0 0,0 0-1 0 0,0 0 0 0 0,1 0 1 0 0,-1 0-1 0 0,1 1 1 0 0,0-1-1 0 0,-4 7 1 0 0,6-8-135 0 0,0 0 1 0 0,0 1-1 0 0,0-1 1 0 0,0 1 0 0 0,1-1-1 0 0,-1 1 1 0 0,1 0-1 0 0,0-1 1 0 0,0 1 0 0 0,0 0-1 0 0,0 0 1 0 0,0 0-1 0 0,1 0 1 0 0,-1 0 0 0 0,1 0-1 0 0,0 0 1 0 0,0 0-1 0 0,0 0 1 0 0,1 4 0 0 0,1-1-10 0 0,0 1 0 0 0,0-1 0 0 0,1 0 0 0 0,0 0 1 0 0,0 0-1 0 0,0 0 0 0 0,1 0 0 0 0,0-1 1 0 0,0 0-1 0 0,1 0 0 0 0,-1 0 0 0 0,1 0 0 0 0,0 0 1 0 0,0-1-1 0 0,1 0 0 0 0,-1 0 0 0 0,9 4 0 0 0,-12-8-36 0 0,0 1-1 0 0,0 0 1 0 0,1-1-1 0 0,-1 0 1 0 0,0 1-1 0 0,0-1 1 0 0,0 0-1 0 0,1 0 1 0 0,-1 0-1 0 0,0 0 1 0 0,0-1-1 0 0,0 1 1 0 0,0-1-1 0 0,1 1 1 0 0,-1-1-1 0 0,0 0 0 0 0,3-1 1 0 0,4-3-4 0 0,-1 0 1 0 0,14-10-1 0 0,-7 4 26 0 0,-9 7-33 0 0,37-28 118 0 0,-39 29-93 0 0,0-1 0 0 0,0 0 1 0 0,-1 0-1 0 0,0 0 0 0 0,0 0 1 0 0,0 0-1 0 0,0-1 0 0 0,2-5 0 0 0,-4 8-27 0 0,0 0 0 0 0,-1 0 0 0 0,1 0 0 0 0,-1 0-1 0 0,1 0 1 0 0,-1 0 0 0 0,0 0 0 0 0,0 0-1 0 0,0 0 1 0 0,0-1 0 0 0,0 1 0 0 0,-1 0-1 0 0,1 0 1 0 0,0 0 0 0 0,-1 0 0 0 0,0 0-1 0 0,1 0 1 0 0,-1 0 0 0 0,0 0 0 0 0,0 0-1 0 0,0 1 1 0 0,0-1 0 0 0,-1 0 0 0 0,-1-1-1 0 0,-2-4-23 0 0,-2 1-1 0 0,1 0 0 0 0,-1 0 1 0 0,-9-6-1 0 0,6 5-51 0 0,5 4 118 0 0,1 0 0 0 0,-1 1 0 0 0,0-1 1 0 0,0 1-1 0 0,0 0 0 0 0,-1 0 0 0 0,1 1 0 0 0,0-1 1 0 0,-1 1-1 0 0,1 0 0 0 0,-11 0 0 0 0,5 1-112 0 0,0 1 1 0 0,0 0-1 0 0,0 0 0 0 0,-19 5 0 0 0,25-5 58 0 0,-1 1 0 0 0,1-1 0 0 0,0 1 0 0 0,0 0-1 0 0,0 1 1 0 0,0-1 0 0 0,0 1 0 0 0,1 0 0 0 0,-7 5-1 0 0,10-7 32 0 0,5 12-514 0 0,-4-11 164 0 0,1 4 293 0 0,2-3-4457 0 0,9 3-594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9008 0 0,'0'0'413'0'0,"0"0"-10"0"0,0 0-110 0 0,0 0 496 0 0,0 0 246 0 0,-6 0 1060 0 0,1 0-1949 0 0,1 1 0 0 0,0-1 0 0 0,0 1 0 0 0,0 0 0 0 0,0 0 0 0 0,0 0 0 0 0,0 1 0 0 0,0 0 0 0 0,0-1 0 0 0,0 1 0 0 0,1 0 0 0 0,-1 1 0 0 0,1-1 0 0 0,0 1 0 0 0,-1-1 0 0 0,-2 5 0 0 0,-5 5-79 0 0,0 0-1 0 0,-16 27 0 0 0,7-10 110 0 0,18-27-163 0 0,1 0 0 0 0,0 0 0 0 0,-1 0-1 0 0,1 0 1 0 0,0 0 0 0 0,0 0 0 0 0,0 1 0 0 0,1-1 0 0 0,-1 0 0 0 0,0 1 0 0 0,1-1 0 0 0,0 0 0 0 0,-1 1-1 0 0,1-1 1 0 0,0 1 0 0 0,0-1 0 0 0,0 0 0 0 0,1 1 0 0 0,0 3 0 0 0,-1-4 18 0 0,1 0 1 0 0,0-1-1 0 0,0 1 1 0 0,0 0-1 0 0,0-1 0 0 0,0 1 1 0 0,0-1-1 0 0,1 1 1 0 0,-1-1-1 0 0,0 0 1 0 0,1 1-1 0 0,-1-1 1 0 0,1 0-1 0 0,0 0 0 0 0,-1 0 1 0 0,1 0-1 0 0,0 0 1 0 0,-1 0-1 0 0,1-1 1 0 0,0 1-1 0 0,0 0 0 0 0,0-1 1 0 0,0 0-1 0 0,2 1 1 0 0,8 0 19 0 0,0-1 0 0 0,0 0 0 0 0,0 0-1 0 0,16-4 1 0 0,-18 3-24 0 0,5 0 16 0 0,-5 3-33 0 0,-9 3-7 0 0,-8 1 5 0 0,7-6-8 0 0,-24 28 89 0 0,14-15-54 0 0,-1-1-1 0 0,-1 0 1 0 0,-16 13 0 0 0,20-19-9 0 0,1 0-1 0 0,0 1 1 0 0,1-1 0 0 0,-11 16-1 0 0,10-14 0 0 0,5-5-34 0 0,2-2 2 0 0,-1-1-1 0 0,0 1 0 0 0,1 0 1 0 0,-1 0-1 0 0,0-1 0 0 0,0 1 1 0 0,0 0-1 0 0,1-1 0 0 0,-1 1 1 0 0,0-1-1 0 0,0 1 1 0 0,0-1-1 0 0,0 1 0 0 0,0-1 1 0 0,0 0-1 0 0,0 1 0 0 0,-1-1 1 0 0,0 1-416 0 0,2-1-105 0 0,0 0-692 0 0,2-2-2848 0 0,6-6-1226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9008 0 0,'0'0'413'0'0,"0"0"-10"0"0,-6 1-110 0 0,38 1 4572 0 0,24-1-9322 0 0,-27-1-60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2304 0 0,'0'3'16'0'0,"-1"-1"0"0"0,1 1 0 0 0,-1-1 0 0 0,1 0 0 0 0,-1 1 0 0 0,0-1 0 0 0,0 0 0 0 0,0 1 0 0 0,0-1 1 0 0,-2 2-1 0 0,-7 19 295 0 0,9-17 462 0 0,0 0 0 0 0,1-1 0 0 0,-1 1 1 0 0,1 0-1 0 0,1 0 0 0 0,-1 0 0 0 0,1-1 0 0 0,1 7 0 0 0,2 2 782 0 0,0-1-1 0 0,8 17 0 0 0,-12-29-1494 0 0,1 0 1 0 0,-1 1-1 0 0,1-1 0 0 0,0 0 1 0 0,-1-1-1 0 0,1 1 0 0 0,0 0 1 0 0,0 0-1 0 0,-1 0 0 0 0,1 0 1 0 0,0 0-1 0 0,0-1 0 0 0,0 1 1 0 0,2 0-1 0 0,-2 0 339 0 0,-1-1-182 0 0,0 0-79 0 0,0 0-12 0 0,0 1-128 0 0,1 0 0 0 0,-1 0 0 0 0,1 1 0 0 0,-1-1 0 0 0,1 0 0 0 0,-1 0 1 0 0,1 0-1 0 0,-1 0 0 0 0,1 0 0 0 0,0-1 0 0 0,0 1 0 0 0,-1 0 0 0 0,1 0 0 0 0,0 0 0 0 0,0-1 0 0 0,0 1 0 0 0,0 0 0 0 0,0-1 0 0 0,0 1 0 0 0,0-1 0 0 0,0 1 0 0 0,0-1 0 0 0,0 1 0 0 0,1-1 1 0 0,-1 0-1 0 0,0 0 0 0 0,0 1 0 0 0,0-1 0 0 0,0 0 0 0 0,1 0 0 0 0,-1 0 0 0 0,0 0 0 0 0,0 0 0 0 0,0-1 0 0 0,0 1 0 0 0,2-1 0 0 0,11-10-2288 0 0,-14 10 2203 0 0,0 0 0 0 0,1 1 0 0 0,-1-1 0 0 0,0 0 0 0 0,0 0 0 0 0,0 0 1 0 0,1 0-1 0 0,-1 1 0 0 0,0-1 0 0 0,0 0 0 0 0,0 0 0 0 0,0 0 0 0 0,-1 0 0 0 0,1 1 0 0 0,0-1 0 0 0,0 0 1 0 0,-1-1-1 0 0,-6-16-1385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11024 0 0,'0'0'505'0'0,"2"0"-9"0"0,23-3-169 0 0,13-6 2618 0 0,-27 6-2255 0 0,0 0 0 0 0,15-2 0 0 0,-12 3-471 0 0,1-1 0 0 0,20-7-1 0 0,12-2-502 0 0,-37 9 284 0 0,0-1-896 0 0,-4 3-3571 0 0,-6 1-861 0 0</inkml:trace>
  <inkml:trace contextRef="#ctx0" brushRef="#br0" timeOffset="1">150 0 12464 0 0,'0'0'281'0'0,"0"0"40"0"0,0 0 22 0 0,0 0-39 0 0,0 3-197 0 0,-6 56 357 0 0,5-44 49 0 0,0-1 0 0 0,-5 19 0 0 0,4-19-174 0 0,0 0 0 0 0,-1 18-1 0 0,4-9 157 0 0,5 30-1 0 0,-4-37-268 0 0,-2-4-130 0 0,0-12-94 0 0,0 0-1 0 0,0 0 0 0 0,0 1 1 0 0,0-1-1 0 0,0 0 1 0 0,0 0-1 0 0,0 0 1 0 0,0 0-1 0 0,0 0 1 0 0,0 0-1 0 0,0 1 0 0 0,0-1 1 0 0,0 0-1 0 0,0 0 1 0 0,1 0-1 0 0,-1 0 1 0 0,0 0-1 0 0,0 0 0 0 0,0 1 1 0 0,0-1-1 0 0,0 0 1 0 0,0 0-1 0 0,0 0 1 0 0,0 0-1 0 0,0 0 1 0 0,0 0-1 0 0,0 0 0 0 0,1 0 1 0 0,-1 0-1 0 0,0 0 1 0 0,0 1-1 0 0,0-1 1 0 0,0 0-1 0 0,0 0 0 0 0,0 0 1 0 0,1 0-1 0 0,-1 0 1 0 0,1 0-126 0 0,1 1 0 0 0,-1-1 0 0 0,1 1 0 0 0,-1-1 0 0 0,1 0 0 0 0,-1 1 0 0 0,1-1 0 0 0,-1 0 0 0 0,1 0 0 0 0,0 0 0 0 0,-1 0 0 0 0,1 0 0 0 0,-1-1 0 0 0,1 1 1 0 0,-1 0-1 0 0,1-1 0 0 0,-1 1 0 0 0,1-1 0 0 0,-1 0 0 0 0,0 1 0 0 0,1-1 0 0 0,-1 0 0 0 0,0 0 0 0 0,1 0 0 0 0,-1 0 0 0 0,0 0 0 0 0,0 0 0 0 0,0 0 0 0 0,1-1 0 0 0,3-11-1202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11312 0 0,'0'0'521'0'0,"0"0"-12"0"0,0 0-189 0 0,0 0 416 0 0,0 0 215 0 0,0 0 45 0 0,0 0-77 0 0,2-1-368 0 0,7-3-444 0 0,0 2-1 0 0,0-1 0 0 0,1 1 0 0 0,0 0 0 0 0,-1 1 0 0 0,1 0 1 0 0,0 1-1 0 0,13 1 0 0 0,-13-1-494 0 0,-8 0-102 0 0,0 0-717 0 0,8 0-311 0 0,-7 0-68 0 0,-3 0-12 0 0</inkml:trace>
  <inkml:trace contextRef="#ctx0" brushRef="#br0" timeOffset="1">31 92 7920 0 0,'0'0'362'0'0,"0"0"-11"0"0,0 2-223 0 0,0 5 89 0 0,1 0 0 0 0,0 0-1 0 0,1 0 1 0 0,3 10 0 0 0,3 19 2227 0 0,-5-22-1531 0 0,0 0 0 0 0,6 18 0 0 0,-5-21-447 0 0,-1-6-348 0 0,-1-2 2 0 0,4 18-504 0 0,-4-20-3346 0 0,5 5-1264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11600 0 0,'0'0'264'0'0,"0"0"34"0"0,0 0 21 0 0,0 0-36 0 0,0 0-81 0 0,0 1 353 0 0,1 9-133 0 0,0 0 0 0 0,1 0 1 0 0,-1 0-1 0 0,2-1 0 0 0,-1 1 1 0 0,2 0-1 0 0,-1-1 0 0 0,1 0 1 0 0,0 0-1 0 0,9 14 0 0 0,-9-20-329 0 0,-2-1-58 0 0,0-1 0 0 0,0 1 0 0 0,0-1 0 0 0,0 0 0 0 0,0 0-1 0 0,0 0 1 0 0,1 0 0 0 0,-1 0 0 0 0,0-1 0 0 0,1 1 0 0 0,-1 0-1 0 0,0-1 1 0 0,1 0 0 0 0,-1 0 0 0 0,1 0 0 0 0,4 0 0 0 0,-5-1 14 0 0,0 1 0 0 0,0-1-1 0 0,0 0 1 0 0,-1 0 0 0 0,1 0 0 0 0,0-1 0 0 0,0 1 0 0 0,0 0 0 0 0,-1-1 0 0 0,1 1 0 0 0,-1-1 0 0 0,1 1 0 0 0,1-4 0 0 0,16-27 435 0 0,-8 11-332 0 0,-9 18-145 0 0,1-1 8 0 0,0-1 0 0 0,0 0 0 0 0,0 0 0 0 0,4-10 0 0 0,-7 7-33 0 0,0 7-78 0 0,0 1-31 0 0,0 0-8 0 0,0 0-62 0 0,0 0-258 0 0,0 0-110 0 0,0 0-736 0 0,0 0-3020 0 0,0 0-1295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4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9440 0 0,'0'0'432'0'0,"0"0"-6"0"0,1 2-276 0 0,0 1-117 0 0,0 0 1 0 0,0 1 0 0 0,0-1 0 0 0,-1 1-1 0 0,1-1 1 0 0,-1 0 0 0 0,0 1-1 0 0,0-1 1 0 0,0 1 0 0 0,0-1 0 0 0,-1 1-1 0 0,1-1 1 0 0,-2 5 0 0 0,-1 19 778 0 0,1 26 531 0 0,0-32-916 0 0,2-1 0 0 0,0 1 0 0 0,4 20 1 0 0,1-5 61 0 0,-1 0 1 0 0,-2 0 0 0 0,-3 48-1 0 0,0-68-373 0 0,0 0 1 0 0,0 0-1 0 0,2 0 0 0 0,0 0 0 0 0,5 24 0 0 0,-1-13-42 0 0,-4-21-51 0 0,0 0 1 0 0,0 0-1 0 0,0 0 0 0 0,1 0 0 0 0,0 0 0 0 0,5 10 0 0 0,-6-14 53 0 0,-1-2-4 0 0,0 0-226 0 0,0-3-954 0 0,0-11-413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142 140 4144 0 0,'0'0'191'0'0,"-2"0"-11"0"0,-15 0 265 0 0,15 0 1669 0 0,2 0 722 0 0,0 0 138 0 0,0 0-326 0 0,2 1-1491 0 0,20 5-234 0 0,32 5 0 0 0,-45-10-862 0 0,0-1-1 0 0,-1-1 0 0 0,1 0 0 0 0,0 0 1 0 0,-1-1-1 0 0,1 0 0 0 0,-1 0 1 0 0,10-4-1 0 0,10-3-24 0 0,-25 8-60 0 0,-1 0 1 0 0,1 0-1 0 0,0 0 0 0 0,-1 0 1 0 0,1 0-1 0 0,-1-1 0 0 0,1 1 1 0 0,-1-1-1 0 0,0 0 0 0 0,0 0 1 0 0,0 0-1 0 0,0 0 0 0 0,0 0 1 0 0,0 0-1 0 0,0 0 0 0 0,-1-1 0 0 0,3-3 1 0 0,-3 4-2 0 0,0 0 0 0 0,-1 0 0 0 0,1 0 0 0 0,0 0 0 0 0,-1 0 1 0 0,1 0-1 0 0,-1 0 0 0 0,0 0 0 0 0,0 0 0 0 0,0 0 0 0 0,0 0 0 0 0,0 0 1 0 0,0 0-1 0 0,-1 0 0 0 0,1 0 0 0 0,-1 0 0 0 0,1 0 0 0 0,-1 0 0 0 0,0 0 0 0 0,1 0 1 0 0,-1 0-1 0 0,0 0 0 0 0,0 1 0 0 0,-2-3 0 0 0,-6-9-219 0 0,8 11 198 0 0,-1-1 0 0 0,1 1 1 0 0,0 0-1 0 0,-1 0 0 0 0,1 1 1 0 0,-1-1-1 0 0,0 0 0 0 0,0 0 1 0 0,0 1-1 0 0,-3-3 0 0 0,2 2 18 0 0,0 0-1 0 0,0 1 0 0 0,-1-1 0 0 0,1 1 0 0 0,0 0 0 0 0,0 0 0 0 0,-1 0 1 0 0,1 0-1 0 0,0 0 0 0 0,-1 1 0 0 0,1 0 0 0 0,-1-1 0 0 0,1 1 0 0 0,-1 1 0 0 0,1-1 1 0 0,-1 0-1 0 0,1 1 0 0 0,0 0 0 0 0,-7 1 0 0 0,-8 4 157 0 0,0 1-1 0 0,1 0 0 0 0,0 1 1 0 0,0 1-1 0 0,1 0 1 0 0,0 2-1 0 0,0 0 0 0 0,-16 15 1 0 0,24-19-12 0 0,-5 5 251 0 0,-19 20-1 0 0,29-28-288 0 0,0 0 0 0 0,0 0-1 0 0,0 0 1 0 0,1 0-1 0 0,-1 0 1 0 0,1 1-1 0 0,0 0 1 0 0,1-1-1 0 0,-1 1 1 0 0,-1 6-1 0 0,3-9-55 0 0,0 0 0 0 0,0 1-1 0 0,0-1 1 0 0,0 0-1 0 0,0 0 1 0 0,1 0 0 0 0,-1 0-1 0 0,1 0 1 0 0,-1 0 0 0 0,1 0-1 0 0,0 0 1 0 0,0 0-1 0 0,0 0 1 0 0,0 0 0 0 0,0 0-1 0 0,0 0 1 0 0,0-1-1 0 0,0 1 1 0 0,1 0 0 0 0,-1-1-1 0 0,1 1 1 0 0,0-1-1 0 0,-1 0 1 0 0,1 1 0 0 0,3 1-1 0 0,3 1 5 0 0,-1 0 0 0 0,1 0 0 0 0,0-1-1 0 0,14 4 1 0 0,-17-6-72 0 0,7 3-149 0 0,0 0 0 0 0,0-1-1 0 0,0-1 1 0 0,1 0-1 0 0,-1-1 1 0 0,23 0 0 0 0,6-6-6578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1376 0 0,'0'0'455'0'0,"0"0"1373"0"0,0 0 605 0 0,0 0 119 0 0,0 0-283 0 0,0 0-1300 0 0,-1 1-569 0 0,0 0-333 0 0,-1 1-1 0 0,1-1 1 0 0,0 0 0 0 0,0 0-1 0 0,0 0 1 0 0,1 0 0 0 0,-1 1-1 0 0,0-1 1 0 0,0 1-1 0 0,1-1 1 0 0,-1 0 0 0 0,1 1-1 0 0,-1-1 1 0 0,1 1-1 0 0,0-1 1 0 0,-1 1 0 0 0,1-1-1 0 0,0 1 1 0 0,0-1-1 0 0,0 1 1 0 0,1 2 0 0 0,-1-1 75 0 0,2 0 1 0 0,-1 0 0 0 0,0 0 0 0 0,1 0 0 0 0,-1 0 0 0 0,1 0 0 0 0,0-1 0 0 0,0 1 0 0 0,0 0 0 0 0,3 2 0 0 0,4 5 139 0 0,1 0 0 0 0,1 0 1 0 0,0-1-1 0 0,18 12 0 0 0,-20-14-161 0 0,-1 0 0 0 0,0 0-1 0 0,0 1 1 0 0,-1 0-1 0 0,0 1 1 0 0,-1 0-1 0 0,1 0 1 0 0,4 11-1 0 0,4 3-11 0 0,-11-15-84 0 0,-3-5 3 0 0,0-1 0 0 0,1 1 1 0 0,-1-1-1 0 0,0 0 0 0 0,1 1 0 0 0,-1-1 0 0 0,1 0 1 0 0,3 4-1 0 0,6 6 47 0 0,-9-11-51 0 0,-1 0 0 0 0,0 0 0 0 0,0-1 0 0 0,1 1 0 0 0,-1 0 0 0 0,1-1 0 0 0,-1 1 0 0 0,1-1 0 0 0,-1 1 0 0 0,1-1 0 0 0,-1 0 0 0 0,1 0 0 0 0,-1 0-1 0 0,1 0 1 0 0,-1 0 0 0 0,1 0 0 0 0,-1 0 0 0 0,1 0 0 0 0,-1 0 0 0 0,3-2 0 0 0,34-9 608 0 0,-36 10-597 0 0,124-50 507 0 0,-102 39-542 0 0,-17 8 0 0 0,1 0 0 0 0,0 1 0 0 0,0 0 0 0 0,9-2 0 0 0,14-6 0 0 0,-25 8 0 0 0,1 0 0 0 0,-1 1 0 0 0,14-3 0 0 0,-1 1 0 0 0,1-1 0 0 0,19-7 0 0 0,5-2 0 0 0,50-10-132 0 0,129-16 0 0 0,-154 32 132 0 0,152-11-256 0 0,-150 19 256 0 0,2-1 0 0 0,109 11 0 0 0,-86 11 0 0 0,-36-6 0 0 0,-29-9 0 0 0,13 3 0 0 0,0 1 0 0 0,78 30 0 0 0,-107-32 0 0 0,-1 0 0 0 0,0 0 0 0 0,21 18 0 0 0,-20-14 0 0 0,33 19 0 0 0,-28-20 0 0 0,64 37 0 0 0,-75-42 0 0 0,0 0 0 0 0,-1 1 0 0 0,1 0 0 0 0,-2 1 0 0 0,1 0 0 0 0,10 14 0 0 0,2 5 0 0 0,1 0 0 0 0,39 37 0 0 0,-59-63 5 0 0,-1-1 0 0 0,1 1 0 0 0,0 0 1 0 0,-1-1-1 0 0,1 1 0 0 0,0 0 0 0 0,-1-1 0 0 0,1 1 0 0 0,-1 0 0 0 0,1 0 0 0 0,-1 0 0 0 0,1 1 0 0 0,-2 1 156 0 0,1-1-1 0 0,-1 1 1 0 0,0-1 0 0 0,1 1 0 0 0,-1-1 0 0 0,0 1 0 0 0,-1-1-1 0 0,1 1 1 0 0,0-1 0 0 0,-3 3 0 0 0,4-5-153 0 0,0 0 1 0 0,-1 1-1 0 0,1-1 0 0 0,0 1 1 0 0,0-1-1 0 0,-1 1 0 0 0,1-1 0 0 0,0 1 1 0 0,0-1-1 0 0,0 0 0 0 0,0 1 1 0 0,0-1-1 0 0,-1 1 0 0 0,1-1 0 0 0,0 1 1 0 0,0-1-1 0 0,0 2 0 0 0,7 6-125 0 0,-7-8 16 0 0,1 0-1 0 0,-1 0 1 0 0,0 0-1 0 0,1 0 1 0 0,-1 0 0 0 0,1 0-1 0 0,-1 1 1 0 0,0-1-1 0 0,1 0 1 0 0,-1 0 0 0 0,1 0-1 0 0,-1 0 1 0 0,0 0-1 0 0,1-1 1 0 0,-1 1 0 0 0,0 0-1 0 0,1 0 1 0 0,-1 0-1 0 0,1 0 1 0 0,-1 0 0 0 0,0 0-1 0 0,1-1 1 0 0,-1 1-1 0 0,0 0 1 0 0,1 0 0 0 0,-1-1-1 0 0,0 1 1 0 0,0 0-1 0 0,1 0 1 0 0,-1-1 0 0 0,0 1-1 0 0,0 0 1 0 0,1-1-1 0 0,-1 1 1 0 0,0 0 0 0 0,0-1-1 0 0,5-12-6380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5 780 3224 0 0,'0'0'397'0'0,"0"0"461"0"0,0 0 203 0 0,0 0 40 0 0,-2 5-332 0 0,0-2 416 0 0,2-4 6586 0 0,1-3-7606 0 0,0 1-1 0 0,0-1 0 0 0,0 1 1 0 0,0-1-1 0 0,1 1 0 0 0,0 0 1 0 0,-1 0-1 0 0,6-7 0 0 0,7-15 277 0 0,-10 16-406 0 0,1 0-1 0 0,0 0 1 0 0,0 0-1 0 0,1 0 1 0 0,7-8-1 0 0,38-37 12 0 0,-26 29-10 0 0,63-60-36 0 0,-83 81 0 0 0,1 1 0 0 0,-1-1 0 0 0,1 1 0 0 0,-1 1 0 0 0,1-1 0 0 0,0 1 0 0 0,0 0 0 0 0,0 0 0 0 0,0 0 0 0 0,7 0 0 0 0,18-6 0 0 0,-17 4 0 0 0,30-5 0 0 0,-15 4 0 0 0,-7 2 0 0 0,1 0 0 0 0,-1 2 0 0 0,0 0 0 0 0,28 3 0 0 0,71 9 11 0 0,-117-10 0 0 0,0 0 1 0 0,0 0-1 0 0,1 1 1 0 0,-2-1-1 0 0,1 1 0 0 0,0 0 1 0 0,0 0-1 0 0,4 3 0 0 0,-4-2 25 0 0,-1-1-1 0 0,1 0 0 0 0,0 0 0 0 0,-1-1 0 0 0,1 1 0 0 0,0-1 0 0 0,0 1 0 0 0,0-1 0 0 0,7 1 0 0 0,12-2 226 0 0,0-1 0 0 0,0-1 0 0 0,30-6 0 0 0,21-2-113 0 0,42-1-151 0 0,114-6-35 0 0,-198 16 94 0 0,1-1 1 0 0,-1-2-1 0 0,59-15 0 0 0,-77 14-13 0 0,-1 0 0 0 0,-1 0 0 0 0,1-2 0 0 0,17-11 1 0 0,6-2 212 0 0,2-3 179 0 0,-2-1 0 0 0,59-51-1 0 0,-50 38-402 0 0,-32 27 11 0 0,-1-1-1 0 0,-1-1 0 0 0,0 0 1 0 0,-1 0-1 0 0,0-1 0 0 0,0 0 1 0 0,-2-1-1 0 0,0 0 0 0 0,0 0 1 0 0,-1-1-1 0 0,7-25 0 0 0,-13 32 17 0 0,-1 6-60 0 0,0 2-278 0 0,0 0-106 0 0,0 0-927 0 0,0 0-3811 0 0,0 0-1631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5984 0 0,'1'-2'8'0'0,"4"-17"306"0"0,8-23 1 0 0,-11 39-300 0 0,-1 3-3 0 0,-1-1 0 0 0,1 0 0 0 0,-1 1 0 0 0,0-1 0 0 0,1 0 0 0 0,-1 1-1 0 0,0-1 1 0 0,1 0 0 0 0,-1 1 0 0 0,0-1 0 0 0,0 0 0 0 0,0 1 0 0 0,0-1 0 0 0,0 0 0 0 0,0 0 0 0 0,0 1 0 0 0,0-1 0 0 0,0 0 0 0 0,0-1-1 0 0,0 1 1248 0 0,0 1 434 0 0,0 0 89 0 0,0 0-137 0 0,0 0-616 0 0,0 0-270 0 0,0 0-58 0 0,0 0-57 0 0,1 3-191 0 0,1 8-229 0 0,0 1 0 0 0,-1 0-1 0 0,0 0 1 0 0,-1 0 0 0 0,-1 0 0 0 0,-2 18-1 0 0,0 25 339 0 0,-3 35 420 0 0,7-71-886 0 0,2-16-86 0 0,-1 2 254 0 0,0-5-158 0 0,1-1-69 0 0,0 0-1 0 0,0-1 1 0 0,-1 1 0 0 0,1-1 0 0 0,-1 1 0 0 0,1-1-1 0 0,-1 0 1 0 0,0 0 0 0 0,1 0 0 0 0,-1 0 0 0 0,0 0 0 0 0,-1-1-1 0 0,1 1 1 0 0,0-1 0 0 0,0 1 0 0 0,-1-1 0 0 0,0 1-1 0 0,1-1 1 0 0,0-3 0 0 0,2-6 121 0 0,0 1-1 0 0,-1-1 1 0 0,3-17-1 0 0,-1 4 78 0 0,17-48-1 0 0,-4 17-165 0 0,-3 20-207 0 0,-9 23 85 0 0,4 8 42 0 0,-9 4-1 0 0,0 1-1 0 0,1-1 1 0 0,-1 1-1 0 0,0-1 0 0 0,1 1 1 0 0,-1 0-1 0 0,0 0 1 0 0,1 0-1 0 0,-1 0 1 0 0,1 0-1 0 0,-1 0 0 0 0,0 0 1 0 0,1 0-1 0 0,-1 1 1 0 0,0-1-1 0 0,1 0 1 0 0,-1 1-1 0 0,0-1 0 0 0,1 1 1 0 0,-1-1-1 0 0,0 1 1 0 0,0 0-1 0 0,0 0 1 0 0,1-1-1 0 0,-1 1 0 0 0,0 0 1 0 0,0 0-1 0 0,0 0 1 0 0,0 0-1 0 0,-1 0 1 0 0,1 0-1 0 0,0 1 0 0 0,0 0 1 0 0,4 6-76 0 0,0 0-1 0 0,-1 1 1 0 0,6 17 0 0 0,-5-13 100 0 0,-3-7-22 0 0,0-1-1 0 0,-1 1 1 0 0,0 0-1 0 0,0 5 1 0 0,4 17-18 0 0,-3-19-3 0 0,-1 1 0 0 0,0 0 1 0 0,-1-1-1 0 0,0 1 0 0 0,-2 16 0 0 0,0 6-229 0 0,2-31 206 0 0,0 0 1 0 0,0-1-1 0 0,0 1 0 0 0,0 0 0 0 0,0-1 1 0 0,0 1-1 0 0,0 0 0 0 0,0-1 1 0 0,-1 1-1 0 0,1 0 0 0 0,0-1 0 0 0,0 1 1 0 0,-1 0-1 0 0,1-1 0 0 0,0 1 1 0 0,-1 0-1 0 0,-1 1-134 0 0,2 0-1214 0 0,0-2-3175 0 0,0 0-1353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6912 0 0,'0'0'528'0'0,"0"0"-107"0"0,0 0 818 0 0,0 0 398 0 0,0 0 82 0 0,0 0-111 0 0,2 0-504 0 0,3 1-690 0 0,1 0 0 0 0,-1 0 0 0 0,0 0 0 0 0,0 0 0 0 0,9 4 0 0 0,-8-2-308 0 0,0-1-1 0 0,0 0 0 0 0,1 0 0 0 0,-1-1 0 0 0,0 0 1 0 0,8 1-1 0 0,7-2 12 0 0,-1-2 1 0 0,1 0-1 0 0,40-9 1 0 0,-50 8-186 0 0,1-1 0 0 0,-1 0 0 0 0,0-1 0 0 0,-1 0 0 0 0,1 0 0 0 0,-1-1 0 0 0,0 0 0 0 0,13-12 0 0 0,-22 17 33 0 0,-1 1 0 0 0,1-1-1 0 0,-1 0 1 0 0,1 0 0 0 0,-1 1-1 0 0,1-1 1 0 0,-1 0 0 0 0,0 0-1 0 0,1 0 1 0 0,-1 0 0 0 0,0 0-1 0 0,0 1 1 0 0,1-1 0 0 0,-1 0-1 0 0,0 0 1 0 0,0 0 0 0 0,0 0-1 0 0,0 0 1 0 0,0 0 0 0 0,-1 0-1 0 0,1 0 1 0 0,0 0 0 0 0,0 0-1 0 0,0 1 1 0 0,-1-1 0 0 0,1 0-1 0 0,0 0 1 0 0,-1 0 0 0 0,1 0-1 0 0,-1 1 1 0 0,1-1 0 0 0,-1 0-1 0 0,0 0 1 0 0,1 1 0 0 0,-2-2-1 0 0,1 0-298 0 0,-1 2 174 0 0,-3-2 146 0 0,0 1 1 0 0,0 0 0 0 0,0 1-1 0 0,0-1 1 0 0,0 1-1 0 0,0 0 1 0 0,0 0-1 0 0,0 1 1 0 0,-1-1 0 0 0,1 1-1 0 0,1 1 1 0 0,-11 2-1 0 0,-3 3 174 0 0,-36 20-1 0 0,54-27-158 0 0,-10 7 121 0 0,-1 0-1 0 0,-11 11 1 0 0,-1 0 217 0 0,20-15-242 0 0,0 0 0 0 0,0 0 0 0 0,0 0 0 0 0,0 1 0 0 0,0-1 0 0 0,1 1 0 0 0,-1-1 0 0 0,1 1 0 0 0,0 0 0 0 0,0 0 0 0 0,1 0 0 0 0,-1 0 0 0 0,1 0 0 0 0,-2 8 0 0 0,6-10-23 0 0,3 2-57 0 0,-2-1-8 0 0,1-1 0 0 0,-1 1 0 0 0,0-1 0 0 0,1 1 1 0 0,0-1-1 0 0,-1-1 0 0 0,1 1 0 0 0,0-1 0 0 0,6 2 0 0 0,26-2-985 0 0,0-1-1 0 0,46-5 0 0 0,-56 0-4876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30 10680 0 0,'0'0'489'0'0,"-1"-1"-8"0"0,-3-6-260 0 0,3 6-186 0 0,1 0 0 0 0,-1-1 0 0 0,1 1-1 0 0,-1 0 1 0 0,0 0 0 0 0,0-1-1 0 0,0 1 1 0 0,0 0 0 0 0,0 0 0 0 0,0 0-1 0 0,0 0 1 0 0,0 0 0 0 0,0 0 0 0 0,0 1-1 0 0,0-1 1 0 0,-1 0 0 0 0,1 0 0 0 0,0 1-1 0 0,-1-1 1 0 0,1 1 0 0 0,0-1-1 0 0,-1 1 1 0 0,-2-1 0 0 0,-3 1 336 0 0,-1 0 0 0 0,1 1-1 0 0,-1 0 1 0 0,0 0 0 0 0,1 0 0 0 0,0 1 0 0 0,-1 0-1 0 0,-6 3 1 0 0,-7 5 18 0 0,1 0 0 0 0,-30 22 0 0 0,40-25-177 0 0,0 1 1 0 0,1 0-1 0 0,0 1 0 0 0,1 0 1 0 0,0 0-1 0 0,-10 15 0 0 0,18-23-199 0 0,-7 12 245 0 0,8-12-245 0 0,-1 0 0 0 0,0-1 0 0 0,0 1 0 0 0,1 0 0 0 0,-1 0 0 0 0,0-1 1 0 0,1 1-1 0 0,-1 0 0 0 0,0 0 0 0 0,1-1 0 0 0,-1 1 0 0 0,1-1 0 0 0,-1 1 0 0 0,1 0 0 0 0,0-1 0 0 0,-1 1 0 0 0,1-1 0 0 0,1 1 0 0 0,-2 0-10 0 0,43 29 528 0 0,-40-28-511 0 0,0 0 0 0 0,0-1 0 0 0,0 1 0 0 0,1 0 0 0 0,-1-1 0 0 0,0 0 0 0 0,1 0-1 0 0,-1 0 1 0 0,1 0 0 0 0,-1-1 0 0 0,1 1 0 0 0,7-1 0 0 0,-5-1-34 0 0,0 0-1 0 0,0-1 0 0 0,0 0 1 0 0,0 0-1 0 0,0-1 0 0 0,0 0 1 0 0,0 0-1 0 0,-1 0 1 0 0,9-6-1 0 0,-12 7-46 0 0,0 0-1 0 0,1 0 1 0 0,-1-1 0 0 0,-1 1-1 0 0,1 0 1 0 0,0-1 0 0 0,0 1 0 0 0,-1-1-1 0 0,0 1 1 0 0,1-1 0 0 0,-1 0-1 0 0,0 1 1 0 0,0-1 0 0 0,-1 0 0 0 0,1 0-1 0 0,0 0 1 0 0,-1 0 0 0 0,0 0 0 0 0,0 0-1 0 0,0 0 1 0 0,0 0 0 0 0,0 0-1 0 0,-1-3 1 0 0,1 1 1 0 0,-1 1-1 0 0,0-1 0 0 0,0 0 1 0 0,-1 0-1 0 0,1 1 1 0 0,-1-1-1 0 0,0 1 1 0 0,0 0-1 0 0,-1-1 0 0 0,1 1 1 0 0,-1 0-1 0 0,0 1 1 0 0,-3-5-1 0 0,4 6-186 0 0,2 2 66 0 0,0 0 278 0 0,0 0 119 0 0,0 0 28 0 0,0 0-10 0 0,0 0-64 0 0,0 0-30 0 0,1 2-4 0 0,15 26 186 0 0,-8-13-182 0 0,1 0 1 0 0,0-1 0 0 0,11 13-1 0 0,-11-17-55 0 0,-1 0 0 0 0,0 1 0 0 0,-1 0 0 0 0,-1 0 0 0 0,1 1 0 0 0,-2 0 0 0 0,1 0 0 0 0,3 15-1 0 0,-8-23-81 0 0,0 0-1 0 0,-1-1 0 0 0,0 1 1 0 0,0 0-1 0 0,0 0 1 0 0,0 0-1 0 0,0 0 0 0 0,-1 0 1 0 0,-1 5-1 0 0,-14 35 128 0 0,7-22-52 0 0,4-11-70 0 0,-2-1-1 0 0,1 1 0 0 0,-1-1 0 0 0,-1-1 0 0 0,0 0 0 0 0,0 0 0 0 0,-1 0 0 0 0,-13 10 0 0 0,15-14-3 0 0,1-1 0 0 0,-1-1 0 0 0,1 1 0 0 0,-1-1 0 0 0,0 0 0 0 0,0 0 0 0 0,-1-1 0 0 0,1 0 0 0 0,-13 1 0 0 0,3-1-31 0 0,0-1 1 0 0,0 0-1 0 0,-17-2 1 0 0,30 0-4 0 0,0 1 0 0 0,0-1 0 0 0,0 1 0 0 0,0-1 0 0 0,0 0 1 0 0,1-1-1 0 0,-8-2 0 0 0,10 3-16 0 0,1 1 0 0 0,-1-1 0 0 0,0 1 0 0 0,1-1 0 0 0,-1 1 0 0 0,0-1 0 0 0,1 1 0 0 0,-1-1 0 0 0,1 0 0 0 0,-1 1 0 0 0,1-1 0 0 0,-1 0 0 0 0,1 0 0 0 0,-1 1 0 0 0,1-1 0 0 0,0 0 0 0 0,-1 0 0 0 0,1 0 0 0 0,0 1 0 0 0,0-1 0 0 0,0 0 0 0 0,0 0 0 0 0,0 0 0 0 0,0 0 0 0 0,0 0 0 0 0,0 1 0 0 0,0-1 0 0 0,0 0 0 0 0,0 0 0 0 0,0 0 0 0 0,1 0 1 0 0,-1 1-1 0 0,0-1 0 0 0,0 0 0 0 0,1 0 0 0 0,-1 1 0 0 0,1-1 0 0 0,-1 0 0 0 0,1 0 0 0 0,-1 1 0 0 0,1-1 0 0 0,0-1 0 0 0,14-12-4402 0 0,4-4-1389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210 123 2760 0 0,'-1'-1'125'0'0,"0"0"-111"0"0,0-1 0 0 0,1 1-1 0 0,-1 0 1 0 0,1 0 0 0 0,-1-1 0 0 0,1 1-1 0 0,0 0 1 0 0,-1-1 0 0 0,1 1 0 0 0,0-3 0 0 0,0 2-15 0 0,0 1 1 0 0,-1-1-1 0 0,1 0 1 0 0,0 0-1 0 0,-1 1 1 0 0,1-1-1 0 0,-1 0 1 0 0,0 1-1 0 0,0-2 1 0 0,-9-19 1670 0 0,10 12 6476 0 0,-10 12-6956 0 0,-1 3-871 0 0,1 2-1 0 0,0-1 0 0 0,0 1 1 0 0,0 1-1 0 0,1 0 0 0 0,-13 14 1 0 0,6-4 137 0 0,1 0-1 0 0,-19 31 1 0 0,29-43-279 0 0,1 1-1 0 0,1 0 1 0 0,-1 0-1 0 0,1 1 1 0 0,0-1-1 0 0,1 0 0 0 0,0 1 1 0 0,0 0-1 0 0,1-1 1 0 0,-1 10-1 0 0,2-15 152 0 0,0-2-38 0 0,11 9-145 0 0,-7-8-131 0 0,0 0 0 0 0,0 0 1 0 0,0 0-1 0 0,0 0 0 0 0,0-1 0 0 0,0 0 0 0 0,0 0 0 0 0,0 0 0 0 0,1 0 1 0 0,-1 0-1 0 0,0-1 0 0 0,0 0 0 0 0,8-2 0 0 0,0-2 61 0 0,1 0 1 0 0,22-13-1 0 0,-25 13-142 0 0,-1-1-1 0 0,0 0 1 0 0,0 0-1 0 0,13-14 1 0 0,-18 16 7 0 0,0-1 0 0 0,0 1 0 0 0,-1-1 1 0 0,1 0-1 0 0,-1-1 0 0 0,0 1 1 0 0,-1 0-1 0 0,1-1 0 0 0,2-9 0 0 0,0-6-196 0 0,0 1-1 0 0,-2-1 0 0 0,0 0 0 0 0,-1-27 0 0 0,-2 39 200 0 0,1-14-114 0 0,-1 22 173 0 0,1 1 0 0 0,-1 0 0 0 0,0 0 0 0 0,0-1 0 0 0,0 1 0 0 0,0 0 0 0 0,0 0-1 0 0,0-1 1 0 0,0 1 0 0 0,1 0 0 0 0,-1 0 0 0 0,0-1 0 0 0,0 1 0 0 0,0 0 0 0 0,0 0-1 0 0,0-1 1 0 0,0 1 0 0 0,0 0 0 0 0,0 0 0 0 0,0-1 0 0 0,0 1 0 0 0,0 0-1 0 0,-1-1 1 0 0,1 1 0 0 0,0 0 0 0 0,0 0 0 0 0,0-1 0 0 0,0 1 0 0 0,0 0 0 0 0,0 0-1 0 0,-1 0 1 0 0,1-1 0 0 0,0 1 0 0 0,0 0 0 0 0,0 0 0 0 0,-1 0 0 0 0,1-1 0 0 0,0 1-1 0 0,0 0 1 0 0,0 0 0 0 0,-1 0 0 0 0,1 0 0 0 0,0 0 0 0 0,0 0 0 0 0,-1-1 0 0 0,1 1-1 0 0,0 0 1 0 0,0 0 0 0 0,-1 0 0 0 0,1 0 0 0 0,0 0 0 0 0,-1 0 0 0 0,1 0-1 0 0,0 0 1 0 0,0 0 0 0 0,-1 0 0 0 0,1 0 0 0 0,0 0 0 0 0,-1 1 0 0 0,-12 5 204 0 0,11-4-174 0 0,0-1 0 0 0,0 1 0 0 0,0 0 0 0 0,0 1-1 0 0,1-1 1 0 0,-1 0 0 0 0,1 0 0 0 0,-1 1 0 0 0,1-1 0 0 0,0 1-1 0 0,0-1 1 0 0,0 1 0 0 0,0 0 0 0 0,1-1 0 0 0,-1 1 0 0 0,0 0 0 0 0,1 5-1 0 0,2 1 20 0 0,1 0 0 0 0,1 0-1 0 0,-1-1 1 0 0,11 17-1 0 0,-1 1 89 0 0,-9-20-138 0 0,0 1-1 0 0,0-1 0 0 0,0 0 1 0 0,1 0-1 0 0,0-1 0 0 0,0 0 1 0 0,1 1-1 0 0,-1-2 0 0 0,1 1 1 0 0,0-1-1 0 0,0 0 0 0 0,1 0 1 0 0,-1 0-1 0 0,1-1 0 0 0,9 3 1 0 0,-12-4-241 0 0,0-1-1 0 0,0 1 1 0 0,1-1 0 0 0,-1-1 0 0 0,1 1-1 0 0,-1 0 1 0 0,1-1 0 0 0,-1 0 0 0 0,1 0-1 0 0,-1 0 1 0 0,1-1 0 0 0,-1 0 0 0 0,1 0 0 0 0,-1 0-1 0 0,1 0 1 0 0,-1 0 0 0 0,0-1 0 0 0,0 0-1 0 0,0 0 1 0 0,0 0 0 0 0,0-1 0 0 0,7-4 0 0 0,5-12-1552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4608 0 0,'0'0'353'0'0,"0"0"165"0"0,0 0 1552 0 0,2 0 707 0 0,50-1 4319 0 0,-20 0-6055 0 0,60-11-1 0 0,22-1-105 0 0,-30 5-670 0 0,-44 3-223 0 0,-15 2-465 0 0,25-6 0 0 0,-47 8-711 0 0,-3 1-328 0 0,2-2-887 0 0,7-11-3293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 12872 0 0,'0'0'588'0'0,"0"0"-12"0"0,1 2-371 0 0,1 4-48 0 0,0 0 0 0 0,-1 1 1 0 0,0-1-1 0 0,0 1 0 0 0,-1-1 0 0 0,1 1 1 0 0,-1-1-1 0 0,-1 1 0 0 0,1-1 0 0 0,-1 1 0 0 0,0-1 1 0 0,-1 1-1 0 0,-2 6 0 0 0,2 1 119 0 0,0 0-1 0 0,1-1 1 0 0,0 1-1 0 0,2 0 1 0 0,-1 0 0 0 0,6 26-1 0 0,-2-9-48 0 0,-3-22-134 0 0,1 1-1 0 0,0-1 1 0 0,5 11-1 0 0,1 8-77 0 0,-7-20-33 0 0,-1-6-86 0 0,0-2-64 0 0,0 0-22 0 0,0 0-188 0 0,0 0-786 0 0,3-4-349 0 0,9-16-73 0 0,4-5-12 0 0</inkml:trace>
  <inkml:trace contextRef="#ctx0" brushRef="#br0" timeOffset="1">134 13 16208 0 0,'0'0'365'0'0,"0"0"56"0"0,0 0 26 0 0,0 0-53 0 0,0 0-183 0 0,0 0 170 0 0,0 0 106 0 0,3 0 22 0 0,82 4 374 0 0,-28-7-1158 0 0,-19-5-3022 0 0,-23 2-2869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13072 0 0,'0'3'297'0'0,"0"2"-133"0"0,-1 1 0 0 0,0-1 0 0 0,0 1 0 0 0,-3 6 0 0 0,-3 19 139 0 0,5-15-63 0 0,0 1 0 0 0,2 0 0 0 0,0-1 0 0 0,2 19 0 0 0,13 58 2083 0 0,-14-82-2047 0 0,-1-9-117 0 0,2-1-51 0 0,-1 0-105 0 0,1 1 0 0 0,0-1 0 0 0,-1 0 0 0 0,1 0 1 0 0,0-1-1 0 0,0 1 0 0 0,0 0 0 0 0,-1-1 0 0 0,1 1 0 0 0,0-1 0 0 0,0 1 0 0 0,0-1 0 0 0,0 0 0 0 0,0 0 1 0 0,0 0-1 0 0,0 0 0 0 0,0 0 0 0 0,0 0 0 0 0,0-1 0 0 0,0 1 0 0 0,0-1 0 0 0,-1 1 0 0 0,1-1 0 0 0,3-1 0 0 0,0 0-106 0 0,0 0 0 0 0,0 0 0 0 0,0 0-1 0 0,0 0 1 0 0,-1-1 0 0 0,9-5-1 0 0,-11 6-38 0 0,0 0 0 0 0,0 0-1 0 0,0 0 1 0 0,0 0-1 0 0,0-1 1 0 0,-1 1-1 0 0,1 0 1 0 0,-1-1-1 0 0,1 1 1 0 0,-1-1-1 0 0,0 0 1 0 0,0 1-1 0 0,0-1 1 0 0,0-3 0 0 0,0 3-145 0 0,-1 0 1 0 0,1-1-1 0 0,-1 1 1 0 0,1 0 0 0 0,0 0-1 0 0,0 0 1 0 0,1 0-1 0 0,-1 0 1 0 0,1 0 0 0 0,-1 0-1 0 0,1 0 1 0 0,0 1-1 0 0,0-1 1 0 0,0 1 0 0 0,0-1-1 0 0,1 1 1 0 0,-1 0-1 0 0,1 0 1 0 0,3-3 0 0 0,-5 5 203 0 0,-1-1 0 0 0,1 1 0 0 0,-1 0 0 0 0,1-1 0 0 0,-1 1 0 0 0,0-1 0 0 0,1 1 0 0 0,-1-1 0 0 0,1 0 0 0 0,-1 1 0 0 0,0-1 0 0 0,1 1 0 0 0,-1-1 0 0 0,0 0 0 0 0,0 1 0 0 0,0-1 0 0 0,0 0 0 0 0,1 1 0 0 0,-1-2 0 0 0,0-1-193 0 0,15-39-94 0 0,-14 40 814 0 0,-1 2 126 0 0,0 0 455 0 0,0 0 198 0 0,0 0 38 0 0,0 0-42 0 0,0 0-218 0 0,0 0-97 0 0,0 0-21 0 0,0 0-92 0 0,0 0-367 0 0,0 0-157 0 0,4 13 174 0 0,-1-5-345 0 0,1 1-1 0 0,0 0 0 0 0,0-1 0 0 0,1 0 0 0 0,0 0 0 0 0,0 0 0 0 0,1-1 1 0 0,0 0-1 0 0,0 0 0 0 0,1 0 0 0 0,0-1 0 0 0,0 0 0 0 0,15 9 0 0 0,-13-10 35 0 0,0 0-1 0 0,1-1 0 0 0,13 4 1 0 0,-21-8-109 0 0,1 0 0 0 0,-1 0 0 0 0,0-1 0 0 0,1 1 0 0 0,-1-1 0 0 0,0 1 0 0 0,0-1 0 0 0,1 0 0 0 0,-1 0 0 0 0,0 0 0 0 0,0 0 1 0 0,0 0-1 0 0,0 0 0 0 0,3-4 0 0 0,10-10 115 0 0,-10 9-85 0 0,0 1-1 0 0,0-1 1 0 0,1 1-1 0 0,9-6 1 0 0,-13 10-38 0 0,0-1 1 0 0,0 1-1 0 0,0-1 1 0 0,0 0-1 0 0,0 0 0 0 0,-1 0 1 0 0,1 0-1 0 0,0 0 0 0 0,-1 0 1 0 0,2-3-1 0 0,11-15 69 0 0,-14 19-78 0 0,1 1-1 0 0,-1 0 0 0 0,1-1 0 0 0,-1 1 0 0 0,0-1 0 0 0,1 1 0 0 0,-1-1 0 0 0,0 1 1 0 0,0-1-1 0 0,1 1 0 0 0,-1-1 0 0 0,0 1 0 0 0,0-1 0 0 0,0 1 0 0 0,0-1 0 0 0,0 1 1 0 0,0-1-1 0 0,0 1 0 0 0,0-1 0 0 0,0 0 0 0 0,0-1-5 0 0,0 1 0 0 0,0-1 0 0 0,1 1 0 0 0,-1-1 0 0 0,0 1 1 0 0,0-1-1 0 0,1 1 0 0 0,-1-1 0 0 0,1 1 0 0 0,-1-1 0 0 0,1 1 0 0 0,0 0 0 0 0,1-3 0 0 0,-2 4-175 0 0,4-7 320 0 0,-2 6-5815 0 0,3 4-96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4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21 115 5984 0 0,'0'0'464'0'0,"-1"-2"-306"0"0,-2-4-173 0 0,1 2 434 0 0,0 0-1 0 0,1 0 0 0 0,-1 0 1 0 0,1 0-1 0 0,0 0 1 0 0,0 0-1 0 0,0-6 0 0 0,-5-19 4230 0 0,7 27-4469 0 0,0 1 0 0 0,0 0 0 0 0,0 0 0 0 0,0-1 0 0 0,0 1 0 0 0,0 0 0 0 0,0 0 0 0 0,0 0 0 0 0,1 0 1 0 0,-1 1-1 0 0,2-2 0 0 0,-3 2-56 0 0,7-4-4 0 0,0 0 0 0 0,0 1-1 0 0,0 0 1 0 0,0 1 0 0 0,0 0 0 0 0,0 0 0 0 0,1 0-1 0 0,-1 1 1 0 0,13-1 0 0 0,-2 1-95 0 0,-1 2 1 0 0,0 0-1 0 0,21 5 0 0 0,11-1-24 0 0,-34-4 4 0 0,-1 0-1 0 0,19 5 1 0 0,-21-3 2 0 0,1 0 0 0 0,-1 1 0 0 0,0 1 0 0 0,0 0 0 0 0,0 0 0 0 0,-1 1 0 0 0,0 1 0 0 0,13 9-1 0 0,-14-8-5 0 0,-6-6 0 0 0,0 1 0 0 0,-1 0 0 0 0,0 0 0 0 0,1 0 0 0 0,3 5 0 0 0,-6-6 0 0 0,0-1 0 0 0,0 0 0 0 0,-1 1 0 0 0,1 0 0 0 0,0-1 0 0 0,-1 1 0 0 0,1-1 0 0 0,-1 1 0 0 0,0 0 0 0 0,1-1 0 0 0,-1 1 0 0 0,0 0 0 0 0,0 0 0 0 0,0-1 0 0 0,0 1 0 0 0,0 0 0 0 0,-1-1 0 0 0,0 4 0 0 0,-10 67-164 0 0,7-58 156 0 0,1-1 45 0 0,-1-1 0 0 0,0 1 0 0 0,-11 20 0 0 0,1-6 44 0 0,7-12 32 0 0,-1 0 1 0 0,-1-1-1 0 0,0 0 1 0 0,0 0-1 0 0,-1-1 1 0 0,-17 16-1 0 0,21-24-65 0 0,-10 8 192 0 0,1 1 1 0 0,0 0-1 0 0,1 1 0 0 0,-21 29 0 0 0,16-17-36 0 0,14-19-113 0 0,4-8-110 0 0,0 1-1 0 0,1-1 1 0 0,-1 0 0 0 0,0 1-1 0 0,0-1 1 0 0,0 0 0 0 0,0 0-1 0 0,0 0 1 0 0,0 0 0 0 0,0 0-1 0 0,0 0 1 0 0,0 0 0 0 0,0 0-1 0 0,0-1 1 0 0,0 1 0 0 0,0 0-1 0 0,0-1 1 0 0,0 1 0 0 0,-1-1-1 0 0,4-4-135 0 0,12-27-4341 0 0,-1 21-1316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1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13 189 15056 0 0,'0'0'340'0'0,"0"0"50"0"0,0 0 25 0 0,0 0-49 0 0,0 0-191 0 0,0 0 73 0 0,0 0 59 0 0,0 0 11 0 0,2 2-32 0 0,2 0-255 0 0,0 0-1 0 0,1 1 1 0 0,-1-1 0 0 0,1-1 0 0 0,0 1-1 0 0,-1-1 1 0 0,1 0 0 0 0,0 0 0 0 0,0 0 0 0 0,0-1-1 0 0,0 1 1 0 0,0-1 0 0 0,0 0 0 0 0,-1-1 0 0 0,1 1-1 0 0,0-1 1 0 0,0 0 0 0 0,0 0 0 0 0,0-1-1 0 0,-1 1 1 0 0,1-1 0 0 0,6-4 0 0 0,3-3-143 0 0,0 0 0 0 0,17-16 0 0 0,-28 22 80 0 0,1 0 1 0 0,-1 0 0 0 0,0-1-1 0 0,0 1 1 0 0,0-1 0 0 0,-1 0-1 0 0,1 0 1 0 0,-1 0 0 0 0,0 0-1 0 0,0 0 1 0 0,0 0 0 0 0,-1-1-1 0 0,2-7 1 0 0,3-7-324 0 0,-1-4 21 0 0,-5 22 329 0 0,0-1 0 0 0,0 1 0 0 0,0 0 0 0 0,0 0 0 0 0,-1 0 0 0 0,1 0 0 0 0,0-1 0 0 0,-1 1 0 0 0,1 0 0 0 0,-1 0 0 0 0,1 0 0 0 0,-1 0 0 0 0,1 0 0 0 0,-1 0 0 0 0,0 0 0 0 0,0 0 0 0 0,1 1 0 0 0,-3-2 0 0 0,0-1 13 0 0,-1 0 0 0 0,1 0-1 0 0,-1 1 1 0 0,0 0 0 0 0,0 0 0 0 0,0 0 0 0 0,0 0-1 0 0,0 1 1 0 0,0-1 0 0 0,0 1 0 0 0,-1 0 0 0 0,1 0-1 0 0,0 1 1 0 0,-1-1 0 0 0,1 1 0 0 0,-1 0-1 0 0,1 0 1 0 0,-1 1 0 0 0,1-1 0 0 0,0 1 0 0 0,-1 0-1 0 0,-6 2 1 0 0,4 0 76 0 0,1-1 0 0 0,-1 1 1 0 0,1 1-1 0 0,0-1 0 0 0,-1 1 0 0 0,1 0 0 0 0,1 0 0 0 0,-1 1 1 0 0,1 0-1 0 0,0 0 0 0 0,0 0 0 0 0,0 0 0 0 0,-5 9 0 0 0,5-5 66 0 0,0 0 0 0 0,0 0-1 0 0,1 0 1 0 0,0 1 0 0 0,1 0-1 0 0,0 0 1 0 0,1 0-1 0 0,-2 13 1 0 0,3-16-64 0 0,0 0 0 0 0,1 0 0 0 0,0-1 0 0 0,0 1 1 0 0,1 0-1 0 0,0 0 0 0 0,0-1 0 0 0,1 1 0 0 0,-1-1 0 0 0,1 1 0 0 0,1-1 0 0 0,-1 0 0 0 0,7 11 0 0 0,-7-14-43 0 0,1 0 1 0 0,0 0-1 0 0,-1-1 0 0 0,1 1 0 0 0,0-1 0 0 0,0 1 0 0 0,0-1 0 0 0,1 0 1 0 0,-1 0-1 0 0,1-1 0 0 0,-1 1 0 0 0,1-1 0 0 0,-1 1 0 0 0,1-1 0 0 0,0 0 0 0 0,0-1 1 0 0,-1 1-1 0 0,1 0 0 0 0,0-1 0 0 0,6 0 0 0 0,4-1 57 0 0,1 0 1 0 0,-1 0-1 0 0,0-1 1 0 0,18-6-1 0 0,-14 4-55 0 0,2-2-225 0 0,0 1 0 0 0,1 1 0 0 0,41-3 1 0 0,-49 7-309 0 0,-10 0-1324 0 0,-3 0-5213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2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2760 0 0,'0'0'125'0'0,"0"0"191"0"0,0 0 718 0 0,0 0 312 0 0,1 2 59 0 0,42 27 2370 0 0,-40-28-3544 0 0,5 11 375 0 0,30 15-238 0 0,-29-22-267 0 0,-1 1 0 0 0,1 0 0 0 0,-1 0 0 0 0,13 14 1 0 0,5 11 106 0 0,-17-21-30 0 0,0 1 1 0 0,1-1 0 0 0,0-1 0 0 0,0 0-1 0 0,1-1 1 0 0,18 12 0 0 0,-21-15-164 0 0,79 64 201 0 0,-73-57-162 0 0,0 0 154 0 0,24 27 0 0 0,-28-28-88 0 0,0 0 0 0 0,1 0 0 0 0,0-1 0 0 0,1 0 0 0 0,0-1 0 0 0,0 0 0 0 0,22 11 0 0 0,-16-11 72 0 0,-14-6-181 0 0,0-1 0 0 0,1 0 0 0 0,-1 0 0 0 0,1 0 1 0 0,-1 0-1 0 0,1-1 0 0 0,0 0 0 0 0,-1 0 0 0 0,11 1 1 0 0,41-5 381 0 0,76-13 0 0 0,-36 3-237 0 0,-49 8-22 0 0,1 1 1 0 0,0 2-1 0 0,83 9 0 0 0,-101-4-134 0 0,-1-2 0 0 0,39-3 0 0 0,-5 0 0 0 0,73-8 0 0 0,-32 1 0 0 0,69-7 0 0 0,-122 14 0 0 0,66-12 0 0 0,-61 6 0 0 0,87-2 0 0 0,-9 2 0 0 0,141 1 0 0 0,-175 8 0 0 0,-41 2 0 0 0,96 17 0 0 0,-46-4 0 0 0,-3-5 0 0 0,88 12 0 0 0,0 18 0 0 0,-152-29 0 0 0,114 36 0 0 0,2 17 0 0 0,-36-14 0 0 0,38 26 0 0 0,-157-76 0 0 0,24 13 131 0 0,-1 2-1 0 0,0 0 0 0 0,38 33 1 0 0,-54-40 85 0 0,-2 0 1 0 0,10 12-1 0 0,-16-18-163 0 0,0 3 11 0 0,-2-5-58 0 0,1-1 0 0 0,-1 0 0 0 0,0 1 0 0 0,0-1-1 0 0,1 1 1 0 0,-1-1 0 0 0,0 0 0 0 0,1 1-1 0 0,-1-1 1 0 0,0 0 0 0 0,1 1 0 0 0,-1-1 0 0 0,1 0-1 0 0,-1 1 1 0 0,1-1 0 0 0,-1 0 0 0 0,0 0 0 0 0,2 1-1 0 0,-2-1-21 0 0,0 0 0 0 0,0 0 0 0 0,0 0 0 0 0,1 0 0 0 0,-1 0 1 0 0,0 0-1 0 0,0 0 0 0 0,0 0 0 0 0,1 0 0 0 0,-1 0 0 0 0,0 1 0 0 0,0-1 0 0 0,0 0 0 0 0,1 0 0 0 0,-1 0 0 0 0,0 0 0 0 0,0 0 0 0 0,0 1 0 0 0,0-1 0 0 0,0 0 0 0 0,0 0 0 0 0,1 0 0 0 0,-1 1 0 0 0,0-1 0 0 0,0 0 0 0 0,0 0 0 0 0,0 0 0 0 0,0 1 0 0 0,0-1-247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2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1074 8840 0 0,'0'0'197'0'0,"0"0"24"0"0,0 0 19 0 0,0 0 6 0 0,0 0-33 0 0,0 0-18 0 0,0 0-3 0 0,0 0 42 0 0,5-10 1188 0 0,-4 9-1244 0 0,1-1 0 0 0,0 0 1 0 0,0 0-1 0 0,-1 1 0 0 0,1-1 1 0 0,1-4-1 0 0,9-9 510 0 0,28-16 758 0 0,-28 23-1198 0 0,0-1 0 0 0,11-11 0 0 0,3-3 15 0 0,41-29 0 0 0,-13 11 236 0 0,-45 34-431 0 0,0 1-1 0 0,12-5 0 0 0,2-3-69 0 0,-1 3 2 0 0,1 0 0 0 0,26-8 0 0 0,-42 16 0 0 0,35-10 0 0 0,72-14 0 0 0,20-6 0 0 0,-14-1 0 0 0,-61 18 0 0 0,-30 10 165 0 0,-21 4 32 0 0,0 0 0 0 0,0 0 1 0 0,11-4-1 0 0,15-8-306 0 0,1 2-1 0 0,0 1 1 0 0,1 2 0 0 0,0 2 0 0 0,0 1 0 0 0,1 1 0 0 0,50 1-1 0 0,-20-2 110 0 0,-28 2 0 0 0,156-17 0 0 0,-151 16-2 0 0,-25 3 222 0 0,-1 0-1 0 0,1 1 1 0 0,18 2-1 0 0,0 0 319 0 0,66-5 0 0 0,-85 3-498 0 0,71-1-40 0 0,21-2 0 0 0,2-1 0 0 0,-10 1 0 0 0,-72 2 0 0 0,45 4 0 0 0,-52-1 0 0 0,-1 0 0 0 0,1-2 0 0 0,39-5 0 0 0,-48 4 0 0 0,24-1 0 0 0,1 0 0 0 0,-17 0 0 0 0,-3 1 0 0 0,0-1 0 0 0,0-1 0 0 0,25-8 0 0 0,-29 7 0 0 0,1 0 0 0 0,27-3 0 0 0,21-5 0 0 0,-25 3 0 0 0,-20 6 0 0 0,-1-1 0 0 0,18-8 0 0 0,-18 6 0 0 0,-13 6 0 0 0,-1-1 0 0 0,-1 1 0 0 0,1-1 0 0 0,0 0 0 0 0,0 0 0 0 0,-1 0 0 0 0,1-1 0 0 0,3-2 0 0 0,19-16 0 0 0,8-7 0 0 0,-14 6 480 0 0,-1-1 0 0 0,20-29 0 0 0,-30 35-112 0 0,0 0 0 0 0,-1 0 0 0 0,-1-1 0 0 0,0 0 0 0 0,-1 0 0 0 0,-1-1 0 0 0,4-29 0 0 0,-9 42-316 0 0,1 0 0 0 0,-1 0 0 0 0,0 0 0 0 0,0 0 0 0 0,-1-8 0 0 0,-2 6-244 0 0,2 7-810 0 0,1 1-372 0 0,2 0-1196 0 0,6 4-4499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3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 0 0,'0'0'348'0'0,"0"0"620"0"0,0 0 267 0 0,0 0 55 0 0,0 0-93 0 0,0 0-441 0 0,0 0-196 0 0,0 0-42 0 0,0 0-6 0 0,1 0-435 0 0,0-1-1 0 0,-1 1 1 0 0,1 0 0 0 0,-1 0 0 0 0,1 0-1 0 0,0 0 1 0 0,-1 0 0 0 0,1 0 0 0 0,-1 0 0 0 0,1 0-1 0 0,0 1 1 0 0,-1-1 0 0 0,1 0 0 0 0,-1 0 0 0 0,1 0-1 0 0,0 1 1 0 0,-1-1 0 0 0,1 0 0 0 0,0 1 0 0 0,2 2 26 0 0,0 0 1 0 0,0 1 0 0 0,-1-1-1 0 0,1 1 1 0 0,-1-1 0 0 0,0 1-1 0 0,0 0 1 0 0,0 0-1 0 0,0 0 1 0 0,-1 0 0 0 0,1 0-1 0 0,-1 1 1 0 0,0-1 0 0 0,0 0-1 0 0,-1 1 1 0 0,1 4 0 0 0,0 14 465 0 0,-3 43 1 0 0,1-52-359 0 0,-4 85 765 0 0,3-61-628 0 0,-2 19 36 0 0,-1-14 16 0 0,0 71-1 0 0,5-112-340 0 0,0-2-36 0 0,0 0-181 0 0,1-10-1376 0 0,4-3-3955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9760 0 0,'0'0'446'0'0,"1"-1"-10"0"0,8-13-264 0 0,-7 11-137 0 0,-1 1 0 0 0,0 0 0 0 0,0 0 0 0 0,1 0 0 0 0,0 0 0 0 0,-1 0 0 0 0,1 0 0 0 0,0 0 0 0 0,0 0 0 0 0,0 1 0 0 0,0-1 0 0 0,0 1 1 0 0,0-1-1 0 0,5-1 0 0 0,-2 1 66 0 0,0 0 1 0 0,0 0 0 0 0,1 1 0 0 0,-1 0 0 0 0,0 0-1 0 0,1 0 1 0 0,0 1 0 0 0,-1 0 0 0 0,1 0 0 0 0,-1 0 0 0 0,1 1-1 0 0,-1-1 1 0 0,1 1 0 0 0,-1 1 0 0 0,0-1 0 0 0,1 1-1 0 0,-1 0 1 0 0,0 0 0 0 0,0 0 0 0 0,0 1 0 0 0,0 0-1 0 0,-1 0 1 0 0,1 0 0 0 0,-1 1 0 0 0,0-1 0 0 0,0 1-1 0 0,6 6 1 0 0,-3-1-14 0 0,-5-8-75 0 0,-1 0 0 0 0,0 0 0 0 0,0 0 0 0 0,0 0 0 0 0,0 0 0 0 0,0 1-1 0 0,-1-1 1 0 0,1 0 0 0 0,0 1 0 0 0,0-1 0 0 0,-1 0 0 0 0,1 1 0 0 0,-1-1-1 0 0,0 1 1 0 0,1-1 0 0 0,-1 1 0 0 0,0-1 0 0 0,0 1 0 0 0,0 1 0 0 0,2 12 155 0 0,-2-13-124 0 0,1-1 0 0 0,-1 1 0 0 0,0 0 1 0 0,0 0-1 0 0,0 0 0 0 0,0 0 0 0 0,0-1 0 0 0,0 1 0 0 0,-1 0 0 0 0,1 0 0 0 0,-2 3 0 0 0,0 1 96 0 0,0 0 0 0 0,0 0 0 0 0,-1-1-1 0 0,0 1 1 0 0,0-1 0 0 0,-1 0 0 0 0,1 1 0 0 0,-1-1 0 0 0,0-1 0 0 0,-1 1 0 0 0,1-1 0 0 0,-1 0 0 0 0,-9 7-1 0 0,14-11-87 0 0,-3 1 13 0 0,1 1 0 0 0,0-1-1 0 0,0 0 1 0 0,0 1 0 0 0,0 0-1 0 0,0-1 1 0 0,-2 3 0 0 0,0-7-123 0 0,4 3-20 0 0,0 0-1 0 0,0 0 0 0 0,-1 0 0 0 0,1 0 1 0 0,0 0-1 0 0,0 0 0 0 0,0 0 0 0 0,-1 0 0 0 0,1 0 1 0 0,0 0-1 0 0,0 0 0 0 0,0 0 0 0 0,-1 0 0 0 0,1 0 1 0 0,0 0-1 0 0,0-1 0 0 0,0 1 0 0 0,-1 0 1 0 0,1 0-1 0 0,0 0 0 0 0,0 0 0 0 0,0-1 0 0 0,0 1 1 0 0,0 0-1 0 0,-1 0 0 0 0,1 0 0 0 0,0-1 1 0 0,0 1-1 0 0,0 0 0 0 0,0 0 0 0 0,0 0 0 0 0,0-1 1 0 0,0 1-1 0 0,1-9-1204 0 0,3-3-11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4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1376 0 0,'0'0'65'0'0,"-2"0"409"0"0,0 0 253 0 0,0 0 0 0 0,0 1 0 0 0,0-1 1 0 0,0 0-1 0 0,0 1 0 0 0,0-1 0 0 0,0 1 1 0 0,0 0-1 0 0,-4 2 0 0 0,3-1 72 0 0,0 0-1 0 0,-1 1 1 0 0,1-1-1 0 0,-5 6 1 0 0,0 2-2 0 0,0 0 0 0 0,-9 16-1 0 0,11-15-573 0 0,3-7-136 0 0,0 1 0 0 0,1 0 1 0 0,0 0-1 0 0,0 0 0 0 0,0 0 1 0 0,0 0-1 0 0,1 0 0 0 0,0 1 0 0 0,0-1 1 0 0,1 0-1 0 0,-1 8 0 0 0,1-10-62 0 0,0-1 1 0 0,0 0-1 0 0,1 0 0 0 0,-1 0 1 0 0,0 0-1 0 0,1 0 0 0 0,0 0 0 0 0,-1 0 1 0 0,1 0-1 0 0,0 0 0 0 0,0 0 0 0 0,0 0 1 0 0,0 0-1 0 0,0 0 0 0 0,1 0 0 0 0,-1-1 1 0 0,0 1-1 0 0,1-1 0 0 0,-1 1 1 0 0,1-1-1 0 0,0 1 0 0 0,0-1 0 0 0,-1 0 1 0 0,1 0-1 0 0,0 0 0 0 0,0 0 0 0 0,0 0 1 0 0,0 0-1 0 0,0-1 0 0 0,4 2 0 0 0,0-2 14 0 0,0 1 0 0 0,0-1 0 0 0,0 0 0 0 0,0 0 0 0 0,0-1-1 0 0,0 0 1 0 0,0 0 0 0 0,0-1 0 0 0,0 1 0 0 0,0-1-1 0 0,-1 0 1 0 0,1-1 0 0 0,-1 1 0 0 0,1-1 0 0 0,6-5 0 0 0,-1 1-47 0 0,0-1 0 0 0,-1-1 0 0 0,0 1 0 0 0,0-2 0 0 0,15-18 0 0 0,-23 25-5 0 0,0 0 1 0 0,0 1 0 0 0,-1-1-1 0 0,1 0 1 0 0,-1 0-1 0 0,0 0 1 0 0,0 0 0 0 0,0 0-1 0 0,0 0 1 0 0,0-1-1 0 0,0 1 1 0 0,-1 0-1 0 0,0 0 1 0 0,0-1 0 0 0,0-5-1 0 0,0 7 2 0 0,-1 0 0 0 0,1 0-1 0 0,-1 0 1 0 0,0 0 0 0 0,1 0-1 0 0,-1 0 1 0 0,0 0 0 0 0,0 0-1 0 0,0 0 1 0 0,-1 0 0 0 0,1 1-1 0 0,0-1 1 0 0,-1 1 0 0 0,1-1-1 0 0,-1 1 1 0 0,1-1 0 0 0,-1 1-1 0 0,0 0 1 0 0,0-1-1 0 0,1 1 1 0 0,-1 0 0 0 0,0 0-1 0 0,0 1 1 0 0,0-1 0 0 0,-3-1-1 0 0,-6 0-57 0 0,-1 0-1 0 0,0 0 1 0 0,0 1-1 0 0,0 0 0 0 0,0 1 1 0 0,1 1-1 0 0,-1 0 1 0 0,0 0-1 0 0,-12 4 0 0 0,18-5-1779 0 0,6 0 955 0 0,0 0-4322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4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134 169 6912 0 0,'0'0'528'0'0,"0"0"-176"0"0,0 0 524 0 0,-15-17 4188 0 0,14 16-4989 0 0,0 0 0 0 0,0 0 1 0 0,0 1-1 0 0,0-1 0 0 0,0 0 0 0 0,0 1 1 0 0,0-1-1 0 0,0 0 0 0 0,0 1 1 0 0,0 0-1 0 0,-1-1 0 0 0,1 1 1 0 0,0 0-1 0 0,0-1 0 0 0,0 1 0 0 0,0 0 1 0 0,-1 0-1 0 0,1 0 0 0 0,0 0 1 0 0,0 0-1 0 0,-1 0 0 0 0,1 1 1 0 0,0-1-1 0 0,0 0 0 0 0,-2 1 1 0 0,-2 1 37 0 0,0 0 0 0 0,1 1 0 0 0,-1 0 0 0 0,-6 5 0 0 0,1-2 77 0 0,7-3-130 0 0,-1 0-1 0 0,1 0 1 0 0,0 0 0 0 0,0 0 0 0 0,1 1 0 0 0,-5 5-1 0 0,7-8-57 0 0,0-1-1 0 0,-1 1 0 0 0,1-1 1 0 0,0 0-1 0 0,0 1 0 0 0,0-1 0 0 0,0 1 1 0 0,0-1-1 0 0,-1 1 0 0 0,1-1 0 0 0,0 1 1 0 0,0-1-1 0 0,0 1 0 0 0,0-1 0 0 0,1 1 1 0 0,-1-1-1 0 0,0 1 0 0 0,0 0 0 0 0,1 2 1 0 0,0-1 0 0 0,1 1 0 0 0,-1 0 0 0 0,1-1 0 0 0,0 1 0 0 0,-1 0 0 0 0,1-1 0 0 0,0 0 0 0 0,0 0 0 0 0,1 1 0 0 0,-1-1 0 0 0,0 0 0 0 0,1-1 0 0 0,-1 1 0 0 0,5 2 0 0 0,5 2 121 0 0,1 0 1 0 0,16 4-1 0 0,-5 0 259 0 0,21 4-80 0 0,-45-14-302 0 0,1 0 1 0 0,-1 0 0 0 0,1 1-1 0 0,-1-1 1 0 0,1 0 0 0 0,-1 1-1 0 0,1-1 1 0 0,-1 0-1 0 0,1 1 1 0 0,-1-1 0 0 0,1 0-1 0 0,-1 1 1 0 0,0-1 0 0 0,1 1-1 0 0,-1-1 1 0 0,1 1-1 0 0,-1 1 0 0 0,0-1 0 0 0,0 1 0 0 0,0 0 0 0 0,0-1 0 0 0,-1 1 0 0 0,1-1 0 0 0,0 1 0 0 0,-1-1 0 0 0,1 1 0 0 0,-1-1 0 0 0,0 1 0 0 0,1-1 0 0 0,-1 0 0 0 0,0 1 0 0 0,0-1 0 0 0,0 0 0 0 0,0 0 0 0 0,0 1 0 0 0,-2 0 0 0 0,-22 21 0 0 0,11-13 0 0 0,10-6 0 0 0,-1-1 0 0 0,0 0 0 0 0,0 0 0 0 0,0 0 0 0 0,-10 3 0 0 0,-10 6-1 0 0,20-10-2 0 0,0 1-1 0 0,-1 0 0 0 0,1-1 0 0 0,-1 0 1 0 0,0 0-1 0 0,1-1 0 0 0,-1 0 0 0 0,0 0 0 0 0,0 0 1 0 0,-8 0-1 0 0,12-1-216 0 0,3-1 143 0 0,-1 0 1 0 0,1 0-1 0 0,-1 0 1 0 0,1 0-1 0 0,-1 0 1 0 0,1 1-1 0 0,0-1 1 0 0,-1 0-1 0 0,1 0 1 0 0,0 1-1 0 0,1-2 1 0 0,1-1-702 0 0,12-13-5007 0 0</inkml:trace>
  <inkml:trace contextRef="#ctx0" brushRef="#br0" timeOffset="1">123 33 6912 0 0,'0'0'528'0'0,"1"-1"-342"0"0,0 0 311 0 0,-1 0-1 0 0,1 0 0 0 0,0 0 0 0 0,-1 0 0 0 0,1 0 0 0 0,0 0 0 0 0,-1 0 0 0 0,1 0 0 0 0,-1 0 0 0 0,0 0 0 0 0,1 0 1 0 0,-1 0-1 0 0,0-1 0 0 0,1 0 0 0 0,-1-2 1823 0 0,3 1-3620 0 0,-2 2 1334 0 0,0 0 0 0 0,1 0 0 0 0,-1 0 0 0 0,0 1 0 0 0,1-1 0 0 0,-1 1 0 0 0,0-1 0 0 0,1 1 0 0 0,-1 0 0 0 0,1-1 0 0 0,-1 1 0 0 0,1 0 0 0 0,-1 0 0 0 0,1 0 0 0 0,-1 0 0 0 0,1 0 0 0 0,-1 0 0 0 0,1 0 0 0 0,-1 1 0 0 0,1-1 0 0 0,-1 1 0 0 0,1-1 0 0 0,1 1 0 0 0,12 3 55 0 0,75 14-1505 0 0,-74-14-4172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4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48 11376 0 0,'-1'2'256'0'0,"-13"63"717"0"0,11-56-924 0 0,1-1 0 0 0,1 1-1 0 0,-1 0 1 0 0,2 0 0 0 0,-1 10 0 0 0,1-14 101 0 0,0 0 0 0 0,1 1 1 0 0,-1-1-1 0 0,1 0 0 0 0,0 0 1 0 0,1 0-1 0 0,-1 0 0 0 0,1 0 1 0 0,3 7-1 0 0,-4-10 23 0 0,2 2 390 0 0,0-1-4343 0 0,-3-3-1097 0 0</inkml:trace>
  <inkml:trace contextRef="#ctx0" brushRef="#br0" timeOffset="1">90 132 12752 0 0,'0'0'586'0'0,"0"0"-15"0"0,0-1-367 0 0,0-6-84 0 0,0 7-33 0 0,1-1 0 0 0,-1 0 0 0 0,1 1 0 0 0,0-1 1 0 0,-1 0-1 0 0,1 1 0 0 0,0-1 0 0 0,-1 1 0 0 0,1-1 0 0 0,0 1 0 0 0,-1 0 1 0 0,1-1-1 0 0,0 1 0 0 0,0-1 0 0 0,0 1 0 0 0,0 0 0 0 0,0 0 0 0 0,2-2 200 0 0,17-10 45 0 0,0 1-1 0 0,1 1 1 0 0,0 1 0 0 0,0 0 0 0 0,29-6 0 0 0,-20 7-252 0 0,-13 2-240 0 0,1 2 0 0 0,24-4-1 0 0,-38 8-227 0 0,0-1-1 0 0,0 1 1 0 0,0-1-1 0 0,-1 0 0 0 0,1-1 1 0 0,0 1-1 0 0,-1-1 1 0 0,1 1-1 0 0,-1-1 1 0 0,0 0-1 0 0,6-4 1 0 0,-6 3-1372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4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6448 0 0,'0'0'498'0'0,"0"0"-128"0"0,0 0 678 0 0,0 0 332 0 0,-1 1 69 0 0,-2 3-1138 0 0,1 0 1 0 0,0 0-1 0 0,0 0 1 0 0,1 0-1 0 0,-1 0 0 0 0,1 0 1 0 0,0 0-1 0 0,-1 6 1 0 0,-4 40 750 0 0,3-20-296 0 0,3-23-593 0 0,0 0 0 0 0,0-1 1 0 0,1 1-1 0 0,0 0 1 0 0,2 9-1 0 0,-1-7 129 0 0,-1 0 0 0 0,2 13 0 0 0,-4-16-204 0 0,3 11 9 0 0,12 11-24 0 0,-9-21-1552 0 0,-5-7-112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4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3224 0 0,'1'-9'283'0'0,"1"7"-251"0"0,-2 2-32 0 0,1 0 0 0 0,-1-1 0 0 0,0 1 0 0 0,1-1-1 0 0,-1 1 1 0 0,0 0 0 0 0,0-1 0 0 0,1 1 0 0 0,-1-1 0 0 0,0 1 0 0 0,0-1 0 0 0,0 1 0 0 0,1-1-1 0 0,-1 1 1 0 0,0-1 0 0 0,0 1 0 0 0,0-1 0 0 0,0 1 0 0 0,0-1 0 0 0,0 1 0 0 0,0-1-1 0 0,0 1 1 0 0,0-1 0 0 0,0 1 0 0 0,-1-1 0 0 0,1 0 0 0 0,0 1 214 0 0,0-1 0 0 0,0 1 1 0 0,1-1-1 0 0,-1 1 0 0 0,0-1 0 0 0,0 1 1 0 0,1-1-1 0 0,-1 1 0 0 0,0-1 1 0 0,1 1-1 0 0,-1 0 0 0 0,0-1 0 0 0,1 1 1 0 0,-1 0-1 0 0,1-1 0 0 0,-1 1 0 0 0,1 0 1 0 0,-1-1-1 0 0,1 1 0 0 0,-1 0 1 0 0,1 0-1 0 0,-1-1 0 0 0,1 1 0 0 0,-1 0 1 0 0,1 0-1 0 0,-1 0 0 0 0,1 0 0 0 0,-1 0 1 0 0,1 0-1 0 0,-1 0 0 0 0,1 0 0 0 0,-1 0 1 0 0,2 0-1 0 0,19 1 7231 0 0,16 3-7046 0 0,63-4 0 0 0,-51 0-2633 0 0,-36-1 932 0 0,1-2-10 0 0</inkml:trace>
  <inkml:trace contextRef="#ctx0" brushRef="#br0" timeOffset="1">128 56 12872 0 0,'0'0'289'0'0,"0"0"40"0"0,1 3 23 0 0,3 10-18 0 0,-1-6-305 0 0,-1 0-1 0 0,-1 0 0 0 0,1 0 1 0 0,-1 0-1 0 0,1 11 0 0 0,-2-8 294 0 0,2 1 0 0 0,-1-1-1 0 0,2 1 1 0 0,-1-1 0 0 0,2 1-1 0 0,4 10 1 0 0,6 24 507 0 0,-14-42-767 0 0,0 0-24 0 0,6 9 353 0 0,-6-12-401 0 0,0 0 0 0 0,0 0 0 0 0,0 0 0 0 0,1 1 0 0 0,-1-1 0 0 0,0 0-1 0 0,0 0 1 0 0,0 0 0 0 0,0 1 0 0 0,1-1 0 0 0,-1 0 0 0 0,0 0 0 0 0,0 0 0 0 0,0 0 0 0 0,1 0 0 0 0,-1 1 0 0 0,0-1 0 0 0,0 0-1 0 0,1 0 1 0 0,-1 0 0 0 0,0 0 0 0 0,0 0 0 0 0,1 0 0 0 0,-1 0 0 0 0,0 0 0 0 0,0 0 0 0 0,1 0 0 0 0,-1 0 0 0 0,0 0-1 0 0,4 2-3470 0 0,-4-2 2075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4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5064 0 0,'0'0'389'0'0,"0"0"31"0"0,0 0 1056 0 0,0 0 489 0 0,0 0 98 0 0,0 0-158 0 0,0 2-726 0 0,1 15-14 0 0,1 0 1 0 0,4 22-1 0 0,-3-27-923 0 0,-1 0 0 0 0,0 0 1 0 0,-1 0-1 0 0,0 0 0 0 0,-1 0 1 0 0,0 0-1 0 0,-3 19 0 0 0,-3-10-59 0 0,4-14-125 0 0,0 1-1 0 0,0-1 1 0 0,1 1 0 0 0,0-1 0 0 0,1 1-1 0 0,-1 12 1 0 0,3-15-44 0 0,0 15 9 0 0,-2-17-243 0 0,0-3-604 0 0,0 0-257 0 0,1-3-1031 0 0,9-8-3930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4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3224 0 0,'0'0'533'0'0,"0"0"1033"0"0,0 0 456 0 0,0 0 91 0 0,0 0-137 0 0,0 0-657 0 0,0 0-287 0 0,0 0-59 0 0,2 2-122 0 0,19 27-70 0 0,-15-18-208 0 0,16 19-1 0 0,-4-6-88 0 0,-16-20-454 0 0,0 0-1 0 0,1-1 0 0 0,0 1 0 0 0,0 0 0 0 0,0-1 0 0 0,0 0 1 0 0,5 4-1 0 0,0 2 164 0 0,-7-9-189 0 0,-1 1 0 0 0,0-1 0 0 0,0 1 0 0 0,1-1 0 0 0,-1 1 0 0 0,0-1-1 0 0,1 0 1 0 0,-1 1 0 0 0,0-1 0 0 0,1 0 0 0 0,-1 1 0 0 0,1-1 0 0 0,-1 0 0 0 0,1 0-1 0 0,-1 1 1 0 0,0-1 0 0 0,1 0 0 0 0,-1 0 0 0 0,1 0 0 0 0,-1 1 0 0 0,1-1 0 0 0,0 0-1 0 0,1 0 18 0 0,-1 0 0 0 0,1 1 0 0 0,0-1 0 0 0,0 0 0 0 0,0 0 0 0 0,-1-1-1 0 0,1 1 1 0 0,0 0 0 0 0,0 0 0 0 0,-1-1 0 0 0,1 1 0 0 0,0-1-1 0 0,-1 0 1 0 0,1 1 0 0 0,0-1 0 0 0,1-2 0 0 0,1 1 14 0 0,-1 0 0 0 0,0-1 1 0 0,0 0-1 0 0,-1 0 0 0 0,1 0 0 0 0,0 0 1 0 0,2-4-1 0 0,0-2 26 0 0,0 0 0 0 0,-1 0 0 0 0,1 0 0 0 0,-2-1 0 0 0,4-10 0 0 0,-4 11 24 0 0,0 0-1 0 0,1 0 0 0 0,0 1 1 0 0,10-15-1 0 0,9-18-53 0 0,-23 40-31 0 0,10-20 0 0 0,0 6-20 0 0,-9 13-88 0 0,-1 2-54 0 0,0 0-20 0 0,0 0-50 0 0,0 0-201 0 0,0 0-88 0 0,0 2-1125 0 0,3 6-4417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4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12528 0 0,'0'0'572'0'0,"0"0"-11"0"0,0 0-276 0 0,0 0 190 0 0,0 0 121 0 0,2 0 20 0 0,110-3 934 0 0,-107 2-1481 0 0,1 0-1 0 0,-1 0 0 0 0,1 0 0 0 0,6-3 0 0 0,13-2 159 0 0,-18 4-279 0 0,0 0-1 0 0,1 0 0 0 0,-1 0 0 0 0,-1 0 0 0 0,1-1 1 0 0,0-1-1 0 0,-1 1 0 0 0,1-1 0 0 0,-1 0 0 0 0,0 0 1 0 0,0-1-1 0 0,-1 0 0 0 0,1 0 0 0 0,6-8 0 0 0,-11 11 49 0 0,0 1-1 0 0,0-1 0 0 0,0 0 0 0 0,-1 0 0 0 0,1 0 1 0 0,0 0-1 0 0,-1 0 0 0 0,1-1 0 0 0,-1 1 0 0 0,0 0 0 0 0,0 0 1 0 0,0 0-1 0 0,0 0 0 0 0,0 0 0 0 0,0 0 0 0 0,0 0 1 0 0,-2-3-1 0 0,2 1 5 0 0,-2 0 1 0 0,1 0 0 0 0,0 0 0 0 0,-1 0-1 0 0,1 0 1 0 0,-1 1 0 0 0,0-1 0 0 0,-3-3-1 0 0,4 6 0 0 0,-1-1-1 0 0,0 1 0 0 0,1 0 0 0 0,-1 0 0 0 0,0 0 0 0 0,0 0 0 0 0,0 0 0 0 0,1 0 0 0 0,-1 0 0 0 0,0 1 1 0 0,0-1-1 0 0,0 1 0 0 0,0-1 0 0 0,0 1 0 0 0,0 0 0 0 0,-1 0 0 0 0,1 0 0 0 0,0 0 0 0 0,0 0 0 0 0,0 0 0 0 0,0 0 1 0 0,0 1-1 0 0,-3 0 0 0 0,-3 2 9 0 0,-1-1 0 0 0,1 1 1 0 0,-1 1-1 0 0,-11 6 0 0 0,8-3 105 0 0,0 0-1 0 0,1 1 0 0 0,0 1 1 0 0,0 0-1 0 0,1 0 0 0 0,0 1 0 0 0,0 1 1 0 0,1-1-1 0 0,-10 17 0 0 0,13-17-47 0 0,4-7-43 0 0,0-1 0 0 0,1 1 0 0 0,-1-1-1 0 0,1 1 1 0 0,0 0 0 0 0,0 0 0 0 0,0 0-1 0 0,0-1 1 0 0,0 1 0 0 0,0 0 0 0 0,1 0-1 0 0,-1 4 1 0 0,1 22 231 0 0,1-27-230 0 0,-1-1-1 0 0,1 1 1 0 0,0-1-1 0 0,0 1 0 0 0,-1-1 1 0 0,1 0-1 0 0,0 1 0 0 0,0-1 1 0 0,0 0-1 0 0,0 0 1 0 0,0 0-1 0 0,1 0 0 0 0,-1 0 1 0 0,0 0-1 0 0,0 0 1 0 0,1 0-1 0 0,-1 0 0 0 0,0-1 1 0 0,3 2-1 0 0,-2-1 46 0 0,5 3 31 0 0,0-1-1 0 0,0 0 1 0 0,1 0-1 0 0,-1-1 1 0 0,0 0-1 0 0,1 0 0 0 0,0-1 1 0 0,12 1-1 0 0,5-1 28 0 0,32-4 1 0 0,-50 3-120 0 0,44-5 16 0 0,35 0-1033 0 0,-74 4-723 0 0,2-4-4656 0 0</inkml:trace>
  <inkml:trace contextRef="#ctx0" brushRef="#br0" timeOffset="1">618 265 3224 0 0,'0'0'136'0'0,"0"0"40"0"0,0 0-176 0 0,0 0 0 0 0,0 0 0 0 0,0 0 0 0 0,0 0 3128 0 0,0 0 584 0 0,0 0 128 0 0,0 0 15 0 0,-11 3-3087 0 0,11-3-608 0 0,0 0-160 0 0,0 0-7583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4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4144 0 0,'0'0'319'0'0,"0"0"10"0"0,0 0 824 0 0,0 0 383 0 0,2 0 80 0 0,21-1 670 0 0,39-7 1 0 0,11-1-901 0 0,86 2 20 0 0,61-5-423 0 0,-97 8-461 0 0,-116 3-471 0 0,-4 0-38 0 0,-1 1 0 0 0,0 0 0 0 0,0 0 0 0 0,1 0 0 0 0,-1 0 1 0 0,0 0-1 0 0,0 0 0 0 0,1 0 0 0 0,-1 1 0 0 0,0 0 0 0 0,0-1 1 0 0,4 3-1 0 0,-4-3 65 0 0,-2 0 64 0 0,0 0 18 0 0,0 0 10 0 0,0 0 18 0 0,0 0 4 0 0,0-1-149 0 0,0 0 0 0 0,0-1-1 0 0,-1 1 1 0 0,1 0 0 0 0,0 0-1 0 0,-1-1 1 0 0,1 1 0 0 0,0 0-1 0 0,-1 0 1 0 0,0 0 0 0 0,-1-2-1 0 0,2 2-61 0 0,-1 0-6 0 0,0 0 0 0 0,0 0 1 0 0,1 0-1 0 0,-1 1 0 0 0,0-1 1 0 0,1 0-1 0 0,-1 0 0 0 0,1 0 1 0 0,-1 0-1 0 0,1 0 1 0 0,-1 0-1 0 0,1 0 0 0 0,0 0 1 0 0,-1 0-1 0 0,1-1 0 0 0,0 0 1 0 0,0 1-911 0 0,0 1-52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4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7920 0 0,'0'0'362'0'0,"0"0"-11"0"0,0 0-118 0 0,5 11 1813 0 0,0 3-1517 0 0,-1 0 0 0 0,-1 1 0 0 0,0-1 0 0 0,-1 1 0 0 0,0 17 0 0 0,5 27-39 0 0,1 14 676 0 0,-1 141 1 0 0,-7-168-637 0 0,9 83 254 0 0,-4-82-640 0 0,-4-36-111 0 0,4 72 382 0 0,-5-80-345 0 0,7-17-188 0 0,1 0-959 0 0,-2 0-357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4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11600 0 0,'0'0'530'0'0,"0"0"-7"0"0,0-1-334 0 0,0-48 2890 0 0,0 48-3051 0 0,0 0 1 0 0,0 0-1 0 0,0 0 0 0 0,1 0 1 0 0,-1 0-1 0 0,1 0 0 0 0,-1 1 1 0 0,0-1-1 0 0,1 0 0 0 0,0 0 1 0 0,-1 0-1 0 0,1 0 0 0 0,-1 1 1 0 0,1-1-1 0 0,0 0 0 0 0,0 0 1 0 0,-1 1-1 0 0,1-1 0 0 0,0 1 1 0 0,0-1-1 0 0,0 1 0 0 0,0-1 1 0 0,1 0-1 0 0,26-8 100 0 0,-21 6-65 0 0,3 1-22 0 0,-1 0 0 0 0,0 0 1 0 0,1 1-1 0 0,-1 0 0 0 0,20 1 1 0 0,48 9-15 0 0,-57-6-31 0 0,-10-2 4 0 0,1 1 0 0 0,20 7 0 0 0,-28-8 0 0 0,0 0 0 0 0,1 0 0 0 0,-1 1 0 0 0,0 0 0 0 0,0 0 0 0 0,0-1 0 0 0,-1 2 0 0 0,1-1 0 0 0,0 0 0 0 0,-1 1 0 0 0,1-1 0 0 0,3 6 0 0 0,2 4 2 0 0,-3-5-13 0 0,0 2 0 0 0,0-1-1 0 0,0 0 1 0 0,5 16 0 0 0,-9-21 6 0 0,0 0 0 0 0,-1 0 1 0 0,1 0-1 0 0,-1 0 0 0 0,0 0 1 0 0,0 0-1 0 0,0 0 0 0 0,0 0 1 0 0,0 0-1 0 0,-1 0 0 0 0,1 0 1 0 0,-1 0-1 0 0,0 0 0 0 0,0-1 1 0 0,0 1-1 0 0,0 0 0 0 0,0 0 1 0 0,-1-1-1 0 0,-2 4 0 0 0,0 1 40 0 0,-2-1-1 0 0,1 0 1 0 0,0 0-1 0 0,-1-1 0 0 0,-13 10 1 0 0,-38 21 469 0 0,38-25-243 0 0,-24 19 1 0 0,9 0 41 0 0,26-21-191 0 0,-1-1-1 0 0,-1 0 1 0 0,0 0 0 0 0,0-1 0 0 0,0 0-1 0 0,-14 6 1 0 0,19-11-235 0 0,6-3-630 0 0,9-4-396 0 0,5-3-60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4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273 281 4144 0 0,'0'0'319'0'0,"0"0"-3"0"0,0 0 767 0 0,0 0 357 0 0,0 0 68 0 0,0 0-116 0 0,0 0-557 0 0,-1-4 294 0 0,1 3-1025 0 0,0 0 0 0 0,0 0 0 0 0,-1 0-1 0 0,1 0 1 0 0,0 0 0 0 0,-1 0 0 0 0,1 0-1 0 0,-1 1 1 0 0,1-1 0 0 0,-1 0 0 0 0,0 0-1 0 0,1 1 1 0 0,-1-1 0 0 0,0 0 0 0 0,1 1-1 0 0,-1-1 1 0 0,0 1 0 0 0,0-1 0 0 0,0 1-1 0 0,1-1 1 0 0,-3 0 0 0 0,-18-1 782 0 0,14 3-709 0 0,5-1 133 0 0,0 1-207 0 0,-11 4-64 0 0,0 0 0 0 0,-21 4 1 0 0,-22 8 251 0 0,52-15-242 0 0,-1 0 0 0 0,1 0 0 0 0,0 0 0 0 0,0 1 0 0 0,0-1 0 0 0,0 1 0 0 0,0 0 0 0 0,0 0 0 0 0,-3 5-1 0 0,-4 10 309 0 0,11-17-321 0 0,-1 1 0 0 0,0-1 1 0 0,1 1-1 0 0,-1 0 0 0 0,0-1 0 0 0,0 0 1 0 0,0 1-1 0 0,0-1 0 0 0,-1 0 0 0 0,1 1 1 0 0,0-1-1 0 0,-1 0 0 0 0,-1 2 0 0 0,-2-1 45 0 0,3 0-51 0 0,-1-1 0 0 0,1 0 0 0 0,-1 1 0 0 0,1 0 0 0 0,0 0 0 0 0,-1 0 0 0 0,1 0 0 0 0,0 0 0 0 0,0 0 0 0 0,0 0 0 0 0,1 1 0 0 0,-3 2 0 0 0,4-4-14 0 0,-1 0 0 0 0,1 0-1 0 0,-1 0 1 0 0,1 1 0 0 0,-1-1 0 0 0,1 0-1 0 0,0 1 1 0 0,0-1 0 0 0,0 0 0 0 0,0 1 0 0 0,0-1-1 0 0,0 0 1 0 0,0 1 0 0 0,0-1 0 0 0,0 0-1 0 0,0 1 1 0 0,1-1 0 0 0,-1 0 0 0 0,1 0-1 0 0,-1 1 1 0 0,1-1 0 0 0,-1 0 0 0 0,1 0-1 0 0,0 0 1 0 0,-1 0 0 0 0,1 0 0 0 0,0 0 0 0 0,0 0-1 0 0,1 2 1 0 0,2-1 8 0 0,-1 0 0 0 0,1 1 0 0 0,0-1 0 0 0,0-1-1 0 0,0 1 1 0 0,0-1 0 0 0,5 2 0 0 0,-4-2-11 0 0,-1 0 1 0 0,1 0-1 0 0,0-1 0 0 0,-1 0 0 0 0,1 0 1 0 0,0 0-1 0 0,-1 0 0 0 0,1-1 0 0 0,-1 0 1 0 0,1 0-1 0 0,-1 0 0 0 0,1 0 0 0 0,-1-1 1 0 0,1 1-1 0 0,3-4 0 0 0,9-4-25 0 0,-1-1-1 0 0,21-17 1 0 0,-9 7 18 0 0,-25 18-14 0 0,9-6-69 0 0,1-1 0 0 0,-2 0 0 0 0,13-13-1 0 0,-21 19 54 0 0,0 0 0 0 0,0-1 0 0 0,-1 1 0 0 0,1-1 0 0 0,-1 1 0 0 0,0-1 0 0 0,0 0 0 0 0,0 0-1 0 0,-1 0 1 0 0,1-1 0 0 0,-1 1 0 0 0,0 0 0 0 0,0 0 0 0 0,0-1 0 0 0,0-6 0 0 0,-1-2 16 0 0,0 1 0 0 0,4-21 0 0 0,-2 24-51 0 0,-2 0-1 0 0,1 0 1 0 0,-2-18 0 0 0,0 5 50 0 0,1 16 9 0 0,-1 0 0 0 0,1 0 0 0 0,-3-8 0 0 0,2 11 0 0 0,0-1 0 0 0,0 1 0 0 0,1 0 0 0 0,-1 0 0 0 0,1-1 0 0 0,0 1 0 0 0,0 0 0 0 0,0-1 0 0 0,0 1 0 0 0,1 0 0 0 0,0-1 0 0 0,-1 1 0 0 0,1 0 0 0 0,0 0 0 0 0,0 0 0 0 0,1 0 0 0 0,-1 0 0 0 0,1 0 0 0 0,-1 0 0 0 0,1 0 0 0 0,3-3 0 0 0,-1-2 0 0 0,-3 2 15 0 0,-1 6 54 0 0,0 0-1 0 0,0 1-14 0 0,0 8-44 0 0,0-6-10 0 0,1 0 0 0 0,-2 0 0 0 0,1 0 0 0 0,0 1 0 0 0,-1-1 0 0 0,1 0 0 0 0,-1 0 0 0 0,0 0 0 0 0,0 0 0 0 0,0 0 0 0 0,-2 3 0 0 0,-3 12 0 0 0,1 10 81 0 0,2-18 1 0 0,2 0-1 0 0,-1-1 1 0 0,1 11-1 0 0,0-11-24 0 0,0 0-1 0 0,0 0 0 0 0,-1 0 1 0 0,0 0-1 0 0,-6 13 1 0 0,5-13 97 0 0,0 0 0 0 0,0 0 1 0 0,1 0-1 0 0,0 0 1 0 0,0 15-1 0 0,2-23-128 0 0,0 14 244 0 0,0 0 0 0 0,4 23 0 0 0,-3-34-214 0 0,0 1 0 0 0,0-1-1 0 0,1 0 1 0 0,-1 0 0 0 0,1 0 0 0 0,0 0-1 0 0,0 0 1 0 0,0 0 0 0 0,0 0 0 0 0,1-1-1 0 0,0 1 1 0 0,-1-1 0 0 0,6 4-1 0 0,-6-4-15 0 0,1 0-1 0 0,1 0 1 0 0,-1-1-1 0 0,0 0 0 0 0,1 1 1 0 0,-1-1-1 0 0,1-1 0 0 0,-1 1 1 0 0,1 0-1 0 0,0-1 1 0 0,0 0-1 0 0,5 2 0 0 0,-6-3-31 0 0,-1 1-1 0 0,1-1 0 0 0,-1 1 0 0 0,1-1 0 0 0,-1 0 1 0 0,1 0-1 0 0,-1 0 0 0 0,1 0 0 0 0,-1 0 0 0 0,1 0 1 0 0,-1-1-1 0 0,1 1 0 0 0,-1-1 0 0 0,1 0 1 0 0,-1 0-1 0 0,4-1 0 0 0,26-14 189 0 0,-18 10-242 0 0,0 0 1 0 0,0-2-1 0 0,23-16 0 0 0,-30 15-1343 0 0,-7 9-38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4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5984 0 0,'4'8'622'0'0,"-3"-5"-539"0"0,-1 0-1 0 0,0 1 1 0 0,0-1-1 0 0,0 0 0 0 0,-1 0 1 0 0,1 1-1 0 0,-1-1 1 0 0,1 0-1 0 0,-1 0 0 0 0,0 0 1 0 0,0 0-1 0 0,-1 0 1 0 0,-1 3-1 0 0,-3 11 771 0 0,-3 16 55 0 0,2 1 1 0 0,1 0-1 0 0,-2 36 0 0 0,3 103 294 0 0,7-124-796 0 0,9 49 1 0 0,0-1 76 0 0,-5-30 214 0 0,-6-65-466 0 0,-2-3-203 0 0,-1 0 1 0 0,0 0 0 0 0,0 0-1 0 0,1-1 1 0 0,-1 1 0 0 0,0-1-1 0 0,-4-3 1 0 0,-2-2-56 0 0,-49-14-825 0 0,-13-4 483 0 0,43 18 408 0 0,24 6 0 0 0,-1 1 0 0 0,1-1 0 0 0,-1-1 0 0 0,1 1 0 0 0,-6-3 0 0 0,8 4 54 0 0,0-1 1 0 0,-1 0-1 0 0,1 0 0 0 0,0 1 0 0 0,-1 0 0 0 0,1-1 1 0 0,0 1-1 0 0,-5 0 0 0 0,4 0 39 0 0,1 0 235 0 0,2 0 34 0 0,0 0 13 0 0,0 0 2 0 0,0 0-42 0 0,3-1-178 0 0,24-11 13 0 0,0 2-101 0 0,7-4-60 0 0,1 2 0 0 0,1 1-1 0 0,0 1 1 0 0,50-5 0 0 0,-81 14-46 0 0,0 1 0 0 0,-1 1 0 0 0,1-1 0 0 0,0 1 1 0 0,8 1-1 0 0,-11-1-3 0 0,0-1 0 0 0,0 0-1 0 0,0 1 1 0 0,-1 0 0 0 0,1-1 0 0 0,0 1 0 0 0,0 0 0 0 0,0 0 0 0 0,-1 0 0 0 0,1 0 0 0 0,-1 1 0 0 0,1-1 0 0 0,-1 0 0 0 0,1 1 0 0 0,1 1 0 0 0,-3-2-6 0 0,0 0 0 0 0,0-1 0 0 0,0 1 0 0 0,0 0 0 0 0,0 0 0 0 0,0-1 0 0 0,0 1 0 0 0,0 0 0 0 0,0 0 1 0 0,0-1-1 0 0,0 1 0 0 0,0 0 0 0 0,-1 0 0 0 0,1-1 0 0 0,0 1 0 0 0,-1 1 0 0 0,-1 1-13 0 0,-1 7 0 0 0,-1 0 0 0 0,0 0 0 0 0,-1 0 0 0 0,0-1 0 0 0,-1 0 0 0 0,0 0 0 0 0,-10 12 0 0 0,-57 52-54 0 0,58-59 52 0 0,3-3-61 0 0,7-8-179 0 0,1 1-1 0 0,-1 1 1 0 0,1-1-1 0 0,-6 8 0 0 0,9-10-1084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12496 0 0,'0'0'281'0'0,"0"0"40"0"0,0 0 22 0 0,-1 1-39 0 0,-20 26-185 0 0,10-9-10 0 0,7-12-3 0 0,0 1-1 0 0,1-1 1 0 0,-1 1 0 0 0,2-1 0 0 0,-5 12 0 0 0,4-5 92 0 0,1-1 1 0 0,0 1-1 0 0,0-1 1 0 0,1 1-1 0 0,1 0 1 0 0,0-1-1 0 0,1 1 1 0 0,0 0-1 0 0,1-1 1 0 0,4 15-1 0 0,2 7 257 0 0,-7-23-283 0 0,1-1 1 0 0,6 15-1 0 0,-7-22-130 0 0,1 1 0 0 0,0 0 0 0 0,0 0 0 0 0,0-1 0 0 0,1 1 0 0 0,-1-1 0 0 0,1 0 0 0 0,-1 0 0 0 0,7 5 0 0 0,-8-7-64 0 0,-1 0 0 0 0,1 0-1 0 0,0-1 1 0 0,-1 1 0 0 0,1 0-1 0 0,0-1 1 0 0,-1 1 0 0 0,1-1-1 0 0,0 1 1 0 0,0-1 0 0 0,1 1-1 0 0,-2-1-361 0 0,0 0-28 0 0,0 0-153 0 0,0 0-627 0 0,-2-3-273 0 0,-6-9-58 0 0,6 8-11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13560 0 0,'0'0'306'0'0,"0"0"46"0"0,0 0 23 0 0,0 0-44 0 0,2 1-193 0 0,7 10 43 0 0,-7-9-110 0 0,0 0 0 0 0,0 0 0 0 0,0 0 0 0 0,0 0 0 0 0,0 0 0 0 0,0 0 0 0 0,1 0 0 0 0,-1-1 0 0 0,4 3 0 0 0,1-1 8 0 0,-1 0 0 0 0,1-1 0 0 0,0 0 0 0 0,-1 0 0 0 0,1 0 0 0 0,0-1 0 0 0,0 0 0 0 0,0-1 0 0 0,10 1 0 0 0,15-5 10 0 0,1-1 0 0 0,-1-1-1 0 0,0-2 1 0 0,0-1 0 0 0,36-16-1 0 0,-45 15-1497 0 0,-22 10 807 0 0,-1 0-570 0 0,0 0-2368 0 0,0 0-1012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9760 0 0,'0'0'222'0'0,"0"0"30"0"0,0 0 18 0 0,0 0 68 0 0,0 0 280 0 0,0 0 118 0 0,0 0 28 0 0,0 0-66 0 0,-1 2-288 0 0,-1 6-269 0 0,0 0 1 0 0,1 0 0 0 0,0 0-1 0 0,0 0 1 0 0,1 0 0 0 0,0 0-1 0 0,1 9 1 0 0,0 7 161 0 0,8 229 1454 0 0,-3-95-503 0 0,0-9-714 0 0,-6-133-478 0 0,0 0 0 0 0,2 0 0 0 0,4 23 0 0 0,-5-31 40 0 0,-1-7 20 0 0,0-1 8 0 0,0 0 4 0 0,0 0-60 0 0,0 0-265 0 0,0 0-117 0 0,0-2-20 0 0,-5-50-3557 0 0,5 38-1708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4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2760 0 0,'0'0'579'0'0,"0"0"1387"0"0,0 0 607 0 0,0 2 126 0 0,0 20 1422 0 0,-6 32-1684 0 0,5-42-2145 0 0,0 1 0 0 0,1-1 0 0 0,1 0 0 0 0,2 17 0 0 0,1 23 300 0 0,-4-25-476 0 0,0-25-41 0 0,1-3-6 0 0,5-15-19 0 0,0 3-46 0 0,-1 0-1 0 0,0-1 1 0 0,3-21-1 0 0,-7 28-3 0 0,0-1 0 0 0,0 1 0 0 0,1-1 0 0 0,0 1 0 0 0,0-1 0 0 0,1 1 0 0 0,0 0 0 0 0,0 0 0 0 0,8-12 0 0 0,1 1 0 0 0,-7 13 0 0 0,-5 5 2 0 0,1 0 0 0 0,-1-1-1 0 0,0 1 1 0 0,1 0 0 0 0,-1 0-1 0 0,0 0 1 0 0,1-1 0 0 0,-1 1-1 0 0,1 0 1 0 0,-1 0 0 0 0,0 0-1 0 0,1 0 1 0 0,-1 0 0 0 0,1-1-1 0 0,-1 1 1 0 0,1 0 0 0 0,-1 0-1 0 0,1 0 1 0 0,-1 0 0 0 0,0 0-1 0 0,1 0 1 0 0,-1 1 0 0 0,1-1-1 0 0,-1 0 1 0 0,1 0 0 0 0,-1 0-1 0 0,1 1 1 0 0,2 4 33 0 0,-3-4-23 0 0,6 7 36 0 0,-1 0 9 0 0,1 0-1 0 0,-1 1 1 0 0,0-1-1 0 0,-1 1 0 0 0,0 0 1 0 0,0 0-1 0 0,3 13 1 0 0,-5-9 34 0 0,1-2-51 0 0,0-1-1 0 0,-1 1 1 0 0,-1 0-1 0 0,0-1 1 0 0,0 1-1 0 0,-1 0 1 0 0,0 0-1 0 0,-1 0 1 0 0,-3 15-1 0 0,0-13-385 0 0,-4 17 751 0 0,6-11-6114 0 0,2-17-704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17 174 10104 0 0,'-4'-11'769'0'0,"4"11"-756"0"0,0-1 0 0 0,0 1 0 0 0,0-1 0 0 0,0 1 0 0 0,0-1 0 0 0,0 1 0 0 0,0-1 1 0 0,0 1-1 0 0,0-1 0 0 0,0 1 0 0 0,-1-1 0 0 0,1 1 0 0 0,0 0 0 0 0,0-1 0 0 0,-1 1 0 0 0,1-1 0 0 0,0 1 0 0 0,-1-1 0 0 0,0 0 0 0 0,0-1-1 0 0,0 1 1 0 0,0-1-1 0 0,0 0 1 0 0,1 1-1 0 0,-1-1 0 0 0,0 0 1 0 0,1 1-1 0 0,-1-1 1 0 0,0-3-1 0 0,1 2 183 0 0,0 1 0 0 0,0-1-1 0 0,0 0 1 0 0,0 1-1 0 0,0-1 1 0 0,0 1 0 0 0,1-1-1 0 0,0 0 1 0 0,-1 1-1 0 0,1-1 1 0 0,0 1 0 0 0,0-1-1 0 0,0 1 1 0 0,0 0-1 0 0,1 0 1 0 0,-1-1 0 0 0,1 1-1 0 0,-1 0 1 0 0,1 0-1 0 0,0 0 1 0 0,0 0 0 0 0,3-2-1 0 0,0-1-110 0 0,1 1 0 0 0,-1 0-1 0 0,1 1 1 0 0,0 0 0 0 0,0-1-1 0 0,0 2 1 0 0,0-1 0 0 0,9-2 0 0 0,26-5 103 0 0,0 1 0 0 0,50-4 0 0 0,-47 9-175 0 0,43-2-9 0 0,-75 6-3 0 0,1 0 0 0 0,-1 1 0 0 0,0 1 0 0 0,0 0 0 0 0,14 4-1 0 0,-24-5 0 0 0,0 0 0 0 0,1 0 0 0 0,-1 0 0 0 0,0 0 0 0 0,0 0 0 0 0,0 0 0 0 0,0 0 0 0 0,0 1 0 0 0,0-1 0 0 0,0 1 0 0 0,0 0 0 0 0,0-1 0 0 0,-1 1 0 0 0,1 0 0 0 0,-1 0 0 0 0,1 0 0 0 0,-1 0 0 0 0,0 0 0 0 0,0 0 0 0 0,0 1-1 0 0,0-1 1 0 0,0 0 0 0 0,0 1 0 0 0,-1-1 0 0 0,1 0 0 0 0,-1 1 0 0 0,1-1 0 0 0,-1 1 0 0 0,0-1 0 0 0,0 1 0 0 0,0-1 0 0 0,-1 0 0 0 0,1 1 0 0 0,-1 3 0 0 0,-1 2-20 0 0,0-1 0 0 0,-1 1-1 0 0,1 0 1 0 0,-2-1 0 0 0,1 0 0 0 0,-1 0 0 0 0,0 0 0 0 0,0 0 0 0 0,-9 10-1 0 0,-3 0 19 0 0,-18 14-1 0 0,2-1 101 0 0,-15 12 474 0 0,-2-1 0 0 0,-1-3 0 0 0,-2-2-1 0 0,-104 53 1 0 0,156-89-599 0 0,0 0 0 0 0,-1 0-1 0 0,1 0 1 0 0,0 0 0 0 0,0 0-1 0 0,-1 0 1 0 0,1 0 0 0 0,0 0-1 0 0,0 0 1 0 0,0 0-1 0 0,-1 0 1 0 0,1 0 0 0 0,0-1-1 0 0,0 1 1 0 0,-1 0 0 0 0,1 0-1 0 0,0 0 1 0 0,0 0 0 0 0,0-1-1 0 0,0 1 1 0 0,-1 0-1 0 0,1 0 1 0 0,0 0 0 0 0,0-1-1 0 0,0 1 1 0 0,0 0 0 0 0,0 0-1 0 0,0 0 1 0 0,-1-1 0 0 0,1 1-1 0 0,0 0 1 0 0,0 0-1 0 0,0-1 1 0 0,0 1 0 0 0,0 0-1 0 0,0 0 1 0 0,0-1 0 0 0,0 1-1 0 0,0 0 1 0 0,0 0 0 0 0,0-1-1 0 0,0 1 1 0 0,1-1-1 0 0,3-6-4496 0 0,6-3-1485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2304 0 0,'0'0'424'0'0,"0"0"941"0"0,0 0 414 0 0,0 0 79 0 0,0 0-150 0 0,0 0-709 0 0,0 0-315 0 0,0 0-63 0 0,0 0-11 0 0,0 0-4 0 0,0 0-4 0 0,0 0-2 0 0,0 0-20 0 0,0 0-83 0 0,0 0-32 0 0,0 0-7 0 0,0 0-55 0 0,-2 0-217 0 0,1 0-173 0 0,-1 0-1 0 0,1 1 1 0 0,-1-1 0 0 0,1 1 0 0 0,-1-1-1 0 0,1 1 1 0 0,0-1 0 0 0,-1 1 0 0 0,1 0 0 0 0,0 0-1 0 0,-3 1 1 0 0,-16 9 280 0 0,17-10-231 0 0,0 0-1 0 0,0 0 0 0 0,0 0 1 0 0,0 1-1 0 0,0-1 0 0 0,1 1 0 0 0,-1 0 1 0 0,1 0-1 0 0,-1 0 0 0 0,1 0 1 0 0,-5 5-1 0 0,-6 5-41 0 0,-6 5 72 0 0,18-16-17 0 0,1-1-10 0 0,0 0-1 0 0,0 0 0 0 0,0 25 711 0 0,-1-17-809 0 0,1-8 33 0 0,0 0 1 0 0,0 1 0 0 0,0-1-1 0 0,0 0 1 0 0,0 0 0 0 0,0 0-1 0 0,0 1 1 0 0,0-1 0 0 0,0 0-1 0 0,0 0 1 0 0,0 1 0 0 0,0-1-1 0 0,0 0 1 0 0,0 0 0 0 0,0 0-1 0 0,0 1 1 0 0,1-1 0 0 0,-1 0-1 0 0,0 0 1 0 0,0 0 0 0 0,0 1-1 0 0,0-1 1 0 0,0 0 0 0 0,0 0-1 0 0,1 0 1 0 0,-1 1 0 0 0,0-1-1 0 0,0 0 1 0 0,0 0 0 0 0,0 0-1 0 0,1 0 1 0 0,-1 0 0 0 0,0 0-1 0 0,12 11 0 0 0,-9-8 1 0 0,1-1 0 0 0,-1 1 0 0 0,1-1-1 0 0,-1 1 1 0 0,1-1 0 0 0,5 1-1 0 0,11 9 79 0 0,-19-11-34 0 0,1 0 1 0 0,0-1-1 0 0,-1 1 0 0 0,1 0 0 0 0,0-1 0 0 0,-1 1 0 0 0,1-1 0 0 0,2 1 0 0 0,2 0-29 0 0,3 1 26 0 0,16 5 46 0 0,-21-4-105 0 0,5 7-215 0 0,-7-8 219 0 0,-1-1 0 0 0,0 0-1 0 0,0 0 1 0 0,0 0-1 0 0,0 1 1 0 0,0-1 0 0 0,-1 0-1 0 0,1 1 1 0 0,0-1-1 0 0,0 1 1 0 0,-1-1 0 0 0,1 1-1 0 0,-1-1 1 0 0,0 1-1 0 0,1-1 1 0 0,-1 1-1 0 0,0 0 1 0 0,0-1 0 0 0,0 1-1 0 0,0-1 1 0 0,0 4-1 0 0,-1-2 58 0 0,1 0 0 0 0,-1 0 0 0 0,0 0 0 0 0,0 0 0 0 0,0 0 0 0 0,0-1 0 0 0,-1 1 0 0 0,1 0 0 0 0,-1-1-1 0 0,0 1 1 0 0,1-1 0 0 0,-1 1 0 0 0,-4 2 0 0 0,2 1 94 0 0,2-4-72 0 0,-1 0 1 0 0,1 0-1 0 0,-1 0 1 0 0,0 0-1 0 0,-4 3 1 0 0,-9 6 225 0 0,12-8-239 0 0,-1 1 0 0 0,0-1 0 0 0,0 0 0 0 0,0 0 1 0 0,0 0-1 0 0,0-1 0 0 0,-1 0 0 0 0,1 0 0 0 0,-1 0 0 0 0,1 0 1 0 0,-1-1-1 0 0,0 0 0 0 0,1-1 0 0 0,-12 1 0 0 0,-9 3 463 0 0,24-3-503 0 0,0-1 0 0 0,0 1 0 0 0,1-1 0 0 0,-1 1 0 0 0,0-1 0 0 0,0 0 0 0 0,0 0 0 0 0,0 0 0 0 0,0 0 1 0 0,0 0-1 0 0,0 0 0 0 0,0 0 0 0 0,0-1 0 0 0,1 1 0 0 0,-1-1 0 0 0,0 1 0 0 0,0-1 0 0 0,0 0 0 0 0,-2-2 0 0 0,2 3-104 0 0,2 0 43 0 0,-1 0 0 0 0,0 0 0 0 0,1 0 0 0 0,-1-1 0 0 0,1 1 0 0 0,0 0 0 0 0,-1 0 0 0 0,1-1-1 0 0,-1 1 1 0 0,1 0 0 0 0,-1-1 0 0 0,1 1 0 0 0,0 0 0 0 0,-1-1 0 0 0,1 1 0 0 0,0 0 0 0 0,-1-1 0 0 0,1 1 0 0 0,0-1-1 0 0,-1 1 1 0 0,1-1 0 0 0,0 1 0 0 0,0-1 0 0 0,0 1 0 0 0,-1-1 0 0 0,1 1 0 0 0,0-2 0 0 0,-4-10-7284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74 4608 0 0,'0'0'353'0'0,"-6"4"-218"0"0,4-3-17 0 0,1 0 0 0 0,-1-1-1 0 0,1 1 1 0 0,-1-1 0 0 0,1 1 0 0 0,-1-1 0 0 0,0 1 0 0 0,1-1 0 0 0,-4 0-1 0 0,4 0 1209 0 0,1 0 67 0 0,0 0-60 0 0,0 0-305 0 0,0 0-130 0 0,0 0-30 0 0,2-1-55 0 0,59-21 1559 0 0,-25 13-2091 0 0,1 1 0 0 0,1 1 0 0 0,-1 3 0 0 0,1 0 0 0 0,60 4 0 0 0,-77 2-316 0 0,0-1-1 0 0,-1-1 1 0 0,1-1-1 0 0,0 0 1 0 0,-1-2-1 0 0,1 0 1 0 0,-1-2-1 0 0,26-8 0 0 0,-34 9 20 0 0,-2 3 28 0 0,-8 1 48 0 0,-2 0 11 0 0,0 0 0 0 0,0 0 14 0 0,0 0-13 0 0,0 0 5 0 0,0 0 3 0 0,0 0 0 0 0,-11 19 0 0 0,-4 22-16 0 0,-9 17-64 0 0,-25 90 0 0 0,20-54 15 0 0,-1 7 216 0 0,-12 33 779 0 0,33-114-813 0 0,0-1-1 0 0,-2-1 0 0 0,-21 28 1 0 0,32-45-182 0 0,-1-1 0 0 0,1 1 1 0 0,-1-1-1 0 0,1 1 0 0 0,-1-1 1 0 0,1 1-1 0 0,-1-1 0 0 0,0 0 1 0 0,1 1-1 0 0,-1-1 0 0 0,1 0 1 0 0,-1 1-1 0 0,0-1 0 0 0,1 0 1 0 0,-1 0-1 0 0,0 0 0 0 0,0 0 1 0 0,1 0-1 0 0,-1 0 0 0 0,0 0 1 0 0,1 0-1 0 0,-1 0 0 0 0,0 0 0 0 0,0 0 1 0 0,1 0-1 0 0,-1 0 0 0 0,0-1 1 0 0,1 1-1 0 0,-1 0 0 0 0,0 0 1 0 0,1-1-1 0 0,-1 1 0 0 0,1 0 1 0 0,-1-1-1 0 0,0 1 0 0 0,1-1 1 0 0,-1 1-1 0 0,0-2 0 0 0,-21-20 811 0 0,22 22-795 0 0,-14-20 353 0 0,1 0-1 0 0,-19-39 0 0 0,11 18-389 0 0,-87-128 726 0 0,36 69-378 0 0,69 97-312 0 0,1 0-1 0 0,-1 1 1 0 0,0-1 0 0 0,0 0 0 0 0,-4-2 0 0 0,0 0-44 0 0,6 4-87 0 0,1 1 1 0 0,0 0-36 0 0,11 0-612 0 0,4 0-756 0 0,1 4-3747 0 0,4 1-1823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2304 0 0,'0'0'492'0'0,"0"0"1227"0"0,0 0 538 0 0,0 0 109 0 0,0 0-199 0 0,-1 2-931 0 0,-33 60 2838 0 0,32-59-3967 0 0,1 0-1 0 0,0-1 1 0 0,0 1-1 0 0,0 0 1 0 0,0 0-1 0 0,1 0 0 0 0,-1 4 1 0 0,-3 12 279 0 0,1-10-199 0 0,1 0 1 0 0,0-1 0 0 0,-1 14-1 0 0,3-21-154 0 0,1 3 136 0 0,0-3-157 0 0,0 0 1 0 0,0 0-1 0 0,-1 1 0 0 0,1-1 1 0 0,0 0-1 0 0,0 0 0 0 0,-1 1 1 0 0,1-1-1 0 0,-1 0 1 0 0,1 0-1 0 0,-1 1 0 0 0,0-1 1 0 0,1 2-1 0 0,5 9 9 0 0,-5-11-10 0 0,-1 0-1 0 0,1-1 0 0 0,0 1 0 0 0,0 0 1 0 0,0-1-1 0 0,0 1 0 0 0,0-1 0 0 0,0 0 1 0 0,0 1-1 0 0,0-1 0 0 0,0 0 0 0 0,0 1 1 0 0,0-1-1 0 0,0 0 0 0 0,0 0 0 0 0,0 0 1 0 0,0 0-1 0 0,0 0 0 0 0,0 0 0 0 0,0 0 1 0 0,0 0-1 0 0,1 0 0 0 0,-1-1 0 0 0,1 1 1 0 0,27-13 483 0 0,-19 8-297 0 0,-5 2-153 0 0,0 0-1 0 0,0 0 1 0 0,0-1-1 0 0,-1 1 0 0 0,1-1 1 0 0,-1 0-1 0 0,0 0 1 0 0,0 0-1 0 0,5-9 1 0 0,-7 11-43 0 0,0-1 1 0 0,-1 1-1 0 0,1 0 1 0 0,-1-1-1 0 0,1 1 1 0 0,-1-1-1 0 0,0 0 1 0 0,0 1-1 0 0,-1-1 1 0 0,1 0-1 0 0,0 1 1 0 0,-1-1 0 0 0,0 0-1 0 0,1 0 1 0 0,-1 0-1 0 0,0 1 1 0 0,0-1-1 0 0,-1 0 1 0 0,1 0-1 0 0,-1 0 1 0 0,-1-5-1 0 0,1 7 0 0 0,0-1-1 0 0,0 1 0 0 0,0-1 1 0 0,0 1-1 0 0,0 0 0 0 0,-1-1 0 0 0,1 1 1 0 0,0 0-1 0 0,-1 0 0 0 0,1 0 1 0 0,-1 0-1 0 0,1 0 0 0 0,-1 0 1 0 0,1 0-1 0 0,-1 1 0 0 0,0-1 0 0 0,1 1 1 0 0,-1-1-1 0 0,0 1 0 0 0,0-1 1 0 0,1 1-1 0 0,-1 0 0 0 0,0 0 1 0 0,0 0-1 0 0,0 0 0 0 0,1 0 0 0 0,-1 0 1 0 0,0 1-1 0 0,0-1 0 0 0,-2 1 1 0 0,-6 2 24 0 0,1 0 1 0 0,-1 1-1 0 0,1 0 1 0 0,-9 5 0 0 0,12-5-17 0 0,0 0 0 0 0,1 0 0 0 0,-1 1 0 0 0,1 0 0 0 0,0 0 0 0 0,1 0 0 0 0,-1 0 0 0 0,1 1 0 0 0,0 0 0 0 0,0 0 0 0 0,1 0 0 0 0,0 0 0 0 0,-3 8 0 0 0,5-12 6 0 0,1-2-9 0 0,-1 1-1 0 0,1-1 1 0 0,0 0 0 0 0,0 1-1 0 0,-1-1 1 0 0,1 0-1 0 0,0 1 1 0 0,0-1 0 0 0,0 0-1 0 0,0 1 1 0 0,-1-1-1 0 0,1 1 1 0 0,0-1 0 0 0,0 0-1 0 0,0 1 1 0 0,0-1-1 0 0,0 1 1 0 0,0-1 0 0 0,0 0-1 0 0,0 1 1 0 0,0-1-1 0 0,0 1 1 0 0,0-1 0 0 0,0 0-1 0 0,1 1 1 0 0,-1-1-1 0 0,0 1 1 0 0,0-1 0 0 0,0 0-1 0 0,0 1 1 0 0,1-1-1 0 0,-1 0 1 0 0,0 1 0 0 0,0-1-1 0 0,1 0 1 0 0,-1 1-1 0 0,0-1 1 0 0,0 0 0 0 0,1 0-1 0 0,-1 1 1 0 0,0-1-1 0 0,1 0 1 0 0,1 2-6 0 0,-1-1 4 0 0,1 0 0 0 0,-1 0 0 0 0,1 0 0 0 0,-1 0 0 0 0,1 0 0 0 0,-1-1 0 0 0,1 1 0 0 0,0 0 0 0 0,-1-1 0 0 0,1 1 0 0 0,0-1-1 0 0,-1 0 1 0 0,1 0 0 0 0,0 1 0 0 0,3-1 0 0 0,26-6 23 0 0,-15 3 3 0 0,-9 2 79 0 0,0-1-1 0 0,0 0 1 0 0,-1 0-1 0 0,1 0 0 0 0,0-1 1 0 0,-1 0-1 0 0,10-5 1 0 0,-13 5-102 0 0,0 1 1 0 0,0 0 0 0 0,1-1 0 0 0,-2 0 0 0 0,1 1-1 0 0,0-1 1 0 0,-1 0 0 0 0,1-1 0 0 0,-1 1-1 0 0,0 0 1 0 0,0-1 0 0 0,0 1 0 0 0,0-1 0 0 0,1-4-1 0 0,-2 6-7 0 0,-1-1 0 0 0,-6-10 0 0 0,6 12 0 0 0,-1 0 0 0 0,0 0 0 0 0,0 0 0 0 0,1 0 0 0 0,-1 0 0 0 0,0 0 0 0 0,0 0 0 0 0,0 1 0 0 0,0-1 0 0 0,0 0 0 0 0,0 1 0 0 0,-1-1 0 0 0,1 1 0 0 0,0-1 0 0 0,0 1 0 0 0,0 0 0 0 0,0-1 0 0 0,-1 1 0 0 0,1 0 0 0 0,0 0 0 0 0,-3 0 0 0 0,-30 2 0 0 0,26-1 0 0 0,-1-1 0 0 0,0 1 0 0 0,0 1 0 0 0,0 0 0 0 0,0 0 0 0 0,1 1 0 0 0,-1 0 0 0 0,1 0 0 0 0,0 1 0 0 0,-9 4 0 0 0,10-3-27 0 0,4-4-8 0 0,1 0 0 0 0,0 1 0 0 0,0-1 0 0 0,0 1-1 0 0,0-1 1 0 0,0 1 0 0 0,1 0 0 0 0,-1 0 0 0 0,0 0-1 0 0,1 0 1 0 0,-2 2 0 0 0,-2 2-101 0 0,4-4 24 0 0,0-1-1 0 0,0 1 1 0 0,0-1 0 0 0,0 1 0 0 0,0 0-1 0 0,0-1 1 0 0,0 1 0 0 0,0 0-1 0 0,1-1 1 0 0,-1 1 0 0 0,1 0-1 0 0,-1 2 1 0 0,1-2-1123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411 208 7920 0 0,'0'0'362'0'0,"0"0"-11"0"0,0-2-223 0 0,1 1-130 0 0,-1-1-1 0 0,0 0 1 0 0,1 0-1 0 0,-1 0 1 0 0,1 0-1 0 0,-1 1 0 0 0,3-4 1 0 0,-2 3 96 0 0,0 0-1 0 0,-1-1 1 0 0,1 1 0 0 0,0 0-1 0 0,-1 0 1 0 0,1-1-1 0 0,-1 1 1 0 0,1-3 0 0 0,-1-10 1174 0 0,1 10-1005 0 0,-1 1 0 0 0,0-1 1 0 0,0 1-1 0 0,0-1 0 0 0,-1 1 1 0 0,1 0-1 0 0,-1-1 0 0 0,0 1 0 0 0,0 0 1 0 0,-1-1-1 0 0,1 1 0 0 0,-1 0 0 0 0,0 0 1 0 0,-4-6-1 0 0,-1 0 181 0 0,-2-1 0 0 0,1 1-1 0 0,-13-10 1 0 0,18 17-367 0 0,-1 0 0 0 0,1 0-1 0 0,-1 1 1 0 0,0-1 0 0 0,0 1 0 0 0,0 0-1 0 0,0 0 1 0 0,-1 1 0 0 0,1-1-1 0 0,0 1 1 0 0,-10-2 0 0 0,5 2 21 0 0,0 0 1 0 0,1 1 0 0 0,-1 0-1 0 0,0 1 1 0 0,0 0 0 0 0,-10 2-1 0 0,14-1-84 0 0,-1 0 0 0 0,1 0 0 0 0,0 0 0 0 0,0 0 0 0 0,0 1 0 0 0,0 0 0 0 0,0 0 0 0 0,1 0 0 0 0,-1 1 0 0 0,-5 5 0 0 0,-16 18 46 0 0,1 1 0 0 0,-26 37-1 0 0,40-49 44 0 0,1 1-1 0 0,1 0 0 0 0,0 0 0 0 0,1 0 0 0 0,1 1 0 0 0,-5 21 0 0 0,10-33-39 0 0,1 1 0 0 0,0 0-1 0 0,1-1 1 0 0,-1 1-1 0 0,1 0 1 0 0,1-1-1 0 0,-1 1 1 0 0,1 0 0 0 0,0-1-1 0 0,1 1 1 0 0,3 9-1 0 0,-3-11-61 0 0,0 0 0 0 0,0 0 0 0 0,0-1 0 0 0,1 1 0 0 0,0-1 0 0 0,0 1-1 0 0,0-1 1 0 0,1 0 0 0 0,-1 0 0 0 0,1 0 0 0 0,0-1 0 0 0,0 1 0 0 0,0-1 0 0 0,9 5-1 0 0,3-1 43 0 0,1 0-1 0 0,-1-1 0 0 0,2 0 1 0 0,-1-1-1 0 0,0-1 0 0 0,34 3 0 0 0,-43-7-42 0 0,0 2 0 0 0,0-1 0 0 0,0 1 0 0 0,0 0 0 0 0,-1 0 0 0 0,1 1 0 0 0,-1 0 0 0 0,1 1 0 0 0,7 4 0 0 0,-8 3 0 0 0,-3 0 0 0 0,-4 2-14 0 0,0-8 7 0 0,-1-1 0 0 0,-1 0 1 0 0,1 0-1 0 0,-1 0 0 0 0,0 0 1 0 0,1 0-1 0 0,-2 0 0 0 0,1 0 1 0 0,0 0-1 0 0,-1-1 0 0 0,-4 5 0 0 0,-1 1 27 0 0,-2-1-1 0 0,-16 12 0 0 0,6-5 18 0 0,12-8-9 0 0,0-1-1 0 0,0 0 1 0 0,0 0-1 0 0,-1-1 1 0 0,0-1-1 0 0,0 1 0 0 0,0-1 1 0 0,-1-1-1 0 0,1 0 1 0 0,-1 0-1 0 0,0-1 1 0 0,0 0-1 0 0,-16 1 0 0 0,17-3-16 0 0,8 0 45 0 0,1 0 21 0 0,0 0 3 0 0,0 0 0 0 0,0 0-45 0 0,0 0-190 0 0,0 0-79 0 0,0 0-20 0 0,2-1-240 0 0,47-27-4966 0 0,-23 21 3415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10136 0 0,'0'0'464'0'0,"0"0"-10"0"0,0 0-203 0 0,0 3 236 0 0,-9 149 2699 0 0,9-142-3082 0 0,-6 134 1423 0 0,-9 11-265 0 0,12-121-1080 0 0,0 43 0 0 0,9-40-623 0 0,-3-38 181 0 0,8-9-1101 0 0,-4-2-2335 0 0,-2-6-1677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25 105 10592 0 0,'-14'-14'1104'0'0,"13"13"-863"0"0,0 0 1 0 0,0 0-1 0 0,0 0 0 0 0,0-1 1 0 0,0 1-1 0 0,0 0 1 0 0,1 0-1 0 0,-1-1 1 0 0,0 1-1 0 0,1-1 1 0 0,-1 1-1 0 0,1 0 1 0 0,0-1-1 0 0,-1 1 1 0 0,1-1-1 0 0,0 1 0 0 0,0-1 1 0 0,0-1-1 0 0,0 1-168 0 0,1 0 0 0 0,-1 1 0 0 0,1-1 0 0 0,-1 0-1 0 0,1 0 1 0 0,0 0 0 0 0,-1 1 0 0 0,1-1 0 0 0,0 0 0 0 0,0 1-1 0 0,0-1 1 0 0,0 1 0 0 0,1-1 0 0 0,-1 1 0 0 0,0 0-1 0 0,1-1 1 0 0,-1 1 0 0 0,0 0 0 0 0,1 0 0 0 0,0 0 0 0 0,-1 0-1 0 0,4-1 1 0 0,10-4 79 0 0,-1 1 1 0 0,1 0-1 0 0,24-4 1 0 0,-30 8-141 0 0,-1 0 0 0 0,1 0 1 0 0,0 0-1 0 0,-1 1 1 0 0,1 1-1 0 0,-1 0 1 0 0,1 0-1 0 0,10 3 0 0 0,-17-4-12 0 0,0 1 0 0 0,0 0 0 0 0,0 0 0 0 0,0 0 0 0 0,0 0 0 0 0,0 0 0 0 0,-1 0 0 0 0,1 0 0 0 0,0 0 0 0 0,-1 1 0 0 0,1-1 0 0 0,-1 1 0 0 0,1-1 0 0 0,-1 1 0 0 0,0-1 0 0 0,0 1 0 0 0,2 3 0 0 0,-2-2 0 0 0,0 0 0 0 0,0 0 0 0 0,0 0 0 0 0,-1 0 0 0 0,1 0 0 0 0,-1 0 0 0 0,0 0 0 0 0,0 0 0 0 0,0 0 0 0 0,0 1 0 0 0,-1 2 0 0 0,0 1 0 0 0,-1 0 0 0 0,0 0 0 0 0,0 0 0 0 0,-1 0 0 0 0,0 0 0 0 0,0-1 0 0 0,-1 1 0 0 0,1-1 0 0 0,-10 11 0 0 0,0-2 0 0 0,-1-1 0 0 0,0 0 0 0 0,-25 17 0 0 0,20-15 18 0 0,14-11-9 0 0,-1-1 0 0 0,1 1 0 0 0,-1-1 0 0 0,0-1 0 0 0,0 1-1 0 0,-7 2 1 0 0,12-5-2 0 0,1-1 0 0 0,-1 0-1 0 0,0 1 1 0 0,0-1 0 0 0,0 0-1 0 0,0 0 1 0 0,0 0-1 0 0,1 0 1 0 0,-1 0 0 0 0,0 0-1 0 0,0 0 1 0 0,0 0-1 0 0,0 0 1 0 0,0 0 0 0 0,1 0-1 0 0,-1-1 1 0 0,0 1 0 0 0,0 0-1 0 0,0 0 1 0 0,1-1-1 0 0,-1 1 1 0 0,0-1 0 0 0,0 1-1 0 0,1-1 1 0 0,-1 1 0 0 0,0-1-1 0 0,1 1 1 0 0,-1-1-1 0 0,0 0 1 0 0,1 1 0 0 0,-1-1-1 0 0,1 0 1 0 0,-1 0-1 0 0,-4-14-1015 0 0,5-1-3552 0 0,5-2-1197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25 158 3224 0 0,'-8'-3'319'0'0,"4"2"3515"0"0,4 1-3358 0 0,-1 0-1 0 0,0 0 1 0 0,0 0 0 0 0,1 0-1 0 0,-1-1 1 0 0,0 1 0 0 0,1 0-1 0 0,-1-1 1 0 0,0 1-1 0 0,1-1 1 0 0,-1 1 0 0 0,0 0-1 0 0,1-1 1 0 0,-1 0 0 0 0,-1-6 3499 0 0,6 2-4831 0 0,0 4 970 0 0,-1 0-1 0 0,0 1 0 0 0,1-1 0 0 0,-1 1 0 0 0,1 0 0 0 0,-1 0 0 0 0,0 0 0 0 0,7 1 1 0 0,4 0 26 0 0,15-2-32 0 0,0-2-1 0 0,-1 0 1 0 0,1-2-1 0 0,31-10 1 0 0,109-42 586 0 0,-128 42-749 0 0,14-9 55 0 0,-31 13 0 0 0,-20 9-530 0 0,-4 4 188 0 0,-7 7 51 0 0,-14 12 70 0 0,20-20 149 0 0,-10 11-1337 0 0,0-2-4741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59 11600 0 0,'-11'0'881'0'0,"1"3"-570"0"0,-8 0-195 0 0,17-3 68 0 0,1 0 53 0 0,0 0 10 0 0,0 0 45 0 0,3 1 184 0 0,9 1-13 0 0,0-1 0 0 0,0 0 0 0 0,0 0 0 0 0,0-1 0 0 0,0 0 0 0 0,18-4 0 0 0,74-17 508 0 0,-104 21-970 0 0,176-41-216 0 0,-150 37-536 0 0,-24 4 346 0 0,-2 0-90 0 0,0 0-38 0 0,0 0-9 0 0,0 0-146 0 0,0 0-607 0 0,0 0-272 0 0,0 0-53 0 0,0 0-10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36 11376 0 0,'-2'0'256'0'0,"-27"5"621"0"0,16-4-661 0 0,10-1 416 0 0,3 0 199 0 0,3-1 38 0 0,19-5 545 0 0,47-5 1 0 0,-35 6-1014 0 0,36-4 59 0 0,104 0 0 0 0,-173 9-424 0 0,2 0-118 0 0,-1 1-148 0 0,10 5 288 0 0,-4-4-3098 0 0,-8-2-2781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4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8432 0 0,'0'0'388'0'0,"0"0"-11"0"0,0 0-90 0 0,0 0 495 0 0,0 0 245 0 0,0 0 49 0 0,0 0-43 0 0,0 0-222 0 0,0 0-99 0 0,2 0-21 0 0,1 1-446 0 0,1 0 1 0 0,0-1 0 0 0,-1 2 0 0 0,1-1-1 0 0,-1 0 1 0 0,7 4 0 0 0,8 3 40 0 0,-1-4-93 0 0,0-1 1 0 0,0 0-1 0 0,0-1 0 0 0,32-1 1 0 0,-25-2-64 0 0,-1-1 0 0 0,37-7 0 0 0,-41 8 26 0 0,-17 1-76 0 0,-2 0 12 0 0,0 0 44 0 0,0 0-4 0 0,0 0-4 0 0,0 0-10 0 0,0 0-38 0 0,0 0-18 0 0,0 0-107 0 0,0 0-34 0 0,0 0-55 0 0,0 0-230 0 0,0 0-99 0 0,0 0-765 0 0,0 0-3148 0 0,0 0-1346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8752 0 0,'0'0'673'0'0,"0"0"-224"0"0,0 0 682 0 0,0 0 342 0 0,0 0 67 0 0,0 0-122 0 0,0 0-586 0 0,3-1-258 0 0,77-22 1179 0 0,-38 10-1219 0 0,52-9 0 0 0,-65 17-349 0 0,-1-2-1 0 0,49-16 1 0 0,-64 19-303 0 0,0 1 0 0 0,19-3 0 0 0,-11 3-627 0 0,-14 0 222 0 0,-7 3-4624 0 0,0 0-645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28 11600 0 0,'-5'-6'562'0'0,"3"2"-415"0"0,1 0-19 0 0,-10-8 401 0 0,10 10 26 0 0,3 4 169 0 0,13 9-501 0 0,0 1-1 0 0,-1 0 1 0 0,0 1 0 0 0,-1 1-1 0 0,-1 0 1 0 0,0 0 0 0 0,-1 2-1 0 0,-1-1 1 0 0,0 1 0 0 0,8 18-1 0 0,-13-20-179 0 0,0 1-1 0 0,-1 0 1 0 0,0 0-1 0 0,-1 0 0 0 0,-1 0 1 0 0,1 18-1 0 0,-3-32-39 0 0,0 10 84 0 0,1 0 0 0 0,-2 1 0 0 0,0-1 0 0 0,0 0 1 0 0,-1 1-1 0 0,-4 10 0 0 0,-1 2 87 0 0,-17 36-1 0 0,19-48-173 0 0,-1 0 0 0 0,-1-1 0 0 0,0 0 0 0 0,-1 0 0 0 0,0-1 0 0 0,-10 10 0 0 0,13-14 0 0 0,-2 0 0 0 0,1 0 0 0 0,0-1 0 0 0,-1 0 0 0 0,0-1 0 0 0,0 0 0 0 0,-1 0 0 0 0,1 0 0 0 0,-1-1 0 0 0,-12 4 0 0 0,8-4-1 0 0,0 0 0 0 0,0-2 0 0 0,0 1-1 0 0,-20-2 1 0 0,29 0 33 0 0,-1 0-1 0 0,1 0 1 0 0,-1-1 0 0 0,1 1-1 0 0,-1-1 1 0 0,1 0 0 0 0,0 0-1 0 0,-1 0 1 0 0,1 0 0 0 0,0-1-1 0 0,0 0 1 0 0,0 1 0 0 0,0-1-1 0 0,0 0 1 0 0,0 0 0 0 0,1 0-1 0 0,-1-1 1 0 0,1 1 0 0 0,-1-1-1 0 0,-2-4 1 0 0,-1-2 260 0 0,6 9-279 0 0,-1-1 0 0 0,0 0-1 0 0,1 1 1 0 0,0-1 0 0 0,-1 0 0 0 0,1 0 0 0 0,-1 0 0 0 0,1 0 0 0 0,0 1 0 0 0,0-1 0 0 0,-1 0 0 0 0,1 0 0 0 0,0 0 0 0 0,0 0 0 0 0,0 0 0 0 0,0 0 0 0 0,0-1 0 0 0,0-2 34 0 0,1 1 0 0 0,-1-1 0 0 0,1 0 0 0 0,-1 0 0 0 0,1 1-1 0 0,0-1 1 0 0,1 0 0 0 0,-1 1 0 0 0,0-1 0 0 0,1 1 0 0 0,0 0-1 0 0,0-1 1 0 0,0 1 0 0 0,0 0 0 0 0,1 0 0 0 0,-1 0 0 0 0,4-3-1 0 0,4-2 69 0 0,1 0-1 0 0,0 0 1 0 0,19-10-1 0 0,7-5-15 0 0,-27 17-80 0 0,0 0 0 0 0,0 1 0 0 0,0 0 0 0 0,1 0-1 0 0,0 1 1 0 0,0 1 0 0 0,14-3 0 0 0,-4 2 0 0 0,1 1 0 0 0,40 0 0 0 0,-60 3-3 0 0,0 0 0 0 0,-1 0 0 0 0,1 0-1 0 0,0 0 1 0 0,0 1 0 0 0,0-1 0 0 0,0 1 0 0 0,-1 0-1 0 0,1-1 1 0 0,2 2 0 0 0,-2 0-433 0 0,0-1 0 0 0,0 1 0 0 0,0 0 0 0 0,-1-1 0 0 0,1 1 0 0 0,-1 0 0 0 0,1 0 1 0 0,-1 0-1 0 0,0 0 0 0 0,1 0 0 0 0,-1 1 0 0 0,0-1 0 0 0,0 0 0 0 0,-1 0 0 0 0,2 5 0 0 0,-1-3-1181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10824 0 0,'0'0'496'0'0,"0"0"-12"0"0,0 0-174 0 0,0 0 408 0 0,0 0 214 0 0,0 0 41 0 0,0 0-50 0 0,2-1-251 0 0,26-8 234 0 0,26-10-111 0 0,1 2 0 0 0,86-14 0 0 0,3 13-411 0 0,5 4-362 0 0,-23 3-262 0 0,-119 10 123 0 0,-3 1-274 0 0,-6 1-191 0 0,-1-1 291 0 0,1 1 0 0 0,-1 0 0 0 0,0 0 0 0 0,0 0 0 0 0,1 1 0 0 0,-1-1 0 0 0,1 0 0 0 0,-3 3 0 0 0,-3 3-3673 0 0,-3-2-1256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10304 0 0,'0'0'472'0'0,"0"0"-10"0"0,0 0-199 0 0,0 0 250 0 0,0 0 139 0 0,0 0 27 0 0,0 0-64 0 0,1 2-301 0 0,0 3-236 0 0,1 0 1 0 0,-1 0-1 0 0,0 0 0 0 0,0 0 0 0 0,0 8 0 0 0,-1-7 28 0 0,1 0 0 0 0,0 1 0 0 0,0-1 0 0 0,3 11 0 0 0,4 3 61 0 0,-2 1 0 0 0,-1 0 0 0 0,-1 1 0 0 0,0 0 0 0 0,-2-1 0 0 0,-1 1 0 0 0,0 0 0 0 0,-3 23-1 0 0,-1-27-10 0 0,0-1 0 0 0,-2 1 0 0 0,0-1 0 0 0,0 0 0 0 0,-13 23 0 0 0,15-34-142 0 0,1 0 0 0 0,-2 0-1 0 0,1-1 1 0 0,-1 0-1 0 0,1 1 1 0 0,-2-2 0 0 0,1 1-1 0 0,0 0 1 0 0,-1-1-1 0 0,0 0 1 0 0,-6 5 0 0 0,8-7-4 0 0,0-1-1 0 0,0 1 1 0 0,0-1 0 0 0,0 0 0 0 0,-1 1 0 0 0,1-2 0 0 0,0 1 0 0 0,-1 0 0 0 0,1 0 0 0 0,0-1 0 0 0,-1 0 0 0 0,1 0 0 0 0,-1 0 0 0 0,1 0 0 0 0,-1 0 0 0 0,1-1 0 0 0,0 0 0 0 0,-1 1 0 0 0,1-1 0 0 0,0 0 0 0 0,0-1 0 0 0,-5-1-1 0 0,5 2 7 0 0,1 0 0 0 0,0-1 0 0 0,0 1 0 0 0,-1 0-1 0 0,1-1 1 0 0,0 1 0 0 0,0-1 0 0 0,0 1 0 0 0,1-1-1 0 0,-1 0 1 0 0,0 0 0 0 0,1 0 0 0 0,-1 0 0 0 0,1 0-1 0 0,-1 0 1 0 0,1-1 0 0 0,0 1 0 0 0,0 0 0 0 0,0-1-1 0 0,0 1 1 0 0,1 0 0 0 0,-1-1 0 0 0,1 1 0 0 0,-1-1-1 0 0,1 1 1 0 0,0-1 0 0 0,0 0 0 0 0,0 1 0 0 0,0-1-1 0 0,0 1 1 0 0,1-1 0 0 0,0-2 0 0 0,2-4 181 0 0,1 0 0 0 0,0 1 0 0 0,0 0 0 0 0,8-11 0 0 0,-10 15-127 0 0,1 1 0 0 0,1-1 0 0 0,-1 0 0 0 0,0 1 0 0 0,1 0 0 0 0,0 0 0 0 0,-1 0 0 0 0,1 0 1 0 0,0 1-1 0 0,6-3 0 0 0,2-1-39 0 0,0 1 0 0 0,0 0 0 0 0,1 1 0 0 0,-1 1 0 0 0,24-4 0 0 0,-9 1-19 0 0,-24 5-47 0 0,0-1 0 0 0,1 1 0 0 0,-1 1-1 0 0,1-1 1 0 0,-1 0 0 0 0,7 1 0 0 0,-3 0-341 0 0,-4 1 14 0 0,-1-1 0 0 0,0 0-1 0 0,0 0 1 0 0,0 0 0 0 0,1 0-1 0 0,-1 0 1 0 0,0 0 0 0 0,0 0-1 0 0,4-2 1 0 0,1-1-5692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8 138 12752 0 0,'-7'0'929'0'0,"6"-1"3099"0"0,6-1-3793 0 0,0 0 0 0 0,0 0 1 0 0,0 1-1 0 0,0 0 0 0 0,0 0 1 0 0,10-1-1 0 0,-7 1-76 0 0,0 0 0 0 0,0-1 0 0 0,9-2-1 0 0,200-95-299 0 0,-195 91-2705 0 0,-13 5-173 0 0,6-5-3006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3:5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14600 0 0,'0'0'330'0'0,"-2"0"45"0"0,-3 3-236 0 0,0 0 0 0 0,0 0 0 0 0,0 0 0 0 0,0 0 0 0 0,1 1 0 0 0,0 0 0 0 0,-1 0 0 0 0,1 0 0 0 0,1 1 0 0 0,-1-1 0 0 0,1 1 0 0 0,0 0 0 0 0,0 0 0 0 0,0 0 1 0 0,0 0-1 0 0,1 1 0 0 0,0-1 0 0 0,0 0 0 0 0,1 1 0 0 0,-3 10 0 0 0,-7 52 731 0 0,7-34-569 0 0,0 13-2 0 0,3-33-219 0 0,2 0 0 0 0,0 1 0 0 0,0-1 0 0 0,1 0 0 0 0,5 14 0 0 0,-6-24-71 0 0,1 0-1 0 0,-1 0 1 0 0,1 0 0 0 0,0 0 0 0 0,0-1 0 0 0,0 1 0 0 0,0-1 0 0 0,0 1 0 0 0,1-1-1 0 0,0 0 1 0 0,0 0 0 0 0,0 0 0 0 0,0-1 0 0 0,0 1 0 0 0,0-1 0 0 0,1 1 0 0 0,-1-1 0 0 0,1 0-1 0 0,0 0 1 0 0,-1-1 0 0 0,9 3 0 0 0,-8-3 5 0 0,0-1 0 0 0,0 1 0 0 0,0-1 0 0 0,0 0 0 0 0,0 0 0 0 0,0-1 0 0 0,0 1 0 0 0,0-1 0 0 0,0 0 0 0 0,0 0 0 0 0,6-2 0 0 0,6-4 70 0 0,20-11-1 0 0,-27 14-58 0 0,56-31-473 0 0,-37 20-4958 0 0,-9 1-982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0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5984 0 0,'0'0'273'0'0,"0"0"-5"0"0,0 0 13 0 0,0 0 690 0 0,0 0 316 0 0,0 3 66 0 0,0 33-382 0 0,1-1 1 0 0,2 0-1 0 0,8 39 0 0 0,25 93 961 0 0,-34-159-1797 0 0,0 0 0 0 0,1 0 0 0 0,0-1 0 0 0,0 1 0 0 0,0-1 0 0 0,6 8 0 0 0,-8-13 68 0 0,-1-2-10 0 0,0 0-1 0 0,1 0-176 0 0,-1 0 0 0 0,0 1 0 0 0,0-1 0 0 0,0 0 0 0 0,1 1 0 0 0,-1-1 0 0 0,0 0 0 0 0,0 0 0 0 0,1 1 0 0 0,-1-1-1 0 0,0 0 1 0 0,1 0 0 0 0,-1 1 0 0 0,0-1 0 0 0,1 0 0 0 0,-1 0 0 0 0,0 0 0 0 0,1 0 0 0 0,-1 1 0 0 0,0-1 0 0 0,1 0-1 0 0,-1 0 1 0 0,1 0 0 0 0,-1 0 0 0 0,0 0 0 0 0,1 0 0 0 0,-1 0 0 0 0,1 0 0 0 0,-1 0 0 0 0,0 0 0 0 0,1 0 0 0 0,-1 0-1 0 0,0-1 1 0 0,1 1 0 0 0,-1 0 0 0 0,1 0 0 0 0,-1 0 0 0 0,0 0 0 0 0,1-1 0 0 0,-1 1 0 0 0,0 0 0 0 0,1-1-1 0 0,14-9 316 0 0,-14 8-298 0 0,1 0 0 0 0,-1-1-1 0 0,0 1 1 0 0,0 0 0 0 0,0 0 0 0 0,0-1 0 0 0,-1 1 0 0 0,1 0-1 0 0,-1-1 1 0 0,1-3 0 0 0,1-25 165 0 0,-2 15-158 0 0,1 0 1 0 0,0 1-1 0 0,1-1 1 0 0,1 1-1 0 0,6-20 0 0 0,15-51-50 0 0,-20 66-35 0 0,-4 17 38 0 0,0 0 0 0 0,1 0 0 0 0,-1 0 0 0 0,1 0 0 0 0,0 0-1 0 0,0 0 1 0 0,0 0 0 0 0,0 0 0 0 0,0 0 0 0 0,1 0 0 0 0,-1 1 0 0 0,4-5-1 0 0,-4 6-50 0 0,-1 1-8 0 0,1 0 60 0 0,-1 0 0 0 0,1 0 0 0 0,-1 0 0 0 0,1 0 0 0 0,-1 0 0 0 0,1 0 0 0 0,-1 1 0 0 0,1-1 0 0 0,0 0-1 0 0,-1 0 1 0 0,1 0 0 0 0,-1 1 0 0 0,0-1 0 0 0,1 0 0 0 0,-1 1 0 0 0,1-1 0 0 0,-1 0 0 0 0,1 1 0 0 0,-1-1 0 0 0,0 1-1 0 0,1-1 1 0 0,-1 1 0 0 0,1 0 0 0 0,7 10-29 0 0,4 12-22 0 0,-2 2 0 0 0,11 30 0 0 0,-17-43 48 0 0,1-1 0 0 0,0-1 0 0 0,1 1 0 0 0,0-1 0 0 0,1 0 0 0 0,14 16-1 0 0,-15-19 10 0 0,0 0 0 0 0,0-1 0 0 0,1 0 0 0 0,0 0 0 0 0,0-1 0 0 0,1 0 0 0 0,-1 0 0 0 0,16 7 0 0 0,-19-11 4 0 0,0 0-10 0 0,18-2 76 0 0,-19 1-55 0 0,1-1 0 0 0,-1 0 0 0 0,1 0-1 0 0,0 0 1 0 0,-1 0 0 0 0,0 0 0 0 0,1-1-1 0 0,-1 0 1 0 0,0 1 0 0 0,0-1 0 0 0,0 0-1 0 0,3-3 1 0 0,-1 1 11 0 0,0 0 0 0 0,0-1-1 0 0,-1 1 1 0 0,1-1 0 0 0,-1 0 0 0 0,4-6-1 0 0,-1-3 66 0 0,1 0 0 0 0,-2 0-1 0 0,0-1 1 0 0,0 0 0 0 0,-2 1-1 0 0,6-32 1 0 0,-4 19-41 0 0,-3 19-49 0 0,-2 1 0 0 0,1-1 0 0 0,0-15-1 0 0,-3 15 0 0 0,-2 0-70 0 0,2 7-294 0 0,1 1-116 0 0,1 2-22 0 0,5 11-1402 0 0,1 1 0 0 0,15 20-1 0 0,-7-16 59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0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10912 0 0,'0'0'497'0'0,"0"0"-8"0"0,6-8 2382 0 0,-1 5-2356 0 0,-3 2-291 0 0,1 0 0 0 0,-1 0 1 0 0,1 0-1 0 0,-1-1 0 0 0,0 1 0 0 0,4-4 0 0 0,0 1-79 0 0,0 0 0 0 0,0 1 0 0 0,1-1 0 0 0,-1 2 0 0 0,1-1 1 0 0,-1 1-1 0 0,1 0 0 0 0,0 0 0 0 0,7-1 0 0 0,15-4-11 0 0,6-2-13 0 0,-24 6-107 0 0,0 0 1 0 0,-1 0-1 0 0,1 0 1 0 0,18-10-1 0 0,-19 7-144 0 0,0 1-1 0 0,20-7 0 0 0,-28 11-255 0 0,-2 1-102 0 0,0 0-22 0 0,0 0-52 0 0,0 0-214 0 0,0 0-96 0 0,-1-1-21 0 0,-4-3-3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0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11256 0 0,'0'0'256'0'0,"0"0"34"0"0,0 0 21 0 0,-2 2-35 0 0,-2 2-193 0 0,0 0 0 0 0,1 0 0 0 0,0 0 0 0 0,0 1 0 0 0,0-1 0 0 0,0 1 0 0 0,1 0-1 0 0,0 0 1 0 0,0 0 0 0 0,0 0 0 0 0,-1 9 0 0 0,-2 8 858 0 0,-2 31 0 0 0,5-37-652 0 0,-7 114 1570 0 0,10-116-1637 0 0,-1 1 0 0 0,2-1 0 0 0,0 1 0 0 0,0-1 0 0 0,2 1 0 0 0,8 24-1 0 0,-10-36-173 0 0,-1 0-1 0 0,1 0 0 0 0,-1-1 0 0 0,1 1 0 0 0,0-1 0 0 0,0 1 0 0 0,0-1 0 0 0,0 0 0 0 0,1 1 0 0 0,-1-1 0 0 0,1 0 0 0 0,-1-1 0 0 0,1 1 0 0 0,-1 0 1 0 0,1-1-1 0 0,0 1 0 0 0,0-1 0 0 0,0 0 0 0 0,4 1 0 0 0,-2-1 5 0 0,0 0-1 0 0,1 0 1 0 0,-1-1 0 0 0,1 1 0 0 0,-1-1-1 0 0,1 0 1 0 0,-1-1 0 0 0,1 1 0 0 0,-1-1-1 0 0,8-3 1 0 0,4-1-18 0 0,0-2 0 0 0,-1 0 1 0 0,0 0-1 0 0,0-2 0 0 0,-1 0 0 0 0,0-1 0 0 0,24-21 0 0 0,-38 30-60 0 0,0 1-1 0 0,0-1 0 0 0,0 0 0 0 0,0 0 0 0 0,0 0 0 0 0,0 1 1 0 0,0-1-1 0 0,0 0 0 0 0,0 1 0 0 0,0-1 0 0 0,0 1 0 0 0,0 0 1 0 0,0-1-1 0 0,1 1 0 0 0,-1 0 0 0 0,2-1 0 0 0,-1 1-354 0 0,-2 0-592 0 0,0 0-255 0 0,0 0-956 0 0,0 0-3617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0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3224 0 0,'0'0'539'0'0,"0"0"1051"0"0,0 0 459 0 0,0 0 95 0 0,0 0-137 0 0,2-1-664 0 0,6-3-714 0 0,1 1 0 0 0,0-1 0 0 0,0 2 0 0 0,0-1 0 0 0,14-1 0 0 0,49-1 739 0 0,8-1-703 0 0,43-20-254 0 0,-96 19-382 0 0,2 2-43 0 0,-26 5-57 0 0,-3 0-16 0 0,0 0-43 0 0,0 0-8 0 0,0 0 2 0 0,0 0-110 0 0,0 0-466 0 0,-2 0-206 0 0,-6-3-39 0 0,-3 2-9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4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6448 0 0,'21'-5'498'0'0,"-17"4"-110"0"0,-4 1 756 0 0,0 0 363 0 0,3-1 77 0 0,1 0-1046 0 0,0 0-202 0 0,0 0 0 0 0,0 0 0 0 0,0 1 0 0 0,0 0 0 0 0,0-1 1 0 0,0 1-1 0 0,8 1 0 0 0,0 1 295 0 0,2 0-102 0 0,-1 1-1 0 0,0 0 1 0 0,0 1 0 0 0,23 9-1 0 0,-27-8-298 0 0,1 0 0 0 0,1-1-1 0 0,-1-1 1 0 0,0 1 0 0 0,13 1-1 0 0,-18-4-187 0 0,1 0 0 0 0,0-1 0 0 0,-1 0 0 0 0,1 0-1 0 0,0 0 1 0 0,-1 0 0 0 0,1-1 0 0 0,0 0 0 0 0,-1 0-1 0 0,1 0 1 0 0,7-4 0 0 0,-10 3-35 0 0,0 1 1 0 0,0 0-1 0 0,0 0 0 0 0,0 0 1 0 0,0 0-1 0 0,0 0 0 0 0,0 1 1 0 0,0-1-1 0 0,6 1 0 0 0,1-2-78 0 0,-9-3-36 0 0,-1 1-1353 0 0,3-4-3055 0 0,-3 1-1451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0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2760 0 0,'0'0'125'0'0,"0"0"329"0"0,-1 1 1294 0 0,-6 19 3410 0 0,5 13-2375 0 0,2-6-2134 0 0,-5 25 207 0 0,2-1 0 0 0,8 90 0 0 0,5-7 165 0 0,8 67 264 0 0,-13-153-994 0 0,4 20-49 0 0,-8-60-186 0 0,1 0-1 0 0,0-1 0 0 0,1 1 0 0 0,0 0 0 0 0,7 13 0 0 0,-9-19 31 0 0,-1-2 22 0 0,0 0 10 0 0,0 0 2 0 0,0 0-73 0 0,0-10-465 0 0,0 1-1 0 0,1-1 1 0 0,0 0-1 0 0,3-12 0 0 0,-1 7-994 0 0,2-28-1 0 0,-4-16-458 0 0,-1 5-14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0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26 217 3224 0 0,'-11'-34'-668'0'0,"8"26"1379"0"0,0 0 1 0 0,1 0-1 0 0,0 0 0 0 0,0-1 1 0 0,-1-9-1 0 0,4 14-200 0 0,-1 1 0 0 0,0 0 0 0 0,0 0 0 0 0,1 0 1 0 0,0 0-1 0 0,0 0 0 0 0,-1 0 0 0 0,2 0 0 0 0,-1 0 0 0 0,0 0 0 0 0,1 0 1 0 0,-1 1-1 0 0,1-1 0 0 0,0 1 0 0 0,0-1 0 0 0,0 1 0 0 0,0-1 0 0 0,3-2 0 0 0,3-1-380 0 0,0 0 0 0 0,1 0 0 0 0,-1 1 0 0 0,1 0 0 0 0,0 0 0 0 0,0 1 0 0 0,1 0 0 0 0,-1 1 0 0 0,17-4 0 0 0,2 2-61 0 0,0 0 0 0 0,35 0 0 0 0,-41 4-28 0 0,41 4 0 0 0,-53-1-31 0 0,-1-1 0 0 0,0 1 0 0 0,1 0 0 0 0,-1 1 0 0 0,0 0 0 0 0,16 8-1 0 0,-21-8-13 0 0,0 0-1 0 0,0 0 0 0 0,-1 0 0 0 0,1 0 1 0 0,-1 0-1 0 0,0 1 0 0 0,0 0 0 0 0,0-1 1 0 0,0 1-1 0 0,-1 0 0 0 0,1 0 0 0 0,-1 1 0 0 0,0-1 1 0 0,-1 0-1 0 0,1 1 0 0 0,-1-1 0 0 0,1 1 1 0 0,-1 0-1 0 0,-1-1 0 0 0,1 1 0 0 0,-1 0 1 0 0,1-1-1 0 0,-1 1 0 0 0,-1 0 0 0 0,1 0 0 0 0,-1-1 1 0 0,0 1-1 0 0,-2 6 0 0 0,-3 4-20 0 0,-1-1-1 0 0,0-1 1 0 0,-2 1 0 0 0,1-1-1 0 0,-2-1 1 0 0,1 0 0 0 0,-19 18-1 0 0,-60 69 116 0 0,-24 28 154 0 0,84-97-945 0 0,26-28-246 0 0,6-2-57 0 0,13 0-11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0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215 362 6448 0 0,'0'0'297'0'0,"0"0"-9"0"0,2-2-188 0 0,11-11 108 0 0,16-16 2957 0 0,-21 20-2365 0 0,-7 8-770 0 0,-1 1 0 0 0,1-1 1 0 0,-1 1-1 0 0,1-1 0 0 0,-1 1 0 0 0,1-1 1 0 0,-1 1-1 0 0,1-1 0 0 0,-1 1 1 0 0,0-1-1 0 0,1 0 0 0 0,-1 1 0 0 0,0-1 1 0 0,0 0-1 0 0,1 1 0 0 0,-1-1 1 0 0,0 0-1 0 0,0 1 0 0 0,0-1 0 0 0,0 0 1 0 0,0 0-1 0 0,0 1 0 0 0,0-1 1 0 0,0 0-1 0 0,0 1 0 0 0,0-1 0 0 0,0 0 1 0 0,-1 1-1 0 0,1-1 0 0 0,0 0 1 0 0,0 1-1 0 0,-1-1 0 0 0,1 0 0 0 0,0 1 1 0 0,-1-1-1 0 0,0-1 0 0 0,-4-9 1275 0 0,0 2-1037 0 0,-11 7-142 0 0,3 3-70 0 0,-1 1 1 0 0,0 0-1 0 0,1 1 1 0 0,0 0-1 0 0,-1 1 1 0 0,1 1-1 0 0,1 0 1 0 0,-1 0-1 0 0,1 2 1 0 0,-19 11-1 0 0,11-4 804 0 0,-27 25 0 0 0,45-37-790 0 0,1-1 0 0 0,0 1 0 0 0,0 0 0 0 0,0 0 0 0 0,0 0 0 0 0,0-1 0 0 0,-1 5 0 0 0,-2 2 239 0 0,3-7-101 0 0,51 3 368 0 0,-41-4-563 0 0,0-1 0 0 0,0 0-1 0 0,0-1 1 0 0,-1 0 0 0 0,1 0-1 0 0,-1-1 1 0 0,1 0 0 0 0,9-6-1 0 0,3 1-38 0 0,-15 4-60 0 0,1 1 0 0 0,-1 0 0 0 0,0-1-1 0 0,1-1 1 0 0,-2 1 0 0 0,1-1-1 0 0,0 0 1 0 0,-1 0 0 0 0,0 0 0 0 0,0-1-1 0 0,-1 1 1 0 0,0-1 0 0 0,6-9-1 0 0,0-3-118 0 0,-5 11 82 0 0,0 0 0 0 0,-1 0-1 0 0,6-15 1 0 0,-6 8 36 0 0,2-2-20 0 0,-1 1 1 0 0,-1-1 0 0 0,4-31 0 0 0,-1 7-165 0 0,-4 30 236 0 0,-1-1 0 0 0,1-20 0 0 0,-3 29 59 0 0,0-1 0 0 0,0 1 1 0 0,1 0-1 0 0,-1-1 0 0 0,1 1 1 0 0,0 0-1 0 0,0-1 0 0 0,0 1 1 0 0,2-4-1 0 0,-2 4 25 0 0,-1 2-20 0 0,0 0 1 0 0,0 0-1 0 0,0 0 1 0 0,0-1-1 0 0,0 1 1 0 0,0 0-1 0 0,0 0 1 0 0,0 0-1 0 0,0 0 1 0 0,0 0-1 0 0,0-1 1 0 0,0 1-1 0 0,0 0 1 0 0,0 0-1 0 0,0 0 1 0 0,0 0-1 0 0,0 0 1 0 0,0-1-1 0 0,0 1 0 0 0,0 0 1 0 0,0 0-1 0 0,0 0 1 0 0,0 0-1 0 0,-1 0 1 0 0,1-1-1 0 0,0 1 1 0 0,0 0-1 0 0,0 0 1 0 0,0 0-1 0 0,0 0 1 0 0,0 0-1 0 0,0 0 1 0 0,0 0-1 0 0,-1 0 1 0 0,1 0-1 0 0,0-1 1 0 0,0 1-1 0 0,0 0 1 0 0,0 0-1 0 0,0 0 1 0 0,-1 0-1 0 0,1 0 1 0 0,0 0-1 0 0,0 0 1 0 0,0 0-1 0 0,0 0 0 0 0,0 0 1 0 0,-1 0-1 0 0,1 0 1 0 0,0 0-1 0 0,0 0 1 0 0,0 0-1 0 0,0 0 1 0 0,-3 8 76 0 0,1-1-1 0 0,0 1 1 0 0,-1 10 0 0 0,-4 18 115 0 0,-4 2-64 0 0,1-6 203 0 0,1 0-1 0 0,2 1 1 0 0,2 0-1 0 0,-3 46 0 0 0,8-73-326 0 0,0 1-1 0 0,1-1 0 0 0,0 0 0 0 0,0 0 0 0 0,0 0 1 0 0,1 0-1 0 0,0-1 0 0 0,0 1 0 0 0,1 0 1 0 0,-1-1-1 0 0,1 1 0 0 0,6 7 0 0 0,-7-10-14 0 0,1 0-1 0 0,-1 0 1 0 0,1 0-1 0 0,0 0 1 0 0,0-1-1 0 0,0 1 1 0 0,0-1-1 0 0,1 0 1 0 0,-1 0-1 0 0,1 0 1 0 0,-1 0 0 0 0,1 0-1 0 0,0-1 1 0 0,0 0-1 0 0,0 1 1 0 0,0-2-1 0 0,0 1 1 0 0,0 0-1 0 0,7-1 1 0 0,0 0-281 0 0,0 0 1 0 0,0-2 0 0 0,0 1 0 0 0,0-1 0 0 0,15-6-1 0 0,0-1-6580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0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3224 0 0,'0'0'143'0'0,"0"-2"-3"0"0,0-4 244 0 0,0 5 1454 0 0,0 1 629 0 0,0 0 117 0 0,0 0-275 0 0,0 2-1265 0 0,2 37-71 0 0,0-24-576 0 0,-1 0-1 0 0,-2 21 1 0 0,-7 28 641 0 0,3-26-386 0 0,-1 45 0 0 0,5-49-416 0 0,0-23-153 0 0,0 1 0 0 0,1-1 0 0 0,1 1 0 0 0,0-1 1 0 0,4 17-1 0 0,-4-26-78 0 0,-1 1 0 0 0,2-1 1 0 0,-1 0-1 0 0,0 0 0 0 0,0 0 1 0 0,1 0-1 0 0,-1 0 0 0 0,1 0 1 0 0,-1-1-1 0 0,1 1 0 0 0,0 0 1 0 0,0-1-1 0 0,2 2 0 0 0,-2-1-13 0 0,0-1-84 0 0,13-9-5501 0 0,-6 3-321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0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9672 0 0,'0'0'748'0'0,"0"0"-275"0"0,0 0 679 0 0,-1-7 1341 0 0,4 4 1003 0 0,45-12-2363 0 0,83-15-1 0 0,-47 12-1008 0 0,107-14-670 0 0,-75 15-3205 0 0,-87 11 2185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0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3224 0 0,'0'0'485'0'0,"0"0"829"0"0,0 0 360 0 0,-1 2 77 0 0,-10 14 284 0 0,10-15-1949 0 0,0 0-1 0 0,0 1 1 0 0,-1-1 0 0 0,1 1-1 0 0,0-1 1 0 0,0 1 0 0 0,0-1 0 0 0,1 1-1 0 0,-1 0 1 0 0,0-1 0 0 0,1 1-1 0 0,-1 0 1 0 0,1-1 0 0 0,-1 1 0 0 0,1 0-1 0 0,0 0 1 0 0,-1 0 0 0 0,1 0-1 0 0,0-1 1 0 0,1 1 0 0 0,-1 0 0 0 0,0 2-1 0 0,2-1 13 0 0,-1 0-1 0 0,1 0 1 0 0,-1 0-1 0 0,1 0 1 0 0,0 0 0 0 0,0-1-1 0 0,0 1 1 0 0,5 4-1 0 0,4 5 173 0 0,-7-5-122 0 0,0-1 1 0 0,0 1-1 0 0,-1 0 0 0 0,0 0 0 0 0,0 0 0 0 0,2 11 0 0 0,7 45 594 0 0,-11-48-614 0 0,0-1 0 0 0,-1 1 1 0 0,-1-1-1 0 0,0 0 0 0 0,-1 0 0 0 0,-1 1 1 0 0,0-1-1 0 0,-1 0 0 0 0,-8 18 0 0 0,10-24-107 0 0,0-1-1 0 0,0 0 0 0 0,0 1 0 0 0,1-1 1 0 0,0 1-1 0 0,1-1 0 0 0,0 16 0 0 0,2-11 40 0 0,0 0 0 0 0,1 0-1 0 0,0 0 1 0 0,5 12-1 0 0,3 21 256 0 0,0 0 72 0 0,-9-41-373 0 0,-1 0 0 0 0,1 0 0 0 0,-1 1 0 0 0,-1-1 1 0 0,1 1-1 0 0,0 6 0 0 0,-1-10-13 0 0,-1 1 0 0 0,1-1 0 0 0,0 1 1 0 0,-1-1-1 0 0,1 1 0 0 0,0-1 0 0 0,-1 1 0 0 0,0-1 1 0 0,1 0-1 0 0,-1 1 0 0 0,0-1 0 0 0,0 0 0 0 0,0 0 1 0 0,0 1-1 0 0,0-1 0 0 0,0 0 0 0 0,0 0 0 0 0,0 0 1 0 0,0 0-1 0 0,-1 0 0 0 0,1 0 0 0 0,-3 1 0 0 0,-15 6-138 0 0,15-6-78 0 0,12-2-4827 0 0,-7 0-363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0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88 290 8840 0 0,'-11'-8'147'0'0,"8"5"-53"0"0,0 1-1 0 0,-1-1 0 0 0,0 1 0 0 0,1 0 0 0 0,-1 0 1 0 0,-7-3-1 0 0,9 5-72 0 0,-19-11 111 0 0,20 10-131 0 0,0 0-1 0 0,0 0 1 0 0,0 1-1 0 0,-1-1 0 0 0,1 0 1 0 0,1 0-1 0 0,-1 0 0 0 0,0-1 1 0 0,0 1-1 0 0,0 0 0 0 0,0 0 1 0 0,1 0-1 0 0,-1-1 1 0 0,1 1-1 0 0,-1 0 0 0 0,0-3 1 0 0,0 0 101 0 0,1-1 1 0 0,-1 1-1 0 0,1-1 0 0 0,0 1 1 0 0,0-1-1 0 0,0 0 1 0 0,1-5-1 0 0,0 8-24 0 0,0 0 0 0 0,0-1-1 0 0,0 1 1 0 0,0-1 0 0 0,0 1 0 0 0,1 0 0 0 0,-1 0 0 0 0,1 0-1 0 0,-1 0 1 0 0,1 0 0 0 0,0 0 0 0 0,0 0 0 0 0,0 0-1 0 0,3-2 1 0 0,-4 4-12 0 0,0-1-1 0 0,0 0 0 0 0,0 0 1 0 0,0 0-1 0 0,0 0 0 0 0,0 0 1 0 0,0 0-1 0 0,0 0 1 0 0,0 0-1 0 0,-1 0 0 0 0,1 0 1 0 0,0-1-1 0 0,-1 1 0 0 0,1 0 1 0 0,-1 0-1 0 0,1-1 0 0 0,-1 1 1 0 0,0 0-1 0 0,0-1 1 0 0,1-1-1 0 0,-2 0 182 0 0,1-1 0 0 0,-1 0 0 0 0,0 0 0 0 0,1 1 0 0 0,-4-8 0 0 0,3 10-203 0 0,0-2 132 0 0,1 0-1 0 0,-1-1 1 0 0,1 1 0 0 0,0 0-1 0 0,-1-1 1 0 0,1 1 0 0 0,1-6 0 0 0,0-3 438 0 0,-1 10-573 0 0,0 1 1 0 0,1 0 0 0 0,-1 0-1 0 0,0-1 1 0 0,1 1 0 0 0,-1 0-1 0 0,1 0 1 0 0,0 0-1 0 0,-1 0 1 0 0,1 0 0 0 0,0 0-1 0 0,0 0 1 0 0,-1 0 0 0 0,1 0-1 0 0,0 0 1 0 0,0 0-1 0 0,0 0 1 0 0,0 1 0 0 0,0-1-1 0 0,0 0 1 0 0,1 1-1 0 0,-1-1 1 0 0,0 1 0 0 0,2-2-1 0 0,33-8 295 0 0,-32 9-279 0 0,33-6-4 0 0,43-1-1 0 0,-40 4-48 0 0,-32 4-4 0 0,0-1 0 0 0,1 1 0 0 0,-1 1 0 0 0,0 0 0 0 0,1 0 0 0 0,14 4 0 0 0,-18-3 0 0 0,1-1 0 0 0,-1 2 0 0 0,0-1 0 0 0,0 0 0 0 0,0 1 0 0 0,0 0 0 0 0,-1 0 0 0 0,1 1 0 0 0,-1-1 0 0 0,0 1 0 0 0,5 5 0 0 0,-1 0 0 0 0,-2-2 0 0 0,0 0 0 0 0,7 12 0 0 0,-11-17 0 0 0,-1 1 0 0 0,0-1 0 0 0,1 1 0 0 0,-1-1 0 0 0,0 1 0 0 0,-1 0 0 0 0,1 0 0 0 0,0-1 0 0 0,-1 1 0 0 0,0 0 0 0 0,0 0 0 0 0,1-1 0 0 0,-2 4 0 0 0,0 1 0 0 0,0-1 0 0 0,-1 1 0 0 0,0 0 0 0 0,0-1 0 0 0,0 0 0 0 0,-1 1-1 0 0,0-1 1 0 0,0 0 0 0 0,-1 0 0 0 0,0-1 0 0 0,-6 9 0 0 0,-5 2 14 0 0,0-1 1 0 0,-22 17-1 0 0,-5 4 72 0 0,25-19-30 0 0,-1 0 0 0 0,0-2 0 0 0,-1-1 0 0 0,-1 0 0 0 0,0-1 0 0 0,-1-1 0 0 0,-24 10 0 0 0,34-18-30 0 0,1 0-1 0 0,-1 0 0 0 0,0-1 1 0 0,-1 0-1 0 0,1-1 0 0 0,-20 1 1 0 0,20-3-210 0 0,12 1-238 0 0,2-2-310 0 0,1 1-1 0 0,-1-1 0 0 0,1 0 1 0 0,-1 0-1 0 0,5-2 1 0 0,17-8-996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0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 2304 0 0,'22'0'437'0'0,"-17"0"997"0"0,-5 0 432 0 0,-8 0 1415 0 0,6 0-3066 0 0,0 1 1 0 0,1-1-1 0 0,-1 0 1 0 0,0 0 0 0 0,0-1-1 0 0,1 1 1 0 0,-1 0-1 0 0,-2-1 1 0 0,-2-4 4315 0 0,-4 11-3988 0 0,4-4-430 0 0,0 1 1 0 0,-1-1 0 0 0,-8 2 0 0 0,-16 7-44 0 0,29-11-64 0 0,0 1 1 0 0,1 0 0 0 0,-1 0-1 0 0,1 0 1 0 0,-1 0-1 0 0,1 0 1 0 0,-1 0-1 0 0,1 1 1 0 0,0-1 0 0 0,-2 2-1 0 0,1 7-13 0 0,1-7 19 0 0,1-1-8 0 0,-1 0 0 0 0,0 0 0 0 0,0-1 0 0 0,0 1 0 0 0,0-1 0 0 0,0 1 0 0 0,-1-1 0 0 0,1 1 0 0 0,0-1 0 0 0,-1 0 0 0 0,1 1 0 0 0,-1-1 0 0 0,1 0 0 0 0,-1 0 0 0 0,0 0-1 0 0,0 0 1 0 0,1 0 0 0 0,-1-1 0 0 0,0 1 0 0 0,0 0 0 0 0,0-1 0 0 0,-3 1 0 0 0,-5 1 81 0 0,1-1-1 0 0,-1 0 1 0 0,-12 0-1 0 0,23-1-71 0 0,0 0 0 0 0,0 1 0 0 0,-1-1 0 0 0,1 0 0 0 0,0 1 0 0 0,0-1 0 0 0,0 1 0 0 0,0-1 0 0 0,-1 1 0 0 0,1-1 0 0 0,0 1 0 0 0,0 1 0 0 0,3 0 18 0 0,6 4 89 0 0,0 0 0 0 0,1-1 0 0 0,12 4 0 0 0,-21-8-24 0 0,19 22 0 0 0,-8-15-94 0 0,0 0 0 0 0,0-1 0 0 0,0 0-1 0 0,1-1 1 0 0,0-1 0 0 0,22 6-1 0 0,-23-9 58 0 0,-12-2-56 0 0,0 0 0 0 0,-1 0-1 0 0,1 0 1 0 0,-1 1 0 0 0,1-1 0 0 0,-1 0 0 0 0,1 0-1 0 0,0 1 1 0 0,-1-1 0 0 0,1 0 0 0 0,-1 1 0 0 0,0-1-1 0 0,1 0 1 0 0,-1 1 0 0 0,1-1 0 0 0,-1 1-1 0 0,1-1 1 0 0,-1 1 0 0 0,0-1 0 0 0,1 1 0 0 0,-1 0-1 0 0,2 1 2 0 0,8 9-4 0 0,0-4 0 0 0,-9-7 7 0 0,0 0 0 0 0,0 1 1 0 0,0-1-1 0 0,0 0 0 0 0,-1 0 0 0 0,1 1 0 0 0,0-1 0 0 0,0 1 0 0 0,0-1 0 0 0,-1 1 0 0 0,1-1 0 0 0,0 1 0 0 0,-1-1 0 0 0,1 1 0 0 0,0 0 0 0 0,-1-1 0 0 0,1 1 0 0 0,-1 0 0 0 0,1 1 0 0 0,-1-1 6 0 0,-1 0 1 0 0,1 0-1 0 0,-1 0 1 0 0,0-1-1 0 0,1 1 1 0 0,-1 0-1 0 0,0 0 1 0 0,0-1-1 0 0,1 1 1 0 0,-1 0-1 0 0,0-1 1 0 0,0 1-1 0 0,-2 0 1 0 0,-3 4-24 0 0,-10 4 89 0 0,-5 4 62 0 0,-13 8 599 0 0,33-19-489 0 0,-1-1-90 0 0,-7 2-95 0 0,0 0-1 0 0,-1 0 1 0 0,1-1-1 0 0,-11 1 0 0 0,-13 4 10 0 0,24-6-117 0 0,-1 0 1 0 0,1 0-1 0 0,-1-1 1 0 0,0 0-1 0 0,1-1 1 0 0,-1 0-1 0 0,-14-4 1 0 0,22 5-37 0 0,0 0 0 0 0,1-1 0 0 0,-1 1 0 0 0,0-1 0 0 0,0 0 0 0 0,1 1 0 0 0,-1-1 1 0 0,0 0-1 0 0,1 0 0 0 0,-1 0 0 0 0,1 0 0 0 0,-1 0 0 0 0,-1-2 0 0 0,2-3-497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7 281 3224 0 0,'0'0'143'0'0,"-1"2"-3"0"0,-3 4 101 0 0,3-5 855 0 0,1 0-626 0 0,0 0 0 0 0,0 0 1 0 0,-1-1-1 0 0,1 1 0 0 0,0 0 0 0 0,0-1 1 0 0,0 1-1 0 0,0 0 0 0 0,0 0 0 0 0,0-1 0 0 0,0 1 1 0 0,0 0-1 0 0,1-1 0 0 0,-1 1 0 0 0,0 1 1 0 0,1-2-438 0 0,-1 0 0 0 0,1 0 1 0 0,-1 0-1 0 0,1 0 1 0 0,-1 1-1 0 0,1-1 0 0 0,-1 0 1 0 0,1 0-1 0 0,-1 0 1 0 0,1 0-1 0 0,-1 0 0 0 0,1 0 1 0 0,-1-1-1 0 0,1 1 0 0 0,-1 0 1 0 0,0 0-1 0 0,1 0 1 0 0,-1 0-1 0 0,1 0 0 0 0,-1-1 1 0 0,1 1-1 0 0,-1 0 1 0 0,0 0-1 0 0,1-1 0 0 0,-1 1 1 0 0,1 0-1 0 0,-1-1 1 0 0,1 0-1 0 0,6-3 247 0 0,0 1-195 0 0,-1 1 1 0 0,-1-1-1 0 0,1 0 1 0 0,0-1-1 0 0,-1 0 1 0 0,8-6-1 0 0,10-7-38 0 0,38-29 169 0 0,-49 35-205 0 0,-9 8-11 0 0,1-1 0 0 0,0 1 0 0 0,0-1 0 0 0,0 1 0 0 0,6-4 0 0 0,-8 6 0 0 0,0 0 0 0 0,0 1 0 0 0,0-1 0 0 0,0 0 0 0 0,0 0 0 0 0,0 1 0 0 0,0 0 0 0 0,4-1 0 0 0,7-1 0 0 0,-1 5 0 0 0,8 8 0 0 0,-17-7 0 0 0,0 0 0 0 0,12 9-2 0 0,-8-7 26 0 0,0 0-1 0 0,0 0 1 0 0,-1 1 0 0 0,8 9 0 0 0,14 17 177 0 0,-26-30-172 0 0,1-1 1 0 0,0 1-1 0 0,-1-1 0 0 0,1 0 0 0 0,0 0 1 0 0,0-1-1 0 0,1 1 0 0 0,-1 0 0 0 0,0-1 1 0 0,0 0-1 0 0,5 1 0 0 0,9 5 118 0 0,-12-5-94 0 0,-1 0 1 0 0,1 0 0 0 0,0-1-1 0 0,0 1 1 0 0,0-1 0 0 0,0 0-1 0 0,0-1 1 0 0,0 1 0 0 0,0-1-1 0 0,0 0 1 0 0,0 0 0 0 0,1 0-1 0 0,-1-1 1 0 0,7-2 0 0 0,-3 1 1 0 0,0-1 0 0 0,0 0 0 0 0,0-1 0 0 0,0 0 0 0 0,-1 0 0 0 0,1-1 0 0 0,7-5 0 0 0,4-3 5 0 0,-14 10-43 0 0,0 0-1 0 0,-1-1 1 0 0,8-5-1 0 0,0-3-4 0 0,-8 9-1 0 0,-1-1 0 0 0,1 0-1 0 0,-1 0 1 0 0,0-1 0 0 0,6-9-1 0 0,-8 12-10 0 0,-1 0 0 0 0,0 1 0 0 0,1-1 0 0 0,0 0 0 0 0,-1 0 0 0 0,1 1 0 0 0,0-1 0 0 0,0 1 0 0 0,0-1 0 0 0,0 1 0 0 0,4-2 0 0 0,11-7 0 0 0,-16 9 0 0 0,-1 1 0 0 0,1-1 0 0 0,-1 1 0 0 0,1-1 0 0 0,-1 1 0 0 0,1-1 0 0 0,0 1 0 0 0,-1 0 0 0 0,1-1 0 0 0,0 1 0 0 0,-1 0 0 0 0,1 0 0 0 0,0-1 0 0 0,-1 1 0 0 0,1 0 0 0 0,0 0 0 0 0,-1 0 0 0 0,1 0 0 0 0,0 0 0 0 0,0 0 0 0 0,-1 0 0 0 0,1 0 0 0 0,1 0 0 0 0,1 1 0 0 0,16-6 0 0 0,-19 5 0 0 0,1 0 0 0 0,0 0 0 0 0,0 0 0 0 0,0 0 0 0 0,0 0 0 0 0,0 0 0 0 0,0 0 0 0 0,0 0 0 0 0,-1 1 0 0 0,1-1 0 0 0,0 0 0 0 0,0 1 0 0 0,0-1 0 0 0,0 0 0 0 0,-1 1 0 0 0,1-1 0 0 0,0 1 0 0 0,0-1 0 0 0,-1 1 0 0 0,2 1 0 0 0,1 0 0 0 0,24 16-13 0 0,-9-6 153 0 0,39 19 0 0 0,-37-20-97 0 0,-15-8-13 0 0,0 0-1 0 0,0 0 1 0 0,10 3-1 0 0,-1-2 168 0 0,-10-2-144 0 0,0-1 0 0 0,0 0 0 0 0,0 0 0 0 0,0 0 0 0 0,0 0 0 0 0,0-1 0 0 0,0 0 0 0 0,0 0 0 0 0,0 0 0 0 0,5-1 0 0 0,2 0-30 0 0,0-1 0 0 0,0-1-1 0 0,-1 0 1 0 0,1 0-1 0 0,-1-1 1 0 0,0 0-1 0 0,0-1 1 0 0,0 0-1 0 0,-1 0 1 0 0,15-12-1 0 0,27-18 50 0 0,-44 29-53 0 0,0 0-1 0 0,0 1 0 0 0,0 0 1 0 0,0 1-1 0 0,1-1 0 0 0,15-5 0 0 0,-12 6-18 0 0,3 1 0 0 0,-8 3-7 0 0,0 0 0 0 0,-1 1 0 0 0,1 0 0 0 0,0 0-1 0 0,0 0 1 0 0,-1 1 0 0 0,1 0 0 0 0,-1 0 0 0 0,10 5-1 0 0,-7-3 8 0 0,0 0 0 0 0,0-1 0 0 0,0 0 0 0 0,16 4 0 0 0,13 4 0 0 0,-4-1 103 0 0,1-2-1 0 0,62 8 0 0 0,-83-14-56 0 0,0-1-1 0 0,0-1 1 0 0,1 0-1 0 0,-1-1 1 0 0,0 0 0 0 0,0-1-1 0 0,0-1 1 0 0,-1 0-1 0 0,1 0 1 0 0,19-9-1 0 0,-11 4 19 0 0,-13 4-21 0 0,0 1 0 0 0,13-8-1 0 0,38-32 28 0 0,-40 28-72 0 0,0 1 0 0 0,32-18 0 0 0,-34 23 2 0 0,-14 7 0 0 0,0 0 0 0 0,1-1 0 0 0,-1 2 0 0 0,1-1 0 0 0,0 0 0 0 0,-1 1 0 0 0,1-1 0 0 0,0 1 0 0 0,0 0 0 0 0,0 1 0 0 0,0-1 0 0 0,0 1 0 0 0,6-1 0 0 0,8 4 0 0 0,-6-1 0 0 0,-1-1 0 0 0,1 0 0 0 0,0 0 0 0 0,0-1 0 0 0,-1-1 0 0 0,19-2 0 0 0,16-5 20 0 0,26-7-1568 0 0,-48 7-4851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10824 0 0,'0'0'496'0'0,"0"0"-12"0"0,0 2-228 0 0,-5 46 1300 0 0,4-12-839 0 0,1-7-269 0 0,0 0 0 0 0,6 40 0 0 0,10 54 207 0 0,-16-123-654 0 0,2 11 30 0 0,0-1 0 0 0,0 0 1 0 0,-1 1-1 0 0,-1-1 0 0 0,0 1 0 0 0,-1 11 0 0 0,1-17-10 0 0,0-1-1 0 0,0 0 0 0 0,0 0 1 0 0,2 8-1 0 0,0-4-5121 0 0,-7-22 133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3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12 247 920 0 0,'0'0'340'0'0,"0"0"1092"0"0,0 0 479 0 0,0 0 96 0 0,0 0-176 0 0,0 0-831 0 0,0 0-363 0 0,0 0-77 0 0,0 0-42 0 0,0 0-121 0 0,3 0-56 0 0,0 0-271 0 0,0-1 0 0 0,0 1 0 0 0,0-1 0 0 0,0 0 0 0 0,0 0 0 0 0,0-1 0 0 0,0 1 0 0 0,0 0 0 0 0,0-1 0 0 0,0 0 0 0 0,-1 0 0 0 0,1 0 0 0 0,2-2 0 0 0,1-2 7 0 0,0 0 1 0 0,0 0-1 0 0,0-1 1 0 0,5-8-1 0 0,15-16 14 0 0,-21 27-77 0 0,-1 0-1 0 0,0 0 0 0 0,-1-1 1 0 0,1 0-1 0 0,-1 0 1 0 0,0 0-1 0 0,0 0 0 0 0,0 0 1 0 0,0-1-1 0 0,1-6 1 0 0,-2 7-8 0 0,-1 0-1 0 0,0 0 1 0 0,0 0 0 0 0,-1-1 0 0 0,1 1 0 0 0,-1 0 0 0 0,0 0 0 0 0,-1 0 0 0 0,1-1 0 0 0,-3-8 0 0 0,3 13-4 0 0,-1-1 0 0 0,1 0 0 0 0,-1 1 1 0 0,0-1-1 0 0,0 1 0 0 0,0-1 0 0 0,1 1 0 0 0,-1-1 0 0 0,0 1 0 0 0,-1 0 1 0 0,1 0-1 0 0,0-1 0 0 0,0 1 0 0 0,0 0 0 0 0,-1 0 0 0 0,1 0 0 0 0,-1 0 1 0 0,1 0-1 0 0,-1 0 0 0 0,1 1 0 0 0,-1-1 0 0 0,1 0 0 0 0,-1 1 0 0 0,0-1 1 0 0,1 1-1 0 0,-1 0 0 0 0,0 0 0 0 0,1-1 0 0 0,-1 1 0 0 0,0 0 0 0 0,0 0 1 0 0,1 1-1 0 0,-1-1 0 0 0,0 0 0 0 0,1 0 0 0 0,-1 1 0 0 0,0-1 1 0 0,1 1-1 0 0,-3 1 0 0 0,0-1-7 0 0,-1 1 0 0 0,1 1 0 0 0,-1-1 0 0 0,1 0 0 0 0,0 1 0 0 0,0 0 0 0 0,0 0 0 0 0,1 0 0 0 0,-1 1 0 0 0,1-1 0 0 0,0 1 0 0 0,-5 7 0 0 0,-21 50 415 0 0,26-54-325 0 0,0 2 21 0 0,0 1 0 0 0,0 0 0 0 0,0-1 0 0 0,2 1 0 0 0,-1 0 0 0 0,1 0 0 0 0,1 12 0 0 0,0-14-27 0 0,0 0 0 0 0,1-1 0 0 0,0 1 0 0 0,0 0 0 0 0,1-1 0 0 0,0 0 0 0 0,0 1 0 0 0,1-1 0 0 0,7 13 1 0 0,-9-18-60 0 0,0 0 0 0 0,0 0 1 0 0,1 0-1 0 0,-1 0 1 0 0,1-1-1 0 0,0 1 1 0 0,0 0-1 0 0,-1-1 1 0 0,1 1-1 0 0,0-1 1 0 0,0 1-1 0 0,1-1 1 0 0,-1 0-1 0 0,0 0 1 0 0,0 0-1 0 0,0 0 0 0 0,1-1 1 0 0,-1 1-1 0 0,0 0 1 0 0,1-1-1 0 0,-1 0 1 0 0,1 1-1 0 0,-1-1 1 0 0,0 0-1 0 0,1 0 1 0 0,-1-1-1 0 0,1 1 1 0 0,-1 0-1 0 0,0-1 1 0 0,1 0-1 0 0,-1 1 0 0 0,0-1 1 0 0,1 0-1 0 0,-1 0 1 0 0,0 0-1 0 0,0 0 1 0 0,0-1-1 0 0,0 1 1 0 0,3-3-1 0 0,37-30 396 0 0,-33 29-378 0 0,0-2 1 0 0,-1 1 0 0 0,0-1-1 0 0,-1 0 1 0 0,0-1 0 0 0,0 1 0 0 0,0-2-1 0 0,5-8 1 0 0,-6 6 38 0 0,20-29 311 0 0,-25 39-461 0 0,0 0-1 0 0,0 0 1 0 0,-1 0-1 0 0,1 0 1 0 0,0-1-1 0 0,0 1 1 0 0,-1 0-1 0 0,1-1 1 0 0,-1 1-1 0 0,1 0 1 0 0,-1-1-1 0 0,1 1 1 0 0,-1-1-1 0 0,0 1 1 0 0,0-2-1 0 0,0 3-205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5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25 283 4144 0 0,'0'0'319'0'0,"0"0"14"0"0,0 0 841 0 0,0 0 393 0 0,0 0 81 0 0,0 0-103 0 0,0 0-491 0 0,0 0-218 0 0,0 0-42 0 0,0 0-62 0 0,0 0-225 0 0,0 2-99 0 0,0 2-283 0 0,0 0 0 0 0,1 0 0 0 0,0 0 0 0 0,0-1 0 0 0,0 1 1 0 0,0 0-1 0 0,0 0 0 0 0,1-1 0 0 0,0 1 0 0 0,2 3 0 0 0,0 0 56 0 0,1-1 1 0 0,-1 0-1 0 0,1 0 0 0 0,9 8 0 0 0,-6-8-6 0 0,-1 0 0 0 0,1-1-1 0 0,0 0 1 0 0,1-1 0 0 0,11 5-1 0 0,0 0 58 0 0,-19-8-222 0 0,-1-1-1 0 0,1 0 1 0 0,0 0-1 0 0,0 1 1 0 0,0-1-1 0 0,0 0 0 0 0,-1 0 1 0 0,1 0-1 0 0,0 0 1 0 0,0 0-1 0 0,0 0 1 0 0,0 0-1 0 0,-1-1 1 0 0,1 1-1 0 0,0 0 0 0 0,0 0 1 0 0,0-1-1 0 0,-1 1 1 0 0,2-1-1 0 0,4-1 6 0 0,0 0-3 0 0,2 1 33 0 0,0-1-1 0 0,0 0 1 0 0,8-4-1 0 0,-14 5-25 0 0,0 0 0 0 0,0 0 0 0 0,0 0 0 0 0,0-1 0 0 0,0 1 0 0 0,0-1-1 0 0,0 1 1 0 0,0-1 0 0 0,-1 1 0 0 0,1-1 0 0 0,-1 0 0 0 0,1 0 0 0 0,-1 0 0 0 0,0 0 0 0 0,2-3-1 0 0,8-18 64 0 0,-7 18-51 0 0,-1-1 1 0 0,-1 0 0 0 0,5-12-1 0 0,13-28 187 0 0,-15 34-368 0 0,-4 11 147 0 0,0-1 0 0 0,-1 1 1 0 0,1 0-1 0 0,-1 0 0 0 0,0 0 1 0 0,1 0-1 0 0,-1-1 0 0 0,0 1 0 0 0,1 0 1 0 0,-1 0-1 0 0,0 0 0 0 0,0-1 1 0 0,0 1-1 0 0,0 0 0 0 0,0 0 1 0 0,-1-1-1 0 0,1 1 0 0 0,-1-2 0 0 0,1 2 9 0 0,-1 0 0 0 0,1 1 0 0 0,0-1-1 0 0,-1 0 1 0 0,1 0 0 0 0,0 0 0 0 0,0 0-1 0 0,0 0 1 0 0,0 1 0 0 0,-1-1 0 0 0,1 0-1 0 0,0 0 1 0 0,1 0 0 0 0,-1 0 0 0 0,0 0-1 0 0,0 0 1 0 0,0 1 0 0 0,0-1 0 0 0,1 0-1 0 0,-1-1 1 0 0,1-6 89 0 0,-10-27-56 0 0,-10-11-92 0 0,14 28 225 0 0,3 13-234 0 0,1-1 0 0 0,-1 1 0 0 0,1-1 0 0 0,0-10 0 0 0,0 13 82 0 0,1 0 0 0 0,-1 1-1 0 0,0-1 1 0 0,0 0-1 0 0,0 0 1 0 0,0 0 0 0 0,0 0-1 0 0,-1 1 1 0 0,1-1-1 0 0,-1 1 1 0 0,1-1 0 0 0,-1 1-1 0 0,0 0 1 0 0,0-1-1 0 0,0 1 1 0 0,-1 0 0 0 0,1 0-1 0 0,0 1 1 0 0,-6-4-1 0 0,7 4-24 0 0,0 0-1 0 0,-1-1 1 0 0,1 1-1 0 0,-1 0 0 0 0,1 0 1 0 0,-1 1-1 0 0,1-1 0 0 0,-1 0 1 0 0,1 0-1 0 0,-1 1 1 0 0,0-1-1 0 0,0 1 0 0 0,1 0 1 0 0,-1-1-1 0 0,0 1 0 0 0,0 0 1 0 0,1 0-1 0 0,-1 0 1 0 0,0 0-1 0 0,-3 1 0 0 0,-4 0-164 0 0,0 0-8 0 0,5 1 160 0 0,-1 0 0 0 0,0 0-1 0 0,0 0 1 0 0,0-1 0 0 0,-6 1-1 0 0,9-2 20 0 0,-11 6 20 0 0,11-5 16 0 0,-2 2-23 0 0,0-1 0 0 0,0 1 0 0 0,0 0 0 0 0,0 0 0 0 0,0 0 0 0 0,1 0 0 0 0,0 1-1 0 0,-6 6 1 0 0,0 9-142 0 0,2 3 128 0 0,1-2 0 0 0,-4 13 93 0 0,1-1 0 0 0,2 1 0 0 0,1 0 0 0 0,-3 40 0 0 0,6-43 2 0 0,-12 144 849 0 0,15-167-888 0 0,0 0-1 0 0,0 0 0 0 0,1 0 0 0 0,2 9 1 0 0,1 21 154 0 0,-3-28-135 0 0,0 1 0 0 0,3 14-1 0 0,-2-14-13 0 0,0-1 0 0 0,0 16 0 0 0,-3-21-51 0 0,1-3-5 0 0,-1 0 0 0 0,1 1 0 0 0,0-1 0 0 0,0 0 0 0 0,0 0 0 0 0,0 1 0 0 0,1-1 0 0 0,-1 0 0 0 0,0 0 0 0 0,0 0 1 0 0,1 0-1 0 0,-1 1 0 0 0,1-1 0 0 0,-1 0 0 0 0,1 0 0 0 0,-1 0 0 0 0,2 1 0 0 0,0 1 19 0 0,-2-2-18 0 0,1 0 0 0 0,-1 0 0 0 0,1-1-1 0 0,-1 1 1 0 0,1 0 0 0 0,-1 0 0 0 0,0 0 0 0 0,0 0-1 0 0,1 0 1 0 0,-1 0 0 0 0,0 0 0 0 0,0 0 0 0 0,0 0 0 0 0,0 0-1 0 0,0 0 1 0 0,0 0 0 0 0,0 0 0 0 0,-1 1 0 0 0,0-1 52 0 0,-6 1-78 0 0,6-1-140 0 0,-2 2 601 0 0,1-2-2642 0 0,1 1-4913 0 0,1-2 1437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6 181 2760 0 0,'0'-1'207'0'0,"-6"-42"1893"0"0,7 38-1148 0 0,-1 1 0 0 0,0-1 0 0 0,1 1 0 0 0,0-1 0 0 0,0 1 0 0 0,0-1 0 0 0,1 1 0 0 0,2-6 0 0 0,-1 5-483 0 0,-1 0 0 0 0,1 1 0 0 0,0-1 0 0 0,1 1 0 0 0,-1 0 0 0 0,7-6 0 0 0,-4 5-350 0 0,-1 1 0 0 0,1-1 1 0 0,1 1-1 0 0,-1 1 0 0 0,0-1 1 0 0,1 1-1 0 0,0 0 0 0 0,0 1 0 0 0,0-1 1 0 0,14-1-1 0 0,-1 0-31 0 0,-7 1-56 0 0,-1 0 0 0 0,1 2 0 0 0,24-1 0 0 0,-34 1-29 0 0,-1 1-1 0 0,0 1 0 0 0,1-1 0 0 0,-1 0 0 0 0,1 1 0 0 0,-1-1 0 0 0,0 1 0 0 0,1 0 0 0 0,-1 0 1 0 0,0 0-1 0 0,0 0 0 0 0,1 0 0 0 0,-1 0 0 0 0,0 0 0 0 0,0 1 0 0 0,-1-1 0 0 0,1 1 0 0 0,0 0 1 0 0,0-1-1 0 0,-1 1 0 0 0,1 0 0 0 0,-1 0 0 0 0,1 0 0 0 0,-1 0 0 0 0,0 0 0 0 0,2 4 0 0 0,-2-2-1 0 0,-1-1 0 0 0,1 1 0 0 0,-1 0 0 0 0,0-1 0 0 0,0 1 0 0 0,0 0 0 0 0,-1-1 0 0 0,1 1 0 0 0,-1-1 0 0 0,0 1 0 0 0,0 0 0 0 0,0-1-1 0 0,-3 7 1 0 0,-3 10 40 0 0,3-5 1 0 0,-2-1 0 0 0,0 0 0 0 0,-1-1 0 0 0,0 1 1 0 0,-1-1-1 0 0,-11 14 0 0 0,-10 17 105 0 0,21-33-124 0 0,0 0-1 0 0,-1-1 0 0 0,0 0 0 0 0,0 0 1 0 0,-14 10-1 0 0,20-17-16 0 0,2-2-7 0 0,0 0 1 0 0,0 0-1 0 0,0 0 0 0 0,0 0 0 0 0,0 0 1 0 0,0-1-1 0 0,0 1 0 0 0,0-1 0 0 0,0 1 1 0 0,0 0-1 0 0,0-1 0 0 0,-1 0 0 0 0,0 1 1 0 0,0 0-128 0 0,2-1-246 0 0,0 0-104 0 0,2-1-1125 0 0,6-2-4407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36 1840 0 0,'0'0'83'0'0,"-15"-7"10"0"0,14 6 266 0 0,1 0 0 0 0,-1 1 0 0 0,0-1 0 0 0,0 1 0 0 0,0-1 0 0 0,0 1 0 0 0,0-1 0 0 0,0 1 0 0 0,0 0 0 0 0,1 0 0 0 0,-1-1-1 0 0,0 1 1 0 0,0 0 0 0 0,0 0 0 0 0,0 0 0 0 0,0 0 0 0 0,0 0 0 0 0,0 0 0 0 0,0 0 0 0 0,0 0 0 0 0,0 1 0 0 0,0-1 0 0 0,0 0 0 0 0,0 0 0 0 0,0 1 0 0 0,0-1 0 0 0,0 1 0 0 0,0-1 0 0 0,0 1 0 0 0,1-1 0 0 0,-1 1 0 0 0,0 0 0 0 0,0-1 0 0 0,1 1 0 0 0,-1 0 0 0 0,0-1 0 0 0,1 1 0 0 0,-2 1 0 0 0,-2 23 188 0 0,4-20-474 0 0,-1 0-1 0 0,0 0 1 0 0,0-1 0 0 0,-2 8-1 0 0,2-10-51 0 0,1-1 0 0 0,-1 0-1 0 0,1 0 1 0 0,0 0 0 0 0,0 0 0 0 0,0 0 0 0 0,0 1-1 0 0,0-1 1 0 0,0 0 0 0 0,0 0 0 0 0,0 0-1 0 0,0 0 1 0 0,0 1 0 0 0,0-1 0 0 0,1 0 0 0 0,-1 0-1 0 0,1 2 1 0 0,3 13 438 0 0,-1-16-363 0 0,-1 1-73 0 0,0-1 0 0 0,0 0-1 0 0,0 0 1 0 0,1 0-1 0 0,-1 0 1 0 0,0-1 0 0 0,0 1-1 0 0,1-1 1 0 0,-1 1-1 0 0,0-1 1 0 0,0 0 0 0 0,0 0-1 0 0,0 0 1 0 0,0 0-1 0 0,0 0 1 0 0,2-2-1 0 0,0 1 6 0 0,0-1 0 0 0,-1 1 0 0 0,1-1 0 0 0,-1 0-1 0 0,1-1 1 0 0,-1 1 0 0 0,0 0 0 0 0,-1-1 0 0 0,1 0 0 0 0,0 0-1 0 0,-1 1 1 0 0,0-1 0 0 0,0-1 0 0 0,0 1 0 0 0,-1 0-1 0 0,1 0 1 0 0,-1-1 0 0 0,0 1 0 0 0,0-1 0 0 0,0-8-1 0 0,-1 12-16 0 0,0 0 0 0 0,0 0 0 0 0,0-1 0 0 0,0 1 0 0 0,0 0 0 0 0,0 0 0 0 0,-1 0 0 0 0,1-1 0 0 0,0 1 0 0 0,-1 0 0 0 0,1 0 0 0 0,-1 0 0 0 0,1 0 0 0 0,-1 0 0 0 0,1 0 0 0 0,-1 0 0 0 0,0 0 0 0 0,0 0 0 0 0,1 0 0 0 0,-1 0 0 0 0,0 0 0 0 0,0 0 0 0 0,0 1 0 0 0,0-1 0 0 0,-1 0 0 0 0,-1 0-9 0 0,0 0 1 0 0,1 0-1 0 0,-1 0 0 0 0,0 1 0 0 0,0-1 0 0 0,0 1 0 0 0,0 0 1 0 0,-5 0-1 0 0,5 0-10 0 0,0 1-1 0 0,-1 0 1 0 0,1 0 0 0 0,0 0 0 0 0,0 0 0 0 0,0 0-1 0 0,0 1 1 0 0,-3 1 0 0 0,-9 4 8 0 0,6-2 286 0 0,2-1-1267 0 0,3-3-4134 0 0,4-1-586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12464 0 0,'0'0'281'0'0,"0"0"40"0"0,0 0 22 0 0,0 0-39 0 0,0 0-167 0 0,0 0 31 0 0,1 2 31 0 0,6 21 205 0 0,-1 0-1 0 0,5 45 1 0 0,5 21 486 0 0,-13-78-686 0 0,0 1-1 0 0,1 21 1 0 0,-4-31-30 0 0,0-2 2 0 0,0 0 6 0 0,2 0-139 0 0,0-1 1 0 0,0 1-1 0 0,1-1 0 0 0,-1 0 1 0 0,0 1-1 0 0,-1-1 1 0 0,1 0-1 0 0,0 0 1 0 0,0-1-1 0 0,0 1 0 0 0,-1 0 1 0 0,1-1-1 0 0,0 1 1 0 0,-1-1-1 0 0,1 1 1 0 0,-1-1-1 0 0,0 1 0 0 0,2-5 1 0 0,1 1 27 0 0,0-1-1 0 0,-1-1 1 0 0,1 1 0 0 0,1-9-1 0 0,21-77 336 0 0,-20 68-374 0 0,10-36-22 0 0,-16 56-10 0 0,9-14-13 0 0,-8 17-55 0 0,-2 3-17 0 0,0 3 76 0 0,1 0 0 0 0,-1 0 1 0 0,1 0-1 0 0,0 0 0 0 0,0 0 0 0 0,0 0 1 0 0,1 0-1 0 0,0 0 0 0 0,2 7 0 0 0,0 6-38 0 0,-1-11 46 0 0,0 0 0 0 0,0 0 1 0 0,0-1-1 0 0,1 1 0 0 0,0-1 0 0 0,1 0 0 0 0,-1 0 1 0 0,1 0-1 0 0,0 0 0 0 0,1-1 0 0 0,-1 1 0 0 0,7 5 0 0 0,-9-10 4 0 0,-1 0-1 0 0,0 0 0 0 0,1 0 0 0 0,-1 0 0 0 0,1-1 0 0 0,-1 1 0 0 0,1 0 0 0 0,0-1 0 0 0,-1 1 0 0 0,1 0 0 0 0,0-1 0 0 0,-1 0 0 0 0,1 0 1 0 0,0 1-1 0 0,0-1 0 0 0,-1 0 0 0 0,1 0 0 0 0,0 0 0 0 0,-1-1 0 0 0,1 1 0 0 0,0 0 0 0 0,0-1 0 0 0,-1 1 0 0 0,1-1 0 0 0,2-1 1 0 0,3-1 17 0 0,0-1 1 0 0,0 0 0 0 0,-1-1 0 0 0,9-7 0 0 0,-3 3-36 0 0,-7 5 21 0 0,0-1-1 0 0,-1 1 0 0 0,1-1 1 0 0,-1 0-1 0 0,0 0 0 0 0,0-1 1 0 0,0 1-1 0 0,4-11 0 0 0,-7 15-7 0 0,0-1-85 0 0,-1 2-41 0 0,0 0-200 0 0,0 0-89 0 0,0 0-21 0 0,0 0-54 0 0,0 0-218 0 0,0 0-98 0 0,0 0-21 0 0,0 0 10 0 0,0 0 56 0 0,0 0 25 0 0,0 0 2 0 0,15 1-360 0 0,-11 0 1274 0 0,-1 0 0 0 0,0 0 0 0 0,1 1 0 0 0,-1 0 0 0 0,0-1 0 0 0,5 5 0 0 0,11 6 1530 0 0,36 15 1616 0 0,-51-25-3235 0 0,0 0-1 0 0,0 0 1 0 0,0-1 0 0 0,1 1-1 0 0,-1-1 1 0 0,0 0-1 0 0,1 0 1 0 0,-1-1 0 0 0,0 0-1 0 0,1 1 1 0 0,-1-1 0 0 0,1-1-1 0 0,-1 1 1 0 0,8-2-1 0 0,3-2-52 0 0,2 0 36 0 0,0-1-1 0 0,19-8 1 0 0,-30 10-67 0 0,-1 0 0 0 0,0 0 0 0 0,0 0 0 0 0,0 0 0 0 0,0-1 0 0 0,-1 1 0 0 0,1-1 0 0 0,-1 0 0 0 0,0-1 0 0 0,6-8 0 0 0,-8 10-25 0 0,0 0 1 0 0,-1 1-1 0 0,1-1 1 0 0,-1 0-1 0 0,0-1 1 0 0,0 1 0 0 0,0 0-1 0 0,0 0 1 0 0,-1 0-1 0 0,1-1 1 0 0,-1 1-1 0 0,0 0 1 0 0,0 0-1 0 0,0-1 1 0 0,0 1-1 0 0,-1 0 1 0 0,1 0 0 0 0,-2-5-1 0 0,1 6 7 0 0,0 0-1 0 0,0 0 1 0 0,0 0-1 0 0,0 0 1 0 0,0 0-1 0 0,0 0 1 0 0,-1 0-1 0 0,1 1 1 0 0,-1-1-1 0 0,1 0 1 0 0,-1 1-1 0 0,1-1 1 0 0,-1 1-1 0 0,0 0 1 0 0,0-1-1 0 0,0 1 1 0 0,0 0-1 0 0,0 0 1 0 0,0 0-1 0 0,0 1 0 0 0,0-1 1 0 0,0 0-1 0 0,0 1 1 0 0,-1-1-1 0 0,1 1 1 0 0,0 0-1 0 0,0 0 1 0 0,-4 0-1 0 0,-1 0-10 0 0,0 1 0 0 0,-1-1-1 0 0,1 1 1 0 0,-1 1 0 0 0,1 0-1 0 0,0 0 1 0 0,0 0 0 0 0,0 1-1 0 0,0 0 1 0 0,1 0 0 0 0,-1 1-1 0 0,1 0 1 0 0,-1 0-1 0 0,-6 6 1 0 0,1-1 73 0 0,7-6 12 0 0,0 0 0 0 0,0 1 0 0 0,0 0 0 0 0,0 0 0 0 0,1 0 0 0 0,-1 1 1 0 0,1 0-1 0 0,-6 8 0 0 0,-1 8 122 0 0,8-15-124 0 0,-1 1 1 0 0,1-1-1 0 0,1 1 0 0 0,-1 0 0 0 0,-1 8 0 0 0,4-13-46 0 0,-1 1 1 0 0,1 0-1 0 0,0-1 0 0 0,0 1 0 0 0,1-1 0 0 0,-1 1 0 0 0,0-1 0 0 0,1 1 0 0 0,-1 0 1 0 0,1-1-1 0 0,0 0 0 0 0,0 1 0 0 0,0-1 0 0 0,0 1 0 0 0,1-1 0 0 0,-1 0 1 0 0,0 0-1 0 0,3 3 0 0 0,-2-3-9 0 0,-1 0 1 0 0,1-1 0 0 0,0 1-1 0 0,0 0 1 0 0,0-1 0 0 0,0 1-1 0 0,0-1 1 0 0,0 1 0 0 0,0-1 0 0 0,0 0-1 0 0,0 0 1 0 0,1 0 0 0 0,-1 0-1 0 0,0-1 1 0 0,1 1 0 0 0,-1 0-1 0 0,1-1 1 0 0,-1 0 0 0 0,1 0-1 0 0,3 0 1 0 0,3 0 4 0 0,0-2 0 0 0,-1 1 0 0 0,1-1 0 0 0,12-5 0 0 0,-4 2-14 0 0,7-3-274 0 0,-2-2 0 0 0,1 0 0 0 0,-1-1 0 0 0,35-25 0 0 0,-53 34 194 0 0,8-7-444 0 0,-1 0-1 0 0,18-18 1 0 0,-10 10-276 0 0,-12 10 349 0 0,0-1 0 0 0,-1 0 1 0 0,0 0-1 0 0,0 0 0 0 0,9-17 0 0 0,-5 8-50 0 0,-9 15 805 0 0,-1 2 217 0 0,0 0 41 0 0,-1 0-434 0 0,-1 1 0 0 0,1-1 1 0 0,0 1-1 0 0,0-1 0 0 0,0 1 0 0 0,0-1 0 0 0,0 1 0 0 0,0-1 1 0 0,0 1-1 0 0,0 0 0 0 0,0 0 0 0 0,0 0 0 0 0,0 0 1 0 0,0-1-1 0 0,1 1 0 0 0,-1 0 0 0 0,-1 2 0 0 0,-10 20 1068 0 0,5 1-857 0 0,2 0 0 0 0,0 0 0 0 0,1 1 0 0 0,-1 44 0 0 0,5-25-216 0 0,0-42-52 0 0,0-2 14 0 0,0 0-2 0 0,2-2-55 0 0,-1-1 0 0 0,1 1 0 0 0,-1 0 0 0 0,0-1 0 0 0,0 1 0 0 0,0-1 0 0 0,1-2 0 0 0,-2 4-13 0 0,36-99 374 0 0,-33 94-273 0 0,0 0 0 0 0,0 0 0 0 0,1 0 0 0 0,-1 0 0 0 0,1 0 0 0 0,1 1 0 0 0,-1-1 0 0 0,1 1 0 0 0,7-6 0 0 0,-8 9-81 0 0,0 0 0 0 0,0 0 1 0 0,1 0-1 0 0,-1 0 0 0 0,0 1 1 0 0,1 0-1 0 0,-1 0 0 0 0,8-1 1 0 0,2-1-11 0 0,1 0-424 0 0,27-2 0 0 0,-31 4-629 0 0,13 1-5696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296 313 3224 0 0,'-6'-4'1841'0'0,"-1"0"-452"0"0,0 0 0 0 0,0 1-1 0 0,-1 0 1 0 0,-8-2 0 0 0,11 4-1148 0 0,1 0 0 0 0,-1 0-1 0 0,0 1 1 0 0,1-1 0 0 0,-1 1 0 0 0,0 1 0 0 0,1-1-1 0 0,-1 1 1 0 0,0-1 0 0 0,1 1 0 0 0,-7 2-1 0 0,3 1-29 0 0,0-1-1 0 0,0 1 0 0 0,1 0 0 0 0,-1 1 0 0 0,-7 5 1 0 0,12-7-158 0 0,0 0 0 0 0,0 0 1 0 0,0 0-1 0 0,0 0 0 0 0,1 1 1 0 0,-1-1-1 0 0,-2 5 0 0 0,-13 17 160 0 0,8-14-83 0 0,-1 1 0 0 0,2 0-1 0 0,0 1 1 0 0,1 0 0 0 0,0 0-1 0 0,0 1 1 0 0,-8 25 0 0 0,14-31-20 0 0,0 1 0 0 0,1 0 1 0 0,0-1-1 0 0,0 1 0 0 0,1 13 0 0 0,0-13-11 0 0,0-7 7 0 0,3-3-2 0 0,21-16-10 0 0,0 0-1 0 0,-2-1 0 0 0,0-2 1 0 0,0 0-1 0 0,-2-1 0 0 0,-1-1 1 0 0,-1-1-1 0 0,27-44 0 0 0,-36 51-270 0 0,1 1-102 0 0,-1 0 0 0 0,-1-1 0 0 0,0 0 0 0 0,-1-1 0 0 0,-1 1 0 0 0,0-1 0 0 0,3-19 0 0 0,16-95-1895 0 0,-25 128 2169 0 0,1 0 0 0 0,-1 0 1 0 0,0 0-1 0 0,0-1 0 0 0,0 1 1 0 0,0 0-1 0 0,-1 0 1 0 0,1-1-1 0 0,-1 1 0 0 0,0 0 1 0 0,0 0-1 0 0,0 0 0 0 0,0 0 1 0 0,-1 0-1 0 0,1 0 0 0 0,-5-5 1 0 0,6 7 257 0 0,-2 1-193 0 0,0 0 0 0 0,0 1-1 0 0,0-1 1 0 0,0 0 0 0 0,0 1-1 0 0,0-1 1 0 0,0 1 0 0 0,0 0-1 0 0,0-1 1 0 0,0 1 0 0 0,0 0-1 0 0,1 0 1 0 0,-1 1 0 0 0,0-1-1 0 0,1 0 1 0 0,-1 0 0 0 0,1 1 0 0 0,-1-1-1 0 0,1 1 1 0 0,-1-1 0 0 0,1 1-1 0 0,0 0 1 0 0,0-1 0 0 0,0 1-1 0 0,0 0 1 0 0,0 0 0 0 0,1 0-1 0 0,-2 3 1 0 0,-1 6 34 0 0,1 0 0 0 0,0-1 0 0 0,0 1 0 0 0,1 14 1 0 0,-1-7-9 0 0,-3 37 96 0 0,3 77 0 0 0,3-113-138 0 0,1 0 1 0 0,0-1 0 0 0,2 1 0 0 0,0-1-1 0 0,1 0 1 0 0,1 0 0 0 0,15 32-1 0 0,-21-48-71 0 0,1-1 0 0 0,0 0 0 0 0,0 0-1 0 0,0 1 1 0 0,0-1 0 0 0,0 0-1 0 0,0 0 1 0 0,1 0 0 0 0,-1 0-1 0 0,2 1 1 0 0,5-2-2482 0 0,0-3 1495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13536 0 0,'-3'-1'208'0'0,"2"1"-138"0"0,1 0 0 0 0,-1 0 0 0 0,0 0 1 0 0,1-1-1 0 0,-1 1 0 0 0,0 0 0 0 0,1-1 1 0 0,-1 1-1 0 0,1 0 0 0 0,-1-1 0 0 0,1 1 1 0 0,-1-1-1 0 0,1 1 0 0 0,-1-1 0 0 0,1 1 0 0 0,-1-1 1 0 0,1 1-1 0 0,-1-2 0 0 0,0 1 484 0 0,1 1 146 0 0,0 0 31 0 0,2 0-93 0 0,23-7-429 0 0,1 0-310 0 0,43-6 1 0 0,-28 5-4904 0 0,-25 4-453 0 0</inkml:trace>
  <inkml:trace contextRef="#ctx0" brushRef="#br0" timeOffset="1">87 150 13392 0 0,'0'2'298'0'0,"0"4"-177"0"0,-2-1 0 0 0,1 1 0 0 0,-1 0 0 0 0,0-1 0 0 0,0 1 0 0 0,-6 9 0 0 0,-5 16 198 0 0,3-5-51 0 0,-5 14 574 0 0,15-38-808 0 0,-1 0 0 0 0,1 0 0 0 0,-1 0 0 0 0,1 1 0 0 0,0-1 0 0 0,0 0 0 0 0,0 0 1 0 0,0 0-1 0 0,1 0 0 0 0,-1 0 0 0 0,0 0 0 0 0,1 0 0 0 0,0 0 0 0 0,-1 0 0 0 0,3 4 1 0 0,-2-5-27 0 0,0-1 0 0 0,0 1 0 0 0,0 0 0 0 0,1 0 0 0 0,-1 0 1 0 0,0-1-1 0 0,1 1 0 0 0,-1 0 0 0 0,0-1 0 0 0,1 0 0 0 0,-1 1 1 0 0,1-1-1 0 0,-1 0 0 0 0,3 1 0 0 0,2-1-372 0 0,0-1 0 0 0,0 1 0 0 0,0-1 0 0 0,0 0 0 0 0,0-1 0 0 0,8-2 0 0 0,1-4-618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30 9184 0 0,'0'0'421'0'0,"1"-1"-12"0"0,13-12-121 0 0,-5 1 3244 0 0,-10 9-806 0 0,-6 7-2616 0 0,-16 12 280 0 0,1 1 1 0 0,0 2-1 0 0,-29 32 0 0 0,37-36-278 0 0,9-11-55 0 0,1 1-1 0 0,0-1 1 0 0,0 1 0 0 0,0 0-1 0 0,1 0 1 0 0,-1 1 0 0 0,1-1-1 0 0,0 1 1 0 0,1-1-1 0 0,-3 7 1 0 0,5-11-47 0 0,0 0 1 0 0,-1 0-1 0 0,1 0 1 0 0,0 0-1 0 0,0 0 0 0 0,0-1 1 0 0,0 1-1 0 0,0 0 1 0 0,0 0-1 0 0,0 0 0 0 0,0 0 1 0 0,1 0-1 0 0,-1-1 1 0 0,0 1-1 0 0,0 0 0 0 0,1 0 1 0 0,-1 0-1 0 0,1-1 1 0 0,-1 1-1 0 0,0 0 0 0 0,1 0 1 0 0,0 0-1 0 0,1 0-1 0 0,-1 0 0 0 0,0 0-1 0 0,1 0 1 0 0,-1 0 0 0 0,1 0 0 0 0,-1 0 0 0 0,1-1 0 0 0,-1 1-1 0 0,1 0 1 0 0,-1-1 0 0 0,3 1 0 0 0,2 0-4 0 0,0 0 1 0 0,1-1-1 0 0,-1 0 1 0 0,0 0-1 0 0,10-1 0 0 0,20-8 114 0 0,-30 7-107 0 0,0 0 0 0 0,-1 1 1 0 0,1-1-1 0 0,0 1 0 0 0,0 1 0 0 0,0-1 0 0 0,0 1 0 0 0,0 0 0 0 0,11 1 0 0 0,-11 4-12 0 0,-6-4-4 0 0,-1 1-1 0 0,1-1 1 0 0,0 0-1 0 0,-1 1 1 0 0,1-1-1 0 0,0 0 1 0 0,-1 0-1 0 0,0 1 1 0 0,1-1-1 0 0,-1 0 1 0 0,0 0-1 0 0,0 0 1 0 0,1 0-1 0 0,-1 0 0 0 0,0 0 1 0 0,0 0-1 0 0,0 0 1 0 0,-2 1-1 0 0,-3 5-10 0 0,1-1-2 0 0,-1-1 0 0 0,1 1 0 0 0,-1-1 0 0 0,0-1 1 0 0,-13 9-1 0 0,-15 12-70 0 0,9-3-1572 0 0,24-22-2675 0 0,1 0-1391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195 222 13016 0 0,'0'0'596'0'0,"-1"-1"-14"0"0,1 0-523 0 0,-1 0 0 0 0,0 0 0 0 0,1 0-1 0 0,-1 0 1 0 0,0 0 0 0 0,0 0 0 0 0,0 0-1 0 0,1 0 1 0 0,-1 0 0 0 0,0 0 0 0 0,0 1 0 0 0,0-1-1 0 0,0 0 1 0 0,0 1 0 0 0,-1-1 0 0 0,1 1-1 0 0,0-1 1 0 0,0 1 0 0 0,0-1 0 0 0,0 1 0 0 0,-1 0-1 0 0,1 0 1 0 0,0-1 0 0 0,0 1 0 0 0,0 0-1 0 0,-1 0 1 0 0,1 0 0 0 0,0 0 0 0 0,0 1 0 0 0,-1-1-1 0 0,1 0 1 0 0,0 0 0 0 0,0 1 0 0 0,0-1-1 0 0,-1 1 1 0 0,1-1 0 0 0,0 1 0 0 0,-2 1 0 0 0,-4 1 335 0 0,1-1-280 0 0,0 1 0 0 0,0-1 1 0 0,0 1-1 0 0,1 1 0 0 0,-1-1 1 0 0,1 1-1 0 0,0 0 0 0 0,0 0 1 0 0,-6 7-1 0 0,-1 3-74 0 0,0 0 0 0 0,-10 18-1 0 0,18-27-7 0 0,1-1-24 0 0,1-1-1 0 0,0 1 0 0 0,0 0 0 0 0,0-1 0 0 0,-3 9 1 0 0,4-9-8 0 0,1-1-1 0 0,0 0 1 0 0,-1 1 0 0 0,1-1 0 0 0,0 0 0 0 0,0 1-1 0 0,1-1 1 0 0,-1 0 0 0 0,0 0 0 0 0,1 1 0 0 0,-1-1-1 0 0,1 0 1 0 0,0 0 0 0 0,0 1 0 0 0,-1-1 0 0 0,3 3-1 0 0,-2-4 1 0 0,0 1 0 0 0,1-1 0 0 0,-1 1 0 0 0,0-1 0 0 0,1 0 0 0 0,-1 1 0 0 0,0-1 0 0 0,1 0 0 0 0,-1 0 0 0 0,1 0 0 0 0,0 0 0 0 0,-1 0 0 0 0,3 0 0 0 0,27 8 0 0 0,-14-4 0 0 0,-3-1 0 0 0,-13-4 2 0 0,0 0-1 0 0,-1 0 0 0 0,1 0 0 0 0,0 0 0 0 0,-1 0 0 0 0,1 0 1 0 0,-1 1-1 0 0,1-1 0 0 0,0 0 0 0 0,-1 0 0 0 0,1 1 0 0 0,-1-1 0 0 0,1 0 1 0 0,-1 1-1 0 0,1-1 0 0 0,-1 0 0 0 0,1 1 0 0 0,-1-1 0 0 0,1 1 1 0 0,-1-1-1 0 0,1 1 0 0 0,-1-1 0 0 0,0 1 0 0 0,1-1 0 0 0,-1 1 1 0 0,0-1-1 0 0,0 1 0 0 0,1-1 0 0 0,-1 1 0 0 0,0 0 0 0 0,0-1 0 0 0,0 1 1 0 0,0-1-1 0 0,0 1 0 0 0,1 1 0 0 0,-2-1 3 0 0,1 1 0 0 0,-1 0 0 0 0,0-1 1 0 0,1 1-1 0 0,-1-1 0 0 0,0 1 0 0 0,0-1 0 0 0,-2 3 0 0 0,2-1-8 0 0,-5 3-71 0 0,0 1 0 0 0,0-1 0 0 0,-1-1 0 0 0,0 1 0 0 0,0-1 0 0 0,0 0 0 0 0,0 0 1 0 0,-13 5-1 0 0,-5 4-1701 0 0,17-13-2178 0 0,2-4-1172 0 0</inkml:trace>
  <inkml:trace contextRef="#ctx0" brushRef="#br0" timeOffset="1">180 0 9672 0 0,'0'0'440'0'0,"-1"0"-6"0"0,-3 0-35 0 0,3 0 877 0 0,1 0 415 0 0,0 0 79 0 0,0 0-209 0 0,0 0-953 0 0,0 0-414 0 0,0 0-88 0 0,11 7-26 0 0,-6-5-433 0 0,1 0 0 0 0,-1-1-1 0 0,0 0 1 0 0,1 0-1 0 0,0 0 1 0 0,6 0-1 0 0,-2 0-2321 0 0,11-1-2943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9672 0 0,'-1'3'440'0'0,"-2"2"-282"0"0,-2 7 232 0 0,0 0 0 0 0,0 0 1 0 0,1 0-1 0 0,0 1 1 0 0,1-1-1 0 0,1 1 1 0 0,-2 24-1 0 0,4-20-34 0 0,-1-5 207 0 0,1-1 0 0 0,1 1 0 0 0,2 14 0 0 0,-3-23-769 0 0,1-1 0 0 0,-1 0 1 0 0,1 0-1 0 0,-1 1 0 0 0,1-1 1 0 0,0 0-1 0 0,0 0 0 0 0,0 0 1 0 0,1 0-1 0 0,-1 0 0 0 0,0 0 0 0 0,1 0 1 0 0,-1 0-1 0 0,1 0 0 0 0,0-1 1 0 0,-1 1-1 0 0,1-1 0 0 0,0 1 1 0 0,0-1-1 0 0,0 1 0 0 0,3 0 1 0 0,-3-1-4727 0 0</inkml:trace>
  <inkml:trace contextRef="#ctx0" brushRef="#br0" timeOffset="1">159 14 2760 0 0,'-1'2'576'0'0,"-5"16"3709"0"0,-5 23 0 0 0,9-31-3242 0 0,-3 10-566 0 0,2-1 1 0 0,0 1-1 0 0,2 0 0 0 0,0 0 1 0 0,1 0-1 0 0,3 25 0 0 0,6 33 328 0 0,33 137 1 0 0,-28-158-933 0 0,-8-32-1247 0 0,13 37-1 0 0,-18-60 92 0 0,-1-2-11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8 114 13104 0 0,'0'-2'297'0'0,"-4"-18"348"0"0,3 19-629 0 0,1 0 0 0 0,-1-1 1 0 0,1 1-1 0 0,-1 0 0 0 0,1-1 1 0 0,0 1-1 0 0,-1 0 0 0 0,1-1 1 0 0,0 1-1 0 0,0 0 0 0 0,0-1 1 0 0,0 1-1 0 0,0-1 0 0 0,0 1 1 0 0,1 0-1 0 0,-1-1 0 0 0,0 1 1 0 0,1 0-1 0 0,-1-1 0 0 0,1 1 1 0 0,-1 0-1 0 0,1-1 0 0 0,0 1 1 0 0,-1 0-1 0 0,1 0 0 0 0,0 0 1 0 0,0 0-1 0 0,0 0 0 0 0,2-2 1 0 0,5-3 153 0 0,0 0 0 0 0,1 1 1 0 0,-1-1-1 0 0,1 2 1 0 0,0 0-1 0 0,0 0 0 0 0,1 0 1 0 0,-1 1-1 0 0,1 0 1 0 0,0 1-1 0 0,0 0 0 0 0,0 1 1 0 0,0 0-1 0 0,0 1 0 0 0,0-1 1 0 0,0 2-1 0 0,0 0 1 0 0,0 0-1 0 0,9 3 0 0 0,-17-4-186 0 0,0 0-1 0 0,-1 1 0 0 0,1-1 0 0 0,-1 1 0 0 0,1-1 0 0 0,-1 1 1 0 0,1 0-1 0 0,-1-1 0 0 0,1 1 0 0 0,-1 0 0 0 0,0 0 0 0 0,1 0 0 0 0,-1 0 1 0 0,0 0-1 0 0,0 0 0 0 0,0 0 0 0 0,0 1 0 0 0,0-1 0 0 0,0 0 1 0 0,0 1-1 0 0,0-1 0 0 0,0 1 0 0 0,-1-1 0 0 0,1 1 0 0 0,-1-1 0 0 0,1 1 1 0 0,-1-1-1 0 0,1 1 0 0 0,-1 2 0 0 0,0-1-64 0 0,0 1 0 0 0,-1-1-1 0 0,1 1 1 0 0,-1-1 0 0 0,0 1 0 0 0,0-1-1 0 0,0 1 1 0 0,-1-1 0 0 0,1 0 0 0 0,-1 0 0 0 0,0 0-1 0 0,-3 5 1 0 0,-9 14-538 0 0,-7 8-275 0 0,6-11-3491 0 0,9-10-139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12528 0 0,'0'0'572'0'0,"0"0"-11"0"0,-2 0-364 0 0,-3 0-58 0 0,1 1-1 0 0,-1-1 0 0 0,0 1 1 0 0,1 0-1 0 0,-1 1 0 0 0,1-1 1 0 0,-1 1-1 0 0,1 0 1 0 0,0 0-1 0 0,0 0 0 0 0,0 1 1 0 0,0 0-1 0 0,0-1 0 0 0,0 1 1 0 0,1 0-1 0 0,-1 1 0 0 0,1-1 1 0 0,0 1-1 0 0,-5 7 1 0 0,-4 7 263 0 0,1 0 0 0 0,1 1 0 0 0,-9 23 0 0 0,11-25-645 0 0,7-15 247 0 0,-5 11-9 0 0,0 0 0 0 0,-3 16 0 0 0,8-27 12 0 0,0 0-1 0 0,1 0 1 0 0,-1 1 0 0 0,1-1-1 0 0,-1 0 1 0 0,1 1 0 0 0,0-1-1 0 0,0 0 1 0 0,0 1-1 0 0,0-1 1 0 0,0 0 0 0 0,1 1-1 0 0,-1-1 1 0 0,1 0 0 0 0,-1 0-1 0 0,1 1 1 0 0,0-1 0 0 0,0 0-1 0 0,0 0 1 0 0,3 4-1 0 0,-4-6 0 0 0,1 1-1 0 0,-1-1 0 0 0,1 0 0 0 0,-1 1 0 0 0,1-1 1 0 0,-1 0-1 0 0,1 1 0 0 0,-1-1 0 0 0,1 0 0 0 0,-1 0 0 0 0,1 0 1 0 0,0 1-1 0 0,-1-1 0 0 0,1 0 0 0 0,-1 0 0 0 0,1 0 1 0 0,-1 0-1 0 0,1 0 0 0 0,0 0 0 0 0,-1 0 0 0 0,1 0 0 0 0,-1-1 1 0 0,1 1-1 0 0,0 0 0 0 0,16-9-13 0 0,-11 6 14 0 0,-1 0-20 0 0,0 0 0 0 0,-1 0 0 0 0,0-1 0 0 0,0 1 0 0 0,0-1 0 0 0,0 0 0 0 0,6-8 0 0 0,19-34-377 0 0,-7 10 170 0 0,-17 28 172 0 0,-1 0 0 0 0,7-17-1 0 0,-8 18 154 0 0,1-1 0 0 0,0 0 0 0 0,6-8 0 0 0,-10 16-67 0 0,0-1 0 0 0,0 1 0 0 0,0 0 0 0 0,0 0 0 0 0,0 0 0 0 0,0 0 0 0 0,1 0 0 0 0,-1 0 0 0 0,0-1 0 0 0,0 1 0 0 0,0 0 0 0 0,0 0 0 0 0,0 0 0 0 0,1 0 0 0 0,-1 0 0 0 0,0 0 0 0 0,0 0 0 0 0,0 0 0 0 0,1 0 0 0 0,-1 0 0 0 0,0 0 0 0 0,0 0 0 0 0,0 0-1 0 0,0 0 1 0 0,1 0 0 0 0,-1 0 0 0 0,0 0 0 0 0,0 0 0 0 0,0 0 0 0 0,1 0 0 0 0,-1 0 0 0 0,0 0 0 0 0,0 0 0 0 0,0 0 0 0 0,1 0 0 0 0,6 7 453 0 0,4 12-231 0 0,-10-17-177 0 0,13 25-195 0 0,11 21 655 0 0,-3-19-6218 0 0,-11-19-638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5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39 5064 0 0,'0'0'232'0'0,"2"-1"-14"0"0,5-3-54 0 0,-5 3 444 0 0,-2 1 182 0 0,0 0 30 0 0,0 0-11 0 0,0 0-62 0 0,0-5 1158 0 0,0 5-1784 0 0,0-1 0 0 0,0 1 0 0 0,1 0 1 0 0,-1-1-1 0 0,0 1 0 0 0,0-1 0 0 0,0 1 1 0 0,0 0-1 0 0,0-1 0 0 0,0 1 0 0 0,0-1 1 0 0,0 1-1 0 0,0-1 0 0 0,0 1 0 0 0,-1 0 0 0 0,1-1 1 0 0,0 1-1 0 0,0-1 0 0 0,0 1 0 0 0,0 0 1 0 0,-1-1-1 0 0,1 1 0 0 0,-1-1 0 0 0,-27-15 2747 0 0,26 15-2491 0 0,2 1-33 0 0,0 0-134 0 0,0 0-61 0 0,0 0-12 0 0,-17 5 295 0 0,17-5-425 0 0,-1 0 0 0 0,1 0 0 0 0,-1 0 0 0 0,1 1 0 0 0,0-1 0 0 0,-1 0 0 0 0,1 0 0 0 0,-1 0 0 0 0,1 0 1 0 0,-1 0-1 0 0,1 0 0 0 0,-1 0 0 0 0,1 0 0 0 0,-1 0 0 0 0,1 0 0 0 0,-1 0 0 0 0,1 0 0 0 0,0 0 0 0 0,-2 0 0 0 0,1 0 1 0 0,1-1 1 0 0,-1 1-1 0 0,0 0 1 0 0,0 0 0 0 0,1 0-1 0 0,-1 0 1 0 0,0 0-1 0 0,0 0 1 0 0,0 1 0 0 0,1-1-1 0 0,-1 0 1 0 0,0 0 0 0 0,1 1-1 0 0,-1-1 1 0 0,0 0-1 0 0,0 1 1 0 0,1-1 0 0 0,-1 0-1 0 0,0 1 1 0 0,1-1-1 0 0,-1 1 1 0 0,1-1 0 0 0,-1 1-1 0 0,1-1 1 0 0,-1 1 0 0 0,1 0-1 0 0,-2 1 1 0 0,-31 28 65 0 0,27-21-63 0 0,2 1 32 0 0,4 1-22 0 0,0-7 32 0 0,3 2 11 0 0,-2-5 0 0 0,0 0-10 0 0,16 5-46 0 0,-9-3 43 0 0,1 0 1 0 0,-1 0-1 0 0,1-1 1 0 0,0 0 0 0 0,16 1-1 0 0,-22-2-45 0 0,-1-1 0 0 0,1 1 0 0 0,-1 0 0 0 0,1 0 0 0 0,-1 0 0 0 0,0 1 0 0 0,1-1 0 0 0,-1 1 0 0 0,0-1-1 0 0,2 3 1 0 0,3 4 6 0 0,-5-7-6 0 0,-1 1 0 0 0,1 0-1 0 0,-1 0 1 0 0,0 0 0 0 0,0 0-1 0 0,0 0 1 0 0,0 0 0 0 0,0 0-1 0 0,0 0 1 0 0,0 3-1 0 0,-1-4-5 0 0,0 0 0 0 0,0 0 0 0 0,0 1 0 0 0,0-1 0 0 0,0 0 0 0 0,0 1 0 0 0,-1-1-1 0 0,1 0 1 0 0,0 0 0 0 0,-2 2 0 0 0,-1 13 275 0 0,3-14-257 0 0,-1-1 0 0 0,1 1-1 0 0,0 0 1 0 0,-1-1 0 0 0,1 1-1 0 0,-1-1 1 0 0,0 1 0 0 0,0-1-1 0 0,1 1 1 0 0,-1-1 0 0 0,0 1-1 0 0,0-1 1 0 0,0 0 0 0 0,0 1 0 0 0,0-1-1 0 0,-1 0 1 0 0,1 0 0 0 0,0 0-1 0 0,-1 0 1 0 0,1 0 0 0 0,-2 1-1 0 0,-1 0 59 0 0,0 1 0 0 0,-1-2-1 0 0,1 1 1 0 0,0 0 0 0 0,0-1 0 0 0,-1 0-1 0 0,-4 1 1 0 0,-12 4 386 0 0,18-4-425 0 0,0-1-1 0 0,1 0 0 0 0,-1-1 0 0 0,0 1 0 0 0,0 0 1 0 0,0-1-1 0 0,-3 1 0 0 0,-15-1 17 0 0,18-1-52 0 0,0 0-2 0 0,-11 4 65 0 0,5 0-285 0 0,7-2-926 0 0,2-1-381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55 2304 0 0,'0'0'101'0'0,"-7"-4"22"0"0,0 0-2610 0 0,-1 0 4511 0 0,0-1 9831 0 0,11 4-7314 0 0,8 0-4475 0 0,47 1-114 0 0,74-11-1 0 0,-54-5-3179 0 0,-55 8-2390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91 10968 0 0,'0'0'498'0'0,"0"0"-3"0"0,0 2-316 0 0,1 14 111 0 0,-1 16 1083 0 0,-5 41 0 0 0,4-64-1181 0 0,1 0 1 0 0,0 0-1 0 0,1-1 1 0 0,0 1 0 0 0,2 9-1 0 0,0-5 159 0 0,0 25 0 0 0,-3-32-336 0 0,0-1 1 0 0,1 0 0 0 0,-1 0-1 0 0,1 0 1 0 0,0 0 0 0 0,0 0-1 0 0,4 8 1 0 0,-4-12-958 0 0,-1-1-361 0 0,0 0-69 0 0,0 0-17 0 0</inkml:trace>
  <inkml:trace contextRef="#ctx0" brushRef="#br0" timeOffset="1">128 1 2760 0 0,'0'0'589'0'0,"0"0"1434"0"0,0 0 626 0 0,0 0 126 0 0,0 0-283 0 0,0 0-1306 0 0,0 0-570 0 0,0 0-116 0 0,0 0-56 0 0,2 0-158 0 0,107 0-945 0 0,-88 0-4954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9728 0 0,'-6'19'432'0'0,"6"-12"88"0"0,0 12-416 0 0,-4 0-104 0 0,4-6 0 0 0,-5 6 0 0 0,5-2 440 0 0,0 2 64 0 0,0-2 8 0 0,5-2 8 0 0,-1 2-208 0 0,2-8-48 0 0,-1 1-8 0 0,5-1 0 0 0,-1 1-328 0 0,8-7-72 0 0,-8-6-16 0 0,7-3-5248 0 0</inkml:trace>
  <inkml:trace contextRef="#ctx0" brushRef="#br0" timeOffset="1">168 14 10912 0 0,'-1'2'497'0'0,"-8"13"-35"0"0,-10 22 1 0 0,17-31-193 0 0,0 0 1 0 0,0 0-1 0 0,0 0 0 0 0,1 1 1 0 0,0-1-1 0 0,0 1 1 0 0,0 8-1 0 0,1-14-189 0 0,0 1 0 0 0,0 0 0 0 0,0 0 0 0 0,0 0 1 0 0,0 0-1 0 0,1-1 0 0 0,-1 1 0 0 0,1 0 0 0 0,-1 0 0 0 0,1-1 1 0 0,0 1-1 0 0,0 0 0 0 0,0-1 0 0 0,2 4 0 0 0,-2-4-26 0 0,1 1 0 0 0,0 0 0 0 0,0-1 0 0 0,0 0 0 0 0,0 1 0 0 0,0-1 0 0 0,1 0 0 0 0,-1 0 0 0 0,0 0 0 0 0,0 0 0 0 0,4 0 0 0 0,-2 0-38 0 0,-1 0 0 0 0,1-1-1 0 0,0 1 1 0 0,0-1 0 0 0,0 0 0 0 0,0 0-1 0 0,0-1 1 0 0,0 1 0 0 0,-1-1 0 0 0,1 0-1 0 0,0 0 1 0 0,0 0 0 0 0,-1 0 0 0 0,1-1-1 0 0,-1 1 1 0 0,7-5 0 0 0,-7 5-26 0 0,-1-1 1 0 0,1 0-1 0 0,-1 0 1 0 0,1 0-1 0 0,-1 0 1 0 0,0 0-1 0 0,0-1 1 0 0,0 1-1 0 0,0-1 1 0 0,0 1-1 0 0,-1-1 1 0 0,1 0-1 0 0,-1 1 1 0 0,0-1-1 0 0,1 0 1 0 0,-1 0-1 0 0,-1 0 1 0 0,1 0-1 0 0,0 0 1 0 0,-1 0-1 0 0,1-4 0 0 0,-1 3-1 0 0,0 0 0 0 0,0 0-1 0 0,-1 0 1 0 0,1 0-1 0 0,-1 0 1 0 0,0 0-1 0 0,0 0 1 0 0,-1 0 0 0 0,-1-4-1 0 0,2 6 12 0 0,-1-1-1 0 0,1 1 1 0 0,-1 0-1 0 0,1 0 1 0 0,-1 1-1 0 0,0-1 1 0 0,0 0-1 0 0,0 0 1 0 0,0 1-1 0 0,0-1 1 0 0,0 1-1 0 0,0 0 1 0 0,0 0-1 0 0,-1 0 1 0 0,1 0-1 0 0,-4-1 1 0 0,-3-1-18 0 0,0 2 0 0 0,0-1 1 0 0,0 1-1 0 0,-11 0 1 0 0,19 1-243 0 0,1 0-871 0 0,0 0-366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1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13392 0 0,'0'0'612'0'0,"0"0"-15"0"0,0-1-382 0 0,0-1-124 0 0,1 0 0 0 0,-1 1 0 0 0,0-1 0 0 0,0 0 0 0 0,1 0 1 0 0,-1 1-1 0 0,1-1 0 0 0,-1 0 0 0 0,1 1 0 0 0,0-1 1 0 0,0 1-1 0 0,0-1 0 0 0,1-1 0 0 0,4-7 696 0 0,-6 7-725 0 0,1 0 0 0 0,0 0-1 0 0,0 0 1 0 0,0 0-1 0 0,1 1 1 0 0,-1-1-1 0 0,1 0 1 0 0,-1 1-1 0 0,1-1 1 0 0,0 1-1 0 0,0 0 1 0 0,0 0-1 0 0,0-1 1 0 0,1 1 0 0 0,-1 1-1 0 0,1-1 1 0 0,-1 0-1 0 0,1 1 1 0 0,-1-1-1 0 0,1 1 1 0 0,0 0-1 0 0,0-1 1 0 0,-1 1-1 0 0,1 1 1 0 0,6-2-1 0 0,6-2-79 0 0,1 1 0 0 0,-1 0-1 0 0,30-1 1 0 0,-45 8-47 0 0,0-2 61 0 0,0 4 3 0 0,0 1 0 0 0,0-1 0 0 0,1 0 0 0 0,0 1 0 0 0,0-1 0 0 0,0 0 0 0 0,1 0 0 0 0,2 6-1 0 0,3 1 0 0 0,7 18 5 0 0,-13-28-7 0 0,-1-1 0 0 0,0 0 0 0 0,1 0 0 0 0,-1 0 1 0 0,0 0-1 0 0,0 0 0 0 0,0 1 0 0 0,0-1 0 0 0,0 0 0 0 0,-1 0 1 0 0,1 0-1 0 0,-1 0 0 0 0,0 4 0 0 0,-4 4 3 0 0,0-1 0 0 0,-1 1 0 0 0,0-1-1 0 0,0 0 1 0 0,-1-1 0 0 0,0 0 0 0 0,0 0 0 0 0,-14 11-1 0 0,21-19 2 0 0,0 0 0 0 0,0 0 0 0 0,-1 1 0 0 0,1-1 0 0 0,0 0 0 0 0,-1 0 0 0 0,1 1 0 0 0,0-1 0 0 0,0 0 0 0 0,-1 1 0 0 0,1-1 0 0 0,0 0 0 0 0,0 1 0 0 0,0-1 0 0 0,0 0 0 0 0,-1 1 0 0 0,1-1 0 0 0,0 0 0 0 0,0 1 0 0 0,0-1 0 0 0,0 1 0 0 0,0 0 0 0 0,1-1 4 0 0,0 0-1 0 0,0 0 0 0 0,0 0 0 0 0,0 0 0 0 0,0 0 0 0 0,0 0 0 0 0,0 0 0 0 0,0 0 0 0 0,0 0 1 0 0,0 0-1 0 0,0-1 0 0 0,0 1 0 0 0,0 0 0 0 0,0-1 0 0 0,-1 1 0 0 0,1-1 0 0 0,0 1 0 0 0,0-1 1 0 0,0 1-1 0 0,0-1 0 0 0,-1 0 0 0 0,1 1 0 0 0,0-1 0 0 0,-1 0 0 0 0,1 1 0 0 0,0-2 0 0 0,15-39 82 0 0,-11 30-73 0 0,-1 0 0 0 0,0 0 0 0 0,2-12-1 0 0,-5 16-27 0 0,1 0 0 0 0,0 0 0 0 0,0 0 0 0 0,0 1 0 0 0,1-1-1 0 0,0 0 1 0 0,0 1 0 0 0,0 0 0 0 0,1 0 0 0 0,0 0-1 0 0,0 0 1 0 0,1 1 0 0 0,0-1 0 0 0,8-6 0 0 0,-12 11 15 0 0,11-9-1 0 0,0 0 1 0 0,-1-1-1 0 0,0 0 0 0 0,-1-1 0 0 0,0 0 0 0 0,8-15 0 0 0,-13 14 2 0 0,-4 13 0 0 0,-1 0 0 0 0,0-1 0 0 0,0 1 0 0 0,0 0 0 0 0,0-1 0 0 0,0 1 0 0 0,0-1 0 0 0,0 1 0 0 0,0-1 0 0 0,0 1 0 0 0,0 0 0 0 0,0-1 0 0 0,0 1 0 0 0,0-1 0 0 0,0 1 0 0 0,0 0 0 0 0,-1-1 0 0 0,1 1 0 0 0,0-1 0 0 0,11 8 0 0 0,-8-6 0 0 0,0 1 0 0 0,0-1 0 0 0,0 1 0 0 0,0 0 0 0 0,-1 0 0 0 0,1 0 0 0 0,-1 0 0 0 0,1 0 0 0 0,-1 1 0 0 0,0-1 0 0 0,0 1 0 0 0,3 4 0 0 0,-2 0 14 0 0,-1 0-1 0 0,0-1 0 0 0,0 1 1 0 0,0 0-1 0 0,-1 0 0 0 0,0 0 1 0 0,0 0-1 0 0,-1 0 0 0 0,0 0 1 0 0,0 0-1 0 0,-1 1 0 0 0,0-1 1 0 0,0 0-1 0 0,-1 0 0 0 0,0-1 1 0 0,0 1-1 0 0,0 0 0 0 0,-1-1 1 0 0,0 1-1 0 0,-5 8 0 0 0,-5 1 27 0 0,10-12-29 0 0,0-1 0 0 0,0 1 0 0 0,0 0 0 0 0,0 0-1 0 0,1 0 1 0 0,0 0 0 0 0,0 1 0 0 0,0-1 0 0 0,0 0 0 0 0,1 1 0 0 0,-1-1 0 0 0,1 1 0 0 0,0 8-1 0 0,0-5-76 0 0,1 0-1 0 0,0 0 0 0 0,1 0 0 0 0,2 10 0 0 0,2 5-391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3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3224 0 0,'-2'0'240'0'0,"-5"-1"-2129"0"0,-3 0 10278 0 0,19 8-2865 0 0,8 2-5173 0 0,-1 2 0 0 0,-1 0 1 0 0,28 26-1 0 0,9 7 371 0 0,-37-33-616 0 0,0 0 0 0 0,-1 1 0 0 0,0 1-1 0 0,-1 0 1 0 0,0 1 0 0 0,15 22-1 0 0,-18-19 50 0 0,1 0-1 0 0,1 0 1 0 0,0-1-1 0 0,1 0 1 0 0,25 22-1 0 0,123 80 577 0 0,-108-81-729 0 0,-32-24 49 0 0,0 0-1 0 0,0-2 0 0 0,1 0 0 0 0,25 8 0 0 0,97 22 65 0 0,-123-35-16 0 0,22 9 0 0 0,-42-14-39 0 0,2-1 0 0 0,7 0-37 0 0,-7 0-26 0 0,-3 0-215 0 0,0 0-69 0 0,-1-1-1292 0 0,-2-6-5136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3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30 9760 0 0,'0'-16'446'0'0,"0"13"-10"0"0,1 2-280 0 0,5-4 2 0 0,-4 4 567 0 0,-2 1 246 0 0,0 0 42 0 0,0 0-25 0 0,0 0-144 0 0,-3-4 307 0 0,3 4-1131 0 0,0 0-1 0 0,0 0 1 0 0,0 0 0 0 0,0 1-1 0 0,0-1 1 0 0,0 0 0 0 0,0 0-1 0 0,0 0 1 0 0,0 0 0 0 0,0 0-1 0 0,0 0 1 0 0,0 0 0 0 0,0 0-1 0 0,0 0 1 0 0,0 0 0 0 0,0 0-1 0 0,0 0 1 0 0,0 0 0 0 0,0 0-1 0 0,0 0 1 0 0,-1 0 0 0 0,1 0-1 0 0,0 0 1 0 0,0 0 0 0 0,0 0-1 0 0,0 1 1 0 0,0-1 0 0 0,0 0-1 0 0,0 0 1 0 0,0 0 0 0 0,0 0-1 0 0,0 0 1 0 0,0 0 0 0 0,0 0-1 0 0,0 0 1 0 0,0 0 0 0 0,0 0-1 0 0,-1 0 1 0 0,1 0 0 0 0,0 0-1 0 0,0 0 1 0 0,0-1 0 0 0,0 1-1 0 0,0 0 1 0 0,0 0 0 0 0,0 0-1 0 0,0 0 1 0 0,0 0 0 0 0,0 0-1 0 0,0 0 1 0 0,0 0-1 0 0,0 0 1 0 0,0 0 0 0 0,0 0-1 0 0,0 0 1 0 0,0 0 0 0 0,0 0-1 0 0,-1 0 1 0 0,1 0 0 0 0,0 0-1 0 0,0 0 1 0 0,0 0 0 0 0,0 0-1 0 0,0 0 1 0 0,0-1 0 0 0,0 1-1 0 0,0 0 1 0 0,0 0 0 0 0,1 15 124 0 0,5 26 1 0 0,-4-28-36 0 0,0 0 0 0 0,-1 0 0 0 0,0 0 0 0 0,-1 14 0 0 0,-7 9 146 0 0,5-29-175 0 0,0 1 0 0 0,1 0 1 0 0,0 0-1 0 0,0-1 0 0 0,1 1 0 0 0,0 0 0 0 0,2 11 0 0 0,0 11 152 0 0,-2-24-208 0 0,1 0 0 0 0,-1 0 0 0 0,1 1 0 0 0,0-1 0 0 0,1 0 0 0 0,2 7 0 0 0,-2-7-10 0 0,-2-4-10 0 0,0-1 1 0 0,1 1-1 0 0,0 0 1 0 0,-1-1-1 0 0,1 1 1 0 0,0-1 0 0 0,0 1-1 0 0,0-1 1 0 0,0 1-1 0 0,0-1 1 0 0,0 0-1 0 0,0 1 1 0 0,0-1-1 0 0,1 0 1 0 0,-1 0-1 0 0,2 1 1 0 0,-5-4-1 0 0,0-1 0 0 0,0 0 0 0 0,0 0 0 0 0,1 0 1 0 0,-1 0-1 0 0,1 0 0 0 0,-1 0 0 0 0,1 0 0 0 0,0 0 0 0 0,0-1 0 0 0,1 1 0 0 0,-1-5 0 0 0,0-3-5 0 0,1 1 0 0 0,0 0-1 0 0,1 0 1 0 0,2-11 0 0 0,-3 15-5 0 0,0 1-10 0 0,0 1-1 0 0,0-1 0 0 0,-1 0 0 0 0,0 0 0 0 0,0 0 0 0 0,0 0 0 0 0,-1 0 0 0 0,1 1 1 0 0,-1-1-1 0 0,0 0 0 0 0,-4-5 0 0 0,-3-8-166 0 0,6 11 84 0 0,0 1-1 0 0,-1 0 1 0 0,0 1-1 0 0,-5-7 1 0 0,4 6 42 0 0,0-1 1 0 0,-7-12-1 0 0,12 19 64 0 0,0-1-1 0 0,-1 1 0 0 0,1-1 0 0 0,-1 1 1 0 0,1-1-1 0 0,0 0 0 0 0,-1 1 0 0 0,1-1 1 0 0,0 1-1 0 0,0-1 0 0 0,0 0 0 0 0,-1 1 0 0 0,1-1 1 0 0,0 1-1 0 0,0-1 0 0 0,0 0 0 0 0,0 1 1 0 0,0-1-1 0 0,0 0 0 0 0,0 1 0 0 0,0-1 1 0 0,1 0-1 0 0,-1 1 0 0 0,0-1 0 0 0,0 1 1 0 0,0-1-1 0 0,1 0 0 0 0,-1 0 0 0 0,3-5 1389 0 0,-3 5-1352 0 0,0-1-1 0 0,1 1 0 0 0,-1 0 1 0 0,1 0-1 0 0,-1 0 0 0 0,1 0 1 0 0,0 0-1 0 0,-1 0 0 0 0,1 0 1 0 0,0 0-1 0 0,0 0 0 0 0,0 0 1 0 0,0 0-1 0 0,0 0 0 0 0,0 0 1 0 0,0 1-1 0 0,0-1 1 0 0,0 0-1 0 0,0 1 0 0 0,0-1 1 0 0,0 1-1 0 0,0-1 0 0 0,1 1 1 0 0,-1 0-1 0 0,2-1 0 0 0,36-7 134 0 0,-36 7-159 0 0,32-4 261 0 0,47-2 0 0 0,-65 7-813 0 0,-1 1 0 0 0,21 3 0 0 0,9 8-4653 0 0,-25-3-1620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3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37 12528 0 0,'0'0'281'0'0,"-1"-2"40"0"0,-5-15 326 0 0,2 8-540 0 0,-6 4-25 0 0,7 4 19 0 0,0 0-1 0 0,0 1 1 0 0,0-1-1 0 0,0 1 1 0 0,0 0-1 0 0,0-1 0 0 0,0 1 1 0 0,0 1-1 0 0,0-1 1 0 0,0 0-1 0 0,0 1 1 0 0,0-1-1 0 0,0 1 1 0 0,0 0-1 0 0,0 0 1 0 0,0 0-1 0 0,0 1 1 0 0,-4 2-1 0 0,1-1-58 0 0,0 1 0 0 0,1 0 0 0 0,-1 0 0 0 0,1 0 0 0 0,0 1-1 0 0,0 0 1 0 0,-7 9 0 0 0,8-8-20 0 0,0 0-1 0 0,1 0 0 0 0,0 1 1 0 0,0-1-1 0 0,0 1 0 0 0,1-1 1 0 0,0 1-1 0 0,1 0 0 0 0,-1 0 1 0 0,1 0-1 0 0,0 0 0 0 0,1 0 0 0 0,0 0 1 0 0,0 0-1 0 0,1 0 0 0 0,1 8 1 0 0,-1-11-21 0 0,1-1 0 0 0,-1 1 1 0 0,1 0-1 0 0,0-1 0 0 0,0 1 0 0 0,1-1 1 0 0,-1 0-1 0 0,6 5 0 0 0,27 24-2 0 0,0-1 1 0 0,-30-27 0 0 0,-3-3 0 0 0,-1 0 0 0 0,1 0 0 0 0,0 0 0 0 0,-1 0 0 0 0,1 1 0 0 0,-1-1 0 0 0,1 0 0 0 0,-1 1 0 0 0,0 0 0 0 0,0-1 0 0 0,2 3 0 0 0,1 6 0 0 0,-3-6 3 0 0,-1 0 0 0 0,0-1 0 0 0,0 1 0 0 0,0 0-1 0 0,-1-1 1 0 0,1 1 0 0 0,-1-1 0 0 0,0 1-1 0 0,0 0 1 0 0,0-1 0 0 0,0 0 0 0 0,-1 1-1 0 0,1-1 1 0 0,-1 0 0 0 0,0 0 0 0 0,0 0-1 0 0,0 0 1 0 0,-1 0 0 0 0,1 0 0 0 0,-1 0-1 0 0,-4 4 1 0 0,1-3-1 0 0,1 0 1 0 0,-1 0-1 0 0,1-1 0 0 0,-1 1 0 0 0,0-1 1 0 0,0-1-1 0 0,0 1 0 0 0,-1-1 1 0 0,1 0-1 0 0,-1 0 0 0 0,-6 0 0 0 0,-26 10-999 0 0,35-12-2820 0 0,0-3-1280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3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52 10912 0 0,'-2'0'497'0'0,"-8"1"-145"0"0,0 0 0 0 0,-1 2 0 0 0,1-1 0 0 0,0 1 1 0 0,0 0-1 0 0,1 1 0 0 0,-1 0 0 0 0,1 1 0 0 0,-17 10 0 0 0,23-13-282 0 0,0 1 0 0 0,0-1 0 0 0,1 1 0 0 0,-1 0 0 0 0,1 0 0 0 0,-1 0-1 0 0,1 0 1 0 0,0 0 0 0 0,0 0 0 0 0,1 0 0 0 0,-1 1 0 0 0,0-1 0 0 0,1 1 0 0 0,0-1 0 0 0,0 1-1 0 0,0-1 1 0 0,0 1 0 0 0,1 0 0 0 0,-1 0 0 0 0,1-1 0 0 0,0 1 0 0 0,0 0 0 0 0,1 5-1 0 0,0-7-55 0 0,0 0 0 0 0,0 1 0 0 0,0-1 0 0 0,0 0 0 0 0,0 0 0 0 0,0 0 0 0 0,1 0 0 0 0,-1 0 0 0 0,1-1 0 0 0,-1 1 0 0 0,4 3 0 0 0,0-1 4 0 0,-1-1 0 0 0,1 1 0 0 0,9 4 0 0 0,-10-6-10 0 0,1 0-1 0 0,0 0 0 0 0,0-1 0 0 0,0 0 0 0 0,0 0 0 0 0,0 0 0 0 0,0-1 0 0 0,0 0 0 0 0,1 0 0 0 0,-1 0 0 0 0,0 0 0 0 0,0-1 0 0 0,0 0 0 0 0,0 0 0 0 0,0 0 0 0 0,0-1 0 0 0,5-2 0 0 0,-1 1 2 0 0,0-1 0 0 0,0-1 0 0 0,-1 1 0 0 0,1-2 0 0 0,-1 1 0 0 0,0-1 0 0 0,-1 0 0 0 0,9-9 0 0 0,-7 6-13 0 0,-5 5 5 0 0,0 0 1 0 0,0 0 0 0 0,0-1 0 0 0,4-6 0 0 0,-8 9-5 0 0,1 0-1 0 0,0 1 0 0 0,0-1 0 0 0,-1 0 0 0 0,1 1 1 0 0,-1-1-1 0 0,0 0 0 0 0,1 0 0 0 0,-1 0 1 0 0,0 1-1 0 0,0-1 0 0 0,0 0 0 0 0,0 0 1 0 0,0 0-1 0 0,-1 1 0 0 0,1-1 0 0 0,0 0 1 0 0,-2-2-1 0 0,-1-5-2 0 0,-1-1-1 0 0,-7-13 1 0 0,9 20 15 0 0,1 0-1 0 0,-1 1 1 0 0,0-1 0 0 0,0 1-1 0 0,0 0 1 0 0,-1-1-1 0 0,1 1 1 0 0,-1 0 0 0 0,1 0-1 0 0,-1 0 1 0 0,1 1 0 0 0,-5-3-1 0 0,-2 0 57 0 0,-1 1-1 0 0,0 0 1 0 0,0 0 0 0 0,-1 0-1 0 0,-13 0 1 0 0,-54 0 414 0 0,78 3-475 0 0,-2 0-8 0 0,1 0 1 0 0,-1 0 0 0 0,1 0-1 0 0,-1 0 1 0 0,1 0-1 0 0,-1 1 1 0 0,1-1 0 0 0,-1 0-1 0 0,1 1 1 0 0,0 0-1 0 0,-1-1 1 0 0,1 1-1 0 0,-1 0 1 0 0,1-1 0 0 0,0 1-1 0 0,0 0 1 0 0,0 0-1 0 0,-1 0 1 0 0,1 0 0 0 0,0 0-1 0 0,0 0 1 0 0,0 1-1 0 0,0-1 1 0 0,1 0 0 0 0,-1 0-1 0 0,-1 3 1 0 0,1-3-595 0 0,3 2-213 0 0,0-1 228 0 0,0 0 1 0 0,0 1 0 0 0,0-1 0 0 0,0 0 0 0 0,0 0 0 0 0,1 0 0 0 0,-1-1 0 0 0,4 2 0 0 0,9 4-4263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3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 3224 0 0,'0'0'557'0'0,"0"0"1133"0"0,0 0 497 0 0,0 0 100 0 0,0 0-230 0 0,0 0-1030 0 0,-4 5 21 0 0,2-2-972 0 0,0 0-1 0 0,1 0 1 0 0,-1 0 0 0 0,1 1-1 0 0,-1-1 1 0 0,1 0 0 0 0,0 1-1 0 0,0-1 1 0 0,1 1 0 0 0,-1-1 0 0 0,1 1-1 0 0,-1 4 1 0 0,2 4 82 0 0,0-1 0 0 0,4 18 0 0 0,-1-7 147 0 0,-3-17-263 0 0,0 0 0 0 0,0 1 0 0 0,1-1 1 0 0,-1 0-1 0 0,2 0 0 0 0,3 8 1 0 0,3-3 31 0 0,2-2-15 0 0,-8-8-58 0 0,0 1-1 0 0,-1-1 1 0 0,1 0 0 0 0,0 0-1 0 0,-1 0 1 0 0,1 0 0 0 0,0-1 0 0 0,0 1-1 0 0,-1-1 1 0 0,1 1 0 0 0,-1-1 0 0 0,1 0-1 0 0,-1 0 1 0 0,1 0 0 0 0,3-3-1 0 0,3-1 0 0 0,1-1 0 0 0,10-9-1 0 0,-12 8-50 0 0,0 0 0 0 0,-1-1-1 0 0,-1 0 1 0 0,1 0-1 0 0,-1-1 1 0 0,-1 0 0 0 0,1 0-1 0 0,-2 0 1 0 0,7-17-1 0 0,8-14-489 0 0,-17 37 507 0 0,-1 0 0 0 0,1 0 1 0 0,-1 0-1 0 0,0 0 1 0 0,0-1-1 0 0,0 1 1 0 0,-1 0-1 0 0,1-1 0 0 0,-1 1 1 0 0,0-6-1 0 0,0 8-46 0 0,5-4 322 0 0,-9 10 110 0 0,1 1-309 0 0,0 0 0 0 0,1 0 0 0 0,0 0 0 0 0,1 0 0 0 0,-1 1 0 0 0,1-1 0 0 0,0 0 0 0 0,0 1 0 0 0,1-1 0 0 0,0 1 0 0 0,0-1 0 0 0,2 9 0 0 0,-1-9-33 0 0,0 0 0 0 0,0-1 0 0 0,1 1 1 0 0,-1 0-1 0 0,1-1 0 0 0,1 0 0 0 0,-1 1 1 0 0,1-1-1 0 0,0 0 0 0 0,0 0 0 0 0,0 0 1 0 0,1-1-1 0 0,7 9 0 0 0,-9-11 16 0 0,0-1-1 0 0,0 0 1 0 0,0 0-1 0 0,0 0 0 0 0,0 0 1 0 0,0 0-1 0 0,0 0 1 0 0,0 0-1 0 0,0-1 1 0 0,1 1-1 0 0,-1-1 1 0 0,0 0-1 0 0,0 1 0 0 0,1-1 1 0 0,-1 0-1 0 0,0 0 1 0 0,4-1-1 0 0,15-4-780 0 0,-2-5-3400 0 0,-5 2-839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3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11544 0 0,'0'0'264'0'0,"0"0"34"0"0,0 0 20 0 0,-1 1-41 0 0,-1 3-246 0 0,0 1 0 0 0,0 0 0 0 0,1-1 0 0 0,-1 1 0 0 0,1 0 0 0 0,0-1 0 0 0,1 1 0 0 0,-1 7 0 0 0,2 47 1257 0 0,0-28-392 0 0,4 32 529 0 0,-2-62-1351 0 0,-2-1-65 0 0,0 0 0 0 0,1 0-1 0 0,-1 0 1 0 0,0 0-1 0 0,0 0 1 0 0,1 0-1 0 0,-1-1 1 0 0,0 1-1 0 0,1 0 1 0 0,-1-1-1 0 0,0 1 1 0 0,0-1-1 0 0,0 1 1 0 0,0-1-1 0 0,1 1 1 0 0,-1-1 0 0 0,0 0-1 0 0,0 0 1 0 0,0 1-1 0 0,0-1 1 0 0,0 0-1 0 0,-1 0 1 0 0,1 0-1 0 0,0 0 1 0 0,0 0-1 0 0,-1 0 1 0 0,1 0-1 0 0,0-1 1 0 0,0-1-1 0 0,66-126 296 0 0,-61 114-303 0 0,-6 13 7 0 0,0 1 0 0 0,1-1 0 0 0,0 1 0 0 0,-1-1 0 0 0,1 1 0 0 0,0-1 0 0 0,-1 1 0 0 0,1 0 0 0 0,2-2-1 0 0,-2 1 73 0 0,-1 2 0 0 0,1 1-110 0 0,0-1 0 0 0,0 1 0 0 0,1-1 0 0 0,-1 1 0 0 0,0 0-1 0 0,0 0 1 0 0,-1 0 0 0 0,1-1 0 0 0,0 1 0 0 0,0 0-1 0 0,0 0 1 0 0,0 1 0 0 0,1 1-50 0 0,9 9-1278 0 0,-1-2-4283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2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2304 0 0,'-2'0'497'0'0,"-8"3"1249"0"0,7-3 541 0 0,-2 12 2804 0 0,1-3-4227 0 0,1-2-492 0 0,1 0 0 0 0,0 0-1 0 0,0 0 1 0 0,1 0 0 0 0,0 0 0 0 0,0 1 0 0 0,0-1 0 0 0,2 11 0 0 0,-1-10-184 0 0,-1 0 0 0 0,0-1 1 0 0,0 1-1 0 0,-1-1 1 0 0,0 1-1 0 0,0-1 1 0 0,-1 0-1 0 0,-4 9 1 0 0,-3 12 114 0 0,5-13-172 0 0,1 0-1 0 0,1 1 0 0 0,0 0 1 0 0,1-1-1 0 0,1 1 0 0 0,0 0 1 0 0,1 0-1 0 0,1 0 0 0 0,0-1 1 0 0,2 1-1 0 0,-1 0 0 0 0,2-1 0 0 0,0 0 1 0 0,10 23-1 0 0,-11-29-102 0 0,0-1-1 0 0,-1 1 1 0 0,0-1 0 0 0,0 1 0 0 0,0 0-1 0 0,-1 9 1 0 0,3 13-17 0 0,-3-17-40 0 0,-4-11 6 0 0,2-2 6 0 0,1 1-75 0 0,0-2-11 0 0,2-1-189 0 0,0 0 143 0 0,-1 1 25 0 0,0 0-1 0 0,0-1 1 0 0,0 1 0 0 0,0-1 0 0 0,0 1 0 0 0,0-1 0 0 0,0 1 0 0 0,-1-1 0 0 0,1 1-1 0 0,0-1 1 0 0,0 0 0 0 0,0 1 0 0 0,-1-1 0 0 0,1 0 0 0 0,0 0 0 0 0,-1 0 0 0 0,1 1 0 0 0,0-3-1 0 0,3-11-1370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3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27 12752 0 0,'-3'-1'92'0'0,"1"0"0"0"0,0 1 0 0 0,0-1 1 0 0,0 1-1 0 0,-1 0 0 0 0,1-1 0 0 0,0 1 1 0 0,0 0-1 0 0,-1 0 0 0 0,1 1 1 0 0,0-1-1 0 0,0 0 0 0 0,0 1 0 0 0,-5 1 1 0 0,-16 3 58 0 0,4-1 387 0 0,-20 7 0 0 0,34-10-433 0 0,-1 2 0 0 0,1-1 0 0 0,0 1 0 0 0,0-1 1 0 0,0 1-1 0 0,0 1 0 0 0,1-1 0 0 0,-6 5 0 0 0,-7 8 328 0 0,5-5-53 0 0,1 0 0 0 0,-17 21 0 0 0,26-29-352 0 0,0 0 0 0 0,0 0 1 0 0,0 0-1 0 0,1 0 0 0 0,-1 0 1 0 0,1 0-1 0 0,0 0 1 0 0,0 0-1 0 0,0 1 0 0 0,0-1 1 0 0,0 0-1 0 0,1 1 1 0 0,-1-1-1 0 0,1 1 0 0 0,0-1 1 0 0,0 0-1 0 0,0 1 0 0 0,1 3 1 0 0,0-5-32 0 0,0 0 1 0 0,0-1 0 0 0,0 1-1 0 0,0 0 1 0 0,0 0 0 0 0,0-1-1 0 0,0 1 1 0 0,1-1 0 0 0,-1 1-1 0 0,0-1 1 0 0,1 1 0 0 0,-1-1-1 0 0,1 0 1 0 0,0 0 0 0 0,0 0-1 0 0,-1 0 1 0 0,1 0 0 0 0,0 0-1 0 0,0 0 1 0 0,0-1 0 0 0,2 1-1 0 0,3 1-185 0 0,-1 0-1 0 0,1-1 0 0 0,0 0 1 0 0,13 0-1 0 0,7-5-1476 0 0,7-5-4096 0 0</inkml:trace>
  <inkml:trace contextRef="#ctx0" brushRef="#br0" timeOffset="1">231 98 13216 0 0,'0'0'298'0'0,"0"0"46"0"0,0 3 22 0 0,0 0-260 0 0,0-2-80 0 0,0 1 0 0 0,0 0-1 0 0,-1-1 1 0 0,1 1 0 0 0,0 0 0 0 0,-1-1 0 0 0,0 1-1 0 0,1-1 1 0 0,-1 1 0 0 0,0-1 0 0 0,0 1 0 0 0,1-1-1 0 0,-1 1 1 0 0,-2 1 0 0 0,3-2 0 0 0,0-1-1 0 0,0 1 1 0 0,0-1 0 0 0,0 1 0 0 0,0 0-1 0 0,0-1 1 0 0,0 1 0 0 0,0 0-1 0 0,0-1 1 0 0,0 1 0 0 0,1-1 0 0 0,-1 1-1 0 0,0 0 1 0 0,0-1 0 0 0,1 1 0 0 0,-1-1-1 0 0,0 1 1 0 0,1-1 0 0 0,-1 1 0 0 0,1-1-1 0 0,-1 1 1 0 0,2 0 0 0 0,-2-1 26 0 0,2 2-3 0 0,0 0 1 0 0,0-1 0 0 0,1 1-1 0 0,-1-1 1 0 0,0 0-1 0 0,1 0 1 0 0,-1 1-1 0 0,1-1 1 0 0,-1-1 0 0 0,1 1-1 0 0,-1 0 1 0 0,1-1-1 0 0,0 1 1 0 0,-1-1-1 0 0,1 0 1 0 0,0 0 0 0 0,-1 0-1 0 0,1 0 1 0 0,3-1-1 0 0,4 0 29 0 0,-1-1-1 0 0,1 0 1 0 0,17-7-1 0 0,-15 5-263 0 0,-1-1-1 0 0,1-1 1 0 0,-1 0-1 0 0,0 0 1 0 0,0-1 0 0 0,-1-1-1 0 0,0 0 1 0 0,0 0-1 0 0,-1-1 1 0 0,12-14 0 0 0,-13 14-400 0 0,-6 8 439 0 0,-1-1 1 0 0,1 0-1 0 0,0 0 0 0 0,-1 0 0 0 0,1 0 1 0 0,-1 0-1 0 0,0 0 0 0 0,0 0 0 0 0,0 0 1 0 0,0 0-1 0 0,0-1 0 0 0,0 1 0 0 0,0 0 1 0 0,0-5-1 0 0,-1 5-293 0 0,-28-5 643 0 0,-17 13 633 0 0,36-4-624 0 0,-1 0 1 0 0,0 0 0 0 0,0 0 0 0 0,1 1 0 0 0,0 1-1 0 0,-1 0 1 0 0,1 0 0 0 0,0 1 0 0 0,-9 6 0 0 0,-8 7 1065 0 0,-37 34-1 0 0,61-49-1192 0 0,-1-1-1 0 0,1 0 1 0 0,0 1-1 0 0,-1-1 1 0 0,1 1-1 0 0,0 0 1 0 0,1-1-1 0 0,-1 1 1 0 0,0 0-1 0 0,1 0 1 0 0,0 0-1 0 0,-1 1 1 0 0,0 3 0 0 0,2-5-35 0 0,0 0 1 0 0,0 0 0 0 0,0 1 0 0 0,0-1 0 0 0,0 0 0 0 0,1 0 0 0 0,-1 1 0 0 0,0-1 0 0 0,1 0 0 0 0,0 0-1 0 0,0 0 1 0 0,0 0 0 0 0,0 0 0 0 0,0 0 0 0 0,0 0 0 0 0,0 0 0 0 0,0 0 0 0 0,1 0 0 0 0,-1-1 0 0 0,2 3-1 0 0,1-1 13 0 0,0 1 0 0 0,0-1 0 0 0,0 0 0 0 0,1 0-1 0 0,-1-1 1 0 0,1 1 0 0 0,-1-1 0 0 0,1 0 0 0 0,0 0-1 0 0,0-1 1 0 0,5 2 0 0 0,3 0-421 0 0,-1-1 0 0 0,0-1 1 0 0,19 0-1 0 0,5-3-6308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3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11024 0 0,'0'0'248'0'0,"0"0"34"0"0,0 0 22 0 0,0 0-29 0 0,0 2-179 0 0,0 76 1854 0 0,14 241 1032 0 0,-12-286-2667 0 0,-1-19-159 0 0,0 1 0 0 0,5 21-1 0 0,-3-28-557 0 0,-1 7 979 0 0,-1 3-5698 0 0,-1-18-460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3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10680 0 0,'0'0'489'0'0,"0"0"-8"0"0,0-2-310 0 0,3-4-68 0 0,-3 6-82 0 0,0-1 0 0 0,0 1 0 0 0,0 0 0 0 0,0 0 0 0 0,0 0 0 0 0,0-1 0 0 0,0 1 1 0 0,1 0-1 0 0,-1 0 0 0 0,0 0 0 0 0,0-1 0 0 0,0 1 0 0 0,0 0 0 0 0,0 0 0 0 0,1 0 1 0 0,-1 0-1 0 0,0-1 0 0 0,0 1 0 0 0,0 0 0 0 0,1 0 0 0 0,-1 0 0 0 0,0 0 0 0 0,0 0 1 0 0,0 0-1 0 0,1 0 0 0 0,-1-1 0 0 0,0 1 0 0 0,0 0 0 0 0,1 0 0 0 0,-1 0 0 0 0,0 0 1 0 0,1 0-1 0 0,-1 0 12 0 0,0 0 0 0 0,1 0 1 0 0,-1 0-1 0 0,0 0 0 0 0,1 0 0 0 0,-1 0 1 0 0,0 0-1 0 0,0 0 0 0 0,1 0 1 0 0,-1 0-1 0 0,0 0 0 0 0,1 0 0 0 0,-1-1 1 0 0,0 1-1 0 0,0 0 0 0 0,1 0 1 0 0,-1 0-1 0 0,0 0 0 0 0,0-1 1 0 0,0 1-1 0 0,1 0 0 0 0,-1 0 0 0 0,0-1 1 0 0,0 1-1 0 0,0 0 0 0 0,1-1 1 0 0,2-5 540 0 0,-2 4-104 0 0,-1 2-44 0 0,2 0-8 0 0,2 0-382 0 0,-1 1 0 0 0,1-1 1 0 0,-1 1-1 0 0,1 0 0 0 0,-1 0 1 0 0,0 0-1 0 0,1 0 0 0 0,-1 1 1 0 0,0-1-1 0 0,0 1 0 0 0,1 0 1 0 0,-1 0-1 0 0,-1 0 0 0 0,1 0 1 0 0,0 0-1 0 0,0 1 0 0 0,-1-1 1 0 0,0 1-1 0 0,1 0 1 0 0,-1 0-1 0 0,0 0 0 0 0,0 0 1 0 0,-1 0-1 0 0,1 0 0 0 0,1 6 1 0 0,0-3-39 0 0,-1 1 0 0 0,1 0 0 0 0,-2-1 0 0 0,1 1 0 0 0,-1 0 0 0 0,0 0 0 0 0,-1 0 0 0 0,1 0 0 0 0,-1 0 0 0 0,-1 0 0 0 0,1 0 0 0 0,-3 9 1 0 0,2-13 1 0 0,0 0 0 0 0,-1 0 0 0 0,1 0 0 0 0,-1 0 0 0 0,0-1 0 0 0,0 1 0 0 0,0 0 0 0 0,0-1 0 0 0,0 1 0 0 0,-1-1 0 0 0,1 0 0 0 0,-1 0 0 0 0,1 0 0 0 0,-6 3 0 0 0,-2 1 0 0 0,-1-1 0 0 0,-19 8 0 0 0,10-9-914 0 0,20-4 588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42 3224 0 0,'-2'-1'240'0'0,"-2"-1"-285"0"0,-12-3 1718 0 0,3 3 3309 0 0,12 3-4803 0 0,1-1-1 0 0,-1 0 0 0 0,1 0 0 0 0,-1 1 0 0 0,0-1 0 0 0,1 0 0 0 0,-1 1 1 0 0,1-1-1 0 0,-1 1 0 0 0,1-1 0 0 0,-1 1 0 0 0,1-1 0 0 0,-1 1 0 0 0,1-1 1 0 0,-1 2-1 0 0,-1 0 134 0 0,-1 2-168 0 0,-1 0 0 0 0,0 0 0 0 0,1 1 0 0 0,0 0 0 0 0,0-1 0 0 0,0 1 0 0 0,1 0 0 0 0,0 0 0 0 0,0 1 0 0 0,0-1 0 0 0,0 0-1 0 0,1 1 1 0 0,0-1 0 0 0,0 1 0 0 0,0-1 0 0 0,1 1 0 0 0,0 0 0 0 0,1 8 0 0 0,-1-7-87 0 0,1-1 0 0 0,0 1-1 0 0,1 0 1 0 0,-1-1 0 0 0,1 1-1 0 0,0 0 1 0 0,1-1 0 0 0,0 0 0 0 0,0 0-1 0 0,0 0 1 0 0,1 0 0 0 0,0 0-1 0 0,0-1 1 0 0,0 1 0 0 0,5 4-1 0 0,-7-9-44 0 0,-1 0 0 0 0,0 0 0 0 0,1 0-1 0 0,-1 0 1 0 0,0 0 0 0 0,1 0 0 0 0,-1 0-1 0 0,1-1 1 0 0,-1 1 0 0 0,1-1 0 0 0,0 1-1 0 0,-1-1 1 0 0,1 1 0 0 0,-1-1 0 0 0,1 0-1 0 0,0 0 1 0 0,-1 0 0 0 0,1 0 0 0 0,2 0-1 0 0,-1-1 7 0 0,-1 1-1 0 0,1-1 0 0 0,-1 0 1 0 0,1 0-1 0 0,-1 0 0 0 0,1-1 1 0 0,-1 1-1 0 0,0-1 1 0 0,1 1-1 0 0,3-4 0 0 0,1-3 41 0 0,0 0 0 0 0,0-1 0 0 0,0 1-1 0 0,9-17 1 0 0,-14 20-36 0 0,0 1 1 0 0,0-1-1 0 0,0 0 0 0 0,-1 1 0 0 0,1-1 0 0 0,-1 0 1 0 0,0 0-1 0 0,0 0 0 0 0,-1 0 0 0 0,1 0 1 0 0,-1 0-1 0 0,-1 0 0 0 0,1 0 0 0 0,0 0 0 0 0,-1 0 1 0 0,0 0-1 0 0,0 0 0 0 0,-1 0 0 0 0,0 1 1 0 0,1-1-1 0 0,-1 0 0 0 0,-1 1 0 0 0,-4-8 0 0 0,-2-3 65 0 0,8 12-84 0 0,-1 1 1 0 0,1-1 0 0 0,-1 1 0 0 0,0-1 0 0 0,1 1-1 0 0,-1 0 1 0 0,-3-3 0 0 0,-3-1-9 0 0,0 1 1 0 0,0 0 0 0 0,-13-6-1 0 0,21 11 9 0 0,0 0-1 0 0,-1 0 1 0 0,1 0-1 0 0,0 0 1 0 0,0 0-1 0 0,-1 0 1 0 0,1 0-1 0 0,0 0 1 0 0,0 0-1 0 0,-1 0 1 0 0,1 0-1 0 0,0 0 1 0 0,0 0-1 0 0,-1 0 1 0 0,1 1-1 0 0,0-1 1 0 0,0 0-1 0 0,-1 0 1 0 0,1 0 0 0 0,0 0-1 0 0,0 0 1 0 0,0 1-1 0 0,-1-1 1 0 0,1 0-1 0 0,0 0 1 0 0,0 0-1 0 0,0 0 1 0 0,0 1-1 0 0,0-1 1 0 0,-1 0-1 0 0,1 0 1 0 0,0 1-1 0 0,0-1 1 0 0,0 0-1 0 0,0 1 1 0 0,-4 3-5253 0 0,4-4-383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4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6448 0 0,'0'0'498'0'0,"0"3"-327"0"0,-1 10 477 0 0,-1 1-1 0 0,-6 23 1 0 0,-1 10 1394 0 0,1 2-814 0 0,5-37-901 0 0,1 1 1 0 0,0 0 0 0 0,1 0-1 0 0,1 0 1 0 0,1 22 0 0 0,0-32-259 0 0,-1 0 0 0 0,1-1 0 0 0,0 1 0 0 0,0-1 1 0 0,0 1-1 0 0,1-1 0 0 0,-1 1 0 0 0,1-1 1 0 0,1 3-1 0 0,3 3 247 0 0,-5-6 4 0 0,9 1 166 0 0,-9-3-473 0 0,-1 0 0 0 0,1 1 1 0 0,0-1-1 0 0,0 0 0 0 0,-1 0 0 0 0,1 1 0 0 0,0-1 1 0 0,0 0-1 0 0,-1 0 0 0 0,1 0 0 0 0,0 0 0 0 0,0 0 0 0 0,0 0 1 0 0,0 0-1 0 0,-1 0 0 0 0,2-1 0 0 0,1 1 37 0 0,-1-1-1 0 0,1 0 1 0 0,-1-1 0 0 0,0 1-1 0 0,0 0 1 0 0,0-1 0 0 0,1 1-1 0 0,-2-1 1 0 0,1 0 0 0 0,0 0-1 0 0,0 0 1 0 0,0 1 0 0 0,-1-2-1 0 0,1 1 1 0 0,-1 0 0 0 0,2-4-1 0 0,2-5 86 0 0,0 1 0 0 0,4-17 0 0 0,-6 17-55 0 0,16-54 172 0 0,-18 51-229 0 0,1 6 20 0 0,-2 6-43 0 0,1 1 1 0 0,-1 0-1 0 0,1 0 1 0 0,-1 0-1 0 0,0 1 1 0 0,1-1-1 0 0,-1 0 1 0 0,0 0-1 0 0,1 0 1 0 0,-1 0-1 0 0,1 0 1 0 0,-1 0-1 0 0,0 0 1 0 0,1 1-1 0 0,-1-1 1 0 0,0 0-1 0 0,1 0 1 0 0,-1 0-1 0 0,0 1 0 0 0,1-1 1 0 0,-1 1-1 0 0,2 1 0 0 0,0 1 0 0 0,0-1 0 0 0,0 1 0 0 0,0 0 0 0 0,0-1 0 0 0,-1 1 0 0 0,0 0 0 0 0,3 6 0 0 0,4 10 11 0 0,-7-18-6 0 0,7 14 65 0 0,2 1 0 0 0,16 19 1 0 0,-23-32-69 0 0,0 1 0 0 0,0-1 0 0 0,1 1 0 0 0,0-1 0 0 0,-1 0 0 0 0,1 0 0 0 0,0-1 0 0 0,0 1 0 0 0,1-1 0 0 0,-1 0 0 0 0,0 0-1 0 0,1-1 1 0 0,-1 1 0 0 0,8 1 0 0 0,-9-3 2 0 0,0 0 0 0 0,0 0 0 0 0,0 0 0 0 0,0 0 0 0 0,0 0 0 0 0,0-1-1 0 0,0 1 1 0 0,0-1 0 0 0,0 0 0 0 0,0 0 0 0 0,0 0 0 0 0,0 0-1 0 0,0-1 1 0 0,-1 1 0 0 0,1-1 0 0 0,0 1 0 0 0,3-5 0 0 0,-3 4 17 0 0,0-1-1 0 0,0-1 1 0 0,0 1 0 0 0,0 0 0 0 0,-1-1 0 0 0,1 1 0 0 0,-1-1 0 0 0,0 0 0 0 0,0 0 0 0 0,0 0 0 0 0,1-7-1 0 0,11-27 117 0 0,-11 31-129 0 0,0 0 0 0 0,0-1 0 0 0,-1 1 0 0 0,0 0 0 0 0,0-1 0 0 0,1-14-1 0 0,-2 7-83 0 0,0 12 289 0 0,1-11-1799 0 0,-2 16 1405 0 0,1-1-1 0 0,0 1 0 0 0,0 0 1 0 0,0 0-1 0 0,0-1 1 0 0,0 1-1 0 0,0-1 0 0 0,0 1 1 0 0,2 1-1 0 0,0 1-303 0 0,-1-2 13 0 0,0 0 0 0 0,0 0 0 0 0,0 0 0 0 0,0 0 0 0 0,0 0 0 0 0,4 2 0 0 0,2 2-897 0 0,-6-4 1108 0 0,-1-1 0 0 0,1 1 0 0 0,0-1 1 0 0,-1 0-1 0 0,1 0 0 0 0,0 0 0 0 0,0 0 0 0 0,0 0 1 0 0,0 0-1 0 0,3 0 0 0 0,23 9-748 0 0,-17-8 2308 0 0,0 2-159 0 0,-7-2-367 0 0,1 1 0 0 0,-1-1 0 0 0,0-1-1 0 0,1 1 1 0 0,-1 0 0 0 0,7 0 0 0 0,1 0-254 0 0,0-1 0 0 0,22-1-1 0 0,-17 0-157 0 0,22-9-205 0 0,-36 9-152 0 0,-1 0 1 0 0,0 0 0 0 0,0-1 0 0 0,1 1-1 0 0,-1-1 1 0 0,0 1 0 0 0,0-1 0 0 0,0 0-1 0 0,1 0 1 0 0,-1 0 0 0 0,0 0 0 0 0,0 0-1 0 0,-1 0 1 0 0,1-1 0 0 0,2-1 0 0 0,1-5-5 0 0,-5 5-7 0 0,-1 0 0 0 0,1 1 0 0 0,-1-1 0 0 0,0 1 1 0 0,1-1-1 0 0,-1 1 0 0 0,0-1 0 0 0,0 1 1 0 0,-1 0-1 0 0,1-1 0 0 0,-1 1 0 0 0,1 0 1 0 0,-1 0-1 0 0,1 0 0 0 0,-1 0 0 0 0,0 0 1 0 0,0 0-1 0 0,0 1 0 0 0,0-1 0 0 0,-1 1 1 0 0,1-1-1 0 0,0 1 0 0 0,0 0 0 0 0,-5-2 1 0 0,0 0-18 0 0,-1 0 0 0 0,1 1 1 0 0,0 0-1 0 0,-1 0 0 0 0,1 1 0 0 0,-1 0 1 0 0,-10-1-1 0 0,11 3 26 0 0,1-1 0 0 0,0 1-1 0 0,0 0 1 0 0,0 0 0 0 0,-1 0 0 0 0,1 1 0 0 0,0 0 0 0 0,0 0-1 0 0,1 1 1 0 0,-1 0 0 0 0,1 0 0 0 0,-1 0 0 0 0,1 0 0 0 0,0 1-1 0 0,-8 7 1 0 0,-11 7 143 0 0,18-14-69 0 0,0 0-1 0 0,0 0 1 0 0,1 1-1 0 0,-1 0 1 0 0,-6 8-1 0 0,11-12-40 0 0,0 1-1 0 0,0-1 1 0 0,0 1-1 0 0,1-1 1 0 0,-1 1-1 0 0,0 0 1 0 0,1-1-1 0 0,-1 1 1 0 0,1 0-1 0 0,-1-1 1 0 0,1 1-1 0 0,0 0 1 0 0,0 0-1 0 0,0 0 1 0 0,0-1-1 0 0,0 1 1 0 0,0 0-1 0 0,0 0 1 0 0,1-1-1 0 0,-1 1 1 0 0,0 0-1 0 0,1 0 1 0 0,0-1-1 0 0,-1 1 0 0 0,1-1 1 0 0,2 4-1 0 0,-1-2-4 0 0,0 0-1 0 0,1-1 0 0 0,-1 1 0 0 0,1 0 0 0 0,0-1 0 0 0,-1 0 1 0 0,1 1-1 0 0,1-1 0 0 0,-1 0 0 0 0,0-1 0 0 0,0 1 0 0 0,1 0 1 0 0,-1-1-1 0 0,0 0 0 0 0,1 0 0 0 0,0 0 0 0 0,4 0 1 0 0,7 2-8 0 0,0-1 0 0 0,28-1 0 0 0,-25-2-22 0 0,0-1 0 0 0,32-7-1 0 0,6-2-182 0 0,51-8-526 0 0,-98 16 555 0 0,-1 0 0 0 0,1 0-1 0 0,0 0 1 0 0,-1-2 0 0 0,0 1 0 0 0,0-1-1 0 0,0 0 1 0 0,0 0 0 0 0,7-8 0 0 0,-14 12 137 0 0,0-1 1 0 0,0 1-1 0 0,-1 0 1 0 0,1-1 0 0 0,-1 1-1 0 0,1-1 1 0 0,-1 1 0 0 0,1 0-1 0 0,-1-1 1 0 0,0 1-1 0 0,0-1 1 0 0,1 1 0 0 0,-1-1-1 0 0,0 1 1 0 0,-1-1 0 0 0,1 1-1 0 0,0-1 1 0 0,0 1-1 0 0,-1-1 1 0 0,1 1 0 0 0,0-1-1 0 0,-1 1 1 0 0,0 0 0 0 0,0-2-1 0 0,-1-3 111 0 0,-1 1-1 0 0,1-1 1 0 0,-1 1 0 0 0,-6-9-1 0 0,4 7 100 0 0,4 6-77 0 0,0-1 0 0 0,0 1 0 0 0,-1-1 0 0 0,1 1 0 0 0,0 0 0 0 0,-1-1 0 0 0,1 1 0 0 0,0 0 0 0 0,-3-2 0 0 0,2 3 156 0 0,2 0 0 0 0,0 0-30 0 0,-1 2-125 0 0,0 1-110 0 0,0 1-1 0 0,0-1 1 0 0,1 1-1 0 0,-1 0 1 0 0,1-1 0 0 0,-1 1-1 0 0,1 0 1 0 0,0-1-1 0 0,1 1 1 0 0,-1 0 0 0 0,0-1-1 0 0,3 6 1 0 0,1 7-10 0 0,11 25 1 0 0,-10-29 2 0 0,0 1 0 0 0,3 14 0 0 0,-8-22 0 0 0,0-4 1 0 0,0 0 0 0 0,0 0 0 0 0,0 1 0 0 0,0-1-1 0 0,1 0 1 0 0,-1 0 0 0 0,0 0 0 0 0,0 0-1 0 0,1 0 1 0 0,-1 0 0 0 0,1 0 0 0 0,-1 0-1 0 0,1 2 1 0 0,0-2 54 0 0,-1-1 34 0 0,0 0 79 0 0,-5-20 336 0 0,5 18-470 0 0,-1 0-1 0 0,0 0 1 0 0,1 0-1 0 0,-1 0 0 0 0,1 0 1 0 0,0 0-1 0 0,-1 0 1 0 0,1 0-1 0 0,0 0 1 0 0,0-3-1 0 0,3-3 101 0 0,-1-1-1 0 0,1 1 1 0 0,0-1 0 0 0,1 1-1 0 0,0 0 1 0 0,10-14 0 0 0,-2 2-10 0 0,-4 9 178 0 0,0 0 1 0 0,0 0-1 0 0,20-18 0 0 0,-26 28-273 0 0,0 0 0 0 0,0-1 0 0 0,0 1 0 0 0,0 0 0 0 0,0 1 0 0 0,0-1-1 0 0,0 0 1 0 0,0 0 0 0 0,0 1 0 0 0,0 0 0 0 0,1-1 0 0 0,-1 1 0 0 0,0 0 0 0 0,0 0 0 0 0,1 0-1 0 0,-1 0 1 0 0,0 0 0 0 0,0 1 0 0 0,1-1 0 0 0,2 2 0 0 0,2 0-38 0 0,0 0 0 0 0,0 0 0 0 0,0 1 0 0 0,-1 0 1 0 0,9 5-1 0 0,8 2-742 0 0,-19-9 315 0 0,0 0-1 0 0,-1 1 1 0 0,1 0 0 0 0,-1-1 0 0 0,6 5 0 0 0,6 7-6461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4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12440 0 0,'0'0'1104'0'0,"0"0"-880"0"0,0 0-224 0 0,0 0 0 0 0,-4 9 992 0 0,-2 0 160 0 0,6-5 31 0 0,-5 11 9 0 0,1-7-912 0 0,4 1-184 0 0,0-9-96 0 0,0 0 96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 4144 0 0,'0'0'191'0'0,"0"0"234"0"0,0 0 881 0 0,0 0 389 0 0,0 0 81 0 0,0 0-144 0 0,0 0-664 0 0,0 0-288 0 0,0 0-59 0 0,0 0-37 0 0,0 0-108 0 0,0 0-48 0 0,0 0-10 0 0,0 0-29 0 0,0 9 340 0 0,-11 51 678 0 0,11-57-1384 0 0,1-1 1 0 0,0 0-1 0 0,-1 0 0 0 0,1 0 1 0 0,0 0-1 0 0,0 0 1 0 0,1 0-1 0 0,-1 0 0 0 0,0 0 1 0 0,3 2-1 0 0,-1 0 6 0 0,-2-3-12 0 0,0 0 0 0 0,0 0 0 0 0,1 0-1 0 0,-1-1 1 0 0,0 1 0 0 0,1 0 0 0 0,-1-1-1 0 0,1 1 1 0 0,-1-1 0 0 0,0 0 0 0 0,1 1-1 0 0,-1-1 1 0 0,1 0 0 0 0,-1 0 0 0 0,3 0-1 0 0,0 0 7 0 0,0 0 0 0 0,0-1-1 0 0,-1 0 1 0 0,1 1 0 0 0,0-1-1 0 0,-1-1 1 0 0,1 1-1 0 0,-1 0 1 0 0,1-1 0 0 0,-1 0-1 0 0,0 0 1 0 0,0 0 0 0 0,0 0-1 0 0,0 0 1 0 0,6-6-1 0 0,-4 3 21 0 0,0-1 1 0 0,-1 0-1 0 0,1 0 0 0 0,-1 0 0 0 0,0 0 0 0 0,-1-1 0 0 0,4-7 0 0 0,-3 3-30 0 0,-4 0-27 0 0,-1 8 48 0 0,0 1-1 0 0,0 0 1 0 0,0 0 0 0 0,0 0 0 0 0,0 0 0 0 0,0 0-1 0 0,-1 1 1 0 0,1-1 0 0 0,0 0 0 0 0,-1 1-1 0 0,0-1 1 0 0,1 1 0 0 0,-1-1 0 0 0,0 1 0 0 0,0 0-1 0 0,0-1 1 0 0,0 1 0 0 0,-3-1 0 0 0,-5-2 192 0 0,0 1 0 0 0,-17-5 0 0 0,14 5-246 0 0,3 2 30 0 0,1 3-48 0 0,-2 17-444 0 0,10-17 193 0 0,1 0-206 0 0,-1 4-306 0 0,0 0-1 0 0,1 0 1 0 0,0 0-1 0 0,0 1 1 0 0,2 10-1 0 0,-2-13-988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 1840 0 0,'0'0'416'0'0,"-1"0"1076"0"0,-16 5 2434 0 0,15-4-3435 0 0,0 0 0 0 0,0-1 0 0 0,0 1 0 0 0,0 0 0 0 0,0-1 0 0 0,-1 0 0 0 0,-2 1 0 0 0,5-1-430 0 0,-1 0 0 0 0,1 0-1 0 0,-1 0 1 0 0,0 0 0 0 0,1 1 0 0 0,-1-1-1 0 0,1 0 1 0 0,-1 0 0 0 0,1 1-1 0 0,-1-1 1 0 0,0 0 0 0 0,1 1-1 0 0,-1-1 1 0 0,1 0 0 0 0,0 1 0 0 0,-1-1-1 0 0,1 1 1 0 0,-1-1 0 0 0,1 1-1 0 0,-1 0 1 0 0,-6 7 1622 0 0,6-8-1582 0 0,0 1 0 0 0,0 0 0 0 0,0 0 0 0 0,0 1 0 0 0,0-1 0 0 0,0 0 0 0 0,0 0 0 0 0,0 0 0 0 0,1 1 0 0 0,-1-1 0 0 0,0 0 0 0 0,1 1 1 0 0,-1-1-1 0 0,1 0 0 0 0,-1 1 0 0 0,1-1 0 0 0,0 1 0 0 0,0-1 0 0 0,0 0 0 0 0,0 3 0 0 0,0-3-78 0 0,0 0-1 0 0,0 0 1 0 0,1-1-1 0 0,-1 1 0 0 0,0 0 1 0 0,1-1-1 0 0,-1 1 1 0 0,0 0-1 0 0,1-1 1 0 0,-1 1-1 0 0,1-1 1 0 0,-1 1-1 0 0,1-1 1 0 0,0 1-1 0 0,-1-1 1 0 0,1 1-1 0 0,-1-1 1 0 0,1 1-1 0 0,0-1 1 0 0,1 1-1 0 0,14 6 361 0 0,-14-6-337 0 0,0-1 0 0 0,1 1-1 0 0,-1-1 0 0 0,1 0 0 0 0,-1 1 0 0 0,1-1 0 0 0,-1 0 0 0 0,1 0 0 0 0,-1-1 0 0 0,0 1 0 0 0,1 0 0 0 0,4-2 0 0 0,25-11 176 0 0,-7-5-27 0 0,-9 5 146 0 0,-16 13-331 0 0,1 0 0 0 0,-1-1 0 0 0,0 1 0 0 0,0 0 0 0 0,0 0 0 0 0,1-1-1 0 0,-1 1 1 0 0,0 0 0 0 0,0-1 0 0 0,0 1 0 0 0,0 0 0 0 0,0-1 0 0 0,0 1-1 0 0,0 0 1 0 0,0-1 0 0 0,0 1 0 0 0,0 0 0 0 0,0-1 0 0 0,0 1 0 0 0,0 0 0 0 0,0-1-1 0 0,0 1 1 0 0,0 0 0 0 0,0-1 0 0 0,0 1 0 0 0,-1 0 0 0 0,1-1 0 0 0,0 1-1 0 0,0 0 1 0 0,-1-1 0 0 0,-4-7 108 0 0,1 5-46 0 0,0 1-1 0 0,0 0 1 0 0,0 0-1 0 0,0 0 0 0 0,0 0 1 0 0,-1 1-1 0 0,1 0 1 0 0,-1 0-1 0 0,1 0 0 0 0,0 0 1 0 0,-1 1-1 0 0,1-1 1 0 0,-1 1-1 0 0,-8 1 0 0 0,1 0-292 0 0,-1 1 0 0 0,1 1 0 0 0,0 0 0 0 0,-13 5 0 0 0,15-3-4450 0 0,4-1-1577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19 7368 0 0,'-5'-4'762'0'0,"0"2"-425"0"0,-1-1-1 0 0,0 1 1 0 0,0 0-1 0 0,0 1 0 0 0,0-1 1 0 0,0 1-1 0 0,0 0 0 0 0,0 1 1 0 0,0 0-1 0 0,-1 0 1 0 0,1 0-1 0 0,0 0 0 0 0,0 1 1 0 0,0 0-1 0 0,0 1 1 0 0,0-1-1 0 0,0 1 0 0 0,0 0 1 0 0,0 0-1 0 0,-9 7 0 0 0,1-1 45 0 0,0 1 0 0 0,1 1 0 0 0,0 0 0 0 0,1 1 0 0 0,0 0 0 0 0,-18 23 0 0 0,28-31-353 0 0,0 0 0 0 0,0 1 1 0 0,0-1-1 0 0,1 0 0 0 0,-1 1 1 0 0,1-1-1 0 0,0 1 0 0 0,0-1 1 0 0,0 1-1 0 0,0 0 0 0 0,1-1 0 0 0,-1 1 1 0 0,1 0-1 0 0,0 3 0 0 0,0-4-12 0 0,0-1 1 0 0,0 1-1 0 0,1-1 0 0 0,-1 0 0 0 0,1 1 0 0 0,-1-1 0 0 0,1 1 0 0 0,0-1 0 0 0,0 0 0 0 0,0 0 0 0 0,0 1 0 0 0,0-1 1 0 0,0 0-1 0 0,1 0 0 0 0,-1 0 0 0 0,1 0 0 0 0,0-1 0 0 0,-1 1 0 0 0,1 0 0 0 0,0-1 0 0 0,0 1 0 0 0,2 1 0 0 0,-2-2-5 0 0,1 1 2 0 0,0 0 1 0 0,1 0-1 0 0,-1 0 1 0 0,1-1-1 0 0,-1 1 1 0 0,1-1-1 0 0,0 0 1 0 0,0 0-1 0 0,0 0 1 0 0,-1 0-1 0 0,1-1 1 0 0,0 0-1 0 0,0 0 1 0 0,0 0-1 0 0,0 0 1 0 0,6-1-1 0 0,1-3-5 0 0,1 0-1 0 0,-1 0 1 0 0,1-1-1 0 0,-2-1 0 0 0,1 0 1 0 0,0-1-1 0 0,-1 0 1 0 0,13-12-1 0 0,-21 18-18 0 0,0-1 0 0 0,-1 1 0 0 0,0-1 0 0 0,1 0 0 0 0,-1 1 0 0 0,0-1 0 0 0,0 0 0 0 0,0 0 0 0 0,0 0 0 0 0,0 0 0 0 0,-1 0 0 0 0,1 0 0 0 0,0 0 0 0 0,-1 0 0 0 0,0 0 0 0 0,1 0 0 0 0,-1 0 0 0 0,0 0 0 0 0,0 0 0 0 0,0 0 1 0 0,0-1-1 0 0,0 1 0 0 0,-1 0 0 0 0,1 0 0 0 0,-1 0 0 0 0,1 0 0 0 0,-1 0 0 0 0,0 0 0 0 0,-2-3 0 0 0,0-1 4 0 0,0 1 0 0 0,0 0 0 0 0,-1 0 0 0 0,1 0 0 0 0,-1 0 0 0 0,-1 0 0 0 0,1 1-1 0 0,-1 0 1 0 0,1 0 0 0 0,-7-4 0 0 0,11 8 16 0 0,-1-1 0 0 0,0 1-1 0 0,1-1 1 0 0,-1 1 0 0 0,0-1-1 0 0,1 1 1 0 0,-1 0-1 0 0,0-1 1 0 0,0 1 0 0 0,1 0-1 0 0,-1-1 1 0 0,0 1 0 0 0,0 0-1 0 0,1 0 1 0 0,-1 0-1 0 0,0 0 1 0 0,0 0 0 0 0,0 0-1 0 0,0 0 1 0 0,1 0 0 0 0,-1 0-1 0 0,0 0 1 0 0,0 0-1 0 0,0 0 1 0 0,1 1 0 0 0,-1-1-1 0 0,0 0 1 0 0,0 1 0 0 0,1-1-1 0 0,-1 0 1 0 0,0 1-1 0 0,1-1 1 0 0,-1 1 0 0 0,0-1-1 0 0,1 1 1 0 0,-1-1 0 0 0,1 1-1 0 0,-1 0 1 0 0,1-1-1 0 0,-1 1 1 0 0,0 1 0 0 0,0 0 7 0 0,0 1 1 0 0,0-1 0 0 0,0 0 0 0 0,0 1-1 0 0,1-1 1 0 0,-1 1 0 0 0,1 0 0 0 0,0-1-1 0 0,0 1 1 0 0,0-1 0 0 0,0 1 0 0 0,0 3-1 0 0,6 20-16 0 0,2 1 0 0 0,0-1 0 0 0,16 34 0 0 0,-10-27 0 0 0,12 43 0 0 0,-22-62 0 0 0,0 0 0 0 0,-1 0 0 0 0,0 1 0 0 0,-2-1 0 0 0,1 0 0 0 0,-2 1 0 0 0,-2 26 0 0 0,-3-9 0 0 0,4-18 0 0 0,-1 0 0 0 0,0 0 0 0 0,-2 0 0 0 0,1-1 0 0 0,-12 26 0 0 0,5-19 114 0 0,-2 0 0 0 0,0 0-1 0 0,-2-2 1 0 0,0 1 0 0 0,-1-1-1 0 0,0-1 1 0 0,-34 28 0 0 0,42-40-76 0 0,1-1 1 0 0,-1 1 0 0 0,0-1-1 0 0,-1-1 1 0 0,-12 6 0 0 0,18-8-20 0 0,-1 0 0 0 0,1-1 0 0 0,0 1 0 0 0,-1-1 1 0 0,1 1-1 0 0,-1-1 0 0 0,1 0 0 0 0,-1 0 0 0 0,1 0 0 0 0,-1 0 1 0 0,1 0-1 0 0,-1 0 0 0 0,1-1 0 0 0,-1 1 0 0 0,1-1 1 0 0,0 0-1 0 0,-1 0 0 0 0,1 0 0 0 0,0 0 0 0 0,-5-3 0 0 0,6 4-4 0 0,1-1 0 0 0,-1 0-1 0 0,0 0 1 0 0,0 0-1 0 0,1 0 1 0 0,-1 0 0 0 0,1-1-1 0 0,-1 1 1 0 0,1 0 0 0 0,-1 0-1 0 0,1 0 1 0 0,-1 0-1 0 0,1 0 1 0 0,0-1 0 0 0,0 1-1 0 0,0 0 1 0 0,0 0-1 0 0,0-1 1 0 0,0 1 0 0 0,0-1-1 0 0,5-26 203 0 0,-4 24-137 0 0,3-7 56 0 0,0 0 0 0 0,1 1 0 0 0,0 0 0 0 0,1-1 0 0 0,0 2 0 0 0,10-14 0 0 0,-6 9-100 0 0,-5 7-30 0 0,1 0-1 0 0,0 0 1 0 0,0 0-1 0 0,0 1 1 0 0,1 0 0 0 0,0 0-1 0 0,0 1 1 0 0,1-1-1 0 0,-1 2 1 0 0,1-1-1 0 0,1 1 1 0 0,10-4-1 0 0,-4 3-984 0 0,1 0-1 0 0,24-4 1 0 0,-28 6-859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11920 0 0,'0'0'546'0'0,"0"0"-10"0"0,0 0-225 0 0,0 0 324 0 0,0 0 182 0 0,0 0 42 0 0,2 0-91 0 0,21 0-485 0 0,-1-1 1 0 0,1-1 0 0 0,34-9 0 0 0,-48 10-242 0 0,0-1-1 0 0,0 1 0 0 0,9 0 1 0 0,-10 1-16 0 0,0 0 1 0 0,0-1 0 0 0,10-3-1 0 0,-3 0 6 0 0,-4 2-90 0 0,-1-1 0 0 0,1 0 1 0 0,-1-1-1 0 0,1 0 1 0 0,-1-1-1 0 0,0 0 1 0 0,10-8-1 0 0,-10 6-118 0 0,-6 4 77 0 0,-1 1 0 0 0,0 0-1 0 0,0-1 1 0 0,0 1 0 0 0,-1-1-1 0 0,1 0 1 0 0,3-4 0 0 0,0-1-193 0 0,4-5-121 0 0,-10 12 386 0 0,0 1 1 0 0,1-1-1 0 0,-1 0 1 0 0,0 1-1 0 0,0-1 1 0 0,0 1 0 0 0,0-1-1 0 0,0 0 1 0 0,0 1-1 0 0,0-1 1 0 0,0 0-1 0 0,0 1 1 0 0,0-1-1 0 0,0 0 1 0 0,-1 1-1 0 0,1-1 1 0 0,0 1-1 0 0,0-1 1 0 0,-1 1-1 0 0,1-1 1 0 0,0 0-1 0 0,-1 1 1 0 0,1-1-1 0 0,-1 0 1 0 0,-2-1 5 0 0,1-1 0 0 0,-1 0 0 0 0,0 1 0 0 0,0 0 0 0 0,0 0 0 0 0,-1 0 0 0 0,1 0 0 0 0,0 0 0 0 0,-1 1 0 0 0,1-1-1 0 0,-1 1 1 0 0,0 0 0 0 0,1 0 0 0 0,-5 0 0 0 0,-7-1 59 0 0,1 0-1 0 0,-19 1 0 0 0,28 2 33 0 0,0-1 1 0 0,0 1-1 0 0,0 0 0 0 0,0 0 1 0 0,0 0-1 0 0,1 1 0 0 0,-1 0 1 0 0,-8 4-1 0 0,-34 23 716 0 0,38-22-701 0 0,-5 2 70 0 0,9-6-91 0 0,1-1 0 0 0,-1 1 0 0 0,1 1-1 0 0,-1-1 1 0 0,1 1 0 0 0,0-1 0 0 0,0 1 0 0 0,1 0 0 0 0,-1 1-1 0 0,1-1 1 0 0,-3 6 0 0 0,-2 4 138 0 0,7-13-180 0 0,0 1 0 0 0,0 0 0 0 0,0-1 1 0 0,0 1-1 0 0,0 0 0 0 0,0 0 0 0 0,0 0 0 0 0,1-1 1 0 0,-1 1-1 0 0,0 0 0 0 0,1 0 0 0 0,0 0 0 0 0,0 0 0 0 0,-1 0 1 0 0,1 0-1 0 0,0 0 0 0 0,1 0 0 0 0,-1 0 0 0 0,0 0 1 0 0,0 0-1 0 0,1 0 0 0 0,0 2 0 0 0,1 0 16 0 0,0 0 0 0 0,0-1 0 0 0,0 1 0 0 0,1 0 0 0 0,-1-1 0 0 0,1 1 0 0 0,0-1 0 0 0,0 0 0 0 0,0 0 1 0 0,0 0-1 0 0,1-1 0 0 0,-1 1 0 0 0,1-1 0 0 0,0 0 0 0 0,-1 0 0 0 0,9 3 0 0 0,-4-2-2 0 0,0-1 0 0 0,0 0 0 0 0,-1-1 0 0 0,1 0 1 0 0,1 0-1 0 0,-1-1 0 0 0,0 1 0 0 0,12-3 0 0 0,1 0-21 0 0,-5 1-32 0 0,-1-1 0 0 0,0 0 0 0 0,30-9 0 0 0,-19 3-48 0 0,-19 6-155 0 0,0 0 1 0 0,0-1-1 0 0,0 0 1 0 0,0 0-1 0 0,0 0 1 0 0,-1-1-1 0 0,10-7 0 0 0,-8 4-443 0 0,-1 0 0 0 0,0-1 0 0 0,9-13 0 0 0,-3 3-1398 0 0,-12 17 1864 0 0,0 0-1 0 0,0-1 0 0 0,-1 1 1 0 0,1-1-1 0 0,0 1 0 0 0,-1-1 1 0 0,1 1-1 0 0,-1-1 0 0 0,0 0 1 0 0,1 1-1 0 0,-1-1 0 0 0,0 0 1 0 0,0 1-1 0 0,0-1 0 0 0,0-3 1 0 0,-1 2-290 0 0,1-1-1382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2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12496 0 0,'0'0'281'0'0,"-2"0"40"0"0,-80 0 534 0 0,80 0-394 0 0,2 0 151 0 0,0 0 27 0 0,0 0-27 0 0,1 0-146 0 0,35 8 1077 0 0,-24-6-1444 0 0,12 1-27 0 0,-1 0 0 0 0,1 2 1 0 0,-1 1-1 0 0,32 13 0 0 0,-13-3-14 0 0,-25-9-15 0 0,0 0 0 0 0,29 17 0 0 0,-33-17-57 0 0,1 2 1 0 0,-2 0-1 0 0,1 1 0 0 0,-2 0 1 0 0,1 0-1 0 0,-1 2 0 0 0,-1-1 1 0 0,16 23-1 0 0,-18-22 5 0 0,-6-9 9 0 0,1 0 0 0 0,-1 0 0 0 0,0 1 0 0 0,-1-1 0 0 0,1 0-1 0 0,0 1 1 0 0,-1-1 0 0 0,0 1 0 0 0,0-1 0 0 0,0 1 0 0 0,0 7-1 0 0,0-1 4 0 0,-1 0 0 0 0,-1 0 0 0 0,0 1-1 0 0,0-1 1 0 0,-4 14 0 0 0,-19 48 158 0 0,5-16 117 0 0,16-47-193 0 0,-1 0-1 0 0,0-1 1 0 0,0 0-1 0 0,0 0 1 0 0,-1 0-1 0 0,0 0 1 0 0,-1-1-1 0 0,0 1 1 0 0,0-2-1 0 0,0 1 1 0 0,-15 11-1 0 0,11-11-10 0 0,0 0 0 0 0,0 0 0 0 0,-1-1 0 0 0,0 0 0 0 0,0-1 0 0 0,-1 0 0 0 0,0-1 0 0 0,-16 4 0 0 0,0-8 54 0 0,3-7-91 0 0,-28-7 289 0 0,51 13-427 0 0,2 1 1 0 0,3 0-150 0 0,-2 0 37 0 0,0 0 0 0 0,1 0 0 0 0,-1 0 0 0 0,0-1 0 0 0,0 1 0 0 0,1 0 0 0 0,-1-1 0 0 0,0 1 0 0 0,0-1 0 0 0,0 1 0 0 0,0-1 0 0 0,1 1 0 0 0,-1-1 0 0 0,0 0 0 0 0,1-1 0 0 0,0 0-1066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7920 0 0,'0'0'362'0'0,"0"0"-11"0"0,0 0-52 0 0,0 0 601 0 0,0 0 290 0 0,0 0 61 0 0,1 2-87 0 0,2 3-939 0 0,0 0 0 0 0,-1 0 1 0 0,0 0-1 0 0,0 0 0 0 0,0 0 0 0 0,-1 0 1 0 0,0 0-1 0 0,0 1 0 0 0,0-1 0 0 0,0 6 0 0 0,0 7 418 0 0,-2-1 0 0 0,-1 20-1 0 0,-5-1-80 0 0,4-27-370 0 0,2 0 1 0 0,-3 17-1 0 0,4-24-71 0 0,0-2-8 0 0,0 0 6 0 0,0 0 28 0 0,0 0 11 0 0,0 0 2 0 0,0 0-6 0 0,1 0-138 0 0,0 0 0 0 0,0 0 0 0 0,-1-1 0 0 0,1 1 0 0 0,0 0 0 0 0,-1-1 0 0 0,1 1 0 0 0,0 0 0 0 0,-1-1 0 0 0,1 1 0 0 0,0-1 0 0 0,-1 1 0 0 0,1-1 0 0 0,-1 0 0 0 0,1 1 0 0 0,-1-1 0 0 0,1-1 0 0 0,9-14 89 0 0,-6 9-42 0 0,37-67 207 0 0,-36 66-270 0 0,-1-1 0 0 0,0 1 0 0 0,5-15 0 0 0,-6 15 0 0 0,0 0 0 0 0,0 0 0 0 0,1 0 0 0 0,6-10 0 0 0,6-8-14 0 0,-16 25-56 0 0,10 14-51 0 0,-8-10 112 0 0,1 1 0 0 0,-1 0 1 0 0,-1-1-1 0 0,1 1 0 0 0,-1 0 0 0 0,1 0 1 0 0,-1 0-1 0 0,0 0 0 0 0,0 0 0 0 0,-1 1 1 0 0,1 7-1 0 0,-1 7-12 0 0,-3 25 1 0 0,1-26 27 0 0,-1 7-7 0 0,0 28 0 0 0,3-49-1 0 0,1 3 5 0 0,-7 11-39 0 0,5-16-130 0 0,1-2-54 0 0,0 0-1285 0 0,0 0-5119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12872 0 0,'0'0'588'0'0,"0"0"-12"0"0,0 0-302 0 0,0 0 104 0 0,0 0 80 0 0,1 2 20 0 0,13 8 227 0 0,-11-7-681 0 0,-1-1 1 0 0,1 0-1 0 0,-1 0 0 0 0,1-1 0 0 0,0 1 1 0 0,0 0-1 0 0,0-1 0 0 0,0 0 0 0 0,5 2 0 0 0,5 0 26 0 0,0 0-1 0 0,0-1 0 0 0,0 0 0 0 0,0-1 1 0 0,1-1-1 0 0,22-2 0 0 0,-29 1-144 0 0,0 0 1 0 0,0 0-1 0 0,0-1 0 0 0,-1 0 1 0 0,1-1-1 0 0,0 1 0 0 0,-1-1 0 0 0,1 0 1 0 0,-1-1-1 0 0,0 0 0 0 0,0 0 1 0 0,0 0-1 0 0,-1 0 0 0 0,6-7 1 0 0,-8 7-2 0 0,0 0 1 0 0,-1 0 0 0 0,0 0 0 0 0,0-1-1 0 0,0 1 1 0 0,0-1 0 0 0,0 1 0 0 0,-1-1-1 0 0,0 0 1 0 0,0 1 0 0 0,0-1 0 0 0,-1 0-1 0 0,0 0 1 0 0,0 1 0 0 0,0-6 0 0 0,0 8 67 0 0,0 0 0 0 0,-1 0 0 0 0,1 0 0 0 0,-1 0 0 0 0,1 0 0 0 0,-1 0 1 0 0,0 0-1 0 0,1 0 0 0 0,-1 1 0 0 0,0-1 0 0 0,0 0 0 0 0,0 0 1 0 0,-1 1-1 0 0,1-1 0 0 0,0 1 0 0 0,0-1 0 0 0,-1 1 0 0 0,1 0 0 0 0,-1-1 1 0 0,0 1-1 0 0,1 0 0 0 0,-1 0 0 0 0,0 0 0 0 0,1 0 0 0 0,-1 0 1 0 0,0 1-1 0 0,0-1 0 0 0,-4 0 0 0 0,1-1 120 0 0,-1 1-1 0 0,0 0 1 0 0,0 0-1 0 0,1 1 1 0 0,-1-1-1 0 0,0 1 1 0 0,0 1-1 0 0,0-1 1 0 0,-6 2 0 0 0,4 0 28 0 0,0 0 0 0 0,0 1 0 0 0,0 0 0 0 0,0 1 0 0 0,1-1 0 0 0,-1 1 0 0 0,1 1 0 0 0,0-1 0 0 0,0 1 0 0 0,1 0 0 0 0,0 1 0 0 0,-1 0 0 0 0,2 0 0 0 0,-1 0 0 0 0,-5 8 0 0 0,4-4 86 0 0,0-1 0 0 0,0 1-1 0 0,1 0 1 0 0,1 1 0 0 0,0-1 0 0 0,0 1 0 0 0,-4 17 0 0 0,9-24-181 0 0,0-1 0 0 0,0 0 0 0 0,1 0 0 0 0,-1 1 0 0 0,1-1 0 0 0,0 0 0 0 0,0 0 0 0 0,1 0 0 0 0,-1 0 0 0 0,0 0 0 0 0,1 0 0 0 0,0 0 0 0 0,0 0 0 0 0,0-1 0 0 0,0 1 0 0 0,0-1 0 0 0,0 1 0 0 0,1-1 0 0 0,-1 0 0 0 0,1 0 0 0 0,-1 0 0 0 0,1 0 0 0 0,3 1 0 0 0,4 0-26 0 0,0 0 0 0 0,0-1 0 0 0,1-1-1 0 0,-1 0 1 0 0,0 0 0 0 0,1-1 0 0 0,-1-1-1 0 0,0 1 1 0 0,1-2 0 0 0,-1 1 0 0 0,0-1-1 0 0,0-1 1 0 0,0 0 0 0 0,0 0 0 0 0,0-1-1 0 0,-1 0 1 0 0,16-11 0 0 0,-5 4-349 0 0,-14 8 148 0 0,-1 0 0 0 0,1 0 1 0 0,-1-1-1 0 0,0 0 0 0 0,0 0 1 0 0,0 0-1 0 0,-1 0 0 0 0,1-1 1 0 0,6-9-1 0 0,-7 8 67 0 0,-1-1-1 0 0,1 1 1 0 0,-2 0 0 0 0,1-1-1 0 0,-1 0 1 0 0,0 0-1 0 0,0 1 1 0 0,1-13 0 0 0,-11 8 332 0 0,6 10 2509 0 0,5 23-2293 0 0,-2-18-408 0 0,0 1 0 0 0,-1 0 0 0 0,1-1 0 0 0,-1 1 0 0 0,0 0 0 0 0,-1 7 0 0 0,0 3 39 0 0,0 0 0 0 0,1-1-1 0 0,1 1 1 0 0,0 0 0 0 0,6 25-1 0 0,-4-24-49 0 0,2 5 17 0 0,-4-18 42 0 0,-1-3 11 0 0,0 0 0 0 0,0 0 7 0 0,0 0 28 0 0,1-2 11 0 0,3-6 95 0 0,0-1 0 0 0,4-15 0 0 0,5-10 356 0 0,1 9-382 0 0,1 1 0 0 0,1 0 0 0 0,1 2 0 0 0,29-32 0 0 0,-32 36-34 0 0,-11 16-81 0 0,15-1 1 0 0,-15 5-79 0 0,-2-1 5 0 0,1 0-68 0 0,0 0 1 0 0,-1 0 0 0 0,1 0 0 0 0,-1 0-1 0 0,1 0 1 0 0,-1 1 0 0 0,1-1-1 0 0,-1 0 1 0 0,0 1 0 0 0,1-1 0 0 0,-1 1-1 0 0,1 1 1 0 0,4 12-5104 0 0,-6-2-1217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29 3224 0 0,'0'-1'240'0'0,"0"0"-53"0"0,0-1 0 0 0,0 1 0 0 0,0 0 0 0 0,-1 0 0 0 0,1-1 0 0 0,0 1 0 0 0,0 0 0 0 0,-1 0 0 0 0,1 0 0 0 0,-1-1 0 0 0,1 1 0 0 0,-1 0 0 0 0,1 0 0 0 0,-1 0 0 0 0,-1-2 0 0 0,0 0 1041 0 0,1 2 1074 0 0,1 1-220 0 0,-12-1-316 0 0,11 0-1689 0 0,-1 1 0 0 0,0 0 1 0 0,0 0-1 0 0,0 0 1 0 0,0 0-1 0 0,1 0 0 0 0,-1 0 1 0 0,0 1-1 0 0,0-1 0 0 0,0 0 1 0 0,-2 2-1 0 0,-6 3 183 0 0,-1 1 0 0 0,0 0 0 0 0,1 0 0 0 0,0 1 0 0 0,1 1 0 0 0,-1 0-1 0 0,1 0 1 0 0,1 0 0 0 0,0 1 0 0 0,0 1 0 0 0,-11 17 0 0 0,13-19-153 0 0,3-4-43 0 0,0 0 0 0 0,0 1 0 0 0,0-1 0 0 0,0 0-1 0 0,1 1 1 0 0,0 0 0 0 0,0-1 0 0 0,0 1 0 0 0,1 0 0 0 0,-1 0-1 0 0,1 0 1 0 0,-1 9 0 0 0,2-13-38 0 0,0-1 1 0 0,0 1-1 0 0,0 0 0 0 0,1-1 0 0 0,-1 1 1 0 0,0 0-1 0 0,0-1 0 0 0,0 1 1 0 0,1 0-1 0 0,-1-1 0 0 0,0 1 0 0 0,0 0 1 0 0,1-1-1 0 0,-1 1 0 0 0,1-1 0 0 0,-1 1 1 0 0,1 0-1 0 0,-1-1 0 0 0,1 1 1 0 0,-1-1-1 0 0,1 0 0 0 0,-1 1 0 0 0,1-1 1 0 0,0 1-1 0 0,1 0 13 0 0,0 0-1 0 0,0-1 1 0 0,0 1 0 0 0,0-1 0 0 0,0 1-1 0 0,0-1 1 0 0,0 0 0 0 0,0 0 0 0 0,2 0-1 0 0,1 0-12 0 0,-1 0 0 0 0,0-1-1 0 0,1 0 1 0 0,-1 0-1 0 0,0 0 1 0 0,0 0 0 0 0,0-1-1 0 0,8-3 1 0 0,5-6 61 0 0,-1 2-226 0 0,19-15-1 0 0,-31 21 74 0 0,-1 0-1 0 0,0 1 0 0 0,0-1 0 0 0,0 0 0 0 0,-1-1 0 0 0,1 1 1 0 0,-1 0-1 0 0,1-1 0 0 0,-1 1 0 0 0,0-1 0 0 0,2-6 0 0 0,5-9 11 0 0,-7 17 56 0 0,-1 0 1 0 0,0 1-1 0 0,0-1 1 0 0,0 0-1 0 0,0 0 1 0 0,-1-1-1 0 0,1 1 1 0 0,0-4-1 0 0,1-3-68 0 0,1-10 362 0 0,-3 17-86 0 0,-3 8-34 0 0,3-6-168 0 0,0 0 1 0 0,0 0-1 0 0,0 0 0 0 0,0 0 0 0 0,0 0 0 0 0,0 1 0 0 0,-1-1 0 0 0,1 0 0 0 0,0 0 0 0 0,0 0 0 0 0,0 0 0 0 0,0 0 1 0 0,0 0-1 0 0,0 1 0 0 0,0-1 0 0 0,0 0 0 0 0,0 0 0 0 0,0 0 0 0 0,0 0 0 0 0,0 0 0 0 0,1 1 0 0 0,-1-1 0 0 0,0 0 1 0 0,0 0-1 0 0,0 0 0 0 0,0 0 0 0 0,0 0 0 0 0,0 0 0 0 0,0 1 0 0 0,0-1 0 0 0,0 0 0 0 0,0 0 0 0 0,0 0 0 0 0,1 0 1 0 0,-1 0-1 0 0,0 0 0 0 0,7 12 121 0 0,-6-9-100 0 0,1 1 0 0 0,1 0 0 0 0,-1-1-1 0 0,0 1 1 0 0,1-1 0 0 0,0 0 0 0 0,0 1 0 0 0,6 4 0 0 0,-4-5-168 0 0,-1 0 0 0 0,2 0 0 0 0,-1 0-1 0 0,0-1 1 0 0,0 1 0 0 0,1-1 0 0 0,-1-1 0 0 0,1 1 0 0 0,0-1 0 0 0,0 0 0 0 0,-1 0-1 0 0,1-1 1 0 0,7 1 0 0 0,-9-2-976 0 0,6-2-16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12784 0 0,'0'0'289'0'0,"0"0"40"0"0,0 0 22 0 0,0 0-40 0 0,0 2-203 0 0,0 13-139 0 0,1-6 188 0 0,-1 0-1 0 0,0-1 1 0 0,-1 1 0 0 0,0 0-1 0 0,-3 11 1 0 0,0-7 94 0 0,-19 62 1236 0 0,21-65-1254 0 0,0 0 0 0 0,1 0-1 0 0,0 0 1 0 0,0 1 0 0 0,2 13-1 0 0,6 121 1054 0 0,-6-134-1213 0 0,0-4-29 0 0,-1-1-1 0 0,1 1 1 0 0,0 0 0 0 0,1-1 0 0 0,4 13 0 0 0,-6-18-63 0 0,1-1 0 0 0,-1 1 0 0 0,0-1 0 0 0,1 1 0 0 0,-1 0 0 0 0,1-1 1 0 0,-1 1-1 0 0,0-1 0 0 0,1 1 0 0 0,0-1 0 0 0,-1 1 0 0 0,1-1 0 0 0,-1 1 0 0 0,1-1 0 0 0,-1 0 1 0 0,1 1-1 0 0,0-1 0 0 0,-1 0 0 0 0,1 1 0 0 0,0-1 0 0 0,-1 0 0 0 0,1 0 0 0 0,0 0 0 0 0,0 0 1 0 0,-1 0-1 0 0,1 0 0 0 0,0 0 0 0 0,-1 0 0 0 0,1 0 0 0 0,0 0 0 0 0,0 0 0 0 0,-1 0 0 0 0,1 0 1 0 0,0 0-1 0 0,-1-1 0 0 0,1 1 0 0 0,0 0 0 0 0,-1-1 0 0 0,2 0 0 0 0,1 0-316 0 0,0-1-1 0 0,-1 0 1 0 0,1 1-1 0 0,0-1 1 0 0,-1 0 0 0 0,0-1-1 0 0,1 1 1 0 0,2-4-1 0 0,5-13-1408 0 0,1-6-14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12840 0 0,'0'0'568'0'0,"0"0"120"0"0,0 0-552 0 0,0 0-136 0 0,10-4 0 0 0,-5 0 0 0 0,5-1 776 0 0,1 5 128 0 0,-1-4 23 0 0,5 4 9 0 0,-4 0-592 0 0,4-6-120 0 0,0 6-32 0 0,0 0 0 0 0,0 0-512 0 0,0 0-96 0 0,2-4-32 0 0,-2 4 0 0 0</inkml:trace>
  <inkml:trace contextRef="#ctx0" brushRef="#br0" timeOffset="1">123 140 14368 0 0,'0'0'320'0'0,"0"9"64"0"0,-6 4 8 0 0,0 6 8 0 0,3 0-320 0 0,3-2-80 0 0,-6 6 0 0 0,0-4 0 0 0,12-1 224 0 0,-6-1 24 0 0,0-3 7 0 0,0-14 1 0 0,6 15 48 0 0,-3-8 16 0 0,9 3 0 0 0,-3-10-5047 0 0,6 0-1001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14600 0 0,'0'0'330'0'0,"0"0"45"0"0,0 0 20 0 0,0 0-38 0 0,2 1-229 0 0,2 2-76 0 0,1-2-1 0 0,0 1 1 0 0,-1 0 0 0 0,1-1 0 0 0,6 1 0 0 0,-5-1 3 0 0,-1 0 1 0 0,1 1 0 0 0,-1 0-1 0 0,8 3 1 0 0,11 5 76 0 0,-20-9-124 0 0,1 1 1 0 0,-1 0-1 0 0,0 0 1 0 0,0 0-1 0 0,0 0 0 0 0,4 4 1 0 0,-7-5-6 0 0,0 0-1 0 0,0 0 1 0 0,-1 0 0 0 0,1 0 0 0 0,0 0 0 0 0,0 0-1 0 0,0 0 1 0 0,-1 1 0 0 0,1-1 0 0 0,-1 0-1 0 0,1 1 1 0 0,-1-1 0 0 0,1 0 0 0 0,-1 1-1 0 0,0-1 1 0 0,0 1 0 0 0,0-1 0 0 0,0 0 0 0 0,0 1-1 0 0,0-1 1 0 0,0 1 0 0 0,0-1 0 0 0,-1 3-1 0 0,-2 5 9 0 0,0-1 0 0 0,-1 1 0 0 0,1-1-1 0 0,-2 0 1 0 0,1 0 0 0 0,-1 0-1 0 0,-1-1 1 0 0,1 1 0 0 0,-9 7 0 0 0,1 1-79 0 0,-7 8 113 0 0,4-5 647 0 0,-24 38-1 0 0,36-46-520 0 0,3-9-10 0 0,1-2 13 0 0,0 0 55 0 0,1 2 24 0 0,-1-2-229 0 0,1 1-1 0 0,0 0 1 0 0,-1 0-1 0 0,1 0 1 0 0,0 0-1 0 0,0 0 0 0 0,0 0 1 0 0,0-1-1 0 0,0 1 1 0 0,0 0-1 0 0,0-1 0 0 0,0 1 1 0 0,0-1-1 0 0,0 1 1 0 0,0-1-1 0 0,0 0 1 0 0,0 1-1 0 0,0-1 0 0 0,0 0 1 0 0,0 0-1 0 0,1 0 1 0 0,-1 0-1 0 0,0 0 1 0 0,0 0-1 0 0,0 0 0 0 0,2 0 1 0 0,36-7 88 0 0,-32 5-99 0 0,3 0-372 0 0,0-2 0 0 0,0 1 1 0 0,0-1-1 0 0,-1 0 0 0 0,0-1 1 0 0,16-11-1 0 0,-23 14 112 0 0,0 0 0 0 0,1 0 0 0 0,-1 0-1 0 0,-1 0 1 0 0,1-1 0 0 0,0 1 0 0 0,0-1 0 0 0,-1 1 0 0 0,1-1-1 0 0,0-3 1 0 0,1 1-138 0 0,7-18-1213 0 0</inkml:trace>
  <inkml:trace contextRef="#ctx0" brushRef="#br0" timeOffset="1">0 151 6912 0 0,'0'0'314'0'0,"0"0"-6"0"0,0 0 42 0 0,0 0 908 0 0,0 2 424 0 0,0-1-1512 0 0,0 0 1 0 0,0 1 0 0 0,0-1-1 0 0,0 0 1 0 0,1 0 0 0 0,-1 0-1 0 0,0 0 1 0 0,0 0 0 0 0,1 0-1 0 0,-1 0 1 0 0,1 0 0 0 0,-1 0-1 0 0,1 0 1 0 0,-1 0 0 0 0,1 0-1 0 0,-1-1 1 0 0,1 1 0 0 0,0 0-1 0 0,-1 0 1 0 0,1 0 0 0 0,0-1-1 0 0,0 1 1 0 0,0 0 0 0 0,0-1-1 0 0,0 1 1 0 0,0-1 0 0 0,1 1-1 0 0,3 2-4 0 0,0-1 0 0 0,1 0 0 0 0,-1 0-1 0 0,0-1 1 0 0,1 0 0 0 0,-1 0 0 0 0,1 0-1 0 0,7 0 1 0 0,18-2-853 0 0,-3-3-3411 0 0,-6 0-1187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93 8752 0 0,'0'0'673'0'0,"-6"9"950"0"0,-1-3-97 0 0,5-4 70 0 0,2-2-168 0 0,2 1-776 0 0,1 2-565 0 0,1 0 0 0 0,0-1 0 0 0,-1 0 0 0 0,1 0 0 0 0,0 0 0 0 0,0-1 0 0 0,0 1 0 0 0,1-1 0 0 0,-1 0 0 0 0,0 0 0 0 0,5 0 0 0 0,8 0 177 0 0,27-1 0 0 0,-16 0-225 0 0,-21-1-240 0 0,0 0-1 0 0,0 0 1 0 0,0 0 0 0 0,-1-1-1 0 0,1 0 1 0 0,0 0 0 0 0,-1-1 0 0 0,1 0-1 0 0,-1 0 1 0 0,0 0 0 0 0,0-1 0 0 0,0 0-1 0 0,-1 0 1 0 0,1 0 0 0 0,-1-1-1 0 0,0 1 1 0 0,0-2 0 0 0,-1 1 0 0 0,1 0-1 0 0,-1-1 1 0 0,-1 0 0 0 0,6-9 0 0 0,-9 13 147 0 0,1-1 0 0 0,-1 1 0 0 0,0 0 0 0 0,0 0 1 0 0,-1 0-1 0 0,1 0 0 0 0,0 0 0 0 0,-1-1 0 0 0,1 1 1 0 0,-1 0-1 0 0,0 0 0 0 0,0 0 0 0 0,-1-3 0 0 0,1 3 157 0 0,0 1-53 0 0,0 0 0 0 0,0 1 0 0 0,0-1-1 0 0,0 0 1 0 0,0 1 0 0 0,0-1 0 0 0,0 1 0 0 0,0-1 0 0 0,0 1 0 0 0,0-1 0 0 0,0 1-1 0 0,0 0 1 0 0,-1-1 0 0 0,1 1 0 0 0,0 0 0 0 0,0 0 0 0 0,0 0 0 0 0,0 0 0 0 0,-1 0-1 0 0,-1 1 1 0 0,2-1 60 0 0,-9 0 167 0 0,0 0 0 0 0,0 1-1 0 0,0 1 1 0 0,1 0 0 0 0,-1 0 0 0 0,1 1-1 0 0,-1 0 1 0 0,1 1 0 0 0,0-1-1 0 0,0 2 1 0 0,0 0 0 0 0,-9 6-1 0 0,7-3 5 0 0,-2 1 59 0 0,1 1 0 0 0,-12 11 0 0 0,20-16-249 0 0,0-1 0 0 0,0 1 0 0 0,1 0 0 0 0,-1 0 0 0 0,1 0 0 0 0,0 1 0 0 0,1-1 0 0 0,-4 11 0 0 0,4-12-15 0 0,1 0-1 0 0,0 1 0 0 0,0-1 0 0 0,1 0 0 0 0,-1 7 0 0 0,3 6 23 0 0,1-13-109 0 0,-1-3 17 0 0,2 2-5 0 0,0 0 0 0 0,0 0 0 0 0,1-1 0 0 0,-1 0 0 0 0,1 0 0 0 0,-1 0 0 0 0,1 0 0 0 0,0-1 0 0 0,-1 1 0 0 0,1-1 1 0 0,0-1-1 0 0,8 2 0 0 0,9-2-932 0 0,33-2 1 0 0,-43 1 120 0 0,15-2-700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144 326 11024 0 0,'0'0'248'0'0,"0"0"34"0"0,0 0 22 0 0,0 0-29 0 0,-1-9 900 0 0,0 8-1004 0 0,1-1 1 0 0,-1 0 0 0 0,0 1-1 0 0,0-1 1 0 0,0 1 0 0 0,-1-1-1 0 0,1 1 1 0 0,0 0 0 0 0,-3-3-1 0 0,-6-8 533 0 0,8 12-641 0 0,1-1 1 0 0,-1 1 0 0 0,1 0 0 0 0,-1-1 0 0 0,0 1 0 0 0,1 0 0 0 0,-1 0 0 0 0,1 0 0 0 0,-1 0-1 0 0,0 1 1 0 0,-2 0 0 0 0,0 0-15 0 0,0 0-1 0 0,-1 1 1 0 0,1-1-1 0 0,0 1 1 0 0,0 1-1 0 0,0-1 1 0 0,0 0-1 0 0,1 1 1 0 0,-1 0-1 0 0,1 0 1 0 0,-1 0-1 0 0,-3 4 1 0 0,1 0 160 0 0,0 1 0 0 0,0 0 1 0 0,0 0-1 0 0,-6 13 0 0 0,10-15-152 0 0,1 0 0 0 0,-1 0-1 0 0,1 0 1 0 0,0 0-1 0 0,1 0 1 0 0,0 9-1 0 0,0-14-47 0 0,0 0 0 0 0,0-1-1 0 0,0 1 1 0 0,0 0-1 0 0,1-1 1 0 0,-1 1 0 0 0,0-1-1 0 0,0 1 1 0 0,1 0-1 0 0,-1-1 1 0 0,0 1 0 0 0,1-1-1 0 0,-1 1 1 0 0,1 0-1 0 0,-1-1 1 0 0,1 0 0 0 0,-1 1-1 0 0,1-1 1 0 0,-1 1-1 0 0,1-1 1 0 0,0 1 0 0 0,-1-1-1 0 0,2 1 1 0 0,16 5 66 0 0,-14-5-50 0 0,0 0-27 0 0,0 0-1 0 0,0 0 1 0 0,1-1 0 0 0,-1 1-1 0 0,0-1 1 0 0,1 0-1 0 0,-1 0 1 0 0,0-1 0 0 0,1 1-1 0 0,-1-1 1 0 0,0 0 0 0 0,0 0-1 0 0,0 0 1 0 0,0-1-1 0 0,0 0 1 0 0,0 1 0 0 0,0-1-1 0 0,0 0 1 0 0,5-5 0 0 0,-2 2-115 0 0,-1 0 0 0 0,1-1 0 0 0,-1 0 0 0 0,0 0 0 0 0,-1-1 0 0 0,0 0 0 0 0,0 0 0 0 0,7-13 0 0 0,0-2-289 0 0,-7 15 217 0 0,-1-1 1 0 0,6-13-1 0 0,-4 5-14 0 0,-3 10 109 0 0,-1 1-1 0 0,0-1 0 0 0,0 0 1 0 0,-1 0-1 0 0,2-9 1 0 0,-1 0-141 0 0,1 0 1 0 0,5-15 0 0 0,5-23-87 0 0,-8 26 321 0 0,-3 19 0 0 0,-1-1 0 0 0,1-16 0 0 0,-1 21-2 0 0,-1-1 0 0 0,1 1 0 0 0,0 0 0 0 0,2-9 0 0 0,-2 9 81 0 0,1 0 1 0 0,-1 0-1 0 0,-1 0 1 0 0,2-7 0 0 0,-2 10 172 0 0,0 1-6 0 0,0 0-38 0 0,0 0-14 0 0,0 0-3 0 0,0 0-15 0 0,0 0-69 0 0,0 2-38 0 0,-1 6 35 0 0,0-1 0 0 0,-1 1-1 0 0,0-1 1 0 0,-4 13-1 0 0,-3 10 411 0 0,-12 40 431 0 0,11-42-300 0 0,-10 55 0 0 0,17-66-517 0 0,1-10-62 0 0,1 0-1 0 0,0 0 0 0 0,0 0 0 0 0,1 0 0 0 0,0 1 0 0 0,0-1 0 0 0,2 10 0 0 0,0-9-24 0 0,0 0-1 0 0,0-1 1 0 0,0 1-1 0 0,1-1 1 0 0,7 13-1 0 0,-9-17-37 0 0,1-1 0 0 0,0 0 0 0 0,0 0 0 0 0,0 0 1 0 0,0 0-1 0 0,0 0 0 0 0,0 0 0 0 0,0-1 0 0 0,1 1 0 0 0,-1-1 0 0 0,0 0 0 0 0,1 1 0 0 0,-1-1 1 0 0,1 0-1 0 0,0-1 0 0 0,-1 1 0 0 0,1 0 0 0 0,0-1 0 0 0,-1 1 0 0 0,5-1 0 0 0,16 1-3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13216 0 0,'-1'0'34'0'0,"1"0"0"0"0,0 0 0 0 0,0 0 0 0 0,-1 0 0 0 0,1 0 0 0 0,0 0 1 0 0,0 0-1 0 0,-1 0 0 0 0,1 0 0 0 0,0 1 0 0 0,0-1 0 0 0,0 0 0 0 0,-1 0 0 0 0,1 0 1 0 0,0 0-1 0 0,0 1 0 0 0,0-1 0 0 0,-1 0 0 0 0,1 0 0 0 0,0 0 0 0 0,0 1 1 0 0,0-1-1 0 0,0 0 0 0 0,0 0 0 0 0,0 1 0 0 0,-1-1 0 0 0,1 0 0 0 0,0 0 0 0 0,0 0 1 0 0,0 1-1 0 0,0-1 0 0 0,0 0 0 0 0,0 0 0 0 0,0 1 0 0 0,-25 65 204 0 0,-23 62 620 0 0,25-64-292 0 0,5-14 31 0 0,1 0 1 0 0,-9 55 0 0 0,2 94 1060 0 0,23-170-1430 0 0,1-1 0 0 0,2 0 0 0 0,1 1 0 0 0,12 53 0 0 0,-10-62-275 0 0,2 0-1 0 0,0 0 0 0 0,1 0 1 0 0,1-1-1 0 0,1 0 1 0 0,0 0-1 0 0,1-1 0 0 0,2-1 1 0 0,-1 0-1 0 0,18 17 0 0 0,0-2-908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 3224 0 0,'0'-1'240'0'0,"0"-2"199"0"0,0 3 1583 0 0,2 0 683 0 0,6 3-1593 0 0,0-1-1 0 0,0 1 1 0 0,0 1-1 0 0,-1 0 1 0 0,13 7-1 0 0,-7-2-486 0 0,-1 0 0 0 0,16 17 0 0 0,-1 3-264 0 0,35 49-1 0 0,-51-63-265 0 0,-2 0 0 0 0,0 0 0 0 0,0 1 0 0 0,-2 0 0 0 0,0 1 0 0 0,-1-1 0 0 0,0 1 0 0 0,-1 1 0 0 0,-1-1 0 0 0,-1 1 0 0 0,-1-1 0 0 0,0 1 0 0 0,-1 0 0 0 0,-1 0 0 0 0,-4 28 0 0 0,1-21 4 0 0,-1 0 1 0 0,-2-1-1 0 0,0 0 0 0 0,-2 0 0 0 0,0-1 0 0 0,-2 1 0 0 0,0-2 0 0 0,-15 23 0 0 0,3-11-37 0 0,-1-2-1 0 0,-1 0 1 0 0,-1-2 0 0 0,-40 36-1 0 0,9-8-967 0 0,35-38-204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4:3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10104 0 0,'-2'0'464'0'0,"0"-1"-307"0"0,-16 7 462 0 0,15-6 234 0 0,3 0 267 0 0,0 0 52 0 0,0 0-53 0 0,0 0-269 0 0,0 0-119 0 0,0 0-25 0 0,0 0-44 0 0,1 2-536 0 0,0 0-1 0 0,0 0 1 0 0,1 0 0 0 0,-1-1 0 0 0,0 1 0 0 0,1 0 0 0 0,-1-1 0 0 0,1 1-1 0 0,-1-1 1 0 0,1 0 0 0 0,0 1 0 0 0,2 0 0 0 0,-3-2-125 0 0,12 8 242 0 0,1-1 0 0 0,20 8 0 0 0,-10-5-75 0 0,-8-4-146 0 0,0 0 0 0 0,0-1-1 0 0,0-1 1 0 0,1 0 0 0 0,20 1 0 0 0,-4-2 97 0 0,56-4 1 0 0,-70-1 37 0 0,0-1 0 0 0,32-9 0 0 0,3-1 126 0 0,-53 12-266 0 0,1 1 0 0 0,-1 0-1 0 0,1 0 1 0 0,-1 0 0 0 0,1 0-1 0 0,-1 0 1 0 0,1 0 0 0 0,-1 1-1 0 0,1-1 1 0 0,-1 1 0 0 0,1-1-1 0 0,-1 1 1 0 0,3 0 0 0 0,-3 0 93 0 0,-1-1 2 0 0,2 0-4 0 0,8 0-1553 0 0,-10 0 422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11600 0 0,'0'0'264'0'0,"0"0"34"0"0,0 0 21 0 0,0 0-36 0 0,0 3-186 0 0,6 98 652 0 0,-16 266 2304 0 0,5-224-2029 0 0,1-106-840 0 0,0-1-407 0 0,4-33 153 0 0,0-1 0 0 0,0 1-1 0 0,0-1 1 0 0,1 1 0 0 0,-1-1 0 0 0,1 1 0 0 0,-1-1 0 0 0,1 1 0 0 0,0-1 0 0 0,2 4 0 0 0,-2-4-1073 0 0,-1-2-311 0 0,-1-6-68 0 0,-4-20-12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11024 0 0,'0'-14'1200'0'0,"3"7"-1072"0"0,-3 6-12 0 0,1 0 1 0 0,0 1-1 0 0,-1-1 1 0 0,1 1-1 0 0,0-1 1 0 0,-1 0-1 0 0,1 1 1 0 0,0 0-1 0 0,0-1 1 0 0,0 1-1 0 0,0-1 1 0 0,-1 1-1 0 0,3 0 1 0 0,3-3 709 0 0,0 1-626 0 0,0 0 0 0 0,0 1 0 0 0,1-1 1 0 0,-1 1-1 0 0,0 1 0 0 0,1-1 0 0 0,-1 1 0 0 0,12 1 1 0 0,55 9 91 0 0,-69-9-287 0 0,0-1 0 0 0,1 2 0 0 0,-1-1 0 0 0,0 0 0 0 0,0 1 0 0 0,0 0 0 0 0,0 0 0 0 0,0 0 0 0 0,0 0 0 0 0,-1 1 0 0 0,1-1 0 0 0,-1 1 0 0 0,5 4 0 0 0,-5-4-5 0 0,-1 1-1 0 0,0-1 1 0 0,0 0 0 0 0,0 1-1 0 0,0-1 1 0 0,0 1 0 0 0,-1 0-1 0 0,0 0 1 0 0,0-1 0 0 0,0 1-1 0 0,0 0 1 0 0,0 0 0 0 0,-1 0-1 0 0,1 0 1 0 0,-1 4-1 0 0,-1 0 1 0 0,1-1 0 0 0,-1 0-1 0 0,0 0 1 0 0,-1 1-1 0 0,1-1 1 0 0,-2 0 0 0 0,1 0-1 0 0,-1-1 1 0 0,-3 8-1 0 0,-2-1 18 0 0,0 0 0 0 0,-1 0 0 0 0,-12 14 0 0 0,-110 114 509 0 0,130-140-1894 0 0,1-1-4461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13216 0 0,'0'0'298'0'0,"-2"1"46"0"0,-6 4-198 0 0,1 0 0 0 0,0 1-1 0 0,1 0 1 0 0,-1 0 0 0 0,1 0-1 0 0,0 1 1 0 0,-6 9 0 0 0,11-14-80 0 0,0-1 0 0 0,0 1 1 0 0,0 0-1 0 0,1 0 1 0 0,-1 0-1 0 0,1 0 1 0 0,-1 0-1 0 0,1 0 1 0 0,0 0-1 0 0,0-1 0 0 0,0 1 1 0 0,0 0-1 0 0,0 0 1 0 0,0 0-1 0 0,0 0 1 0 0,1 0-1 0 0,-1 0 1 0 0,0 0-1 0 0,1 0 0 0 0,1 2 1 0 0,-1-2-34 0 0,0 1 1 0 0,0-1 0 0 0,0 0-1 0 0,1 0 1 0 0,-1 0 0 0 0,1 0-1 0 0,-1 0 1 0 0,1 0-1 0 0,0 0 1 0 0,-1 0 0 0 0,1-1-1 0 0,0 1 1 0 0,0-1 0 0 0,0 0-1 0 0,3 2 1 0 0,2 0 70 0 0,0-1 0 0 0,0 0 0 0 0,0-1 0 0 0,1 1 0 0 0,-1-1 0 0 0,0-1 0 0 0,0 1 1 0 0,1-1-1 0 0,12-2 0 0 0,-15 2-72 0 0,0-1 1 0 0,0 0-1 0 0,0-1 1 0 0,1 1-1 0 0,-1-1 1 0 0,-1 0-1 0 0,1 0 0 0 0,0-1 1 0 0,0 1-1 0 0,-1-1 1 0 0,1 0-1 0 0,-1 0 1 0 0,0-1-1 0 0,4-4 1 0 0,-7 8-27 0 0,0-1 1 0 0,-1 0 0 0 0,1 0-1 0 0,-1 1 1 0 0,1-1 0 0 0,-1 0-1 0 0,1 0 1 0 0,-1 0 0 0 0,1 1-1 0 0,-1-1 1 0 0,0 0 0 0 0,1 0-1 0 0,-1 0 1 0 0,0 0 0 0 0,0 0-1 0 0,0 0 1 0 0,0 0 0 0 0,0 0-1 0 0,0 0 1 0 0,0 0 0 0 0,0 0-1 0 0,0 1 1 0 0,-1-3-1 0 0,1 2 12 0 0,-1-1-1 0 0,0 1 0 0 0,0 0 1 0 0,0-1-1 0 0,0 1 0 0 0,0 0 1 0 0,0-1-1 0 0,0 1 0 0 0,0 0 0 0 0,0 0 1 0 0,-1 0-1 0 0,-1-1 0 0 0,-2-1 49 0 0,0 0 0 0 0,-1 0 0 0 0,1 0 0 0 0,-1 1-1 0 0,0 0 1 0 0,-7-1 0 0 0,-120-19 633 0 0,133 22-698 0 0,-1-1 1 0 0,1 1-1 0 0,-1 0 0 0 0,0 0 1 0 0,1 0-1 0 0,-1 0 1 0 0,1 0-1 0 0,-1 0 1 0 0,0 0-1 0 0,1 0 0 0 0,-1 0 1 0 0,0 1-1 0 0,1-1 1 0 0,-1 0-1 0 0,1 0 1 0 0,-2 1-1 0 0,1 0-22 0 0,-1-1 1 0 0,0 1-1 0 0,0-1 0 0 0,0 1 1 0 0,0-1-1 0 0,0 0 0 0 0,0 1 0 0 0,0-1 1 0 0,-3 0-1 0 0,3 0-987 0 0,2 0-368 0 0,2 0-80 0 0,7 0-14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4144 0 0,'0'0'319'0'0,"-2"0"-210"0"0,-6 0 283 0 0,-1 7 7244 0 0,3 0-5311 0 0,5-6-2211 0 0,0 0 1 0 0,1 0-1 0 0,-1 0 1 0 0,1 0-1 0 0,-1-1 1 0 0,1 1-1 0 0,0 1 1 0 0,-1-1 0 0 0,1 0-1 0 0,0 0 1 0 0,0 0-1 0 0,-1 0 1 0 0,1 0-1 0 0,0 0 1 0 0,0 0-1 0 0,0 0 1 0 0,0 0-1 0 0,1 0 1 0 0,-1 0-1 0 0,0 0 1 0 0,0 0-1 0 0,1 0 1 0 0,-1 0-1 0 0,0 0 1 0 0,1 0-1 0 0,0 2 1 0 0,15 23 721 0 0,-12-20-695 0 0,0 0 0 0 0,0 0-1 0 0,0 0 1 0 0,-1 0 0 0 0,4 10 0 0 0,-5-12-105 0 0,-1 0 0 0 0,2-1-1 0 0,-1 1 1 0 0,0-1 0 0 0,1 0 0 0 0,-1 1-1 0 0,1-1 1 0 0,0 0 0 0 0,0-1 0 0 0,5 5-1 0 0,40 24 98 0 0,-32-21-134 0 0,-12-8-127 0 0,-3-2-78 0 0,0 0 0 0 0,0 1 0 0 0,0-1 0 0 0,-1 1 0 0 0,1-1 0 0 0,0 1 0 0 0,0-1 0 0 0,0 1 0 0 0,-1-1 0 0 0,1 1 0 0 0,0 0 0 0 0,0 0 0 0 0,3-4-1749 0 0,14-10-86 0 0,-14 10-20 0 0</inkml:trace>
  <inkml:trace contextRef="#ctx0" brushRef="#br0" timeOffset="1">251 52 6912 0 0,'0'0'314'0'0,"0"0"-6"0"0,0 0 79 0 0,0 0 1065 0 0,0 0 489 0 0,0 0 99 0 0,0 0-185 0 0,-1 2-866 0 0,-19 39 304 0 0,-44 67-1 0 0,12-24-284 0 0,33-54-656 0 0,-33 44-1 0 0,43-63-378 0 0,0 2-1 0 0,1-1 1 0 0,-7 17 0 0 0,14-26-292 0 0,1-3-996 0 0,0 0-429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33 12464 0 0,'0'0'572'0'0,"0"0"-11"0"0,0 0-289 0 0,-1 2 132 0 0,-2 8-42 0 0,0-1 1 0 0,1 1-1 0 0,0-1 0 0 0,1 1 1 0 0,-1 14-1 0 0,-4 24 494 0 0,6-45-799 0 0,-1 0 0 0 0,1-1 0 0 0,0 1-1 0 0,0 0 1 0 0,1-1 0 0 0,-1 1-1 0 0,0 0 1 0 0,1-1 0 0 0,0 1-1 0 0,-1-1 1 0 0,3 4 0 0 0,3 18 333 0 0,-4-16-60 0 0,1-8-129 0 0,4-15-37 0 0,4-27 256 0 0,-9 18-90 0 0,3-10-150 0 0,0 12-179 0 0,-2 9-108 0 0,1-1 0 0 0,0 2 0 0 0,1-1 0 0 0,8-17 0 0 0,-12 28-5 0 0,11 2-162 0 0,-9 0 272 0 0,-1 0 0 0 0,0 0 0 0 0,1 0 0 0 0,-1 1-1 0 0,1-1 1 0 0,-1 1 0 0 0,4 0 0 0 0,2 7 5 0 0,-5-5-5 0 0,0 2 6 0 0,1-1-1 0 0,-1 1 0 0 0,-1 0 1 0 0,1 0-1 0 0,-1 0 0 0 0,1 0 1 0 0,-1 0-1 0 0,-1 0 0 0 0,1 1 1 0 0,-1-1-1 0 0,1 6 0 0 0,-1 1 85 0 0,0 0 1 0 0,0-1-1 0 0,-1 1 0 0 0,-2 15 1 0 0,-7 16 338 0 0,5-28-376 0 0,3-6-97 0 0,1-8-201 0 0,0-1-104 0 0,0 0-1238 0 0,0 0-4841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7832 0 0,'0'0'602'0'0,"0"0"-171"0"0,0 0 753 0 0,0 0 373 0 0,2 0 71 0 0,57 1 2265 0 0,59-1-2603 0 0,-73-2-1121 0 0,-30 2-1182 0 0,1 0-1 0 0,-1-2 0 0 0,25-4 1 0 0,-24 2-4407 0 0</inkml:trace>
  <inkml:trace contextRef="#ctx0" brushRef="#br0" timeOffset="1">164 0 13416 0 0,'0'0'298'0'0,"0"2"46"0"0,-2 38 472 0 0,-8 4-696 0 0,9-38 186 0 0,-2 45 1989 0 0,3-47-2145 0 0,0 1 0 0 0,1 0 0 0 0,-1 0 0 0 0,1 0 1 0 0,0 0-1 0 0,1-1 0 0 0,-1 1 0 0 0,3 5 0 0 0,-2-7-131 0 0,-2-3-48 0 0,0 1 0 0 0,0-1 1 0 0,0 1-1 0 0,1 0 1 0 0,-1-1-1 0 0,0 0 0 0 0,0 1 1 0 0,1-1-1 0 0,-1 1 0 0 0,1-1 1 0 0,-1 1-1 0 0,0-1 1 0 0,1 1-1 0 0,-1-1 0 0 0,1 0 1 0 0,-1 1-1 0 0,1-1 0 0 0,-1 0 1 0 0,1 0-1 0 0,-1 1 1 0 0,1-1-1 0 0,-1 0 0 0 0,1 0 1 0 0,-1 0-1 0 0,1 1 1 0 0,-1-1-1 0 0,1 0 0 0 0,-1 0 1 0 0,1 0-1 0 0,-1 0 0 0 0,2 0 1 0 0,9 0-1502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9216 0 0,'0'0'421'0'0,"0"0"-12"0"0,0 0-35 0 0,0 0 823 0 0,0 0 386 0 0,0 0 75 0 0,0 0-150 0 0,1 1-709 0 0,11 4-262 0 0,-8-3-423 0 0,-1 0 0 0 0,0-1 1 0 0,1 1-1 0 0,-1-1 0 0 0,1 0 0 0 0,-1 0 1 0 0,1-1-1 0 0,6 1 0 0 0,1 0-7 0 0,1 0 0 0 0,0 1 1 0 0,15 5-1 0 0,8 0-927 0 0,-19-7-869 0 0,3-4-4377 0 0</inkml:trace>
  <inkml:trace contextRef="#ctx0" brushRef="#br0" timeOffset="1">97 127 12872 0 0,'-1'2'289'0'0,"-18"56"814"0"0,10-37-621 0 0,2 2 1 0 0,-9 40 0 0 0,16-61-415 0 0,0-1 0 0 0,0 1 0 0 0,0 0 0 0 0,0-1 0 0 0,0 1 0 0 0,0-1 1 0 0,0 1-1 0 0,0 0 0 0 0,0-1 0 0 0,1 1 0 0 0,-1-1 0 0 0,1 1 0 0 0,-1-1 1 0 0,1 1-1 0 0,0-1 0 0 0,-1 1 0 0 0,1-1 0 0 0,1 2 0 0 0,0-2-126 0 0,-1 1-1 0 0,1-1 0 0 0,0 0 0 0 0,-1 0 0 0 0,1 1 0 0 0,0-1 0 0 0,0 0 1 0 0,0-1-1 0 0,0 1 0 0 0,0 0 0 0 0,0-1 0 0 0,0 1 0 0 0,0-1 0 0 0,3 1 1 0 0,9-1-492 0 0,3-3-8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12840 0 0,'0'0'289'0'0,"1"3"40"0"0,1 1-263 0 0,-1 1 0 0 0,0 0 0 0 0,0-1 0 0 0,-1 1-1 0 0,1 0 1 0 0,-1 0 0 0 0,0 0 0 0 0,0-1 0 0 0,-1 1-1 0 0,1 0 1 0 0,-1 0 0 0 0,-3 7 0 0 0,4-10-56 0 0,0 1 173 0 0,-1 0 0 0 0,1 0 0 0 0,0 0 0 0 0,1 0 0 0 0,-1 0 0 0 0,0 0 0 0 0,2 6 0 0 0,1 14 1996 0 0,-3-23-2147 0 0,0 0 0 0 0,0 1 0 0 0,0-1-1 0 0,0 0 1 0 0,0 1 0 0 0,0-1 0 0 0,0 0-1 0 0,0 1 1 0 0,0-1 0 0 0,0 0-1 0 0,1 1 1 0 0,-1-1 0 0 0,0 0 0 0 0,0 1-1 0 0,0-1 1 0 0,0 0 0 0 0,1 1-1 0 0,-1-1 1 0 0,0 0 0 0 0,0 0 0 0 0,1 1-1 0 0,-1-1 1 0 0,0 0 0 0 0,1 0 0 0 0,-1 0-1 0 0,0 1 1 0 0,0-1 0 0 0,1 0-1 0 0,-1 0 1 0 0,0 0 0 0 0,1 0 0 0 0,-1 0-1 0 0,0 0 1 0 0,1 0 0 0 0,0 1 0 0 0,11-2 141 0 0,-12 1-174 0 0,3 0-10 0 0,0-1-1 0 0,-1 1 0 0 0,1-1 1 0 0,-1 0-1 0 0,1 0 1 0 0,-1 0-1 0 0,0-1 0 0 0,1 1 1 0 0,-1-1-1 0 0,0 1 1 0 0,0-1-1 0 0,0 0 1 0 0,0 0-1 0 0,0 1 0 0 0,0-1 1 0 0,2-4-1 0 0,3-4-138 0 0,0-1 0 0 0,7-16-1 0 0,-1 2-154 0 0,-10 18 264 0 0,1 1 0 0 0,-1-1 0 0 0,0 0 0 0 0,-1 0 0 0 0,0 0 0 0 0,2-10 0 0 0,-4 16 65 0 0,1 0 0 0 0,-1-1 0 0 0,1 1 0 0 0,0 0-1 0 0,-1-1 1 0 0,1 1 0 0 0,0 0 0 0 0,0 0 0 0 0,0 0 0 0 0,0-1 0 0 0,0 1 0 0 0,0 0-1 0 0,0 0 1 0 0,0 1 0 0 0,0-1 0 0 0,0 0 0 0 0,1 0 0 0 0,-1 0 0 0 0,0 1 0 0 0,3-2-1 0 0,-2 2 152 0 0,0 1-74 0 0,1 0-69 0 0,-1 0-1 0 0,1 0 0 0 0,-1 0 0 0 0,0 1 0 0 0,0-1 0 0 0,0 0 1 0 0,0 1-1 0 0,0 0 0 0 0,0 0 0 0 0,0-1 0 0 0,0 1 0 0 0,0 0 1 0 0,-1 0-1 0 0,1 1 0 0 0,-1-1 0 0 0,2 3 0 0 0,1 3 103 0 0,-1 0 1 0 0,1 0-1 0 0,-1 0 0 0 0,1 9 1 0 0,-4-13-127 0 0,0-1-6 0 0,2 13-2 0 0,3 5-204 0 0,-5-20-857 0 0,0-1-376 0 0,0 0-71 0 0,0 0-17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11 5064 0 0,'0'0'389'0'0,"-6"-4"-234"0"0,4 3 178 0 0,-1 0 0 0 0,1 0 0 0 0,-1 0 0 0 0,0 0 0 0 0,1 1 0 0 0,-1-1-1 0 0,0 1 1 0 0,0-1 0 0 0,1 1 0 0 0,-1 0 0 0 0,0 0 0 0 0,0 1 0 0 0,1-1 0 0 0,-5 1 0 0 0,1 1 544 0 0,0 0-1 0 0,0 0 1 0 0,0 1 0 0 0,0 0-1 0 0,-6 3 1 0 0,4-1-546 0 0,0 1-1 0 0,0-1 1 0 0,0 1-1 0 0,-8 9 1 0 0,14-13-240 0 0,0 0 0 0 0,0 0 0 0 0,0 0 0 0 0,1 0 0 0 0,-1 0 0 0 0,1 1 0 0 0,-1-1 0 0 0,1 1 0 0 0,0-1 0 0 0,0 1 0 0 0,0-1 0 0 0,0 1 0 0 0,1 0 0 0 0,-1-1 0 0 0,0 1 0 0 0,1 0 0 0 0,0-1 0 0 0,0 1 0 0 0,0 4 0 0 0,1-5-53 0 0,0 0-1 0 0,0 0 0 0 0,0 0 1 0 0,0-1-1 0 0,0 1 0 0 0,0 0 1 0 0,0-1-1 0 0,1 1 0 0 0,-1-1 1 0 0,0 1-1 0 0,1-1 0 0 0,0 1 1 0 0,-1-1-1 0 0,1 0 0 0 0,0 0 1 0 0,-1 0-1 0 0,1 0 0 0 0,3 1 1 0 0,-2-1-42 0 0,0 1 1 0 0,0-1-1 0 0,0 0 1 0 0,1 0 0 0 0,-1 0-1 0 0,0-1 1 0 0,1 1 0 0 0,-1-1-1 0 0,1 1 1 0 0,4-1-1 0 0,4-2-86 0 0,-4 1-45 0 0,0 0 1 0 0,1-1-1 0 0,-1 0 1 0 0,0 0-1 0 0,0-1 1 0 0,0 0-1 0 0,-1 0 1 0 0,9-5-1 0 0,-9 4-136 0 0,0-1 0 0 0,0 0 0 0 0,10-10 1 0 0,-15 13 212 0 0,0 0 1 0 0,-1 0 0 0 0,1 0 0 0 0,-1 0 0 0 0,1-1 0 0 0,-1 1 0 0 0,0 0 0 0 0,0-1 0 0 0,0 1-1 0 0,0-1 1 0 0,0 0 0 0 0,0 1 0 0 0,-1-1 0 0 0,0 0 0 0 0,1-5 0 0 0,-1 7 81 0 0,0 0 0 0 0,-1-1 1 0 0,1 1-1 0 0,0 0 0 0 0,-1 0 0 0 0,1-1 1 0 0,0 1-1 0 0,-1 0 0 0 0,0 0 0 0 0,1 0 0 0 0,-1 0 1 0 0,0 0-1 0 0,1 0 0 0 0,-1-1 0 0 0,0 2 1 0 0,0-1-1 0 0,0 0 0 0 0,0 0 0 0 0,0 0 1 0 0,0 0-1 0 0,0 1 0 0 0,0-1 0 0 0,-1 0 1 0 0,1 1-1 0 0,0-1 0 0 0,0 1 0 0 0,0-1 1 0 0,-1 1-1 0 0,1 0 0 0 0,0 0 0 0 0,-1-1 1 0 0,1 1-1 0 0,0 0 0 0 0,0 0 0 0 0,-3 0 1 0 0,4 0-24 0 0,-2 0 290 0 0,2 1-275 0 0,0 0-1 0 0,0-1 1 0 0,-1 1 0 0 0,1-1-1 0 0,0 1 1 0 0,0 0-1 0 0,-1-1 1 0 0,1 1 0 0 0,0-1-1 0 0,-1 1 1 0 0,1-1-1 0 0,-1 1 1 0 0,1-1 0 0 0,-1 0-1 0 0,1 1 1 0 0,-1-1-1 0 0,1 0 1 0 0,-1 1 0 0 0,0-1-1 0 0,-5 5 62 0 0,4-2-62 0 0,0 0-1 0 0,0 1 1 0 0,1-1-1 0 0,-1 0 1 0 0,1 0-1 0 0,0 1 0 0 0,0-1 1 0 0,0 0-1 0 0,0 5 1 0 0,-4 36 60 0 0,3-17-44 0 0,2-18-17 0 0,-1 1-1 0 0,2-1 1 0 0,-1 0-1 0 0,2 10 1 0 0,2 12 25 0 0,-4-19-37 0 0,4 128 7 0 0,-4-119-9 0 0,-2 0 0 0 0,0 0 0 0 0,-2-1 0 0 0,-8 33-1 0 0,5-33 8 0 0,5-11 7 0 0,-1 1-1 0 0,0 0 1 0 0,-1-1-1 0 0,0 0 1 0 0,-1 0-1 0 0,0 0 1 0 0,0 0-1 0 0,-7 8 0 0 0,10-15-11 0 0,-1 1-1 0 0,1-1 1 0 0,-1 1 0 0 0,1-1-1 0 0,-1 0 1 0 0,0 0-1 0 0,0 0 1 0 0,-5 2-1 0 0,7-3 5 0 0,0-1 0 0 0,0 0-1 0 0,0 0 1 0 0,-1 0 0 0 0,1 0 0 0 0,0 0-1 0 0,0 0 1 0 0,0 0 0 0 0,0 0 0 0 0,0-1-1 0 0,0 1 1 0 0,0 0 0 0 0,0-1 0 0 0,0 1-1 0 0,0-1 1 0 0,0 1 0 0 0,0-1 0 0 0,0 1-1 0 0,0-1 1 0 0,0 0 0 0 0,0 0 0 0 0,0 1-1 0 0,0-1 1 0 0,1 0 0 0 0,-1 0 0 0 0,0 0-1 0 0,1 0 1 0 0,-1 0 0 0 0,1 0 0 0 0,-2-1-1 0 0,-1-4-4 0 0,1 1 0 0 0,-1 0-1 0 0,1-1 1 0 0,0 0-1 0 0,0 1 1 0 0,0-1 0 0 0,1 0-1 0 0,0 0 1 0 0,0 0-1 0 0,0 0 1 0 0,1 0 0 0 0,0 0-1 0 0,0 0 1 0 0,1-1 0 0 0,0 1-1 0 0,0 0 1 0 0,0 1-1 0 0,1-1 1 0 0,4-11 0 0 0,-2 6 85 0 0,1-1 1 0 0,1 1 0 0 0,0 0-1 0 0,1 1 1 0 0,0-1-1 0 0,1 1 1 0 0,0 0 0 0 0,17-16-1 0 0,-11 14 117 0 0,0 1-1 0 0,28-17 0 0 0,-36 24-360 0 0,1 1 0 0 0,0 0 0 0 0,-1 0 0 0 0,1 0 0 0 0,1 1-1 0 0,-1 0 1 0 0,0 0 0 0 0,0 1 0 0 0,13-1 0 0 0,-5 2-6563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16559 0 0,'0'0'374'0'0,"0"0"54"0"0,0 0 22 0 0,3-1-44 0 0,9-1-354 0 0,1 0 1 0 0,15 1-1 0 0,4-1-13 0 0,177-13 1198 0 0,-199 15-1201 0 0,41-4 163 0 0,24-1-1739 0 0,-55 5 601 0 0,-4 0-11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0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0 584 920 0 0,'0'0'305'0'0,"0"0"946"0"0,0 0 412 0 0,0 0 86 0 0,0 0-133 0 0,0 0-604 0 0,0 0-263 0 0,0 0-56 0 0,1-2-37 0 0,1 0-463 0 0,-1 0-67 0 0,0 0 0 0 0,0 1 0 0 0,0-1 1 0 0,0 1-1 0 0,0-1 0 0 0,0 1 0 0 0,0 0 1 0 0,1-1-1 0 0,-1 1 0 0 0,0 0 0 0 0,1 0 1 0 0,-1 0-1 0 0,1 0 0 0 0,0 0 0 0 0,-1 0 1 0 0,3-1-1 0 0,4-1 116 0 0,-1 0 1 0 0,-1-1-1 0 0,14-8 1 0 0,11-8 87 0 0,-20 14-291 0 0,20-15 0 0 0,-1 0-22 0 0,-8 7 24 0 0,0-1 0 0 0,30-26 1 0 0,13-12-42 0 0,-9 8 0 0 0,-43 34 0 0 0,0 0 0 0 0,1 1 0 0 0,0 1 0 0 0,25-13 0 0 0,46-20 0 0 0,-78 39 0 0 0,0 0 0 0 0,0 0 0 0 0,-1 0 0 0 0,1-1 0 0 0,-1 0 0 0 0,0 0 0 0 0,9-8 0 0 0,-7 5 25 0 0,1 0 1 0 0,0 0 0 0 0,1 0 0 0 0,-1 2 0 0 0,1-1 0 0 0,15-6 0 0 0,2-1 31 0 0,14-13 61 0 0,-32 19-85 0 0,1 0 0 0 0,16-7 1 0 0,4 1 30 0 0,-23 9-54 0 0,-4 0 37 0 0,3-5 109 0 0,-5 9-107 0 0,-1 0-167 0 0,0-8-374 0 0,0 6-3508 0 0,0 2-580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3224 0 0,'0'0'143'0'0,"-2"2"-3"0"0,-2 1 107 0 0,0 1 1 0 0,0 0 0 0 0,0 0 0 0 0,1 0 0 0 0,-1 0 0 0 0,1 0-1 0 0,-4 9 1 0 0,2-4 766 0 0,1 1-1 0 0,1 0 0 0 0,0 0 1 0 0,0 0-1 0 0,1 0 1 0 0,0 0-1 0 0,-1 20 0 0 0,-3 20 367 0 0,1-22-472 0 0,1 1 0 0 0,-1 40 1 0 0,5-59-776 0 0,0 0 0 0 0,0 0 0 0 0,2 0 0 0 0,-1-1 0 0 0,1 1 0 0 0,1-1 0 0 0,-1 1 0 0 0,2-1 1 0 0,-1 0-1 0 0,10 17 0 0 0,-11-22-130 0 0,12 11-29 0 0,-12-13 17 0 0,-1-1-68 0 0,0-1 1 0 0,-1 0-1 0 0,1 0 1 0 0,0 0-1 0 0,0 0 1 0 0,-1 1-1 0 0,1-1 1 0 0,0 0-1 0 0,0 0 1 0 0,-1 0-1 0 0,1-1 1 0 0,0 1-1 0 0,0 0 1 0 0,-1 0-1 0 0,1 0 1 0 0,0-1-1 0 0,0 1 1 0 0,-1 0-1 0 0,1 0 1 0 0,0-1-1 0 0,-1 1 1 0 0,1-1-1 0 0,0 1 1 0 0,-1-1-1 0 0,1 1 1 0 0,-1-1-1 0 0,1 1 0 0 0,0-1 1 0 0,0-1-693 0 0,9-2-5144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4:5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11600 0 0,'0'0'264'0'0,"0"0"34"0"0,0 0 21 0 0,0 0-36 0 0,-1 1-186 0 0,-2 3-18 0 0,0 1-1 0 0,1 0 1 0 0,0-1-1 0 0,0 1 1 0 0,0 0-1 0 0,0 0 1 0 0,1 0 0 0 0,0 0-1 0 0,0 0 1 0 0,0 0-1 0 0,1 1 1 0 0,0-1-1 0 0,0 0 1 0 0,0 6 0 0 0,7 42 1069 0 0,16 61 0 0 0,-9-34-291 0 0,-6-33-137 0 0,-4-21-515 0 0,-4-24-140 0 0,0-2 17 0 0,0 0 72 0 0,0 0 34 0 0,0 0 4 0 0,0 0 16 0 0,0 0 70 0 0,0 0 36 0 0,5-9 288 0 0,-1 5-579 0 0,0-1 0 0 0,-1 1 0 0 0,1-1 1 0 0,-1 0-1 0 0,0 0 0 0 0,-1 0 0 0 0,1-1 0 0 0,2-8 1 0 0,-2 4 23 0 0,1 1 0 0 0,8-14 0 0 0,-6 15 10 0 0,23-35-34 0 0,-26 40-42 0 0,0-1 1 0 0,0 1-1 0 0,1 0 0 0 0,-1-1 1 0 0,1 1-1 0 0,0 1 1 0 0,0-1-1 0 0,5-2 0 0 0,-9 4 19 0 0,1 1 0 0 0,0 0 0 0 0,0-1 0 0 0,-1 1 0 0 0,1 0 0 0 0,0 0 0 0 0,0 0 0 0 0,-1 0 0 0 0,1-1 0 0 0,0 1 0 0 0,0 0 0 0 0,0 0 0 0 0,-1 0 0 0 0,1 1 0 0 0,0-1 0 0 0,0 0 0 0 0,-1 0 0 0 0,1 0 0 0 0,0 0 0 0 0,1 1 0 0 0,-1-1-3 0 0,1 1-1 0 0,0 0 0 0 0,0-1 0 0 0,0 1 0 0 0,-1 0 0 0 0,1-1 0 0 0,0 1 1 0 0,-1 0-1 0 0,1 0 0 0 0,-1 1 0 0 0,1-1 0 0 0,1 2 0 0 0,-3-3 3 0 0,0 1 0 0 0,1-1 0 0 0,-1 1 0 0 0,0 0 0 0 0,1-1 0 0 0,-1 1 0 0 0,0 0 0 0 0,0-1 0 0 0,0 1 0 0 0,0 0 0 0 0,0-1 0 0 0,0 1 0 0 0,0 0 0 0 0,0 0 0 0 0,0-1 0 0 0,0 2 0 0 0,0 3-6 0 0,2 7-25 0 0,0-2 27 0 0,0 0 1 0 0,-1 0 0 0 0,0 1 0 0 0,-1 14-1 0 0,-9 138 5 0 0,7-149-143 0 0,2-13 59 0 0,0-1 0 0 0,-1 1-1 0 0,1 0 1 0 0,0 0 0 0 0,0 0 0 0 0,0 0-1 0 0,0 0 1 0 0,0-1 0 0 0,0 1 0 0 0,0 0-1 0 0,0 0 1 0 0,0 0 0 0 0,0 0 0 0 0,1-1-1 0 0,-1 1 1 0 0,0 0 0 0 0,1 1-1 0 0,0-1-1877 0 0,-1-1-4191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0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13104 0 0,'0'0'597'0'0,"0"0"-9"0"0,0 2-380 0 0,0 7-121 0 0,0-8-38 0 0,0 0 0 0 0,1 1 1 0 0,-1-1-1 0 0,1 0 0 0 0,-1 0 1 0 0,1 0-1 0 0,-1 0 0 0 0,1 0 1 0 0,0 0-1 0 0,0 0 0 0 0,-1-1 1 0 0,1 1-1 0 0,0 0 0 0 0,0 0 1 0 0,0 0-1 0 0,0-1 0 0 0,0 1 1 0 0,0-1-1 0 0,0 1 0 0 0,0 0 1 0 0,2 0-1 0 0,-1 0 74 0 0,10 4 32 0 0,-1 0 1 0 0,1-1-1 0 0,-1-1 1 0 0,1 1-1 0 0,0-2 1 0 0,1 0-1 0 0,-1 0 1 0 0,14-1-1 0 0,-7 1 93 0 0,-1-2-152 0 0,-1-1-1 0 0,0 0 1 0 0,1-1-1 0 0,27-7 1 0 0,-26 5-120 0 0,-14 3-98 0 0,-1 0 1 0 0,0 0 0 0 0,0 0-1 0 0,0-1 1 0 0,0 1-1 0 0,0-1 1 0 0,0 0 0 0 0,0 0-1 0 0,0-1 1 0 0,-1 1-1 0 0,1-1 1 0 0,-1 0-1 0 0,0 0 1 0 0,0 0 0 0 0,0 0-1 0 0,4-5 1 0 0,-6 7 74 0 0,-1 0-1 0 0,1 0 1 0 0,0-1 0 0 0,0 1 0 0 0,-1 0 0 0 0,1 0-1 0 0,-1 0 1 0 0,1-1 0 0 0,-1 1 0 0 0,1 0 0 0 0,-1-1-1 0 0,0 1 1 0 0,0-1 0 0 0,0 1 0 0 0,0 0 0 0 0,0-1-1 0 0,0 1 1 0 0,0 0 0 0 0,0-1 0 0 0,0 1 0 0 0,-1-1-1 0 0,1 1 1 0 0,0 0 0 0 0,-1 0 0 0 0,1-1 0 0 0,-1 1-1 0 0,0 0 1 0 0,1 0 0 0 0,-1-1 0 0 0,0 1 0 0 0,0 0-1 0 0,0 0 1 0 0,0 0 0 0 0,0 0 0 0 0,0 0 0 0 0,-1-1-1 0 0,-5-4 119 0 0,-1 1-1 0 0,1 0 1 0 0,-1 0-1 0 0,-10-5 1 0 0,11 7-105 0 0,4 1 87 0 0,0 1 0 0 0,0-1 0 0 0,0 1 0 0 0,0 0 0 0 0,-1 0 0 0 0,1 0 0 0 0,0 0 0 0 0,-1 0 0 0 0,1 1 0 0 0,-1-1 0 0 0,1 1 0 0 0,0 0 0 0 0,-1 0 0 0 0,1 1 0 0 0,-1-1 0 0 0,1 1 0 0 0,-1-1 0 0 0,1 1 0 0 0,0 0 0 0 0,0 0 0 0 0,-4 2 1 0 0,-11 8 240 0 0,1 1 0 0 0,0 0 1 0 0,-26 26-1 0 0,37-32-169 0 0,1 0 1 0 0,0 0-1 0 0,0 1 1 0 0,0 0 0 0 0,1 0-1 0 0,0 0 1 0 0,1 0-1 0 0,-1 1 1 0 0,1 0-1 0 0,1-1 1 0 0,0 1-1 0 0,-3 16 1 0 0,4-21-87 0 0,1 0 0 0 0,0 0 1 0 0,0 1-1 0 0,0-1 0 0 0,0 0 0 0 0,0 0 1 0 0,0 0-1 0 0,1 0 0 0 0,0 0 0 0 0,0 0 1 0 0,-1 0-1 0 0,2 0 0 0 0,-1 0 0 0 0,0 0 1 0 0,1 0-1 0 0,-1 0 0 0 0,1-1 0 0 0,0 1 1 0 0,0-1-1 0 0,0 1 0 0 0,0-1 0 0 0,0 0 1 0 0,0 0-1 0 0,1 0 0 0 0,-1 0 0 0 0,1 0 1 0 0,-1 0-1 0 0,1-1 0 0 0,0 1 0 0 0,0-1 1 0 0,0 0-1 0 0,0 0 0 0 0,4 1 0 0 0,5 2 50 0 0,-1-2 0 0 0,0 0 0 0 0,0 0 1 0 0,1-1-1 0 0,21-1 0 0 0,56-10-1350 0 0,-80 9 781 0 0,-1-1 1 0 0,0 0 0 0 0,0 0-1 0 0,0-1 1 0 0,10-4 0 0 0,4-6-1022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0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52 5984 0 0,'0'0'464'0'0,"0"0"-103"0"0,0 0 707 0 0,0 0 343 0 0,-1 2 70 0 0,-3 8-843 0 0,1 1 0 0 0,1-1 0 0 0,0 1 0 0 0,0 0 0 0 0,1 0 0 0 0,1 13 1 0 0,5 34 612 0 0,-5-52-1154 0 0,1 0 0 0 0,0 0 0 0 0,0 0 0 0 0,0-1 0 0 0,0 1-1 0 0,1 0 1 0 0,0-1 0 0 0,0 1 0 0 0,1-1 0 0 0,0 0-1 0 0,0 1 1 0 0,0-1 0 0 0,0-1 0 0 0,1 1 0 0 0,-1 0-1 0 0,1-1 1 0 0,5 5 0 0 0,-6-7-81 0 0,0 0 0 0 0,0-1-1 0 0,-1 1 1 0 0,1-1 0 0 0,0 1-1 0 0,0-1 1 0 0,0 0 0 0 0,1 0 0 0 0,-1 0-1 0 0,0-1 1 0 0,0 1 0 0 0,1-1-1 0 0,-1 0 1 0 0,0 1 0 0 0,0-2 0 0 0,1 1-1 0 0,-1 0 1 0 0,0-1 0 0 0,0 1-1 0 0,0-1 1 0 0,1 0 0 0 0,4-2 0 0 0,-1 0-26 0 0,0 0 1 0 0,0 0 0 0 0,0 0 0 0 0,-1-1 0 0 0,1 0 0 0 0,-1 0 0 0 0,0-1 0 0 0,0 0 0 0 0,5-6 0 0 0,-10 10 0 0 0,3-3-7 0 0,-1 1-1 0 0,1-1 1 0 0,-1 0 0 0 0,0 0-1 0 0,-1 0 1 0 0,1-1-1 0 0,-1 1 1 0 0,1-1 0 0 0,-1 1-1 0 0,0-1 1 0 0,1-8-1 0 0,0 3 17 0 0,-1 1 0 0 0,0-1 0 0 0,-1 0 0 0 0,0 0 0 0 0,-1 0 0 0 0,0 0 0 0 0,-1 1 0 0 0,0-1 0 0 0,0 0 0 0 0,-5-18 0 0 0,4 24 33 0 0,1-1 0 0 0,-1 1 0 0 0,0 0 0 0 0,0-1-1 0 0,-1 1 1 0 0,1 0 0 0 0,-1 0 0 0 0,0 1 0 0 0,0-1-1 0 0,0 1 1 0 0,-1-1 0 0 0,1 1 0 0 0,-1 0 0 0 0,1 0-1 0 0,-1 0 1 0 0,0 1 0 0 0,0 0 0 0 0,-1-1-1 0 0,1 1 1 0 0,0 1 0 0 0,-1-1 0 0 0,1 1 0 0 0,-1-1-1 0 0,1 1 1 0 0,-1 1 0 0 0,0-1 0 0 0,1 0 0 0 0,-1 1-1 0 0,0 0 1 0 0,0 0 0 0 0,-4 2 0 0 0,5-2 29 0 0,0 0 1 0 0,0 1 0 0 0,0 0-1 0 0,0 0 1 0 0,0 0-1 0 0,0 1 1 0 0,0-1 0 0 0,1 1-1 0 0,-1 0 1 0 0,-4 3 0 0 0,6-4-63 0 0,0 1 1 0 0,0 0 0 0 0,0 0 0 0 0,1 0 0 0 0,-1 0-1 0 0,0 0 1 0 0,1 0 0 0 0,0 0 0 0 0,-1 1 0 0 0,1-1 0 0 0,0 0-1 0 0,0 1 1 0 0,0-1 0 0 0,1 1 0 0 0,-1-1 0 0 0,0 6-1 0 0,0-2-169 0 0,0 0 0 0 0,1 0 0 0 0,0 0 0 0 0,0-1 0 0 0,2 12 0 0 0,-2-14-61 0 0,1-1 0 0 0,0 1 1 0 0,0-1-1 0 0,0 0 0 0 0,0 1 0 0 0,0-1 0 0 0,0 0 0 0 0,1 1 0 0 0,-1-1 0 0 0,1 0 0 0 0,-1 0 0 0 0,1 0 0 0 0,0 0 1 0 0,0-1-1 0 0,0 1 0 0 0,2 1 0 0 0,21 8-1559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0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6912 0 0,'0'0'528'0'0,"0"0"-112"0"0,0 0 794 0 0,0 0 389 0 0,1 2 81 0 0,2 4-1203 0 0,-1-1 1 0 0,0 1-1 0 0,0 0 0 0 0,0 0 1 0 0,-1 0-1 0 0,1 12 0 0 0,-2 9 412 0 0,-4 33-1 0 0,0-23-285 0 0,3-20-394 0 0,-4 22-1 0 0,4-18-4 0 0,1-19-108 0 0,0-2 3 0 0,0 0 10 0 0,3-1 3 0 0,0 0-80 0 0,0 0-1 0 0,1-1 0 0 0,-1 1 0 0 0,0-1 0 0 0,0 0 0 0 0,0 0 0 0 0,0 0 0 0 0,-1 0 0 0 0,1 0 0 0 0,0-1 1 0 0,-1 1-1 0 0,0-1 0 0 0,1 1 0 0 0,-1-1 0 0 0,0 0 0 0 0,0 0 0 0 0,1-4 0 0 0,4-8 113 0 0,0 0-1 0 0,6-25 0 0 0,-5 14-85 0 0,17-55 86 0 0,-18 52-144 0 0,-7 25 0 0 0,1 1 0 0 0,0-1 0 0 0,0 0 0 0 0,0 1 0 0 0,0-1 0 0 0,2-3 0 0 0,8-17 0 0 0,-5 15 0 0 0,3 6 0 0 0,-5 4 9 0 0,0 1-1 0 0,0-1 0 0 0,-1 1 0 0 0,1 0 1 0 0,-1 0-1 0 0,1 1 0 0 0,-1-1 0 0 0,0 1 1 0 0,0 0-1 0 0,4 4 0 0 0,1 0 19 0 0,-1-1-101 0 0,-1 1 1 0 0,0 0 0 0 0,0 1 0 0 0,0 0 0 0 0,5 10-1 0 0,13 18-3571 0 0,-18-27 2205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0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8288 0 0,'0'0'638'0'0,"0"0"-115"0"0,0 0 1049 0 0,0 0 499 0 0,0 0 103 0 0,0 0-249 0 0,0 0-1139 0 0,2 2-502 0 0,8 4-171 0 0,1-1 0 0 0,-1-1 0 0 0,1 0-1 0 0,0 0 1 0 0,0-1 0 0 0,0 0 0 0 0,1-1 0 0 0,-1 0 0 0 0,13 0 0 0 0,-2-1-40 0 0,-1-1 0 0 0,1-2-1 0 0,-1 0 1 0 0,24-5 0 0 0,-41 6-175 0 0,1 0 0 0 0,-1 0 0 0 0,1-1 0 0 0,-1 0 1 0 0,0 0-1 0 0,0 0 0 0 0,1 0 0 0 0,-1 0 0 0 0,-1-1 0 0 0,1 0 0 0 0,0 0 0 0 0,4-4 0 0 0,-7 5 47 0 0,1 0-1 0 0,-1 0 1 0 0,0 1-1 0 0,1-1 1 0 0,-1 0 0 0 0,0-1-1 0 0,0 1 1 0 0,0 0-1 0 0,-1 0 1 0 0,1 0-1 0 0,0-1 1 0 0,-1 1-1 0 0,0 0 1 0 0,1 0-1 0 0,-1-1 1 0 0,0 1 0 0 0,0 0-1 0 0,0-1 1 0 0,0 1-1 0 0,-1 0 1 0 0,1-1-1 0 0,-1 1 1 0 0,1 0-1 0 0,-1 0 1 0 0,-1-4-1 0 0,1 3 26 0 0,-1 0-1 0 0,1 1 0 0 0,-1-1 1 0 0,0 0-1 0 0,0 0 0 0 0,0 1 1 0 0,0-1-1 0 0,0 1 0 0 0,0 0 1 0 0,-1-1-1 0 0,1 1 0 0 0,-1 0 0 0 0,1 1 1 0 0,-1-1-1 0 0,0 0 0 0 0,-5-2 1 0 0,3 3 59 0 0,0 0 1 0 0,1-1 0 0 0,-1 1-1 0 0,0 1 1 0 0,0-1 0 0 0,0 1 0 0 0,0 0-1 0 0,0 0 1 0 0,0 0 0 0 0,-6 2 0 0 0,1 0 105 0 0,0 0 0 0 0,0 1 1 0 0,0 0-1 0 0,1 1 1 0 0,-1 0-1 0 0,1 1 0 0 0,0 0 1 0 0,0 0-1 0 0,1 1 1 0 0,-10 7-1 0 0,18-12-128 0 0,-34 32 748 0 0,32-31-702 0 0,0 1 1 0 0,1-1 0 0 0,-1 1 0 0 0,0-1 0 0 0,1 1 0 0 0,0 0 0 0 0,-1-1 0 0 0,1 1 0 0 0,0 0 0 0 0,0 0-1 0 0,1 0 1 0 0,-1 0 0 0 0,0 4 0 0 0,1-5-23 0 0,0 1-1 0 0,0 0 1 0 0,0-1 0 0 0,0 1-1 0 0,0-1 1 0 0,1 1-1 0 0,-1 0 1 0 0,1-1 0 0 0,0 1-1 0 0,0-1 1 0 0,0 1-1 0 0,0-1 1 0 0,0 0 0 0 0,0 1-1 0 0,1-1 1 0 0,-1 0 0 0 0,1 0-1 0 0,-1 0 1 0 0,1 0-1 0 0,0 0 1 0 0,0 0 0 0 0,0 0-1 0 0,0-1 1 0 0,0 1 0 0 0,0-1-1 0 0,1 1 1 0 0,3 1-1 0 0,2 0 6 0 0,0-1 0 0 0,0 0 0 0 0,0 0 0 0 0,1 0 0 0 0,-1-1 0 0 0,0-1 0 0 0,1 1 0 0 0,10-2 0 0 0,9-2-64 0 0,30-6-1 0 0,-37 5-95 0 0,-7 2-175 0 0,0-2 0 0 0,16-5 0 0 0,-18 5-1312 0 0,-1-1 0 0 0,19-12 1 0 0,-18 8-339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0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4144 0 0,'0'0'319'0'0,"0"0"101"0"0,0 0 1205 0 0,0 0 551 0 0,0 0 109 0 0,0 0-180 0 0,0 0-829 0 0,0 0-369 0 0,0 0-71 0 0,0-10 468 0 0,0 7-1157 0 0,1-1-1 0 0,-1 0 1 0 0,1 1 0 0 0,0-1 0 0 0,0 1-1 0 0,0-1 1 0 0,1 1 0 0 0,-1-1 0 0 0,1 1 0 0 0,0 0-1 0 0,0 0 1 0 0,0 0 0 0 0,0 0 0 0 0,0 0-1 0 0,1 0 1 0 0,4-5 0 0 0,1 2-132 0 0,-1 1 0 0 0,1-1 1 0 0,-1 1-1 0 0,1 0 0 0 0,15-6 0 0 0,-21 10-11 0 0,10-2-12 0 0,14-1 66 0 0,-22 4-58 0 0,-1 0 0 0 0,1-1 0 0 0,0 1 0 0 0,-1 1 0 0 0,5-1 0 0 0,3 5-43 0 0,-9-4 47 0 0,0 0 0 0 0,1 0 1 0 0,-1 1-1 0 0,0-1 0 0 0,0 1 0 0 0,0 0 0 0 0,0 0 0 0 0,0 0 1 0 0,-1 0-1 0 0,1 0 0 0 0,-1 0 0 0 0,3 3 0 0 0,-2 1-5 0 0,0-2-1 0 0,0 1-1 0 0,-1-1 0 0 0,0 1 0 0 0,0 0 1 0 0,0-1-1 0 0,0 1 0 0 0,0 7 1 0 0,0 7-111 0 0,0-13 51 0 0,-1 0 1 0 0,0 0 0 0 0,-1-1 0 0 0,1 1-1 0 0,-1 0 1 0 0,0-1 0 0 0,-1 1-1 0 0,1-1 1 0 0,-1 1 0 0 0,0-1 0 0 0,-6 10-1 0 0,5-8 65 0 0,-1 1 0 0 0,2 0 1 0 0,-1-1-1 0 0,-2 13 0 0 0,5-17 86 0 0,-1 1-1 0 0,0-1 1 0 0,0 0 0 0 0,0 1 0 0 0,-1-1 0 0 0,1 0 0 0 0,-3 4-1 0 0,3-5 14 0 0,1-2-17 0 0,2 0-56 0 0,0-1 0 0 0,0 1-1 0 0,0-1 1 0 0,0 1 0 0 0,0-1 0 0 0,0 0 0 0 0,0 1-1 0 0,0-1 1 0 0,0 0 0 0 0,-1 0 0 0 0,1-1-1 0 0,0 1 1 0 0,-1 0 0 0 0,1 0 0 0 0,-1-1 0 0 0,1 1-1 0 0,-1-1 1 0 0,0 0 0 0 0,1 1 0 0 0,-1-1-1 0 0,1-2 1 0 0,12-12 246 0 0,10-12-243 0 0,-20 22-17 0 0,0 0-1 0 0,0 1 1 0 0,1 0-1 0 0,0 0 1 0 0,0 0-1 0 0,6-4 0 0 0,48-26 142 0 0,-55 31-156 0 0,9-5 0 0 0,-2 5-10 0 0,-10 4 0 0 0,1 1 1 0 0,-1-1-1 0 0,0 1 1 0 0,1 0 0 0 0,-1-1-1 0 0,0 1 1 0 0,0 0-1 0 0,0 0 1 0 0,1 0-1 0 0,-1 0 1 0 0,0 0 0 0 0,0 0-1 0 0,-1 0 1 0 0,2 1-1 0 0,0 2-4 0 0,0-1 0 0 0,-1 1 0 0 0,1-1 0 0 0,-1 1-1 0 0,0-1 1 0 0,0 1 0 0 0,0 0 0 0 0,-1-1 0 0 0,1 1 0 0 0,-1 0-1 0 0,0 0 1 0 0,0-1 0 0 0,0 1 0 0 0,-1 0 0 0 0,-1 6 0 0 0,-2 6-3 0 0,0 0 0 0 0,-9 20 1 0 0,6-17 34 0 0,-4 3 62 0 0,11-20-11 0 0,0-2 19 0 0,0 0-13 0 0,1 1-50 0 0,1-1 1 0 0,-1 0 0 0 0,1 1-1 0 0,-1-1 1 0 0,1 0-1 0 0,-1 0 1 0 0,1 0 0 0 0,-1 0-1 0 0,1-1 1 0 0,0 1-1 0 0,-1 0 1 0 0,1 0 0 0 0,-1-1-1 0 0,3-1 1 0 0,20-9 204 0 0,-23 11-218 0 0,16-11 76 0 0,0 0 1 0 0,-1-2-1 0 0,-1 1 0 0 0,0-2 0 0 0,24-29 0 0 0,0 2-89 0 0,-8 5-151 0 0,-31 36 151 0 0,1 0 0 0 0,-1 0 0 0 0,0 0 0 0 0,0 0 0 0 0,0 0 0 0 0,0 0 0 0 0,0 0 0 0 0,0 0 0 0 0,0-1 0 0 0,0 1 0 0 0,0 0-1 0 0,0 0 1 0 0,0 0 0 0 0,1 0 0 0 0,-1 0 0 0 0,0 0 0 0 0,0 0 0 0 0,0 0 0 0 0,0 0 0 0 0,0 0 0 0 0,0 0 0 0 0,0 0 0 0 0,0 0 0 0 0,1 0-1 0 0,-1 0 1 0 0,0 0 0 0 0,0 0 0 0 0,0 0 0 0 0,0 0 0 0 0,0 0 0 0 0,0 0 0 0 0,0 0 0 0 0,1 0 0 0 0,-1 0 0 0 0,0 0 0 0 0,0 0 0 0 0,0 1 0 0 0,0-1-1 0 0,0 0 1 0 0,0 0 0 0 0,0 0 0 0 0,0 0 0 0 0,0 0 0 0 0,0 0 0 0 0,0 0 0 0 0,0 0 0 0 0,1 0 0 0 0,-1 0 0 0 0,0 1 0 0 0,0-1 0 0 0,0 0-1 0 0,0 0 1 0 0,0 0 0 0 0,0 0 0 0 0,0 0 0 0 0,3 11-8 0 0,0 14 14 0 0,-3-23-4 0 0,0 9 21 0 0,0-1 0 0 0,0 0-1 0 0,1 0 1 0 0,0 0 0 0 0,1 0 0 0 0,5 16 0 0 0,-4-20 25 0 0,0 0 0 0 0,0 0 0 0 0,1 0 1 0 0,0-1-1 0 0,0 1 0 0 0,5 4 0 0 0,-6-8-25 0 0,0 1 0 0 0,0-1 0 0 0,0 0 0 0 0,0 0 0 0 0,1 0 0 0 0,-1 0 0 0 0,0-1 0 0 0,1 1 0 0 0,-1-1 0 0 0,1 0 0 0 0,0 0 0 0 0,-1-1 0 0 0,6 2 0 0 0,1-1-137 0 0,-1-1-1 0 0,1 0 0 0 0,-1 0 1 0 0,1-1-1 0 0,-1 0 0 0 0,1-1 1 0 0,-1 0-1 0 0,0 0 1 0 0,0-1-1 0 0,0 0 0 0 0,0-1 1 0 0,0 0-1 0 0,-1 0 0 0 0,9-6 1 0 0,-2 0-1383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0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46 17135 0 0,'0'0'760'0'0,"4"-6"152"0"0,7-3-728 0 0,-11 9-184 0 0,0 0 0 0 0,0 0 0 0 0,0 0 744 0 0,0 0 120 0 0,0 0 16 0 0,0 0 8 0 0,-11-4-1424 0 0,1-5-280 0 0,1-8-56 0 0,9 17-16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4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7280 0 0,'0'0'332'0'0,"0"0"-4"0"0,-1 2-210 0 0,-3 4 207 0 0,0 1 0 0 0,1 0-1 0 0,-4 8 1 0 0,6-12-180 0 0,0 0 1 0 0,1 0 0 0 0,0 0-1 0 0,0 0 1 0 0,0-1 0 0 0,0 1-1 0 0,0 0 1 0 0,1 5 0 0 0,1 18 531 0 0,0 0 1 0 0,-4 38 0 0 0,0 20 66 0 0,3-54-535 0 0,0-1 101 0 0,7 42 0 0 0,-2-38 33 0 0,-2 1 0 0 0,0 44 1 0 0,0 1 252 0 0,-2-43-126 0 0,-1 38-1 0 0,-3-54-289 0 0,-3 105 929 0 0,5-98-789 0 0,1 0 1 0 0,8 43-1 0 0,-4-35-58 0 0,-8-30-56 0 0,2-4-4741 0 0,1-1-1079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4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3680 0 0,'0'0'284'0'0,"1"-2"-187"0"0,11-36 2562 0 0,-10 29-1832 0 0,0 0-1 0 0,1 0 1 0 0,0 0-1 0 0,6-11 1 0 0,-5 13-613 0 0,0 0 0 0 0,1 0 0 0 0,0 1-1 0 0,0 0 1 0 0,0-1 0 0 0,1 2 0 0 0,0-1 0 0 0,0 0 0 0 0,9-4 0 0 0,-13 8-183 0 0,11-8 188 0 0,1 1 0 0 0,1 1-1 0 0,28-13 1 0 0,-29 16-165 0 0,-6 1-17 0 0,0 1 1 0 0,0 0-1 0 0,1 1 0 0 0,15-3 0 0 0,-4 4-29 0 0,-11-1-7 0 0,1 2 0 0 0,0-1 0 0 0,0 1 0 0 0,0 1 0 0 0,12 1 0 0 0,-19-1-1 0 0,0 0 0 0 0,0 0 0 0 0,0 0 0 0 0,0 0 0 0 0,-1 0 0 0 0,1 1 0 0 0,-1-1 0 0 0,1 1 0 0 0,-1 0 0 0 0,1 0 0 0 0,-1 0 0 0 0,0 0 0 0 0,0 0 0 0 0,0 0 0 0 0,0 1 0 0 0,0-1 0 0 0,0 1 0 0 0,-1-1 0 0 0,1 1 0 0 0,-1 0 0 0 0,2 3 0 0 0,-1-1-1 0 0,-1 0 0 0 0,0 0 0 0 0,1 0 0 0 0,-2 0 0 0 0,1 0 1 0 0,-1 0-1 0 0,1 0 0 0 0,-1 0 0 0 0,-1 0 0 0 0,0 7 0 0 0,-2 3 105 0 0,-10 29 0 0 0,9-29 83 0 0,-3 2 142 0 0,0 0 0 0 0,-13 23 0 0 0,6-14 9 0 0,5-8-15 0 0,-2-1-1 0 0,0 0 1 0 0,-1-1-1 0 0,-26 27 1 0 0,-65 53 692 0 0,39-39-522 0 0,53-48-354 0 0,0-1 0 0 0,-15 9-1 0 0,26-16-132 0 0,0-1-1 0 0,-1 0 0 0 0,1 1 0 0 0,-1-1 0 0 0,1 0 0 0 0,-1 0 1 0 0,0 0-1 0 0,1 0 0 0 0,-1 1 0 0 0,1-1 0 0 0,-1 0 0 0 0,1 0 1 0 0,-1 0-1 0 0,1 0 0 0 0,-1 0 0 0 0,0 0 0 0 0,1 0 1 0 0,-1-1-1 0 0,-16 1-209 0 0,15 0-999 0 0,2 0-377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0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 4608 0 0,'14'-9'643'0'0,"-13"8"240"0"0,-1 1-752 0 0,0 0 0 0 0,0-1 0 0 0,0 1 0 0 0,1 0 0 0 0,-1 0 0 0 0,0 0 0 0 0,0-1 0 0 0,0 1-1 0 0,0 0 1 0 0,1 0 0 0 0,-1-1 0 0 0,0 1 0 0 0,0 0 0 0 0,0 0 0 0 0,1 0 0 0 0,-1 0 0 0 0,0 0-1 0 0,0-1 1 0 0,0 1 0 0 0,1 0 0 0 0,-1 0 0 0 0,0 0 0 0 0,1 0 0 0 0,-1 0 0 0 0,0 0-1 0 0,0 0 1 0 0,1 0 0 0 0,-1 0 0 0 0,0 0 0 0 0,0 0 0 0 0,1 0 0 0 0,-1 0 0 0 0,0 0 0 0 0,0 0-1 0 0,1 0 1 0 0,2 2-48 0 0,0 0 0 0 0,0 0 1 0 0,0 0-1 0 0,-1 1 0 0 0,1-1 0 0 0,-1 1 0 0 0,1-1 0 0 0,-1 1 0 0 0,3 5 0 0 0,-4-6-36 0 0,0 0 1 0 0,0-1-1 0 0,-1 1 0 0 0,1 0 0 0 0,-1 0 1 0 0,1 0-1 0 0,-1-1 0 0 0,0 1 0 0 0,0 0 0 0 0,0 0 1 0 0,0 0-1 0 0,0 0 0 0 0,0 0 0 0 0,0 0 1 0 0,-1-1-1 0 0,1 1 0 0 0,-1 0 0 0 0,1 0 1 0 0,-1 0-1 0 0,0-1 0 0 0,1 1 0 0 0,-3 3 1 0 0,-52 102 2062 0 0,47-90-1937 0 0,7-15-150 0 0,0 0 0 0 0,0 0 0 0 0,0 0 0 0 0,0 0 0 0 0,0 0 0 0 0,0 0 0 0 0,0 0 0 0 0,-1 0 0 0 0,1 0 0 0 0,-1-1 0 0 0,0 1 0 0 0,1 0 0 0 0,-1-1 0 0 0,0 0 0 0 0,0 1 0 0 0,-3 1 0 0 0,4-3 51 0 0,1 0-2 0 0,0 0 10 0 0,0 0 46 0 0,0 0 22 0 0,0 0 2 0 0,2 1 1 0 0,6 1-44 0 0,1 0 0 0 0,-1 0 0 0 0,1-1 0 0 0,0 0 0 0 0,15-1 0 0 0,-12 0 107 0 0,0 0 0 0 0,23 5 0 0 0,65 12 638 0 0,-30-3-533 0 0,-67-14-256 0 0,-3 1 42 0 0,0-1-68 0 0,2-1-175 0 0,9 9 1253 0 0,-9-6-1945 0 0,-2-2-3770 0 0,0 0-1622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4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5064 0 0,'-4'3'176'0'0,"0"-1"-34"0"0,-13-1 302 0 0,15-1 690 0 0,2 0 386 0 0,0 0 74 0 0,0 0-123 0 0,0 0-598 0 0,0 0-265 0 0,0 0-52 0 0,0 0-50 0 0,0 0-170 0 0,0 0-75 0 0,3 1-18 0 0,1 2-171 0 0,0-2 0 0 0,1 1 0 0 0,-1 0 0 0 0,1-1 0 0 0,-1 0 1 0 0,1 0-1 0 0,-1 0 0 0 0,8 0 0 0 0,46-1 399 0 0,-31-1-370 0 0,9 0-88 0 0,33 1 57 0 0,-55 0-63 0 0,1 0 0 0 0,-1-1 1 0 0,1-1-1 0 0,17-5 0 0 0,12-1-390 0 0,-39 6 388 0 0,0 1-520 0 0,0 0-3010 0 0,-5 1 2219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4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9672 0 0,'0'0'440'0'0,"0"0"-6"0"0,-1 1-278 0 0,-3 1 36 0 0,3-1 712 0 0,1-1 304 0 0,0 0 59 0 0,0 0-119 0 0,3 0-547 0 0,50-1 363 0 0,122 5 241 0 0,-161-4-1196 0 0,-1 0 0 0 0,1-1 0 0 0,0 0 0 0 0,0-1 0 0 0,24-6 0 0 0,10-1-205 0 0,-46 8 66 0 0,10-3-1733 0 0,-2 1-2115 0 0,-7 2-1228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4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 5064 0 0,'0'0'232'0'0,"0"0"212"0"0,0 0 764 0 0,0 0 332 0 0,0 0 69 0 0,0 0-134 0 0,0 0-619 0 0,0 0-267 0 0,0 0-56 0 0,0 2-53 0 0,-5 15 49 0 0,5-15-490 0 0,-1 0-1 0 0,0 0 1 0 0,0 0-1 0 0,1 0 1 0 0,0 1 0 0 0,-1-1-1 0 0,1 0 1 0 0,0 0-1 0 0,0 1 1 0 0,0 2 0 0 0,4 33 352 0 0,-4-27-248 0 0,1 1 1 0 0,4 18 0 0 0,2-2 2 0 0,20 84 292 0 0,-22-83-297 0 0,1 10 124 0 0,1 0 1 0 0,3-1-1 0 0,14 38 1 0 0,1-7 255 0 0,6 11 8 0 0,-18-50-373 0 0,-8-14 0 0 0,2-1-1 0 0,0 0 0 0 0,1-1 0 0 0,14 19 0 0 0,-20-30-70 0 0,-1-1-17 0 0,1-1 0 0 0,-1 1 1 0 0,1 0-1 0 0,-1 0 0 0 0,0-1 0 0 0,1 1 1 0 0,-1 0-1 0 0,1 4 0 0 0,13-7 489 0 0,-13 1-513 0 0,0-1 0 0 0,0 1 0 0 0,0-1-1 0 0,0 0 1 0 0,0 0 0 0 0,-1 1 0 0 0,1-1 0 0 0,0-1-1 0 0,-1 1 1 0 0,1 0 0 0 0,0 0 0 0 0,-1-1-1 0 0,0 1 1 0 0,1-1 0 0 0,-1 1 0 0 0,0-1 0 0 0,1 1-1 0 0,0-4 1 0 0,3-4 210 0 0,-1 1 1 0 0,6-16-1 0 0,-5 10-35 0 0,4-9 30 0 0,8-37 1 0 0,-3 10-99 0 0,79-199 17 0 0,-22 94-168 0 0,-43 83-94 0 0,10-23-221 0 0,-13 42-45 0 0,-24 52 223 0 0,-1 1-21 0 0,0 0-2 0 0,0 0-46 0 0,0 0-197 0 0,0 0-86 0 0,0 0-21 0 0,0 0-163 0 0,0 0-679 0 0,0 0-295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4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13448 0 0,'0'0'298'0'0,"0"0"46"0"0,0 0 24 0 0,0 0-37 0 0,0 0-100 0 0,0 0 369 0 0,0 0 185 0 0,0 0 41 0 0,0 0-79 0 0,0 0-359 0 0,0 0-159 0 0,0 0-33 0 0,0 0 2 0 0,0 0 22 0 0,0 0 10 0 0,0 0 2 0 0,0 0-86 0 0,0 0-366 0 0,0 0-164 0 0,0 0-30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4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51 165 1840 0 0,'-3'-3'19'0'0,"-1"0"1"0"0,1 1 0 0 0,0-1-1 0 0,-1 0 1 0 0,1 0-1 0 0,1-1 1 0 0,-1 1-1 0 0,-2-4 1 0 0,4 6 507 0 0,1 0-1 0 0,-1 0 1 0 0,1 1 0 0 0,-1-1 0 0 0,0 0 0 0 0,1 1-1 0 0,-1-1 1 0 0,0 1 0 0 0,0-1 0 0 0,0 1-1 0 0,1-1 1 0 0,-1 1 0 0 0,-2-1 0 0 0,-6-5 5504 0 0,9 6-4688 0 0,0 0-831 0 0,0 0-168 0 0,3 2-311 0 0,-1-1 0 0 0,1 0 0 0 0,-1 1 0 0 0,1-1 0 0 0,0-1 0 0 0,0 1 0 0 0,-1 0 0 0 0,1-1 0 0 0,0 1-1 0 0,0-1 1 0 0,-1 0 0 0 0,1 0 0 0 0,5 0 0 0 0,-4 0-5 0 0,13-1 74 0 0,0 0-1 0 0,1 0 1 0 0,-1-2-1 0 0,0 0 1 0 0,33-12-1 0 0,89-35-163 0 0,-90 32-345 0 0,22-9-2969 0 0,-64 23-417 0 0,-2-1-1000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4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2760 0 0,'0'0'521'0'0,"0"0"1147"0"0,-1 1 499 0 0,-6 11 917 0 0,3-7-2752 0 0,1 0-1 0 0,0 0 1 0 0,0 0 0 0 0,1 0-1 0 0,-1 1 1 0 0,1-1 0 0 0,0 1-1 0 0,0 0 1 0 0,1-1 0 0 0,0 1-1 0 0,0 0 1 0 0,0 7 0 0 0,-5 62 264 0 0,4 11-96 0 0,0-39-123 0 0,7 80 0 0 0,14 40-121 0 0,-13-91-203 0 0,-5-65-125 0 0,0 1-1 0 0,0-1 1 0 0,-1 0-1 0 0,-1 1 1 0 0,0-1-1 0 0,-4 17 1 0 0,4-24-106 0 0,1-4 109 0 0,0 1 0 0 0,-1 0-1 0 0,1 0 1 0 0,0 0 0 0 0,-1 0 0 0 0,1 0-1 0 0,0 0 1 0 0,-1-1 0 0 0,1 1-1 0 0,-1 0 1 0 0,0 0 0 0 0,1 0-1 0 0,-2 0 1 0 0,-16 1-725 0 0,1-1 550 0 0,-34 5 0 0 0,42-4 240 0 0,-20 0 77 0 0,-8 1 20 0 0,-91 18 2487 0 0,126-21-2118 0 0,-12 2-230 0 0,14-2-86 0 0,0 0 0 0 0,0 0 0 0 0,0 0 0 0 0,-1 1 0 0 0,1-1 0 0 0,0 0 0 0 0,0 0 0 0 0,-1 0 0 0 0,1 0 0 0 0,0 0 0 0 0,0 0 0 0 0,0 0 0 0 0,-1 1 0 0 0,1-1 0 0 0,0 0 1 0 0,0 0-1 0 0,0 0 0 0 0,0 0 0 0 0,0 1 0 0 0,-1-1 0 0 0,1 0 0 0 0,0 0 0 0 0,0 0 0 0 0,0 1 0 0 0,0-1 0 0 0,0 1 0 0 0,12-2 691 0 0,96-19-85 0 0,-53 10-546 0 0,57-18 0 0 0,47-9-3 0 0,-124 32-272 0 0,-11 1-587 0 0,1 1 0 0 0,-1 0 0 0 0,1 2 0 0 0,28 2-1 0 0,-28 0-6622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5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16 735 12408 0 0,'0'0'281'0'0,"-10"-10"787"0"0,9 10-1056 0 0,1-1 0 0 0,0 1 0 0 0,-1 0 1 0 0,1-1-1 0 0,0 1 0 0 0,-1 0 0 0 0,1-1 0 0 0,0 1 0 0 0,-1 0 0 0 0,1-1 1 0 0,0 1-1 0 0,0-1 0 0 0,-1 1 0 0 0,1-1 0 0 0,0 1 0 0 0,0 0 1 0 0,0-1-1 0 0,0 1 0 0 0,0-1 0 0 0,-1 1 0 0 0,1-1 0 0 0,0 1 1 0 0,0-1-1 0 0,0 1 0 0 0,0-1 0 0 0,0 1 0 0 0,1-1 0 0 0,-1 1 0 0 0,0-1 1 0 0,0 1-1 0 0,0-1 0 0 0,0 1 0 0 0,1-1 0 0 0,-1 0 44 0 0,2-3 61 0 0,0 0 0 0 0,0-1 0 0 0,1 1 0 0 0,-1 0 0 0 0,1 0 0 0 0,0 1-1 0 0,0-1 1 0 0,1 1 0 0 0,-1-1 0 0 0,1 1 0 0 0,-1 0 0 0 0,1 0 0 0 0,0 0 0 0 0,6-2 0 0 0,136-93 287 0 0,7 3-279 0 0,-14 11-17 0 0,207-121 74 0 0,-268 162-142 0 0,-38 20-39 0 0,34-18-86 0 0,13-4-175 0 0,-83 42 271 0 0,-3 2 64 0 0,-1 1 101 0 0,0 0 44 0 0,0 0 10 0 0,0 0-7 0 0,0 0-40 0 0,0 0-21 0 0,0 0-2 0 0,0 0-16 0 0,0 0-61 0 0,0 0-35 0 0,0 0-127 0 0,6-6-1419 0 0,-1-3-4479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5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9760 0 0,'0'0'446'0'0,"0"0"-10"0"0,-5 11 1835 0 0,-4 1-1356 0 0,7-9-818 0 0,-1-1 1 0 0,1 1-1 0 0,0 0 1 0 0,0 0-1 0 0,1 0 1 0 0,-3 4-1 0 0,-2 7 108 0 0,-8 25 102 0 0,11-31-206 0 0,0 0-1 0 0,0 0 1 0 0,-1 0-1 0 0,0-1 1 0 0,-9 14 0 0 0,-3 5 401 0 0,-20 29 1428 0 0,10-11-399 0 0,26-44-1563 0 0,0 1 0 0 0,-1 0 0 0 0,1-1 1 0 0,0 1-1 0 0,-1-1 0 0 0,1 1 0 0 0,-1 0 0 0 0,1-1 0 0 0,-1 1 1 0 0,1-1-1 0 0,-1 0 0 0 0,1 1 0 0 0,-1-1 0 0 0,1 1 1 0 0,-1-1-1 0 0,-1 1 0 0 0,-4 5-195 0 0,8-5 293 0 0,5 2 4 0 0,0 0 0 0 0,-1-1 0 0 0,1 0 0 0 0,0-1 0 0 0,0 1 0 0 0,1-1-1 0 0,-1-1 1 0 0,0 1 0 0 0,10-2 0 0 0,10 2 263 0 0,68 5 155 0 0,-87-5-470 0 0,-1-1-1 0 0,1 1 0 0 0,13 4 1 0 0,11 1 30 0 0,-25-5-58 0 0,1 1-1 0 0,0-1 1 0 0,-1 2 0 0 0,12 4 0 0 0,-12-4-252 0 0,0-1 0 0 0,0 0 0 0 0,15 3 0 0 0,-6-4-389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5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4144 0 0,'0'0'319'0'0,"0"0"41"0"0,0 0 951 0 0,0 0 436 0 0,0 0 86 0 0,0 0-155 0 0,0 0-738 0 0,0 0-327 0 0,0 3-62 0 0,-2 13 39 0 0,1-12-463 0 0,1-1 0 0 0,0 1 1 0 0,-1-1-1 0 0,1 0 1 0 0,0 1-1 0 0,1-1 0 0 0,-1 1 1 0 0,0-1-1 0 0,3 7 1 0 0,3 9 238 0 0,-1 2 1 0 0,3 23-1 0 0,3 16-2 0 0,-7-37-201 0 0,3 34 0 0 0,-5-36-133 0 0,1-1 0 0 0,7 30 0 0 0,-9-47-354 0 0,0 0 0 0 0,-1 0 0 0 0,1 1 0 0 0,-1-1 0 0 0,1 0-1 0 0,-1 4 1 0 0,0-1-878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5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 7832 0 0,'0'0'602'0'0,"-5"0"-209"0"0,2-1 1290 0 0,3 0 3171 0 0,5-2-4664 0 0,0 0 0 0 0,1 0 0 0 0,-1 0 0 0 0,0 1 1 0 0,1-1-1 0 0,0 1 0 0 0,11-2 0 0 0,46-6-8 0 0,-59 10-162 0 0,123-11 28 0 0,-72 7-4746 0 0,-23 1-643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0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8432 0 0,'0'0'388'0'0,"0"0"-11"0"0,0 0-142 0 0,0 0 277 0 0,0 0 146 0 0,0 0 29 0 0,0 0-20 0 0,0 0-117 0 0,-1 1-50 0 0,-3 3-278 0 0,1-1 0 0 0,0 1 0 0 0,0 0 0 0 0,1 0 0 0 0,-1 0 0 0 0,1 0 0 0 0,0 0 0 0 0,0 0 0 0 0,-3 9 0 0 0,-10 45 830 0 0,10-35-708 0 0,2 0 0 0 0,-1 23 0 0 0,3-36-230 0 0,2 1-1 0 0,-1-1 0 0 0,1 0 1 0 0,1 0-1 0 0,0 0 0 0 0,6 19 0 0 0,-6-23-83 0 0,2 0 0 0 0,-1 0 0 0 0,0 0 0 0 0,1 0 0 0 0,0 0-1 0 0,1-1 1 0 0,-1 0 0 0 0,1 0 0 0 0,0 0 0 0 0,10 7-1 0 0,-12-11-7 0 0,-1 0-1 0 0,1 1 1 0 0,0-1 0 0 0,-1 0-1 0 0,1-1 1 0 0,0 1-1 0 0,0 0 1 0 0,0-1-1 0 0,0 1 1 0 0,-1-1-1 0 0,1 0 1 0 0,0 0-1 0 0,0 0 1 0 0,0-1-1 0 0,0 1 1 0 0,0-1-1 0 0,0 1 1 0 0,0-1-1 0 0,4-2 1 0 0,0 0 31 0 0,-1 0 0 0 0,1 0-1 0 0,-1-1 1 0 0,0 0 0 0 0,0 0 0 0 0,9-9-1 0 0,-11 10-32 0 0,0-1-1 0 0,-1 0 1 0 0,1 0-1 0 0,-1-1 1 0 0,1 1-1 0 0,-1-1 1 0 0,0 1-1 0 0,-1-1 0 0 0,1 0 1 0 0,-1 0-1 0 0,3-10 1 0 0,4-10 18 0 0,-8 22-33 0 0,1-1-1 0 0,-1 1 1 0 0,0-1-1 0 0,0 1 1 0 0,0 0-1 0 0,0-1 0 0 0,-1 0 1 0 0,1-3-1 0 0,-1-1 23 0 0,-1 1 0 0 0,1-1 0 0 0,-1 1-1 0 0,-1-1 1 0 0,1 1 0 0 0,-1 0-1 0 0,-1 0 1 0 0,-2-8 0 0 0,3 11-7 0 0,0 0 1 0 0,-1 1-1 0 0,1-1 0 0 0,-1 0 1 0 0,1 1-1 0 0,-1-1 1 0 0,0 1-1 0 0,-1 0 0 0 0,1 0 1 0 0,0 0-1 0 0,-1 1 1 0 0,0-1-1 0 0,1 1 0 0 0,-1 0 1 0 0,-5-3-1 0 0,3 3-1 0 0,0-1 0 0 0,0 1-1 0 0,0 0 1 0 0,0 0 0 0 0,0 1 0 0 0,0 0-1 0 0,0 0 1 0 0,-1 1 0 0 0,1-1 0 0 0,0 1-1 0 0,-1 0 1 0 0,1 1 0 0 0,0 0 0 0 0,-11 2-1 0 0,5 1 36 0 0,1-1 1 0 0,-21 11-1 0 0,29-13-54 0 0,1 1-1 0 0,-1-1 1 0 0,1 1 0 0 0,-1 0 0 0 0,1 0 0 0 0,0-1 0 0 0,0 2 0 0 0,0-1-1 0 0,0 0 1 0 0,0 0 0 0 0,0 1 0 0 0,1-1 0 0 0,-1 1 0 0 0,1-1 0 0 0,0 1 0 0 0,-2 4-1 0 0,2-5 63 0 0,1-1-351 0 0,-1 0 0 0 0,1 0 0 0 0,-1 0 0 0 0,1 0 0 0 0,0 0 0 0 0,0-1 0 0 0,0 1 0 0 0,-1 0 0 0 0,1 0 0 0 0,0 0 0 0 0,0 0 0 0 0,0 0 0 0 0,0 0 0 0 0,0 0 1 0 0,1 0-1 0 0,-1 0 0 0 0,0 0 0 0 0,0-1 0 0 0,0 1 0 0 0,1 1 0 0 0,0 0-5968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5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794 573 2304 0 0,'-6'6'203'0'0,"-8"2"784"0"0,-1-1 0 0 0,0 0 0 0 0,0-1 0 0 0,-1-1 0 0 0,1 0 0 0 0,-25 4 0 0 0,7-4 64 0 0,0-1-1 0 0,-41-1 1 0 0,-39 1 741 0 0,87-3-1290 0 0,-32-4 0 0 0,17 0-2 0 0,5 1-9 0 0,-38-8 1 0 0,58 7-348 0 0,0 0 0 0 0,1-2-1 0 0,-1 0 1 0 0,-24-12 0 0 0,35 15-115 0 0,1-1 0 0 0,-1 0 0 0 0,1 0 0 0 0,0 0 0 0 0,0 0 1 0 0,0-1-1 0 0,0 0 0 0 0,1 0 0 0 0,-1 0 0 0 0,1 0 0 0 0,0 0 0 0 0,0 0 0 0 0,1-1 0 0 0,-1 0 0 0 0,1 1 0 0 0,0-1 0 0 0,1 0 0 0 0,-1 0 0 0 0,1 0 1 0 0,0-1-1 0 0,0 1 0 0 0,-1-9 0 0 0,2 6-41 0 0,1-1 0 0 0,-1 0 1 0 0,1 0-1 0 0,1 0 0 0 0,-1 0 0 0 0,2 0 1 0 0,-1 1-1 0 0,1-1 0 0 0,1 1 0 0 0,-1 0 1 0 0,1 0-1 0 0,8-11 0 0 0,7-9-90 0 0,2 2-1 0 0,1 1 1 0 0,47-43 0 0 0,-34 38 46 0 0,2 2 1 0 0,48-29-1 0 0,-53 39 14 0 0,0 1 1 0 0,1 1-1 0 0,42-13 0 0 0,-57 23 1 0 0,0 1 0 0 0,1 1 0 0 0,0 1 0 0 0,-1 1 0 0 0,1 0 0 0 0,0 1 0 0 0,35 3 0 0 0,-47-1 27 0 0,0 0-1 0 0,0 1 1 0 0,0 0-1 0 0,0 0 0 0 0,-1 0 1 0 0,1 1-1 0 0,-1 0 0 0 0,1 1 1 0 0,-1-1-1 0 0,0 1 0 0 0,0 0 1 0 0,-1 1-1 0 0,1-1 0 0 0,-1 1 1 0 0,9 10-1 0 0,-9-8-11 0 0,1 1 0 0 0,-2-1 0 0 0,1 1 0 0 0,-1 0-1 0 0,0 1 1 0 0,0-1 0 0 0,-1 1 0 0 0,0-1 0 0 0,-1 1 0 0 0,0 0 0 0 0,2 18 0 0 0,-4-14 12 0 0,0-1 1 0 0,-1 1 0 0 0,0 0 0 0 0,-1-1 0 0 0,0 1 0 0 0,-1-1 0 0 0,-6 16 0 0 0,2-9 15 0 0,-1 0 0 0 0,-1 0 0 0 0,-19 29 1 0 0,11-25 13 0 0,0 0 0 0 0,-1-2 0 0 0,-24 22 0 0 0,0-9-350 0 0,13-15-3887 0 0,8-10-888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5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 0 0,'0'0'101'0'0,"0"0"246"0"0,0 0 948 0 0,0 0 418 0 0,0 0 81 0 0,0 0-124 0 0,0 0-604 0 0,0 0-266 0 0,0 0-52 0 0,1 0-611 0 0,-1 0 0 0 0,1-1 0 0 0,-1 1 0 0 0,1 0 0 0 0,-1 0 0 0 0,1 0 0 0 0,0 0 0 0 0,-1 0 0 0 0,1 1 0 0 0,-1-1 0 0 0,1 0 0 0 0,-1 0 1 0 0,1 0-1 0 0,-1 0 0 0 0,1 1 0 0 0,0-1 0 0 0,1 5 7 0 0,0 0 1 0 0,-1 0-1 0 0,1 0 1 0 0,-1 0 0 0 0,0 0-1 0 0,-1 1 1 0 0,1-1-1 0 0,-1 0 1 0 0,0 0 0 0 0,-1 0-1 0 0,1 1 1 0 0,-2 4-1 0 0,0 20 266 0 0,-3 2-159 0 0,4-27-211 0 0,0 0 0 0 0,0-1 0 0 0,1 1 0 0 0,-1 0 0 0 0,1 7-1 0 0,3 71 61 0 0,-2-79-101 0 0,-1-3 0 0 0,0 0-1 0 0,0 0 1 0 0,0 0-1 0 0,0 0 1 0 0,0 0-1 0 0,0 0 1 0 0,0 0-1 0 0,0 0 1 0 0,0 0-1 0 0,-1 0 1 0 0,1 0-1 0 0,0 0 1 0 0,-1-1-1 0 0,1 1 1 0 0,-1 0-1 0 0,0 1 1 0 0,1 0-130 0 0,0-2-738 0 0,0 0-3034 0 0,0 0-1303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5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11520 0 0,'0'0'886'0'0,"0"0"-395"0"0,0 0 508 0 0,0 0 286 0 0,2-1 53 0 0,4-4-934 0 0,1 1 0 0 0,0-1 0 0 0,-1 2 0 0 0,2-1 0 0 0,11-4 0 0 0,44-10-444 0 0,-43 12 120 0 0,18-3-80 0 0,-21 5 0 0 0,34-12 0 0 0,16-5-402 0 0,-46 17-913 0 0,-6 2-2699 0 0,0-3-1686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5:5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790 631 5064 0 0,'0'0'232'0'0,"-3"1"-14"0"0,-38 14 852 0 0,29-10 110 0 0,1-1 0 0 0,0 0 0 0 0,-13 3 0 0 0,-40 6 10 0 0,-36 5 60 0 0,72-14-771 0 0,-1-1 1 0 0,1-2 0 0 0,-49-4-1 0 0,41 0-128 0 0,14 1-71 0 0,1 0 1 0 0,0-1 0 0 0,-36-11-1 0 0,34 7-29 0 0,0-2 0 0 0,1 0 0 0 0,-38-23 0 0 0,54 29-217 0 0,0-1-1 0 0,1 0 1 0 0,0-1-1 0 0,0 1 1 0 0,0-1-1 0 0,0 0 1 0 0,1 0-1 0 0,-1-1 1 0 0,1 1-1 0 0,1-1 1 0 0,-1 0-1 0 0,1 0 1 0 0,0 0-1 0 0,0 0 1 0 0,1-1-1 0 0,0 1 0 0 0,0-1 1 0 0,-1-7-1 0 0,2 1-15 0 0,0 0 0 0 0,1 0 0 0 0,1 0 0 0 0,0 0-1 0 0,0 0 1 0 0,2 0 0 0 0,0 0 0 0 0,0 1 0 0 0,1-1-1 0 0,10-22 1 0 0,-4 15-18 0 0,1 1-1 0 0,1 0 0 0 0,0 0 1 0 0,1 2-1 0 0,26-29 0 0 0,-16 24-22 0 0,1 0 0 0 0,1 2-1 0 0,0 1 1 0 0,2 0-1 0 0,0 2 1 0 0,0 1 0 0 0,2 2-1 0 0,60-22 1 0 0,-64 29 7 0 0,1 2 0 0 0,1 0 0 0 0,37 0 0 0 0,-49 5 5 0 0,-1 0 0 0 0,1 1 0 0 0,-1 1 0 0 0,0 0 1 0 0,1 1-1 0 0,-1 1 0 0 0,0 0 0 0 0,25 12 0 0 0,-19-7-9 0 0,-1 2 0 0 0,0 0 0 0 0,0 1-1 0 0,-1 1 1 0 0,18 16 0 0 0,-28-21 8 0 0,0 0 0 0 0,-1 0-1 0 0,1 0 1 0 0,-2 1 0 0 0,1 0 0 0 0,-1 1 0 0 0,-1-1-1 0 0,1 1 1 0 0,-2 0 0 0 0,1 0 0 0 0,2 13-1 0 0,0-1 13 0 0,-1 0 0 0 0,5 38 0 0 0,-10-50 0 0 0,-1 1 0 0 0,0-1 0 0 0,-1 0 0 0 0,0 1 0 0 0,0-1 0 0 0,-1 0 0 0 0,0 0 0 0 0,-6 13 0 0 0,2-8 7 0 0,-1 0-1 0 0,0 0 0 0 0,-1-1 1 0 0,-1-1-1 0 0,0 1 0 0 0,-1-1 1 0 0,-1-1-1 0 0,0 0 0 0 0,0 0 1 0 0,-1-1-1 0 0,-1-1 0 0 0,0 0 0 0 0,0-1 1 0 0,-19 10-1 0 0,11-9-133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0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4608 0 0,'0'0'353'0'0,"0"0"9"0"0,0 0 897 0 0,0 0 423 0 0,0 2 80 0 0,-1 27 685 0 0,0-18-2165 0 0,1 1 0 0 0,0-1 0 0 0,0 0 0 0 0,3 12 1 0 0,0-5-80 0 0,0-1 0 0 0,2 34 0 0 0,-3-5 290 0 0,3-1 0 0 0,17 76 0 0 0,-16-92-564 0 0,14 44 282 0 0,-19-62-263 0 0,-1-9-310 0 0,0-2-156 0 0,-1-2-40 0 0,-4-5-8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0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7368 0 0,'0'-7'762'0'0,"0"5"-719"0"0,0 0 0 0 0,1 0 0 0 0,-1 0-1 0 0,1 0 1 0 0,-1 0 0 0 0,1 0-1 0 0,0 0 1 0 0,0 1 0 0 0,0-1 0 0 0,0 0-1 0 0,0 1 1 0 0,0-1 0 0 0,1 0-1 0 0,2-1 1 0 0,-2 1 232 0 0,-1-1 1 0 0,1 1-1 0 0,0 0 0 0 0,-1 0 1 0 0,1-1-1 0 0,-1 1 0 0 0,1-1 1 0 0,1-4-1 0 0,-1-1 50 0 0,1 1 0 0 0,0 0 1 0 0,1 0-1 0 0,0 0 0 0 0,0 0 0 0 0,0 1 0 0 0,1-1 1 0 0,0 1-1 0 0,0 0 0 0 0,1 1 0 0 0,8-8 1 0 0,-11 10-298 0 0,0 1 1 0 0,1 0 0 0 0,-1-1 0 0 0,0 2 0 0 0,1-1 0 0 0,0 0 0 0 0,-1 1 0 0 0,1-1 0 0 0,0 1 0 0 0,-1 0 0 0 0,1 0 0 0 0,0 1 0 0 0,0-1 0 0 0,0 1-1 0 0,0 0 1 0 0,0 0 0 0 0,0 0 0 0 0,0 1 0 0 0,0-1 0 0 0,0 1 0 0 0,-1 0 0 0 0,1 0 0 0 0,0 0 0 0 0,0 0 0 0 0,-1 1 0 0 0,1 0 0 0 0,-1 0 0 0 0,1 0-1 0 0,-1 0 1 0 0,0 0 0 0 0,0 0 0 0 0,4 4 0 0 0,-3-1-24 0 0,-1-1 1 0 0,1 1-1 0 0,-1-1 0 0 0,0 1 0 0 0,0 0 0 0 0,-1 1 1 0 0,1-1-1 0 0,-1 0 0 0 0,0 1 0 0 0,-1-1 0 0 0,1 1 1 0 0,-1-1-1 0 0,0 1 0 0 0,0 0 0 0 0,-1-1 0 0 0,0 9 1 0 0,-1 8 99 0 0,-1 0 0 0 0,-1-1 0 0 0,-7 22 0 0 0,6-27 37 0 0,0-1-1 0 0,-2 0 0 0 0,0 0 1 0 0,-11 19-1 0 0,-37 52 735 0 0,35-55-644 0 0,18-30-220 0 0,-1 1-1 0 0,1 0 0 0 0,0 0 1 0 0,-1 0-1 0 0,1 0 1 0 0,-1-1-1 0 0,1 1 0 0 0,-1 0 1 0 0,0-1-1 0 0,0 1 0 0 0,0-1 1 0 0,0 0-1 0 0,0 0 0 0 0,0 0 1 0 0,0 0-1 0 0,-3 1 0 0 0,5-2-204 0 0,-3 1 580 0 0,2-3-3591 0 0,1-5 2103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1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3224 0 0,'0'0'143'0'0,"0"0"231"0"0,0 0 872 0 0,0 0 381 0 0,0 0 73 0 0,0 0-144 0 0,0 0-674 0 0,0 0-297 0 0,0 0-60 0 0,0 0-66 0 0,1 3-232 0 0,4 13-21 0 0,-1 1 1 0 0,0 0 0 0 0,-2 0 0 0 0,0 0 0 0 0,0 21 0 0 0,-1-13 88 0 0,1 2-39 0 0,1 1 43 0 0,-2 1 1 0 0,-3 32-1 0 0,3-15 8 0 0,0-36-235 0 0,0-1 1 0 0,-1 1 0 0 0,-1-1 0 0 0,-1 15 0 0 0,-1 3 46 0 0,3-20-110 0 0,-1-1 0 0 0,1 0 1 0 0,-1 1-1 0 0,0-1 0 0 0,-1 0 1 0 0,0 1-1 0 0,-3 6 0 0 0,4-11-190 0 0,1-2-94 0 0,0 0-659 0 0,0 0-2690 0 0,0 0-1152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1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84 9072 0 0,'0'0'200'0'0,"0"0"33"0"0,-1-2 15 0 0,1 1-220 0 0,-1 0 0 0 0,1 0 0 0 0,-1-1 0 0 0,1 1 0 0 0,0 0-1 0 0,-1-1 1 0 0,1 1 0 0 0,0 0 0 0 0,0-1 0 0 0,0 1 0 0 0,0 0 0 0 0,0-1 0 0 0,1 1 0 0 0,-1 0-1 0 0,0-1 1 0 0,0 1 0 0 0,1 0 0 0 0,-1 0 0 0 0,1-1 0 0 0,-1 1 0 0 0,1 0 0 0 0,0 0 0 0 0,-1 0 0 0 0,1 0-1 0 0,1-2 1 0 0,2-2 281 0 0,-1-1-1 0 0,1 1 0 0 0,0 1 0 0 0,0-1 0 0 0,6-5 1 0 0,-5 5-208 0 0,-3 4-22 0 0,1 0 0 0 0,-1 0 0 0 0,0 0 0 0 0,1 0-1 0 0,-1 1 1 0 0,1-1 0 0 0,-1 1 0 0 0,1-1 0 0 0,-1 1 0 0 0,1 0 0 0 0,-1 0 0 0 0,1 0 0 0 0,-1 0 0 0 0,5 1-1 0 0,0 0 150 0 0,10-3 180 0 0,-16 2-400 0 0,1 0 0 0 0,0-1-1 0 0,-1 1 1 0 0,1 0 0 0 0,0 0 0 0 0,-1 0 0 0 0,1 1 0 0 0,0-1-1 0 0,2 1 1 0 0,6 0 44 0 0,24 11 44 0 0,-32-11-88 0 0,-1 0 1 0 0,0 0-1 0 0,0-1 0 0 0,1 1 0 0 0,-1 0 0 0 0,0 0 0 0 0,0 0 1 0 0,0 0-1 0 0,0 1 0 0 0,0-1 0 0 0,0 0 0 0 0,0 0 1 0 0,-1 1-1 0 0,1-1 0 0 0,0 0 0 0 0,0 2 0 0 0,6 25 286 0 0,-5-20-161 0 0,-2-4-26 0 0,0 0 0 0 0,0 0 0 0 0,0 0 0 0 0,-1 0 1 0 0,1 0-1 0 0,-3 5 0 0 0,2-1-9 0 0,-1-2 4 0 0,-1 0 1 0 0,1 0-1 0 0,-1-1 1 0 0,0 1-1 0 0,0 0 1 0 0,-8 8-1 0 0,-4 9 247 0 0,13-19-303 0 0,-1-1 1 0 0,0 1-1 0 0,-1 0 0 0 0,1-1 0 0 0,0 0 0 0 0,-7 5 1 0 0,-12 12 185 0 0,17-14-145 0 0,0-1 0 0 0,-1 0 0 0 0,-7 6 0 0 0,12-10-42 0 0,1-1-258 0 0,0 0-680 0 0,0 0-270 0 0,0 0-47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1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65 5064 0 0,'-1'0'15'0'0,"1"0"0"0"0,0 0 0 0 0,0 0 0 0 0,-1 0 0 0 0,1-1 0 0 0,0 1 1 0 0,-1 0-1 0 0,1 0 0 0 0,0 0 0 0 0,0-1 0 0 0,0 1 0 0 0,-1 0 0 0 0,1 0 0 0 0,0-1 0 0 0,0 1 1 0 0,0 0-1 0 0,-1-1 0 0 0,1 1 0 0 0,0 0 0 0 0,0-1 0 0 0,0 1 0 0 0,0 0 0 0 0,0-1 0 0 0,0 1 0 0 0,0 0 1 0 0,0-1-1 0 0,0 1 0 0 0,0 0 0 0 0,0-1 0 0 0,0 1 0 0 0,0 0 0 0 0,0-1 0 0 0,0 1 0 0 0,0 0 0 0 0,0-1 1 0 0,0 1-1 0 0,0 0 0 0 0,1 0 0 0 0,-1-1 0 0 0,0 1 0 0 0,0 0 0 0 0,0-1 0 0 0,0 1 0 0 0,1 0 1 0 0,-1 0-1 0 0,0-1 0 0 0,0 1 0 0 0,1 0 0 0 0,-1 0 0 0 0,0 0 0 0 0,1-1 0 0 0,13-7 850 0 0,-13 8-803 0 0,-1 0-1 0 0,0-1 1 0 0,0 1-1 0 0,1-1 1 0 0,-1 1-1 0 0,0-1 1 0 0,0 1-1 0 0,0-1 0 0 0,1 1 1 0 0,-1-1-1 0 0,0 1 1 0 0,0-1-1 0 0,0 1 1 0 0,0 0-1 0 0,0-1 1 0 0,0 1-1 0 0,0-2 1 0 0,0 2 41 0 0,1-2 124 0 0,0 0-1 0 0,1-1 1 0 0,0 1 0 0 0,-1 0 0 0 0,1 0 0 0 0,2-2-1 0 0,-4 4-193 0 0,1-1 487 0 0,-1 1-480 0 0,-1 0 1 0 0,1 0 0 0 0,0 0-1 0 0,0-1 1 0 0,-1 1 0 0 0,1 0-1 0 0,0 0 1 0 0,0 0 0 0 0,-1-1-1 0 0,1 1 1 0 0,0 0 0 0 0,0 0 0 0 0,0-1-1 0 0,-1 1 1 0 0,1 0 0 0 0,0-1-1 0 0,0 1 1 0 0,0 0 0 0 0,0-1-1 0 0,0 1 1 0 0,0 0 0 0 0,0-1-1 0 0,0 1 49 0 0,0-1 0 0 0,-1 1-1 0 0,1-1 1 0 0,0 1-1 0 0,0-1 1 0 0,0 1 0 0 0,0 0-1 0 0,0-1 1 0 0,-1 1 0 0 0,1 0-1 0 0,0-1 1 0 0,0 1-1 0 0,-1-1 1 0 0,1 1 0 0 0,0 0-1 0 0,0 0 1 0 0,-1-1 0 0 0,1 1-1 0 0,0 0 1 0 0,-1-1-1 0 0,1 1 1 0 0,0 0 0 0 0,-1 0-1 0 0,1 0 1 0 0,-1-1 0 0 0,-8 1 262 0 0,7 0-324 0 0,1-1 0 0 0,-1 1 0 0 0,0 0 0 0 0,0 0 0 0 0,0 0-1 0 0,1 0 1 0 0,-1 1 0 0 0,0-1 0 0 0,0 1 0 0 0,1-1 0 0 0,-1 1-1 0 0,0-1 1 0 0,1 1 0 0 0,-1 0 0 0 0,1 0 0 0 0,-3 1 0 0 0,-22 12 188 0 0,21-12-154 0 0,-1 0-1 0 0,1 1 1 0 0,-9 7 0 0 0,-4 2 153 0 0,17-11-102 0 0,-2 5-2 0 0,3-5-104 0 0,0-1 0 0 0,-1 0 0 0 0,1 0-1 0 0,0 1 1 0 0,0-1 0 0 0,-1 0 0 0 0,1 1-1 0 0,0-1 1 0 0,0 1 0 0 0,0-1 0 0 0,-1 0-1 0 0,1 1 1 0 0,0-1 0 0 0,0 1 0 0 0,0-1-1 0 0,0 0 1 0 0,0 1 0 0 0,0-1 0 0 0,0 1-1 0 0,0-1 1 0 0,0 1 0 0 0,1 7 5 0 0,4 3-11 0 0,-2-8 32 0 0,1 0 0 0 0,-1 0 0 0 0,0-1 0 0 0,1 0 0 0 0,-1 1 0 0 0,1-1 0 0 0,0-1 0 0 0,0 1 0 0 0,0 0 0 0 0,0-1 0 0 0,0 0 0 0 0,0 0 0 0 0,0 0 0 0 0,0 0 0 0 0,0-1 0 0 0,9 0 0 0 0,-11 0 118 0 0,-1 1-79 0 0,10 13-61 0 0,-8-11-9 0 0,4 12-1 0 0,-7-10 4 0 0,0 0 4 0 0,0-4 5 0 0,1 1 1 0 0,-1 0 0 0 0,1 0 0 0 0,-1 0 0 0 0,0 0 0 0 0,0-1 0 0 0,0 1 0 0 0,0 0 0 0 0,0 0 0 0 0,0 0 0 0 0,0 0 0 0 0,-1-1 0 0 0,1 1 0 0 0,-1 0 0 0 0,1 0 0 0 0,-1-1 0 0 0,0 1 0 0 0,0 0 0 0 0,1-1 0 0 0,-1 1 0 0 0,0 0 0 0 0,-1-1 0 0 0,1 1 0 0 0,0-1 0 0 0,0 0 0 0 0,-1 1 0 0 0,1-1 0 0 0,-2 1 0 0 0,-31 22 554 0 0,11-9-224 0 0,20-12-278 0 0,-1-1 1 0 0,0 0-1 0 0,1 0 1 0 0,-1 0-1 0 0,0 0 0 0 0,0-1 1 0 0,0 0-1 0 0,0 0 1 0 0,-7 1-1 0 0,-2-1 256 0 0,-22 0-1 0 0,21-1-70 0 0,13 0-229 0 0,0 0-1 0 0,0 0 0 0 0,0-1 0 0 0,0 1 1 0 0,0 0-1 0 0,0-1 0 0 0,0 1 0 0 0,0 0 1 0 0,0-1-1 0 0,0 0 0 0 0,-1 0 0 0 0,-10-3 324 0 0,15 0-499 0 0,-3 4 97 0 0,0-1 0 0 0,0 1 0 0 0,0 0-1 0 0,0-1 1 0 0,0 1 0 0 0,0 0 0 0 0,1-1 0 0 0,-1 1 0 0 0,0 0-1 0 0,0-1 1 0 0,0 1 0 0 0,1 0 0 0 0,-1 0 0 0 0,0-1-1 0 0,0 1 1 0 0,0 0 0 0 0,1 0 0 0 0,-1-1 0 0 0,0 1 0 0 0,1 0-1 0 0,-1 0 1 0 0,1-1 0 0 0,6-2-858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2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8840 0 0,'0'0'400'0'0,"0"0"0"0"0,0 0-166 0 0,-1 2 250 0 0,-8 19 513 0 0,4-7-269 0 0,-11 20 1 0 0,8-19-387 0 0,2 1 1 0 0,-1-1 0 0 0,2 1 0 0 0,-5 20 0 0 0,-7 21 371 0 0,1-4-28 0 0,3 0 0 0 0,-10 75 0 0 0,7-33-106 0 0,2-16-120 0 0,3 1-1 0 0,-1 121 1 0 0,11-120-98 0 0,2 76 158 0 0,1-121-471 0 0,2 0-1 0 0,10 48 1 0 0,-5-49-32 0 0,-4-8 16 0 0,1-1 0 0 0,2 0 0 0 0,22 49 0 0 0,-15-49-14 0 0,9 18 49 0 0,0 1-8 0 0,-15-29-23 0 0,-1 0 0 0 0,6 18-1 0 0,1-2-4 0 0,-12-26-19 0 0,1 1 0 0 0,-1 0 0 0 0,3 10 0 0 0,-5-6-66 0 0,-1-9-215 0 0,0-2-59 0 0,0 0-834 0 0,0 0-3500 0 0,0 0-1500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0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1223 7136 0 0,'0'0'330'0'0,"2"0"-8"0"0,5 0-130 0 0,-5 0 234 0 0,-2 0 129 0 0,0 0 21 0 0,2-5 484 0 0,10-4-116 0 0,-10 7-773 0 0,0 1 0 0 0,0 0 0 0 0,0 0-1 0 0,0-1 1 0 0,-1 1 0 0 0,1-1 0 0 0,0 0-1 0 0,-1 1 1 0 0,1-1 0 0 0,-1 0 0 0 0,2-3-1 0 0,-1 0 68 0 0,1 1-1 0 0,-1 0 1 0 0,1 0-1 0 0,-1 0 1 0 0,1 0-1 0 0,7-7 1 0 0,5-8 243 0 0,4-8 112 0 0,42-44 0 0 0,-8 10-163 0 0,21-40-8 0 0,-46 59-357 0 0,3 1 0 0 0,40-42 0 0 0,9 6 77 0 0,43-44-26 0 0,-80 78-247 0 0,15-18-36 0 0,-35 34 140 0 0,2 1-1 0 0,1 1 0 0 0,44-33 1 0 0,-60 49 4 0 0,0 0 0 0 0,-1 0 0 0 0,0-1-1 0 0,14-22 1 0 0,12-12 1 0 0,-11 10 22 0 0,-20 27 0 0 0,0 0 0 0 0,1 0 0 0 0,0 1 0 0 0,9-10 0 0 0,-2 5 0 0 0,-8 7 25 0 0,1 0 1 0 0,-1 1-1 0 0,0-1 1 0 0,1 1-1 0 0,8-4 0 0 0,17-15-38 0 0,-29 21 101 0 0,-4 0-75 0 0,-23-16-4763 0 0,25 17 3067 0 0,1 0-11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2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9672 0 0,'0'0'440'0'0,"0"0"-6"0"0,0 0-204 0 0,0 0 164 0 0,0 0 101 0 0,3 1 17 0 0,-1 1-364 0 0,1 0 0 0 0,-1 0 1 0 0,0 0-1 0 0,0 0 0 0 0,1 0 0 0 0,-1 0 0 0 0,0 0 1 0 0,-1 1-1 0 0,1-1 0 0 0,0 1 0 0 0,-1-1 0 0 0,3 6 1 0 0,-1-1 213 0 0,1 1 1 0 0,1-1 0 0 0,8 11 0 0 0,-2-3 130 0 0,0 0-3 0 0,15 15 0 0 0,-1-2 73 0 0,-4-5 130 0 0,30 27-1 0 0,-42-42-495 0 0,-8-7-158 0 0,1 1 1 0 0,-1-1 0 0 0,1 0-1 0 0,-1 0 1 0 0,1 0 0 0 0,-1 0-1 0 0,1 0 1 0 0,0 0 0 0 0,-1 0-1 0 0,1 0 1 0 0,0-1 0 0 0,0 1-1 0 0,-1-1 1 0 0,1 1 0 0 0,0-1-1 0 0,0 0 1 0 0,0 0-1 0 0,0 0 1 0 0,0 0 0 0 0,0 0-1 0 0,1 0 1 0 0,0-1 31 0 0,-1 0 1 0 0,1 0-1 0 0,-1 0 0 0 0,1 0 1 0 0,-1-1-1 0 0,1 1 0 0 0,-1-1 1 0 0,0 1-1 0 0,0-1 1 0 0,0 0-1 0 0,0 0 0 0 0,3-4 1 0 0,3-6 209 0 0,0-1 1 0 0,0 1-1 0 0,-2-1 1 0 0,8-18 0 0 0,-13 27-237 0 0,2-5 8 0 0,0-1 0 0 0,-1 0-1 0 0,0 1 1 0 0,0-1 0 0 0,-1-12 0 0 0,5-22 57 0 0,-1 7-44 0 0,-4 22-143 0 0,-1 13 63 0 0,0 1 0 0 0,0-1 0 0 0,0 1 0 0 0,0-1-1 0 0,0 1 1 0 0,1 0 0 0 0,-1-1 0 0 0,0 1 0 0 0,1-1 0 0 0,-1 1 0 0 0,0 0 0 0 0,1-1 0 0 0,0 1 0 0 0,0-2 0 0 0,0 2-242 0 0,-1 1-605 0 0,0-8-2550 0 0,0 7-3292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2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6912 0 0,'0'0'314'0'0,"0"0"-6"0"0,0 0-26 0 0,2-1 622 0 0,46-6 3278 0 0,-39 3-3898 0 0,-4 3-159 0 0,1-1-1 0 0,-1 0 0 0 0,0 0 0 0 0,0 0 0 0 0,-1-1 0 0 0,1 0 0 0 0,-1 0 0 0 0,9-7 1 0 0,-9 5 2 0 0,1 0 0 0 0,0 1 1 0 0,0 0-1 0 0,7-5 1 0 0,-6 5 0 0 0,-1 0 1 0 0,0 0-1 0 0,-1 0 1 0 0,7-8 0 0 0,8-7 250 0 0,-14 15-294 0 0,-1-1 0 0 0,0 1 0 0 0,7-9 1 0 0,38-51 553 0 0,-44 53-498 0 0,-5 10-124 0 0,0 0 0 0 0,0 0 0 0 0,1 0 0 0 0,-1 0 0 0 0,1 0 1 0 0,-1 0-1 0 0,1 0 0 0 0,-1 1 0 0 0,1-1 0 0 0,-1 0 0 0 0,2-1 0 0 0,12-15 325 0 0,-14 16-158 0 0,0 1 0 0 0,0 0 0 0 0,0 0 0 0 0,0 0 0 0 0,7-1 61 0 0,-6 0-227 0 0,-1 1 1 0 0,1 0-1 0 0,-1 0 1 0 0,1 0 0 0 0,-1 0-1 0 0,1 0 1 0 0,0-1-1 0 0,-1 1 1 0 0,1 0 0 0 0,-1 0-1 0 0,1 1 1 0 0,0-1 0 0 0,-1 0-1 0 0,1 0 1 0 0,-1 0-1 0 0,1 0 1 0 0,0 0 0 0 0,-1 1-1 0 0,1-1 1 0 0,-1 0-1 0 0,1 1 1 0 0,-1-1 0 0 0,1 1-1 0 0,3 2-7 0 0,0 0 0 0 0,0 1 0 0 0,-1 0 0 0 0,1 0 0 0 0,-1 0 0 0 0,0 0 0 0 0,4 8 0 0 0,16 35 135 0 0,-17-33-95 0 0,22 40 105 0 0,-16-33-66 0 0,14 35 0 0 0,-24-52 27 0 0,-1 1-1 0 0,1 0 0 0 0,0-1 0 0 0,4 7 0 0 0,9 6-1473 0 0,2 0-3194 0 0,-16-16-1689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3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8840 0 0,'0'0'197'0'0,"0"0"24"0"0,0 0 19 0 0,0 0 14 0 0,0 0 2 0 0,0 0 0 0 0,0 0 0 0 0,0 0-12 0 0,0 0-52 0 0,0 0-28 0 0,0 0-4 0 0,0 0 26 0 0,0 0 112 0 0,0 0 43 0 0,2 1 10 0 0,19 18 383 0 0,-13-13-403 0 0,0 1 1 0 0,9 9-1 0 0,-7-5-188 0 0,-5-6-73 0 0,0 1 0 0 0,0 0 0 0 0,4 7 1 0 0,-7-10-52 0 0,0 0 0 0 0,0-1 1 0 0,0 1-1 0 0,0-1 0 0 0,4 4 1 0 0,-3-5-12 0 0,-1 1 0 0 0,0 1 0 0 0,0-1 0 0 0,0 0 0 0 0,-1 0 0 0 0,3 3 0 0 0,10 21 68 0 0,-12-24-7 0 0,-2-2 16 0 0,0 0 3 0 0,0 0 72 0 0,0 0 31 0 0,0 0 8 0 0,9 1 576 0 0,6-2 79 0 0,-12 0-805 0 0,-1 0-1 0 0,0 0 1 0 0,0 0 0 0 0,1 0-1 0 0,-1-1 1 0 0,0 1 0 0 0,0 0 0 0 0,-1-1-1 0 0,1 0 1 0 0,0 1 0 0 0,3-5-1 0 0,13-24 233 0 0,-2 3-145 0 0,0 3-57 0 0,-13 19-56 0 0,0 0-1 0 0,0 0 1 0 0,1 0 0 0 0,0 0-1 0 0,4-4 1 0 0,82-81 124 0 0,24-20-60 0 0,-49 61-71 0 0,-64 47 59 0 0,-1 2-6 0 0,0 0-5 0 0,0 0-25 0 0,0 0-107 0 0,0 0-48 0 0,0 0-821 0 0,0 0-3408 0 0,0 0-1467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5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4608 0 0,'0'0'353'0'0,"0"0"-59"0"0,0 0 611 0 0,0 0 293 0 0,0 0 61 0 0,0 0-78 0 0,0 0-371 0 0,0 0-160 0 0,0 0-36 0 0,0 0-18 0 0,0 0-52 0 0,0 0-28 0 0,0 0-4 0 0,0 0-26 0 0,1 3-106 0 0,1 8-204 0 0,0 1 0 0 0,-1-1-1 0 0,0 0 1 0 0,0 0 0 0 0,-1 1 0 0 0,-3 21-1 0 0,0 16 72 0 0,6 52 281 0 0,-2-66-365 0 0,-1 1 288 0 0,-6 64-1 0 0,-5 23 460 0 0,7-80-612 0 0,4-40-211 0 0,0-3-6 0 0,0 0-31 0 0,0 0-130 0 0,0 0-59 0 0,0 0-836 0 0,-1-2-3462 0 0,-2-6-1485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5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10680 0 0,'-5'5'970'0'0,"4"-2"-947"0"0,0 0 0 0 0,0 0-1 0 0,0 0 1 0 0,0 0-1 0 0,1 0 1 0 0,-1 0 0 0 0,1 0-1 0 0,0 0 1 0 0,0 0-1 0 0,0 5 1 0 0,7 36 668 0 0,-3-23-1 0 0,-3 3-159 0 0,0-16-348 0 0,-1 0-1 0 0,4 14 0 0 0,3 9 242 0 0,-6-24-314 0 0,0 1-1 0 0,1-1 1 0 0,-1 0 0 0 0,2 0 0 0 0,-1 0-1 0 0,1 0 1 0 0,0 0 0 0 0,1 0 0 0 0,5 8 0 0 0,-7-13-65 0 0,1 1 1 0 0,0-1 0 0 0,0 1-1 0 0,0-1 1 0 0,1 0 0 0 0,-1 0 0 0 0,0 0-1 0 0,1-1 1 0 0,0 1 0 0 0,-1-1-1 0 0,1 0 1 0 0,0 0 0 0 0,-1 0-1 0 0,1 0 1 0 0,0-1 0 0 0,0 0 0 0 0,0 1-1 0 0,0-2 1 0 0,-1 1 0 0 0,1 0-1 0 0,0-1 1 0 0,0 1 0 0 0,0-1 0 0 0,-1 0-1 0 0,1 0 1 0 0,0-1 0 0 0,-1 1-1 0 0,1-1 1 0 0,-1 0 0 0 0,0 0 0 0 0,1 0-1 0 0,-1 0 1 0 0,0 0 0 0 0,4-5-1 0 0,2-2 124 0 0,22-23 110 0 0,-29 30-274 0 0,0 0 0 0 0,0-1 0 0 0,0 1 0 0 0,0-1 0 0 0,-1 1 0 0 0,1-1 0 0 0,-1 1 0 0 0,1-1 0 0 0,1-5 0 0 0,6-11 9 0 0,-6 14-14 0 0,0 0 0 0 0,0-1 0 0 0,0 1 0 0 0,-1-1 0 0 0,0 0 0 0 0,0 1 0 0 0,0-1 0 0 0,-1 0 0 0 0,1 0 0 0 0,-2 0 0 0 0,1 0 0 0 0,-1-12 0 0 0,1 14 7 0 0,-1-1-1 0 0,1 0 1 0 0,0 1-1 0 0,0-1 0 0 0,0 1 1 0 0,1-1-1 0 0,0 1 1 0 0,-1 0-1 0 0,4-4 0 0 0,-5 3 85 0 0,0 1-82 0 0,10-3 153 0 0,-8 6-77 0 0,7 74 144 0 0,-9 127 923 0 0,1-186-1096 0 0,0-1 0 0 0,0 1 0 0 0,7 25 0 0 0,-7-36-55 0 0,0 0-1 0 0,0 0 0 0 0,0 0 1 0 0,0-1-1 0 0,0 1 1 0 0,1-1-1 0 0,1 4 0 0 0,10 14 143 0 0,-12-18-73 0 0,-5 0-383 0 0,5-1-2498 0 0,13-4-3448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14712 0 0,'0'0'332'0'0,"0"0"50"0"0,0 0 25 0 0,0 0-48 0 0,0 0-166 0 0,0 0 185 0 0,0 0 109 0 0,-1 0-383 0 0,1 1-1 0 0,-1-1 1 0 0,1 1 0 0 0,-1-1-1 0 0,1 1 1 0 0,-1 0-1 0 0,1-1 1 0 0,0 1 0 0 0,-1-1-1 0 0,1 1 1 0 0,0 0 0 0 0,-1 0-1 0 0,1 1 1 0 0,0 49 1234 0 0,-1-48-1335 0 0,1 1-7 0 0,6 10 75 0 0,-5-12 14 0 0,0 0-26 0 0,-1-2-551 0 0,3 4 1308 0 0,-2 0-6796 0 0,-1-4-297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5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9760 0 0,'0'0'446'0'0,"0"0"-10"0"0,0 0-140 0 0,0 0 447 0 0,0 0 228 0 0,0 0 42 0 0,0 0-25 0 0,0 0-144 0 0,0 0-63 0 0,0 0-12 0 0,0 0-94 0 0,0 0-392 0 0,0 0-174 0 0,2 1-40 0 0,8 1-14 0 0,1-1-1 0 0,-1 1 0 0 0,0-2 1 0 0,1 1-1 0 0,18-3 0 0 0,54-12 152 0 0,-46 7-194 0 0,-30 5-15 0 0,0 0 0 0 0,0-1 0 0 0,0 0 0 0 0,-1 0-1 0 0,1 0 1 0 0,-1-1 0 0 0,1 1 0 0 0,10-10-1 0 0,2-2-312 0 0,-17 14-35 0 0,-2 1-1 0 0,0 0-45 0 0,0 0-191 0 0,0 0-85 0 0,0 0-939 0 0,0 0-3677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5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5528 0 0,'0'0'422'0'0,"0"0"-46"0"0,0 0 836 0 0,-2 2 395 0 0,-9 8 106 0 0,9-8-1415 0 0,-1 0 0 0 0,0 0-1 0 0,1 1 1 0 0,-1-1 0 0 0,1 1-1 0 0,0 0 1 0 0,-3 5 0 0 0,-10 28 402 0 0,2 0 1 0 0,2 2 0 0 0,2-1 0 0 0,-6 41-1 0 0,6-38-528 0 0,6-29-136 0 0,0 0 0 0 0,1 0 0 0 0,0 0 0 0 0,0 14 0 0 0,2-15 14 0 0,0 1 0 0 0,0-1 0 0 0,1 0 0 0 0,0 0 0 0 0,1 0 0 0 0,0 0 0 0 0,1 0 0 0 0,5 14 0 0 0,6 11 270 0 0,-13-34-167 0 0,-1 0-137 0 0,0-1-1 0 0,0 1 0 0 0,0-1 1 0 0,1 1-1 0 0,-1-1 1 0 0,0 1-1 0 0,0-1 0 0 0,0 1 1 0 0,0-1-1 0 0,1 0 1 0 0,-1 1-1 0 0,0-1 1 0 0,0 1-1 0 0,1-1 0 0 0,-1 0 1 0 0,0 1-1 0 0,1-1 1 0 0,-1 0-1 0 0,0 1 0 0 0,1-1 1 0 0,-1 0-1 0 0,1 0 1 0 0,-1 1-1 0 0,0-1 1 0 0,1 0-1 0 0,-1 0 0 0 0,1 0 1 0 0,-1 1-1 0 0,2-1 1 0 0,14 3 264 0 0,-2-3-57 0 0,-10 1-120 0 0,0-1-1 0 0,0 1 1 0 0,0-1 0 0 0,0-1 0 0 0,0 1 0 0 0,7-2-1 0 0,1-1 34 0 0,-1 0 0 0 0,16-2 0 0 0,-15 3-96 0 0,1 0 0 0 0,14-5 0 0 0,-23 5-40 0 0,2 1 11 0 0,19-2 42 0 0,-22 2-66 0 0,0 1 0 0 0,0-1 0 0 0,0 0 0 0 0,0 0 0 0 0,0 0 0 0 0,0 0 0 0 0,-1-1 0 0 0,6-2 0 0 0,3-5-6543 0 0,-10 8 686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5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2304 0 0,'0'0'101'0'0,"-2"-1"1"0"0,-4-1 352 0 0,4 1 1797 0 0,2 1 785 0 0,0 0 150 0 0,0 0-331 0 0,0 0-1503 0 0,3 0-657 0 0,29-1 159 0 0,34-7 0 0 0,-33 3-796 0 0,36 0-1 0 0,-12 2-5112 0 0,-27 3-577 0 0</inkml:trace>
  <inkml:trace contextRef="#ctx0" brushRef="#br0" timeOffset="1">622 236 6912 0 0,'0'0'314'0'0,"0"0"-6"0"0,0 0 230 0 0,0 0 1698 0 0,-2 2 768 0 0,0 0-2278 0 0,-1 0 0 0 0,0 0 0 0 0,0-1 0 0 0,0 1 0 0 0,0 0 0 0 0,0-1 0 0 0,0 0 0 0 0,0 0 0 0 0,0 0 0 0 0,-6 1 0 0 0,8-2-181 0 0,-2 4 615 0 0,1-3-2079 0 0,1 2-4737 0 0,1-3-1396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5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1 640 12816 0 0,'0'0'289'0'0,"0"0"40"0"0,0 0 22 0 0,0 0-40 0 0,0 0-145 0 0,0 0 150 0 0,0 0 90 0 0,0 0 11 0 0,0 0 27 0 0,0 0 91 0 0,1-1 38 0 0,5-2-388 0 0,0-1 1 0 0,0 0-1 0 0,0 0 1 0 0,-1 0-1 0 0,0-1 1 0 0,0 0-1 0 0,0 0 1 0 0,7-10-1 0 0,17-16-53 0 0,-19 22-125 0 0,-1 0 1 0 0,-1-1-1 0 0,0 0 0 0 0,0-1 1 0 0,-1 0-1 0 0,0 0 0 0 0,6-15 1 0 0,31-88-18 0 0,-36 89 14 0 0,22-89-232 0 0,-19 66 111 0 0,-8 31 76 0 0,2-24-1 0 0,-3 18 17 0 0,-2 17 12 0 0,0 0 0 0 0,0 1 0 0 0,0-1 0 0 0,-2-8 0 0 0,-1-11 11 0 0,3 22 1 0 0,1 2-1 0 0,-1 1 0 0 0,0-1 0 0 0,0 1 0 0 0,0-1 1 0 0,0 1-1 0 0,0-1 0 0 0,0 0 0 0 0,0 1 1 0 0,0-1-1 0 0,-1 1 0 0 0,1-1 0 0 0,0 1 1 0 0,0-1-1 0 0,0 1 0 0 0,-1-1 0 0 0,1 1 0 0 0,0-1 1 0 0,0 1-1 0 0,-1-1 0 0 0,1 1 0 0 0,0-1 1 0 0,-1 0-1 0 0,0 1 6 0 0,1 0 0 0 0,0 0 0 0 0,-1 0 1 0 0,1-1-1 0 0,0 1 0 0 0,-1 0 0 0 0,1 0 1 0 0,0 0-1 0 0,-1 0 0 0 0,1 0 0 0 0,-1 0 0 0 0,1-1 1 0 0,0 1-1 0 0,-1 0 0 0 0,1 0 0 0 0,-1 0 0 0 0,1 0 1 0 0,0 1-1 0 0,-1-1 0 0 0,1 0 0 0 0,-1 0 1 0 0,1 0-1 0 0,0 0 0 0 0,-1 0 0 0 0,1 0 0 0 0,0 1 1 0 0,-1-1-1 0 0,-10 6 8 0 0,7-2-12 0 0,-1 0 0 0 0,1 0 0 0 0,0 1 0 0 0,0-1 0 0 0,1 1 0 0 0,-1 0 0 0 0,1 0 0 0 0,0 0 0 0 0,1 1 0 0 0,-5 9 0 0 0,-1 8 0 0 0,-6 31 0 0 0,12-45 0 0 0,-3 13 61 0 0,2 1 0 0 0,0-1-1 0 0,1 1 1 0 0,1 0 0 0 0,1 0-1 0 0,1 0 1 0 0,1-1 0 0 0,1 1-1 0 0,1 0 1 0 0,1-1 0 0 0,14 37-1 0 0,-12-40 70 0 0,-4-9-36 0 0,0-1 0 0 0,8 14 0 0 0,-8-19-52 0 0,-1-1 0 0 0,1 0 0 0 0,-1 1 0 0 0,1-1-1 0 0,0 0 1 0 0,0-1 0 0 0,0 1 0 0 0,0 0 0 0 0,6 2 0 0 0,16 9 37 0 0,-24-13-68 0 0,0-1 0 0 0,0 1 1 0 0,0 0-1 0 0,0-1 0 0 0,1 1 0 0 0,-1-1 1 0 0,0 1-1 0 0,0-1 0 0 0,1 1 0 0 0,-1-1 1 0 0,0 0-1 0 0,1 0 0 0 0,-1 0 1 0 0,2 0-1 0 0,5-4 65 0 0,-7 3-116 0 0,0 0-103 0 0,-1 1-11 0 0,5-6-1209 0 0,-4 5 12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0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7 105 1840 0 0,'0'0'531'0'0,"0"0"1555"0"0,0 0 679 0 0,0 0 137 0 0,-2-2-277 0 0,2 2-2551 0 0,0 0-1 0 0,0 0 1 0 0,-1-1-1 0 0,1 1 1 0 0,0 0 0 0 0,-1 0-1 0 0,1 0 1 0 0,0 0 0 0 0,0-1-1 0 0,-1 1 1 0 0,1 0 0 0 0,0 0-1 0 0,0-1 1 0 0,0 1-1 0 0,0 0 1 0 0,-1 0 0 0 0,1-1-1 0 0,0 1 1 0 0,0 0 0 0 0,0-1-1 0 0,0 1 1 0 0,0 0-1 0 0,0 0 1 0 0,0-1 0 0 0,-1 1-1 0 0,1 0 1 0 0,0-1 0 0 0,0 1-1 0 0,0 0 1 0 0,1-1 0 0 0,10-5 1507 0 0,-5 4-1701 0 0,48-30 938 0 0,-41 27-779 0 0,19-13-1 0 0,-25 13-28 0 0,1 1 0 0 0,0 0 0 0 0,0 0 0 0 0,0 1 0 0 0,16-5-1 0 0,-16 6 9 0 0,-6 1 66 0 0,3 12 63 0 0,-5-8-124 0 0,6 14 62 0 0,-4-14-56 0 0,-1 0-1 0 0,0 0 0 0 0,1 1 1 0 0,-2-1-1 0 0,1 1 0 0 0,0-1 1 0 0,-1 1-1 0 0,1-1 0 0 0,-1 7 0 0 0,-1-2 44 0 0,-1 7 42 0 0,0 0 0 0 0,-1-1 0 0 0,0 1 0 0 0,-1-1 0 0 0,-7 16 0 0 0,8-26-116 0 0,2-2 10 0 0,0 0 0 0 0,0 0-1 0 0,0 0 1 0 0,1 0 0 0 0,-1 0 0 0 0,0 0 0 0 0,1 0 0 0 0,-1 1 0 0 0,1-1 0 0 0,0 0 0 0 0,0 0 0 0 0,0 0 0 0 0,0 0 0 0 0,0 1 0 0 0,0-1 0 0 0,0 0 0 0 0,1 0 0 0 0,-1 0 0 0 0,1 0 0 0 0,0 0 0 0 0,-1 0-1 0 0,3 3 1 0 0,-2-3-792 0 0,7-6-2247 0 0,-1-1-2617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5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23 7832 0 0,'-36'0'1029'0'0,"21"0"8131"0"0,26 0-9007 0 0,0 1-102 0 0,-1-1 0 0 0,0-1 0 0 0,0 0 0 0 0,1 0 0 0 0,19-6-1 0 0,-24 6-58 0 0,1-1 0 0 0,-1 1 0 0 0,1 0 0 0 0,0 0 0 0 0,9 1 0 0 0,20-4-232 0 0,-11 1-791 0 0,-9 3-3057 0 0,-16 0-888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5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4608 0 0,'-1'2'353'0'0,"-13"51"1027"0"0,12-43-295 0 0,0 0 0 0 0,1 1 0 0 0,0 0 0 0 0,1 15 0 0 0,0-12 201 0 0,-3 25-1 0 0,0-15 0 0 0,1 0 0 0 0,1 27-1 0 0,3-39-926 0 0,-1-11-302 0 0,-1 1 1 0 0,1-1-1 0 0,-1 1 0 0 0,1-1 1 0 0,-1 0-1 0 0,0 1 0 0 0,0-1 0 0 0,1 1 1 0 0,-1-1-1 0 0,0 0 0 0 0,-1 2 1 0 0,1-1-137 0 0,0-2-639 0 0,0 0-305 0 0,2 0-984 0 0,6 0-3706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5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1840 0 0,'0'0'545'0'0,"0"0"1619"0"0,0 0 709 0 0,0 0 139 0 0,-1 2-316 0 0,-2 4-2146 0 0,0 1-211 0 0,0 0-1 0 0,1 1 0 0 0,0-1 0 0 0,0 1 0 0 0,0-1 0 0 0,1 1 0 0 0,0-1 0 0 0,0 1 0 0 0,1 0 0 0 0,1 9 0 0 0,1-4-39 0 0,0-6-224 0 0,-1 0-1 0 0,0 0 0 0 0,0 0 1 0 0,0 0-1 0 0,-1 0 0 0 0,0 0 1 0 0,-1 0-1 0 0,0 0 0 0 0,0 0 0 0 0,0 0 1 0 0,-3 7-1 0 0,4-13-59 0 0,-1 1-1 0 0,1-1 1 0 0,0 0 0 0 0,-1 1-1 0 0,1-1 1 0 0,0 1 0 0 0,0-1-1 0 0,0 1 1 0 0,0-1 0 0 0,1 3-1 0 0,-1-1 18 0 0,0-3-28 0 0,0 1 0 0 0,0-1 0 0 0,0 0 0 0 0,0 1 0 0 0,0-1 0 0 0,0 0 0 0 0,0 1 0 0 0,0-1 0 0 0,1 0 0 0 0,-1 0 0 0 0,0 1 0 0 0,0-1 0 0 0,0 0 0 0 0,0 1 0 0 0,1-1 0 0 0,-1 0 0 0 0,0 0 0 0 0,0 0 0 0 0,1 1 0 0 0,-1-1 0 0 0,0 0 0 0 0,0 0-1 0 0,1 0 1 0 0,-1 1 0 0 0,0-1 0 0 0,0 0 0 0 0,1 0 0 0 0,-1 0 0 0 0,0 0 0 0 0,1 0 0 0 0,-1 0 0 0 0,0 0 0 0 0,1 0 0 0 0,-1 0 0 0 0,1 0 0 0 0,0 1 984 0 0,1-11-913 0 0,0 0-1 0 0,0 0 0 0 0,1 0 1 0 0,6-15-1 0 0,-5 14-65 0 0,7-14 19 0 0,1 1-1 0 0,26-38 1 0 0,-12 24 25 0 0,-16 28-53 0 0,-10 10 0 0 0,1-1 0 0 0,-1 1 0 0 0,1 0 0 0 0,-1 0 0 0 0,1 0 0 0 0,0-1 0 0 0,-1 1 0 0 0,1 0 0 0 0,-1 0 0 0 0,1 0 0 0 0,0 0 0 0 0,-1 0 0 0 0,1 0 0 0 0,-1 0 0 0 0,1 0 0 0 0,0 0 0 0 0,2 1-2 0 0,-1 0-1 0 0,0 0 0 0 0,0 0 0 0 0,0 0 0 0 0,1 0 1 0 0,-1 0-1 0 0,0 1 0 0 0,-1-1 0 0 0,1 1 0 0 0,0-1 1 0 0,0 1-1 0 0,-1 0 0 0 0,1 0 0 0 0,0 0 0 0 0,-1 0 1 0 0,0 0-1 0 0,0 0 0 0 0,1 0 0 0 0,-1 0 0 0 0,0 0 1 0 0,-1 1-1 0 0,2 1 0 0 0,2 9 4 0 0,0 1-1 0 0,3 20 1 0 0,-6-27-3 0 0,0 4 2 0 0,0 1 0 0 0,-1 21 0 0 0,-1-12 0 0 0,-5 9-90 0 0,6-29 20 0 0,0-1 6 0 0,0 0-198 0 0,0 0-836 0 0,0 0-364 0 0,2-1-890 0 0,8-5-3297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5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4144 0 0,'0'0'319'0'0,"0"0"125"0"0,0 0 1305 0 0,0 0 591 0 0,0 0 116 0 0,0 0-244 0 0,1 2-1139 0 0,1 1-960 0 0,-1 0 0 0 0,1 0 0 0 0,0 0 0 0 0,0 0 0 0 0,0 0 0 0 0,0-1 0 0 0,0 1 0 0 0,1-1 0 0 0,-1 1 0 0 0,1-1 0 0 0,0 0 0 0 0,0 0 1 0 0,0 0-1 0 0,0 0 0 0 0,0-1 0 0 0,0 1 0 0 0,0-1 0 0 0,0 0 0 0 0,6 2 0 0 0,1-1-67 0 0,0-1 0 0 0,-1 0-1 0 0,1 0 1 0 0,0-1 0 0 0,16-2 0 0 0,-11 1-178 0 0,0-1 0 0 0,-1-1 0 0 0,1 0 0 0 0,-1-1 0 0 0,0-1 1 0 0,0 0-1 0 0,0-1 0 0 0,0 0 0 0 0,20-14 0 0 0,-31 18 28 0 0,-1 0-1 0 0,0 0 1 0 0,0 0-1 0 0,0 0 1 0 0,0 0-1 0 0,0 0 1 0 0,0-1 0 0 0,-1 1-1 0 0,1-1 1 0 0,-1 1-1 0 0,2-5 1 0 0,-3 5 80 0 0,1 1 0 0 0,0-1 0 0 0,-1 0 1 0 0,0 0-1 0 0,1 0 0 0 0,-1 1 0 0 0,0-1 0 0 0,0 0 1 0 0,0 0-1 0 0,0 0 0 0 0,0 0 0 0 0,-1 1 1 0 0,1-1-1 0 0,0 0 0 0 0,-1 0 0 0 0,0 0 0 0 0,1 1 1 0 0,-2-4-1 0 0,0 3 68 0 0,0-1 1 0 0,0 1-1 0 0,0-1 0 0 0,-1 1 0 0 0,1 0 1 0 0,-1 0-1 0 0,1 0 0 0 0,-1 0 1 0 0,1 1-1 0 0,-1-1 0 0 0,0 1 1 0 0,0-1-1 0 0,0 1 0 0 0,0 0 1 0 0,0 0-1 0 0,0 0 0 0 0,0 1 1 0 0,0-1-1 0 0,-4 1 0 0 0,3-1 66 0 0,-1 1-1 0 0,0 0 1 0 0,1 0-1 0 0,-1 0 1 0 0,1 1 0 0 0,-1 0-1 0 0,0 0 1 0 0,1 0-1 0 0,0 0 1 0 0,-1 1-1 0 0,1 0 1 0 0,-8 3-1 0 0,4 1 48 0 0,-1-1 0 0 0,1 1 0 0 0,0 0 0 0 0,0 1-1 0 0,1 0 1 0 0,-1 0 0 0 0,2 1 0 0 0,-1 0 0 0 0,-5 9-1 0 0,-1 3 94 0 0,-5 14 92 0 0,14-26-276 0 0,1-1-1 0 0,1 1 1 0 0,-1 0-1 0 0,1 0 0 0 0,-1 13 1 0 0,3-16-53 0 0,0 1 1 0 0,0-1-1 0 0,1 0 0 0 0,-1 0 1 0 0,1 1-1 0 0,1-1 1 0 0,-1 0-1 0 0,1 0 1 0 0,-1 0-1 0 0,4 5 0 0 0,-4-8-10 0 0,0 0-1 0 0,0 0 1 0 0,1 0-1 0 0,-1 0 1 0 0,0 0-1 0 0,1 0 0 0 0,-1-1 1 0 0,1 1-1 0 0,0-1 1 0 0,0 1-1 0 0,-1-1 0 0 0,1 1 1 0 0,0-1-1 0 0,0 0 1 0 0,0 0-1 0 0,1 0 1 0 0,-1 0-1 0 0,0 0 0 0 0,0 0 1 0 0,0-1-1 0 0,1 1 1 0 0,-1-1-1 0 0,0 0 0 0 0,5 1 1 0 0,2-2-53 0 0,1 1 0 0 0,0-1 0 0 0,-1-1 0 0 0,16-4 0 0 0,-7 1-101 0 0,-4 1-591 0 0,0 0 0 0 0,-1-1 0 0 0,23-13 0 0 0,-26 13-133 0 0,20-11-4729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6:5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30 2304 0 0,'0'0'178'0'0,"0"0"1"0"0,0-1-1 0 0,0 1 0 0 0,0 0 0 0 0,-1-1 1 0 0,1 1-1 0 0,0 0 0 0 0,0-1 1 0 0,0 1-1 0 0,0 0 0 0 0,0-1 1 0 0,0 1-1 0 0,-1 0 0 0 0,1-1 1 0 0,0 1-1 0 0,0 0 0 0 0,0 0 0 0 0,-1-1 1 0 0,1 1-1 0 0,0 0 0 0 0,0 0 1 0 0,-1 0-1 0 0,1-1 0 0 0,0 1 1 0 0,-1 0-1 0 0,1 0 0 0 0,0 0 0 0 0,0 0 1 0 0,-1-1-1 0 0,-2 0 447 0 0,0 0 0 0 0,-1 0 0 0 0,1 0 0 0 0,0 0-1 0 0,0 1 1 0 0,-1-1 0 0 0,1 1 0 0 0,0 0 0 0 0,-5 0 0 0 0,3 0-317 0 0,1 1-1 0 0,-1 0 1 0 0,1 0 0 0 0,-1 0-1 0 0,1 1 1 0 0,-6 1 0 0 0,2 1-92 0 0,0 1 0 0 0,1 0 0 0 0,-1 0 0 0 0,1 0 0 0 0,0 1 0 0 0,-11 12-1 0 0,0-1 103 0 0,12-12-224 0 0,-1 1-1 0 0,2 0 1 0 0,-1 0 0 0 0,1 1 0 0 0,-9 12-1 0 0,6-5 25 0 0,7-13-105 0 0,0 1 0 0 0,-1 0 0 0 0,1 0 0 0 0,0 0 0 0 0,0 0 0 0 0,0 0 0 0 0,0 0 0 0 0,0 0-1 0 0,0 0 1 0 0,0 0 0 0 0,1 1 0 0 0,-1-1 0 0 0,1 0 0 0 0,0 0 0 0 0,0 1 0 0 0,0-1 0 0 0,0 0 0 0 0,0 1 0 0 0,1 3-1 0 0,-1-4-4 0 0,1-1 0 0 0,-1 1 0 0 0,1-1 0 0 0,-1 0 0 0 0,1 1-1 0 0,0-1 1 0 0,0 0 0 0 0,0 1 0 0 0,-1-1 0 0 0,1 0 0 0 0,0 0 0 0 0,1 0-1 0 0,-1 0 1 0 0,0 0 0 0 0,0 0 0 0 0,0 0 0 0 0,1 0 0 0 0,-1 0-1 0 0,0-1 1 0 0,1 1 0 0 0,-1 0 0 0 0,0-1 0 0 0,1 1 0 0 0,-1-1 0 0 0,1 0-1 0 0,-1 1 1 0 0,1-1 0 0 0,-1 0 0 0 0,1 0 0 0 0,0 0 0 0 0,-1 0-1 0 0,1 0 1 0 0,2-1 0 0 0,4-1-9 0 0,0 0 0 0 0,0 0 0 0 0,0-1 0 0 0,0 0 0 0 0,0-1 0 0 0,-1 1 0 0 0,1-2 0 0 0,7-5 0 0 0,6-5-468 0 0,25-26-1 0 0,-43 38 267 0 0,1 0 0 0 0,-1-1-1 0 0,0 0 1 0 0,0 1 0 0 0,-1-1 0 0 0,1-1 0 0 0,-1 1-1 0 0,1 0 1 0 0,-1 0 0 0 0,-1-1 0 0 0,3-6 0 0 0,-6 10-71 0 0,-5-3 256 0 0,5 5 106 0 0,0-1 0 0 0,1 1 1 0 0,-1 0-1 0 0,0 0 1 0 0,1 0-1 0 0,-1 0 1 0 0,1 0-1 0 0,-3 2 1 0 0,2-1 56 0 0,0 0 1 0 0,0 0-1 0 0,0 0 1 0 0,0 0 0 0 0,1 0-1 0 0,-1 1 1 0 0,1-1 0 0 0,-2 4-1 0 0,2-5-120 0 0,1 0 1 0 0,-1 0-1 0 0,1 0 0 0 0,0 0 0 0 0,0 0 1 0 0,0 0-1 0 0,-1 0 0 0 0,1 0 0 0 0,0 0 0 0 0,0 0 1 0 0,0 0-1 0 0,0 0 0 0 0,1 0 0 0 0,-1 0 1 0 0,0 0-1 0 0,0 0 0 0 0,1 0 0 0 0,-1 0 0 0 0,0 0 1 0 0,1-1-1 0 0,-1 1 0 0 0,1 0 0 0 0,-1 0 1 0 0,1 0-1 0 0,0 0 0 0 0,3 4 30 0 0,1-1-1 0 0,-1-1 0 0 0,1 1 1 0 0,0-1-1 0 0,0 0 1 0 0,0 0-1 0 0,0 0 1 0 0,1-1-1 0 0,-1 1 1 0 0,1-1-1 0 0,-1-1 0 0 0,1 1 1 0 0,7 0-1 0 0,-5-1-294 0 0,0 0 0 0 0,0-1 0 0 0,15 0 0 0 0,-16-1-1047 0 0,1 0 0 0 0,0-1 0 0 0,14-4 0 0 0,-6-2-4229 0 0</inkml:trace>
  <inkml:trace contextRef="#ctx0" brushRef="#br0" timeOffset="1">378 90 5064 0 0,'0'0'389'0'0,"-5"0"-76"0"0,2 1 2309 0 0,3 1 4924 0 0,2 6-7218 0 0,0 1-1 0 0,0-1 0 0 0,-1 1 0 0 0,0 0 1 0 0,-1 11-1 0 0,0-18-317 0 0,1 0-1 0 0,-1 1 1 0 0,1-1-1 0 0,-1 0 1 0 0,1 0-1 0 0,0 0 1 0 0,0 1-1 0 0,0-1 1 0 0,0 0 0 0 0,1 2-1 0 0,5 12-2 0 0,-6-13 10 0 0,0 6 3 0 0,-2 14 196 0 0,1-20-109 0 0,0-3 18 0 0,-1-3 3 0 0,1 0-99 0 0,-1-1-1 0 0,0 0 0 0 0,1 1 1 0 0,0-1-1 0 0,0 1 0 0 0,0-1 0 0 0,1 1 1 0 0,-1-1-1 0 0,1 0 0 0 0,0 1 1 0 0,-1-1-1 0 0,2 1 0 0 0,1-6 0 0 0,5-9 279 0 0,12-20 0 0 0,-17 33-197 0 0,2-4 41 0 0,1 0 0 0 0,0 1 0 0 0,1 0-1 0 0,0 0 1 0 0,0 1 0 0 0,0 0 0 0 0,1 0-1 0 0,0 1 1 0 0,1 0 0 0 0,0 0 0 0 0,-1 1-1 0 0,2 0 1 0 0,-1 0 0 0 0,12-3 0 0 0,0-1-109 0 0,-11 5-170 0 0,-9 4 27 0 0,1 1 0 0 0,0-1-1 0 0,-1 0 1 0 0,1 1-1 0 0,-1-1 1 0 0,1 1-1 0 0,0 0 1 0 0,-1 0 0 0 0,1-1-1 0 0,-1 1 1 0 0,0 0-1 0 0,1 0 1 0 0,-1 0 0 0 0,0 1-1 0 0,2 0 1 0 0,6 8-909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0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9672 0 0,'4'0'269'0'0,"-3"0"-211"0"0,0 1 1 0 0,0-1-1 0 0,0 0 0 0 0,0 0 0 0 0,0 0 0 0 0,0 1 0 0 0,0-1 0 0 0,0 1 0 0 0,0-1 0 0 0,0 0 1 0 0,0 1-1 0 0,0-1 0 0 0,-1 1 0 0 0,2 1 0 0 0,-2 1 505 0 0,-12 11 219 0 0,-1-1 0 0 0,-25 21 0 0 0,-4 3-611 0 0,29-24-177 0 0,-13 12 265 0 0,1 1-1 0 0,-39 54 0 0 0,34-29 712 0 0,30-50-950 0 0,-2 1 57 0 0,1 0 0 0 0,0 0 0 0 0,-1 0-1 0 0,1 0 1 0 0,0 0 0 0 0,1 1 0 0 0,-1-1 0 0 0,-1 3 0 0 0,5-4 36 0 0,4 0-45 0 0,0 0 0 0 0,0 0 0 0 0,0 0 0 0 0,0-1 0 0 0,0 0 1 0 0,0 0-1 0 0,0-1 0 0 0,0 0 0 0 0,10-2 0 0 0,19-3 435 0 0,69-1-1 0 0,-95 8-442 0 0,-9-1-59 0 0,0 0 0 0 0,-1 1 0 0 0,1-1 0 0 0,0 0-1 0 0,-1 1 1 0 0,1-1 0 0 0,-1 1 0 0 0,1-1 0 0 0,-1 1-1 0 0,1-1 1 0 0,-1 1 0 0 0,1-1 0 0 0,-1 1 0 0 0,1 0-1 0 0,0 1 3 0 0,-1 0-1 0 0,1 0 0 0 0,-1-1 0 0 0,0 1 0 0 0,0 0 0 0 0,0 0 0 0 0,0-1 0 0 0,0 1 1 0 0,0 0-1 0 0,-1 0 0 0 0,1-1 0 0 0,0 1 0 0 0,-1 0 0 0 0,1-1 0 0 0,-1 1 0 0 0,0-1 1 0 0,-1 4-1 0 0,0-1 15 0 0,-1 1 0 0 0,0-1 0 0 0,0 0 0 0 0,0 1 1 0 0,-4 3-1 0 0,-53 49 101 0 0,47-44-91 0 0,-1-1 0 0 0,-1-1 0 0 0,-16 11 0 0 0,2-2-133 0 0,13-11 4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0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13736 0 0,'0'0'306'0'0,"-2"0"46"0"0,-3 2-149 0 0,-5 3 274 0 0,8-3-451 0 0,0 0 0 0 0,1 1 0 0 0,-1-1 0 0 0,1 0 0 0 0,0 1 0 0 0,0-1 0 0 0,-2 4 0 0 0,3-3 31 0 0,-1-1-1 0 0,0 1 1 0 0,1-1-1 0 0,-1 1 0 0 0,1-1 1 0 0,0 1-1 0 0,0-1 1 0 0,0 1-1 0 0,0-1 1 0 0,0 1-1 0 0,1-1 1 0 0,-1 1-1 0 0,1-1 1 0 0,0 0-1 0 0,-1 1 1 0 0,1-1-1 0 0,0 0 0 0 0,0 1 1 0 0,1-1-1 0 0,-1 0 1 0 0,0 0-1 0 0,1 0 1 0 0,-1 0-1 0 0,1 0 1 0 0,0 0-1 0 0,-1 0 1 0 0,1-1-1 0 0,3 3 1 0 0,0-1 17 0 0,0 1 0 0 0,0-1 0 0 0,0 0 0 0 0,0 0 0 0 0,0-1 1 0 0,1 0-1 0 0,-1 0 0 0 0,1 0 0 0 0,0 0 0 0 0,11 0 0 0 0,2 0-666 0 0,1-1-1 0 0,27-4 0 0 0,-26 0-5172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0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11376 0 0,'0'0'521'0'0,"0"0"-12"0"0,-1 1-327 0 0,-1 3-85 0 0,-1 0 1 0 0,2 0 0 0 0,-1 0 0 0 0,0 1 0 0 0,1-1 0 0 0,0 0 0 0 0,0 1 0 0 0,0-1-1 0 0,0 6 1 0 0,-4 14 536 0 0,-9 24 966 0 0,-39 89-1 0 0,11-59-528 0 0,18-35-556 0 0,-3 2-99 0 0,-46 60 0 0 0,33-50-231 0 0,31-41-130 0 0,-11 23-1 0 0,14-25-35 0 0,0 0-1 0 0,-1-1 0 0 0,-8 11 1 0 0,0 0-157 0 0,14-20 34 0 0,1-2-168 0 0,-1-2-78 0 0,1 1-1 0 0,-1 0 0 0 0,1 0 0 0 0,-1-1 0 0 0,1 1 0 0 0,0 0 0 0 0,0 0 0 0 0,-1-1 0 0 0,1 1 0 0 0,0 0 1 0 0,0-1-1 0 0,0 1 0 0 0,0 0 0 0 0,1-1 0 0 0,-1 1 0 0 0,1-2 0 0 0,7-15-5547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0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 1840 0 0,'1'-1'133'0'0,"4"-11"2225"0"0,-4 10 5429 0 0,-3 9-2517 0 0,0-3-7385 0 0,-20 31 2866 0 0,16-27-541 0 0,1 0 0 0 0,0 0 0 0 0,-8 18-1 0 0,-1 5 213 0 0,11-24-359 0 0,0-1-1 0 0,0 0 1 0 0,0 1-1 0 0,1 0 1 0 0,0 0-1 0 0,1-1 1 0 0,-1 1-1 0 0,1 0 1 0 0,1 0-1 0 0,-1 9 1 0 0,2-15-57 0 0,-1 0 1 0 0,1 0 0 0 0,-1 0-1 0 0,1 0 1 0 0,0 0-1 0 0,0 0 1 0 0,-1 0 0 0 0,1 0-1 0 0,0 0 1 0 0,0 0-1 0 0,0 0 1 0 0,0-1 0 0 0,0 1-1 0 0,0 0 1 0 0,0-1-1 0 0,0 1 1 0 0,0 0 0 0 0,1-1-1 0 0,0 1 1 0 0,0 0 7 0 0,2 0 23 0 0,1 1 0 0 0,-1-1-1 0 0,0 1 1 0 0,7 0-1 0 0,10 3 301 0 0,-19-5-193 0 0,-2 0-61 0 0,2 10 0 0 0,-1-10-83 0 0,-1 1-1 0 0,1 0 1 0 0,-1-1 0 0 0,0 1-1 0 0,0 0 1 0 0,1-1 0 0 0,-1 1 0 0 0,0 0-1 0 0,0 0 1 0 0,0-1 0 0 0,0 1-1 0 0,0 0 1 0 0,0-1 0 0 0,0 1 0 0 0,0 0-1 0 0,0 0 1 0 0,0-1 0 0 0,-1 2-1 0 0,-1 4-17 0 0,0 0 0 0 0,0 0-1 0 0,-1-1 1 0 0,0 1-1 0 0,-1-1 1 0 0,1 1 0 0 0,-1-1-1 0 0,0 0 1 0 0,-8 7-1 0 0,0-5-459 0 0,11-7 414 0 0,1 0-1 0 0,-1 0 0 0 0,1 0 0 0 0,-1 0 0 0 0,1 1 1 0 0,-1-1-1 0 0,1 0 0 0 0,-1 0 0 0 0,1 1 0 0 0,0-1 1 0 0,-1 0-1 0 0,1 1 0 0 0,-1-1 0 0 0,1 0 0 0 0,0 1 1 0 0,-1-1-1 0 0,1 0 0 0 0,-1 2 0 0 0,-1-1-4140 0 0,-6-4-1328 0 0</inkml:trace>
  <inkml:trace contextRef="#ctx0" brushRef="#br0" timeOffset="1">158 139 9672 0 0,'0'0'748'0'0,"0"0"-306"0"0,0 0 552 0 0,0 0 292 0 0,0 0 61 0 0,2-1-100 0 0,41-12 739 0 0,-24 9-1663 0 0,-1-2-1 0 0,0 0 1 0 0,25-13 0 0 0,2-4-248 0 0,-28 16-691 0 0,-1-2 0 0 0,19-12-1 0 0,-15 7-456 0 0,0 1-13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0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5984 0 0,'0'0'464'0'0,"1"3"-103"0"0,2 12 442 0 0,-1 0 1 0 0,0 0-1 0 0,-1 0 0 0 0,-1 0 0 0 0,0 0 1 0 0,-1 0-1 0 0,0 0 0 0 0,-5 19 0 0 0,-4 15 205 0 0,8-36-629 0 0,0-1 0 0 0,-5 15 1 0 0,5-20-250 0 0,1 0 0 0 0,0 1 1 0 0,0-1-1 0 0,1 1 0 0 0,0-1 1 0 0,0 1-1 0 0,1-1 1 0 0,0 1-1 0 0,0-1 0 0 0,3 9 1 0 0,-2-9-81 0 0,0 0 0 0 0,-1 1 0 0 0,0-1 0 0 0,-1 0 1 0 0,1 1-1 0 0,-1-1 0 0 0,-1 1 0 0 0,1-1 0 0 0,-2 8 0 0 0,1-13-651 0 0,1-2-235 0 0,0 0-620 0 0,0 0-2414 0 0,0 0-1038 0 0</inkml:trace>
  <inkml:trace contextRef="#ctx0" brushRef="#br0" timeOffset="1">101 323 12440 0 0,'-9'-4'3092'0'0,"14"3"-1795"0"0,26 2-1015 0 0,-15-1 456 0 0,3-1-753 0 0,0 0 0 0 0,1-1-1 0 0,-1-1 1 0 0,0-1 0 0 0,21-8 0 0 0,0-6-520 0 0,-38 18 343 0 0,9-6-383 0 0,-10 6 564 0 0,0-1 1 0 0,-1 0 0 0 0,1 0-1 0 0,0 0 1 0 0,-1 0 0 0 0,1 0 0 0 0,0 0-1 0 0,-1 0 1 0 0,1 0 0 0 0,-1 0 0 0 0,0 0-1 0 0,1 0 1 0 0,-1 0 0 0 0,0 0 0 0 0,1 0-1 0 0,-1 0 1 0 0,0 0 0 0 0,0-1 0 0 0,0 1-1 0 0,0 0 1 0 0,0 0 0 0 0,-1 0 0 0 0,1 0-1 0 0,0 0 1 0 0,0 0 0 0 0,-1 0 0 0 0,1-1-1 0 0,0 1 1 0 0,-1 0 0 0 0,1 0 0 0 0,-1 0-1 0 0,0 0 1 0 0,1 1 0 0 0,-1-1 0 0 0,0 0-1 0 0,1 0 1 0 0,-1 0 0 0 0,0 0 0 0 0,0 1-1 0 0,0-1 1 0 0,0 0 0 0 0,0 1 0 0 0,0-1-1 0 0,-1 0 1 0 0,-1-1 10 0 0,-1-1-1 0 0,1 1 0 0 0,0 0 1 0 0,-1 1-1 0 0,1-1 0 0 0,-1 1 1 0 0,0-1-1 0 0,0 1 1 0 0,1 0-1 0 0,-1 0 0 0 0,0 1 1 0 0,0-1-1 0 0,0 1 0 0 0,0 0 1 0 0,0 0-1 0 0,-4 0 1 0 0,-1 1 30 0 0,1 1 1 0 0,0 0 0 0 0,0 0 0 0 0,1 0-1 0 0,-1 1 1 0 0,0 0 0 0 0,1 0 0 0 0,-1 1-1 0 0,1 0 1 0 0,0 0 0 0 0,0 1 0 0 0,-10 9-1 0 0,13-10 49 0 0,0 1-1 0 0,0-1 0 0 0,0 1 0 0 0,0 0 1 0 0,1 0-1 0 0,0 1 0 0 0,0-1 0 0 0,1 0 0 0 0,-1 1 1 0 0,1 0-1 0 0,0-1 0 0 0,1 1 0 0 0,-1 0 1 0 0,1 0-1 0 0,0 0 0 0 0,1 0 0 0 0,0 0 0 0 0,-1 0 1 0 0,2 0-1 0 0,-1 0 0 0 0,1 0 0 0 0,0 0 1 0 0,2 8-1 0 0,-2-12-55 0 0,0 0 0 0 0,0 0 1 0 0,0 0-1 0 0,0 0 1 0 0,0 0-1 0 0,1 0 0 0 0,-1-1 1 0 0,1 1-1 0 0,-1 0 0 0 0,1-1 1 0 0,-1 1-1 0 0,1-1 0 0 0,0 1 1 0 0,0-1-1 0 0,0 0 1 0 0,0 0-1 0 0,0 0 0 0 0,0 0 1 0 0,0 0-1 0 0,0-1 0 0 0,0 1 1 0 0,0 0-1 0 0,0-1 0 0 0,0 0 1 0 0,3 1-1 0 0,5-1 53 0 0,1 0-1 0 0,-1 0 0 0 0,0-1 1 0 0,13-2-1 0 0,-7 0-11 0 0,-8 2-191 0 0,-1 0 0 0 0,0 0 0 0 0,0-1 0 0 0,0 0-1 0 0,0-1 1 0 0,0 0 0 0 0,-1 0 0 0 0,1 0 0 0 0,-1-1 0 0 0,0 0 0 0 0,0 0 0 0 0,0 0 0 0 0,0-1 0 0 0,-1 0 0 0 0,0 0 0 0 0,0-1 0 0 0,0 1 0 0 0,0-1 0 0 0,6-12-1 0 0,-10 16-170 0 0,0 0-1 0 0,0 0 1 0 0,-1 0-1 0 0,1 0 1 0 0,0-1-1 0 0,-1 1 1 0 0,0 0-1 0 0,0-1 1 0 0,1-2-1 0 0,-1 1-1235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3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2304 0 0,'-9'12'453'0'0,"8"-11"858"0"0,1 17 3211 0 0,0-13-3794 0 0,4 71 2035 0 0,-3-57-2447 0 0,1 0 1 0 0,1-1-1 0 0,1 1 0 0 0,6 19 0 0 0,1 3 115 0 0,-9-26-238 0 0,0-1 0 0 0,1 17-1 0 0,1 13 205 0 0,3 18 5 0 0,-1 0 0 0 0,-4 75 0 0 0,-2-135-1352 0 0,0-2-358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12528 0 0,'0'0'281'0'0,"0"0"40"0"0,0 0 22 0 0,0 0-39 0 0,-1 1-197 0 0,-44 66 2361 0 0,45-65-2394 0 0,-1 0 0 0 0,0 0 0 0 0,0 0 0 0 0,1 0 1 0 0,0 0-1 0 0,-1 0 0 0 0,1 0 0 0 0,0 0 1 0 0,0 1-1 0 0,0-1 0 0 0,0 0 0 0 0,0 0 1 0 0,0 0-1 0 0,1 0 0 0 0,0 4 0 0 0,2 3 149 0 0,1-1 1 0 0,6 13-1 0 0,1 3-2 0 0,-9-19-160 0 0,0 1 1 0 0,1-1-1 0 0,0 1 0 0 0,0-1 0 0 0,1 0 1 0 0,-1 0-1 0 0,1-1 0 0 0,7 7 1 0 0,-9-8-42 0 0,0-1 0 0 0,1 0 0 0 0,-1-1 1 0 0,1 1-1 0 0,-1 0 0 0 0,1-1 0 0 0,0 1 0 0 0,-1-1 1 0 0,1 0-1 0 0,0 0 0 0 0,0 0 0 0 0,0 0 1 0 0,0-1-1 0 0,0 1 0 0 0,0-1 0 0 0,0 0 1 0 0,0 0-1 0 0,5 0 0 0 0,0-1 10 0 0,0-1 1 0 0,0 1-1 0 0,0-1 1 0 0,15-7-1 0 0,-20 8-22 0 0,0-1 1 0 0,0 0-1 0 0,0 1 1 0 0,0-2-1 0 0,0 1 1 0 0,0 0-1 0 0,-1-1 1 0 0,1 1-1 0 0,-1-1 0 0 0,0 1 1 0 0,1-1-1 0 0,-1 0 1 0 0,-1 0-1 0 0,3-5 1 0 0,1-1 12 0 0,-1 0 0 0 0,-1 0 0 0 0,3-12-1 0 0,-5 17-10 0 0,0 0 0 0 0,-1 0 0 0 0,0 0 0 0 0,1 0 0 0 0,-1 0-1 0 0,0 0 1 0 0,-1 0 0 0 0,1 0 0 0 0,-1 0 0 0 0,-2-7 0 0 0,1 4 22 0 0,-1 0-1 0 0,0 0 1 0 0,0 1 0 0 0,0 0 0 0 0,-1 0 0 0 0,0 0-1 0 0,-7-9 1 0 0,8 12 19 0 0,1 1 0 0 0,-1-1-1 0 0,0 1 1 0 0,0 0-1 0 0,0 0 1 0 0,0 0-1 0 0,-1 0 1 0 0,1 1 0 0 0,0-1-1 0 0,-1 1 1 0 0,1 0-1 0 0,-1 0 1 0 0,1 0 0 0 0,-1 1-1 0 0,0-1 1 0 0,1 1-1 0 0,-6 0 1 0 0,-6 1 63 0 0,0 0 0 0 0,-25 6-1 0 0,38-6-103 0 0,-1 0-1 0 0,0 0 0 0 0,1 0 1 0 0,-1 0-1 0 0,1 0 0 0 0,0 1 0 0 0,-1-1 1 0 0,1 1-1 0 0,0 0 0 0 0,0-1 1 0 0,0 1-1 0 0,0 0 0 0 0,0 0 0 0 0,0 0 1 0 0,-2 4-1 0 0,-2 3-165 0 0,1 1 1 0 0,-7 16-1 0 0,6-12-467 0 0,-5 8-532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0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5064 0 0,'0'0'389'0'0,"0"0"66"0"0,0 0 1202 0 0,0 0 558 0 0,0 0 110 0 0,0 0-186 0 0,0 0-858 0 0,0 0-381 0 0,0 0-72 0 0,0 0-92 0 0,0 0-316 0 0,1-1-136 0 0,11-23 346 0 0,-9 18-520 0 0,0 0 1 0 0,0 0-1 0 0,1 0 1 0 0,-1 0-1 0 0,10-10 1 0 0,-11 15-141 0 0,0-1 0 0 0,0 0 0 0 0,1 1 0 0 0,-1-1 0 0 0,1 1-1 0 0,3-2 1 0 0,2 2-72 0 0,-7 1 3 0 0,1 1 3 0 0,6 6 36 0 0,-6 0 58 0 0,0-1-1 0 0,0 0 1 0 0,0 9-1 0 0,0-4 2 0 0,-1-2 1 0 0,0 1 0 0 0,0-1 0 0 0,-2 14 0 0 0,0-1 0 0 0,-3-4-8 0 0,3-15 27 0 0,0 0 0 0 0,0 0 0 0 0,0 0 0 0 0,1 1 0 0 0,-1-1 0 0 0,1 0 0 0 0,0 6 0 0 0,0-10 80 0 0,17-39 125 0 0,-13 29-212 0 0,1 0-1 0 0,-1 0 1 0 0,2 1-1 0 0,-1 0 1 0 0,15-18-1 0 0,14-12-11 0 0,-26 26 0 0 0,-6 10-1 0 0,1 1 4 0 0,28-13-19 0 0,-29 15-54 0 0,3 12 2 0 0,-4-1 57 0 0,-1 0 0 0 0,0 0 0 0 0,0 0-1 0 0,-1 0 1 0 0,-3 15 0 0 0,-1 25 217 0 0,5-40-193 0 0,0-9-12 0 0,0 1 0 0 0,0-1 0 0 0,0 1 0 0 0,0 0 0 0 0,0-1-1 0 0,0 1 1 0 0,1-1 0 0 0,-1 1 0 0 0,0 0 0 0 0,1-1 0 0 0,0 3 0 0 0,0-3 55 0 0,-1-1 21 0 0,0 0 17 0 0,1 0-73 0 0,0-1 1 0 0,0 1 0 0 0,0 0 0 0 0,0-1-1 0 0,0 1 1 0 0,0-1 0 0 0,0 1 0 0 0,0-1-1 0 0,0 1 1 0 0,0-1 0 0 0,-1 0 0 0 0,2 0-1 0 0,0-1 27 0 0,6-3-12 0 0,0 0 0 0 0,-1 0 0 0 0,0-1 0 0 0,0 0 0 0 0,-1 0 0 0 0,0-1 0 0 0,0 0 0 0 0,0 0 0 0 0,-1 0 0 0 0,0-1 0 0 0,7-13 0 0 0,-7 9-43 0 0,2 0-1 0 0,10-16 0 0 0,9-15-121 0 0,-23 36 91 0 0,1 1-1 0 0,0-1 0 0 0,1 0 1 0 0,-1 1-1 0 0,1 0 0 0 0,1 0 1 0 0,-1 0-1 0 0,10-7 0 0 0,-15 13 39 0 0,1 0 0 0 0,-1 0-1 0 0,0 0 1 0 0,0 0 0 0 0,1 0-1 0 0,-1 0 1 0 0,0 0 0 0 0,1 0-1 0 0,-1 1 1 0 0,0-1 0 0 0,0 0-1 0 0,1 0 1 0 0,-1 0 0 0 0,0 0-1 0 0,0 0 1 0 0,0 0 0 0 0,1 1-1 0 0,-1-1 1 0 0,0 0 0 0 0,0 0-1 0 0,0 0 1 0 0,1 1-1 0 0,-1-1 1 0 0,0 0 0 0 0,0 0-1 0 0,0 1 1 0 0,0-1 0 0 0,0 0-1 0 0,1 0 1 0 0,-1 1 0 0 0,0-1-1 0 0,0 0 1 0 0,0 0 0 0 0,0 1-1 0 0,0-1 1 0 0,0 0 0 0 0,0 1-1 0 0,3 11 3 0 0,-3-11-3 0 0,0 6 7 0 0,0 1 1 0 0,0 0-1 0 0,-1 0 0 0 0,0-1 0 0 0,0 1 0 0 0,-3 9 0 0 0,-2 14 87 0 0,5-25-78 0 0,1-1 0 0 0,0 1 0 0 0,0-1 1 0 0,0 1-1 0 0,1-1 0 0 0,-1 0 0 0 0,1 1 0 0 0,1-1 0 0 0,2 9 0 0 0,-2-11 2 0 0,-1 0 1 0 0,1 1 0 0 0,0-1-1 0 0,0 0 1 0 0,0 0-1 0 0,0 0 1 0 0,1 0 0 0 0,-1-1-1 0 0,1 1 1 0 0,0-1-1 0 0,0 1 1 0 0,-1-1 0 0 0,2 0-1 0 0,-1 0 1 0 0,5 2-1 0 0,-5-3-56 0 0,-1 0 0 0 0,1-1 0 0 0,-1 1 0 0 0,1-1 0 0 0,-1 1 0 0 0,1-1 0 0 0,-1 0 0 0 0,1 0 0 0 0,-1-1 0 0 0,1 1 0 0 0,3-1 0 0 0,32-10-1170 0 0,-36 10 1118 0 0,19-6-581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0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14280 0 0,'0'0'1272'0'0,"0"0"-1016"0"0,0 0-256 0 0,0 0 0 0 0,0 0 871 0 0,0 0 129 0 0,0 0 24 0 0,0 0 8 0 0,0 0-408 0 0,0 0-80 0 0,0 0-24 0 0,0 0-6159 0 0,0 0-1241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1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3224 0 0,'0'0'423'0'0,"0"0"566"0"0,0 0 252 0 0,0 0 51 0 0,0 0-52 0 0,0 0-263 0 0,5-9 2989 0 0,-5 9-3777 0 0,0-1 0 0 0,0 1 1 0 0,0 0-1 0 0,0-1 0 0 0,0 1 0 0 0,1-1 1 0 0,-1 1-1 0 0,0 0 0 0 0,0-1 1 0 0,1 1-1 0 0,-1-1 0 0 0,0 1 1 0 0,0 0-1 0 0,1 0 0 0 0,-1-1 1 0 0,0 1-1 0 0,1 0 0 0 0,-1-1 0 0 0,1 1 1 0 0,-1 0-1 0 0,0 0 0 0 0,1 0 1 0 0,-1-1-1 0 0,1 1 0 0 0,-1 0 1 0 0,0 0-1 0 0,1 0 0 0 0,-1 0 1 0 0,1 0-1 0 0,0 0 0 0 0,4-1-931 0 0,15-2 1108 0 0,1 0 0 0 0,0 2 0 0 0,42 2-1 0 0,16-1-277 0 0,-21-7-76 0 0,-31 3-17 0 0,0 1 1 0 0,33 1-1 0 0,-60 1-148 0 0,0 0 0 0 0,1 0 0 0 0,-1 0-1 0 0,0 0 1 0 0,0 0 0 0 0,0 1 0 0 0,0-1-1 0 0,0 0 1 0 0,0 0 0 0 0,0 0 0 0 0,0 0-1 0 0,-1 0 1 0 0,1 0 0 0 0,0 0 0 0 0,0 0-1 0 0,-1 0 1 0 0,1 0 0 0 0,-1-1-1 0 0,1 2-921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1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3224 0 0,'0'0'143'0'0,"0"0"279"0"0,0 0 1070 0 0,0 0 461 0 0,0 0 95 0 0,0 0-178 0 0,0 0-837 0 0,0 0-364 0 0,0 0-77 0 0,0 0-30 0 0,0 2-72 0 0,-5 31 822 0 0,-1 7-722 0 0,2 49 49 0 0,3-71-490 0 0,0-1-1 0 0,-2 1 0 0 0,-5 18 0 0 0,4-19-30 0 0,1 1 0 0 0,0-1 0 0 0,0 19-1 0 0,-6 48 667 0 0,9-83-720 0 0,0-1 27 0 0,0 0 110 0 0,0 0 45 0 0,0 0 8 0 0,0 0-24 0 0,0 0-112 0 0,0 0-43 0 0,0 0-10 0 0,0 0 9 0 0,0 0 38 0 0,1 0 14 0 0,2 0-100 0 0,0 0 0 0 0,-1-1 0 0 0,1 1 0 0 0,-1 0 0 0 0,1-1 0 0 0,0 0-1 0 0,-1 1 1 0 0,1-1 0 0 0,4-3 0 0 0,7-1-29 0 0,2 0 3 0 0,1 1 0 0 0,0 1 0 0 0,0 0 0 0 0,0 2 0 0 0,0 0 0 0 0,17 1 0 0 0,-25 0 14 0 0,0 0-1 0 0,16 3 1 0 0,-1 1 9 0 0,-13-3-23 0 0,-1 3 0 0 0,1-4-10 0 0,-3-4-53 0 0,-6 3-46 0 0,4-4-290 0 0,-2-4-153 0 0,2-6-738 0 0,-3 3-3645 0 0,-2-1-890 0 0</inkml:trace>
  <inkml:trace contextRef="#ctx0" brushRef="#br0" timeOffset="1">10 236 2304 0 0,'0'0'101'0'0,"0"-1"1"0"0,-4-2-81 0 0,0 0 370 0 0,3 2 1637 0 0,1 1 703 0 0,0 0 139 0 0,0 0-289 0 0,1-2-1334 0 0,0 1-1144 0 0,0-1 0 0 0,1 0 1 0 0,-1 1-1 0 0,1-1 1 0 0,-1 1-1 0 0,1-1 1 0 0,0 1-1 0 0,-1 0 1 0 0,1-1-1 0 0,0 1 0 0 0,0 0 1 0 0,0 0-1 0 0,0 0 1 0 0,0 1-1 0 0,2-2 1 0 0,35-4 439 0 0,-16 3-374 0 0,138-19 1039 0 0,-141 21-1172 0 0,21 1-1 0 0,-16 0 42 0 0,-23 0-15 0 0,-2 0 20 0 0,0 0 14 0 0,0 0-13 0 0,0 0-10 0 0,0 0-1 0 0,0-3-35 0 0,0 3 25 0 0,3-2-10 0 0,10-17-672 0 0,-3 5-2076 0 0,-6 7-2986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1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9072 0 0,'0'0'413'0'0,"0"0"-10"0"0,0 0-166 0 0,0 0 260 0 0,0 0 141 0 0,0 0 30 0 0,0 0-4 0 0,0 0-34 0 0,0 0-12 0 0,2 1-2 0 0,6 1-231 0 0,-1-1 1 0 0,1 1-1 0 0,0-1 1 0 0,14-1 0 0 0,10 2 443 0 0,-5-1-387 0 0,-1-1 1 0 0,45-6 0 0 0,-23 1-297 0 0,28-4-2 0 0,-26 1-62 0 0,-36 5-45 0 0,0 1 1 0 0,20-1 0 0 0,-6 0 25 0 0,15 0 2 0 0,-42 3-12 0 0,-1 0-14 0 0,0 0-98 0 0,0 0-1274 0 0,0 0-5057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1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 0 0,'15'9'203'0'0,"-9"-9"154"0"0,-6 0 63 0 0,1 0 0 0 0,-1 0-1 0 0,0 0 1 0 0,1 1 0 0 0,-1-1 0 0 0,0 0 0 0 0,1 0 0 0 0,-1 0 0 0 0,0 0 0 0 0,1 0-1 0 0,-1 0 1 0 0,0 0 0 0 0,1 1 0 0 0,-1-1 0 0 0,0 0 0 0 0,0 0 0 0 0,1 0-1 0 0,-1 1 1 0 0,0-1 0 0 0,1 0 0 0 0,-1 1 0 0 0,3 12 1606 0 0,-3-11-1997 0 0,1 0 0 0 0,-1 0-1 0 0,0 0 1 0 0,1 0 0 0 0,-1-1 0 0 0,1 1 0 0 0,-1 0-1 0 0,2 2 1 0 0,3 6 284 0 0,0 0-1 0 0,0 1 1 0 0,-2-1-1 0 0,1 1 1 0 0,-1 0 0 0 0,2 20-1 0 0,-3-22-189 0 0,-1-7-82 0 0,-1 0 0 0 0,1 1 0 0 0,-1-1 0 0 0,0 1 0 0 0,1-1 0 0 0,-1 1 0 0 0,-1 3 0 0 0,1-3 19 0 0,0 0 0 0 0,-1 0 0 0 0,1 0 0 0 0,1 0 0 0 0,-1 0 0 0 0,0-1 0 0 0,1 1 0 0 0,-1 0 0 0 0,2 4 0 0 0,2 11 228 0 0,-1-7-220 0 0,-2-9 76 0 0,-1-2 18 0 0,0 0-2 0 0,0 0-1264 0 0,0 0-5055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1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49 101 1840 0 0,'-44'-41'584'0'0,"43"40"1533"0"0,1 1 734 0 0,-3 9 4983 0 0,2-8-7029 0 0,5-1-823 0 0,6 0 167 0 0,24-1 149 0 0,0 0 1 0 0,-1-2-1 0 0,1-2 0 0 0,-1-1 0 0 0,44-14 0 0 0,14-8-298 0 0,-78 25-40 0 0,-11 2-176 0 0,-2 1-106 0 0,0 0-29 0 0,0 0-82 0 0,0 0-315 0 0,-5 3-1852 0 0,1-2-2313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1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3224 0 0,'-2'1'143'0'0,"-15"13"34"0"0,13-11-143 0 0,0 0 0 0 0,0 0 0 0 0,1 0 0 0 0,-1 1 1 0 0,1-1-1 0 0,-6 8 0 0 0,-3 11 3262 0 0,-12 33 1 0 0,-16 66-663 0 0,40-120-2620 0 0,-4 13 247 0 0,1 1 0 0 0,1 0 1 0 0,-1 18-1 0 0,1-23-106 0 0,1 0 0 0 0,-2 0 0 0 0,-3 13 1 0 0,3-17-92 0 0,1 1 1 0 0,0 0-1 0 0,1 0 1 0 0,-1 0-1 0 0,1 0 1 0 0,1 0-1 0 0,-1 1 1 0 0,2 6-1 0 0,0-2 6 0 0,0-7-34 0 0,0-1 0 0 0,0 1 1 0 0,-1 0-1 0 0,0 8 0 0 0,-3 2-3 0 0,7-3 42 0 0,-3-10-44 0 0,1 0-1 0 0,-1-1 1 0 0,0 1 0 0 0,1-1 0 0 0,-1 0-1 0 0,1 1 1 0 0,0-1 0 0 0,-1 0 0 0 0,1 0 0 0 0,0 0-1 0 0,0 0 1 0 0,0 0 0 0 0,0-1 0 0 0,0 1-1 0 0,0 0 1 0 0,0-1 0 0 0,0 0 0 0 0,0 1-1 0 0,0-1 1 0 0,3 0 0 0 0,4 0 127 0 0,0-1 0 0 0,0 0 1 0 0,12-3-1 0 0,-5 0 77 0 0,52-14 453 0 0,-53 15-544 0 0,0-1-1 0 0,14-6 0 0 0,33-9 203 0 0,-58 19-336 0 0,-3-1-10 0 0,0 1-1 0 0,0 0 0 0 0,0 0 1 0 0,0-1-1 0 0,0 1 0 0 0,0-1 0 0 0,1 1 1 0 0,-1-1-1 0 0,0 1 0 0 0,0-1 1 0 0,-1 0-1 0 0,1 1 0 0 0,0-1 1 0 0,0 0-1 0 0,1-1 0 0 0,7-5-94 0 0,-7 5-50 0 0,1-6-392 0 0,-3 6 272 0 0,0-1-1 0 0,0 1 1 0 0,-1-1 0 0 0,1 0 0 0 0,-1 1 0 0 0,0 0 0 0 0,1-1-1 0 0,-1 1 1 0 0,0-1 0 0 0,-1 1 0 0 0,1 0 0 0 0,0 0-1 0 0,-1 0 1 0 0,1 0 0 0 0,-1 0 0 0 0,0 0 0 0 0,-2-2 0 0 0,1 1-94 0 0,-1 0 1 0 0,0 0-1 0 0,0 0 1 0 0,-5-2 0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1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11776 0 0,'0'0'538'0'0,"0"0"-8"0"0,0 0-270 0 0,0 0 118 0 0,0 0 94 0 0,2-1 22 0 0,24-6 100 0 0,0 0 0 0 0,35-3 0 0 0,-16 3-496 0 0,70-11-3868 0 0,-95 17 2396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1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11088 0 0,'0'0'248'0'0,"0"0"34"0"0,0 0 22 0 0,0 0-29 0 0,0 0-99 0 0,0 0 251 0 0,0 0 134 0 0,0 0 23 0 0,0 0-21 0 0,2 1-117 0 0,8 8-5 0 0,-7-7-317 0 0,0 1-1 0 0,0-1 0 0 0,0 1 1 0 0,0-1-1 0 0,1 0 0 0 0,-1 0 1 0 0,4 1-1 0 0,-1-3-89 0 0,22 10 196 0 0,-7 3-53 0 0,-18-10-113 0 0,6 14-46 0 0,-9-11-20 0 0,-1-3 2 0 0,1 0 0 0 0,0 0 0 0 0,0 0-1 0 0,-1 0 1 0 0,1 0-1 0 0,-1 0 1 0 0,0 0 0 0 0,0 0-1 0 0,0 0 1 0 0,0-1-1 0 0,-3 6 1 0 0,0-1 14 0 0,-1-1 1 0 0,0 0-1 0 0,-8 7 1 0 0,2 0 1103 0 0,15-13 456 0 0,0-1-1913 0 0,112-8 356 0 0,-109 9-19 0 0,-3 0-3 0 0,0 0 1 0 0,0 0 0 0 0,0 0 0 0 0,0-1 0 0 0,-1 1 0 0 0,6-3-1 0 0,-7 3-161 0 0,-2 0-61 0 0,1 0 1 0 0,1 0 0 0 0,-1 0 0 0 0,0 0 1 0 0,1-1-1 0 0,-1 1 0 0 0,0 0 0 0 0,0-1 0 0 0,1 1 0 0 0,-1 0 0 0 0,0-1 0 0 0,0 0 0 0 0,1 1 0 0 0,-1-1 1 0 0,0 0-1 0 0,0 1 0 0 0,0-1 0 0 0,0 0 0 0 0,0 0 0 0 0,0 0 0 0 0,1-2 0 0 0,4-3-1300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1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 0 0,'0'0'101'0'0,"0"0"234"0"0,0 0 896 0 0,0 0 390 0 0,0 0 77 0 0,0 0-150 0 0,0 0-706 0 0,0 0-306 0 0,0 2-66 0 0,3 150 3004 0 0,-4-65-2481 0 0,-1-28-450 0 0,11 185 815 0 0,-8-94-484 0 0,-2-85-1263 0 0,1-89-5040 0 0,-5 14 207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1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 5528 0 0,'0'0'249'0'0,"-2"0"-1"0"0,-1-1-355 0 0,-1 1 821 0 0,-5-2 8070 0 0,20 5-8431 0 0,2 0 4 0 0,0 0-1 0 0,15 1 1 0 0,-3 0-29 0 0,21 1 80 0 0,91-14-21 0 0,-93 6-299 0 0,-35 1-45 0 0,0 1 0 0 0,-1-1 0 0 0,16-6-1 0 0,-2 1-16 0 0,-18 6-27 0 0,11-6-42 0 0,-13 6-189 0 0,-2 1-94 0 0,0 0-1123 0 0,0 0-4403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1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5064 0 0,'0'0'389'0'0,"0"0"-32"0"0,0 0 795 0 0,0 0 380 0 0,1 3 72 0 0,2 1-1166 0 0,1 0 0 0 0,-1-1-1 0 0,1 1 1 0 0,6 4 0 0 0,16 17 245 0 0,-18-15-390 0 0,-3-4-14 0 0,0 0 0 0 0,0 0 0 0 0,6 13 1 0 0,-10-17-76 0 0,-1 0-4 0 0,0 1-138 0 0,0-1 1 0 0,-1 1-1 0 0,1 0 1 0 0,-1 0 0 0 0,0-1-1 0 0,1 1 1 0 0,-1 0-1 0 0,0-1 1 0 0,-1 1-1 0 0,1-1 1 0 0,0 0 0 0 0,-1 1-1 0 0,0-1 1 0 0,1 0-1 0 0,-1 0 1 0 0,0 0 0 0 0,0 0-1 0 0,-4 3 1 0 0,-7 5 40 0 0,-4 3 9 0 0,16-12-179 0 0,0 1 0 0 0,-1-1 1 0 0,0 1-1 0 0,1-1 1 0 0,-1 0-1 0 0,0 1 1 0 0,1-1-1 0 0,-1 0 0 0 0,0 0 1 0 0,0 0-1 0 0,0-1 1 0 0,-3 2-1 0 0,3-1-3658 0 0,2-1-1256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1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1840 0 0,'0'0'83'0'0,"-2"-1"-6"0"0,-8-1 331 0 0,7 1 1627 0 0,3 1 704 0 0,0 0 139 0 0,0 0-285 0 0,0 0-1316 0 0,0 0-573 0 0,0 0-116 0 0,0 0-68 0 0,10-2-237 0 0,1 1 1 0 0,15-1-1 0 0,14-2-80 0 0,0-2-54 0 0,43 0-1 0 0,-14 2-174 0 0,-25-2-457 0 0,-14 5-290 0 0,-21 1 209 0 0,-7 0-934 0 0,1-4-3538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1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8608 0 0,'-2'2'396'0'0,"-56"40"678"0"0,57-41-1015 0 0,1 0-1 0 0,-1-1 0 0 0,1 1 1 0 0,-1 0-1 0 0,1-1 1 0 0,-1 1-1 0 0,1 0 0 0 0,0-1 1 0 0,0 1-1 0 0,-1 0 0 0 0,1 0 1 0 0,0 0-1 0 0,0-1 0 0 0,0 1 1 0 0,0 0-1 0 0,0 0 1 0 0,0 0-1 0 0,0-1 0 0 0,0 1 1 0 0,0 0-1 0 0,0 0 0 0 0,0 0 1 0 0,0-1-1 0 0,1 1 0 0 0,-1 0 1 0 0,0 0-1 0 0,1-1 1 0 0,-1 2-1 0 0,1 0 81 0 0,0 0-59 0 0,0 1-1 0 0,-1 0 1 0 0,1 0-1 0 0,-1 0 1 0 0,0 0-1 0 0,0 1 1 0 0,0-1-1 0 0,0 0 1 0 0,-1 0 0 0 0,1 0-1 0 0,-1 0 1 0 0,0-1-1 0 0,1 1 1 0 0,-1 0-1 0 0,-1 0 1 0 0,-1 4-1 0 0,-6 21 367 0 0,4-5-188 0 0,0 0 1 0 0,-16 39 0 0 0,14-47-141 0 0,1 0 1 0 0,1 1-1 0 0,0-1 1 0 0,1 1-1 0 0,1 0 1 0 0,1 0-1 0 0,-1 19 1 0 0,-1-2 107 0 0,3-29-193 0 0,0 1 1 0 0,0-1-1 0 0,0 1 0 0 0,1 0 1 0 0,0-1-1 0 0,0 1 0 0 0,0-1 1 0 0,1 1-1 0 0,0 5 1 0 0,5 14 150 0 0,-6-22-63 0 0,0-2 139 0 0,2 0 57 0 0,7 2-189 0 0,-1-1 0 0 0,1 0 0 0 0,0-1 0 0 0,-1 0 1 0 0,1 0-1 0 0,-1-1 0 0 0,11-2 0 0 0,64-17 471 0 0,-55 12-443 0 0,64-14 129 0 0,-5 3-209 0 0,-72 16-1025 0 0,-21 0-1803 0 0,-7-3 2012 0 0,-2 0-506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1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59 3224 0 0,'-16'-5'1945'0'0,"7"2"4231"0"0,11 3-459 0 0,6-1-6675 0 0,39-12 1472 0 0,0 2 0 0 0,87-7 0 0 0,-101 15-630 0 0,20 0-1073 0 0,-20 2-2336 0 0,-29 1 1925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1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33 3680 0 0,'-2'0'284'0'0,"-34"0"1442"0"0,34 0 105 0 0,2 0 90 0 0,0 0-143 0 0,0 0-686 0 0,0 0-298 0 0,0 0-55 0 0,0 0-35 0 0,0 0-80 0 0,2 0-31 0 0,27-2 416 0 0,27-6-1 0 0,65-2-358 0 0,-3 2-324 0 0,-93 5-388 0 0,36 2 0 0 0,-51 1-206 0 0,-13 1 108 0 0,-7 4-1580 0 0,-22 8 0 0 0,12-6 69 0 0,-2 2-121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2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8840 0 0,'0'0'400'0'0,"0"0"0"0"0,2 1-256 0 0,15 2 341 0 0,-15-3 39 0 0,-2 0 20 0 0,0 0 29 0 0,0 0 97 0 0,0 0 39 0 0,0 0 10 0 0,0 0-30 0 0,0 0-129 0 0,1 0-59 0 0,17 2 300 0 0,-15-1-719 0 0,1 0-1 0 0,-1-1 1 0 0,0 0 0 0 0,1 1 0 0 0,6-2 0 0 0,97-12 833 0 0,-62 7-898 0 0,-19 2-224 0 0,34 0-1 0 0,-20 4-1073 0 0,-38 0 65 0 0,-2 0-2560 0 0,0 0-1094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2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4608 0 0,'-5'3'97'0'0,"-8"6"691"0"0,7-6 2673 0 0,34-2 840 0 0,-19 0-3973 0 0,0 0-1 0 0,-1-1 1 0 0,1 0 0 0 0,0-1-1 0 0,9-1 1 0 0,68-8 978 0 0,-76 9-1226 0 0,0 0 0 0 0,0 0-1 0 0,11 1 1 0 0,16-1-900 0 0,-13 1-3041 0 0,-4 5-1360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3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12528 0 0,'0'0'281'0'0,"0"0"40"0"0,0 0 22 0 0,0 0-39 0 0,0 0-127 0 0,0 0 201 0 0,4 0 108 0 0,30 7 381 0 0,-14-2-681 0 0,1-1 0 0 0,-1-1 0 0 0,1-1 0 0 0,39-2 0 0 0,65-13 350 0 0,-79 12-1473 0 0,-43 1-1164 0 0,-4 0-3060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3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87 3680 0 0,'1'-1'167'0'0,"2"-1"-69"0"0,0 0 1 0 0,0 0-1 0 0,-1-1 1 0 0,1 1-1 0 0,0-1 1 0 0,-1 0-1 0 0,0 0 1 0 0,0 0-1 0 0,0 0 1 0 0,0 0-1 0 0,0 0 1 0 0,-1 0-1 0 0,1-1 1 0 0,-1 1-1 0 0,1-4 1 0 0,2-7 2426 0 0,-3 12-1979 0 0,0 0 0 0 0,0 1 0 0 0,-1-2 0 0 0,1 1 0 0 0,-1 0 0 0 0,0 0 0 0 0,1 0 0 0 0,-1-3 0 0 0,0 4 245 0 0,-2 1-114 0 0,-2 0-497 0 0,1 1-1 0 0,-1 0 0 0 0,0 0 1 0 0,1 0-1 0 0,-1 0 0 0 0,0 1 1 0 0,1 0-1 0 0,0-1 0 0 0,-1 1 1 0 0,-5 5-1 0 0,-30 25 59 0 0,39-32-236 0 0,-16 16 245 0 0,0 0-1 0 0,1 1 1 0 0,1 1-1 0 0,-22 36 1 0 0,16-18 49 0 0,-27 68-1 0 0,43-93-238 0 0,0 0-1 0 0,1 0 0 0 0,-3 20 0 0 0,5-27-42 0 0,1 0 0 0 0,0-1 0 0 0,-1 1 0 0 0,1-1 0 0 0,1 1 0 0 0,-1-1 0 0 0,1 1 0 0 0,-1 0 0 0 0,1-1 0 0 0,0 1 0 0 0,0-1 0 0 0,0 0 0 0 0,1 1 0 0 0,-1-1 0 0 0,1 0 0 0 0,2 4 0 0 0,-3-7-8 0 0,0 1-1 0 0,0 0 1 0 0,-1-1-1 0 0,1 1 1 0 0,0-1 0 0 0,0 1-1 0 0,0-1 1 0 0,0 1-1 0 0,0-1 1 0 0,0 0 0 0 0,0 1-1 0 0,0-1 1 0 0,0 0-1 0 0,0 0 1 0 0,1 0 0 0 0,0 0-1 0 0,20-1 160 0 0,-17 1-80 0 0,-1-1-24 0 0,1 0-1 0 0,0-1 1 0 0,-1 1-1 0 0,1-1 0 0 0,-1 1 1 0 0,1-1-1 0 0,-1-1 0 0 0,0 1 1 0 0,0 0-1 0 0,7-6 0 0 0,4-5 28 0 0,17-18 1 0 0,-21 19-114 0 0,-1 3-93 0 0,-1-1 0 0 0,-1-1-1 0 0,0 0 1 0 0,0 0 0 0 0,-1 0-1 0 0,0-1 1 0 0,-1 0 0 0 0,-1 0-1 0 0,0-1 1 0 0,0 1 0 0 0,3-18-1 0 0,-6 21-19 0 0,0 0-1 0 0,1-18 0 0 0,-3 24 122 0 0,0 0 1 0 0,-1 0-1 0 0,1-1 1 0 0,-1 1-1 0 0,1 0 1 0 0,-1 0-1 0 0,0 0 1 0 0,0 0-1 0 0,-1 0 1 0 0,1 0-1 0 0,-2-3 1 0 0,0-2 17 0 0,3 7 10 0 0,0 1 0 0 0,0-1 0 0 0,0 1 0 0 0,0 0 0 0 0,0-1 0 0 0,0 1 0 0 0,0-1 0 0 0,-1 1 0 0 0,1-1 0 0 0,0 1 0 0 0,0 0 0 0 0,0-1 0 0 0,-1 1 0 0 0,1 0 0 0 0,0-1 0 0 0,0 1 0 0 0,-1-1 0 0 0,1 1 0 0 0,0 0 0 0 0,0 0 0 0 0,-1-1 0 0 0,1 1 0 0 0,-1 0 0 0 0,1 0 0 0 0,0-1 0 0 0,-1 1 0 0 0,1 0 0 0 0,0 0 0 0 0,-1 0 0 0 0,1-1 0 0 0,-1 1 0 0 0,1 0 0 0 0,-1 0 0 0 0,0 0 0 0 0,7 14 139 0 0,1 4-119 0 0,15 39 205 0 0,-18-49-184 0 0,-1-2 0 0 0,1 1 0 0 0,1 0 0 0 0,-1-1 0 0 0,10 10-1 0 0,1 2 68 0 0,-11-13-95 0 0,0-1 1 0 0,-1 0-1 0 0,2 1 0 0 0,-1-2 0 0 0,0 1 0 0 0,7 4 0 0 0,-10-7-23 0 0,1 0 0 0 0,-1-1 0 0 0,0 1 0 0 0,0 0 0 0 0,0 0-1 0 0,0 0 1 0 0,0 0 0 0 0,0 0 0 0 0,1 3 0 0 0,0-3 13 0 0,-1 1 1 0 0,0-1 0 0 0,1 1-1 0 0,-1-1 1 0 0,1 1 0 0 0,-1-1-1 0 0,1 0 1 0 0,-1 0-1 0 0,1 0 1 0 0,0 0 0 0 0,0 0-1 0 0,0 0 1 0 0,3 1 0 0 0,-3-2 59 0 0,-2 0-36 0 0,0 0-148 0 0,0 0-67 0 0,0 0-14 0 0,0 0-134 0 0,0 0-560 0 0,0 0-246 0 0,0 0-47 0 0,0 0-6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1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1840 0 0,'0'-7'1439'0'0,"0"3"3803"0"0,0 3-5025 0 0,0 1 0 0 0,0 0 0 0 0,0-1 0 0 0,0 1 0 0 0,0-1 0 0 0,0 1-1 0 0,1 0 1 0 0,-1-1 0 0 0,0 1 0 0 0,0 0 0 0 0,0-1 0 0 0,0 1 0 0 0,1 0 0 0 0,-1-1 0 0 0,0 1 0 0 0,0 0-1 0 0,1-1 1 0 0,-1 1 0 0 0,0 0 0 0 0,1-1 0 0 0,-1 1 0 0 0,0 0 0 0 0,1 0 0 0 0,-1 0 0 0 0,1-1 0 0 0,13-2 1532 0 0,21 6-2679 0 0,-24-1 1491 0 0,-3-1-539 0 0,1 0 0 0 0,-1 1 0 0 0,8 3 0 0 0,14 4 75 0 0,7-1-18 0 0,0 3 1 0 0,60 26-1 0 0,-70-27-46 0 0,-6-1 9 0 0,22 12-1 0 0,-37-18-34 0 0,1 1 0 0 0,-1 1 0 0 0,0-1 0 0 0,0 1 0 0 0,0 0 0 0 0,0 0 0 0 0,5 8 0 0 0,-10-12-7 0 0,25 38 0 0 0,-24-36 0 0 0,0 1 0 0 0,0 0 0 0 0,0 0 0 0 0,-1 0 0 0 0,0 0 0 0 0,0 0 0 0 0,0 0 0 0 0,0 0 0 0 0,0 7 0 0 0,-3 4 77 0 0,0 0 0 0 0,0-1 0 0 0,-1 1 1 0 0,-1 0-1 0 0,0-1 0 0 0,-12 24 0 0 0,7-15 104 0 0,4-10-74 0 0,-1-1 1 0 0,0 0-1 0 0,-1 0 1 0 0,-1-1-1 0 0,0 0 0 0 0,0 0 1 0 0,-15 13-1 0 0,-76 62 633 0 0,35-33-470 0 0,41-34 16 0 0,-40 24 0 0 0,7-6 135 0 0,47-30-312 0 0,-1-1-1 0 0,-15 6 0 0 0,-5 4 43 0 0,23-15 132 0 0,6-1-6443 0 0,1 0 2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3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2760 0 0,'0'0'125'0'0,"0"0"363"0"0,0 0 1439 0 0,0 0 626 0 0,0 0 126 0 0,0 0-265 0 0,0 0-1227 0 0,0 0-540 0 0,3 0-110 0 0,10 1 194 0 0,23 4 1 0 0,-20-2-139 0 0,30 1 0 0 0,-20-3-583 0 0,-12-1-18 0 0,0 1-1 0 0,0-2 1 0 0,0 0 0 0 0,0-1-1 0 0,20-5 1 0 0,-9 0-688 0 0,-23 6 280 0 0,-2 1-138 0 0,1-1-557 0 0,12-15-1648 0 0,-12 15 1345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3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10912 0 0,'0'0'248'0'0,"0"0"34"0"0,1 2 20 0 0,3 9-158 0 0,-1-1 1 0 0,0 1 0 0 0,-1 0-1 0 0,0 0 1 0 0,-1 0 0 0 0,0 0-1 0 0,0 0 1 0 0,-2 1 0 0 0,1-1 0 0 0,-5 22-1 0 0,-1-5 537 0 0,-1 0-1 0 0,-1 0 0 0 0,-13 28 1 0 0,-11 44 236 0 0,28-83-706 0 0,2-11-80 0 0,1 1 1 0 0,0-1 0 0 0,0 0-1 0 0,1 0 1 0 0,0 1 0 0 0,0-1-1 0 0,0 0 1 0 0,1 1-1 0 0,0-1 1 0 0,2 9 0 0 0,9-14 492 0 0,-8 0-548 0 0,0 0-1 0 0,0-1 1 0 0,-1 1 0 0 0,1-1 0 0 0,0 0 0 0 0,0 0 0 0 0,0 0 0 0 0,0-1 0 0 0,6-1-1 0 0,-3 1-75 0 0,2-1 0 0 0,0 0 0 0 0,0-1 0 0 0,0 0 0 0 0,0 0 0 0 0,11-7 0 0 0,39-15 160 0 0,-53 23-143 0 0,-1 0 0 0 0,1 0 0 0 0,-1 0 0 0 0,10 0 0 0 0,-8 1-18 0 0,-1 0 0 0 0,0-1-1 0 0,10-3 1 0 0,17-5 2 0 0,-26 8-4 0 0,-1 0 0 0 0,1 0 0 0 0,11-5-1 0 0,-15 6-126 0 0,0-1 1 0 0,0 1-1 0 0,-1-1 0 0 0,1 1 0 0 0,-1-1 0 0 0,1 0 0 0 0,-1 0 0 0 0,0 0 0 0 0,0 0 0 0 0,0 0 0 0 0,0-1 1 0 0,0 1-1 0 0,2-5 0 0 0,-4 7 32 0 0,0-1 0 0 0,0 1 0 0 0,0-1 0 0 0,0 1 0 0 0,0-1 1 0 0,0 1-1 0 0,0-1 0 0 0,0 1 0 0 0,0-1 0 0 0,0 1 0 0 0,0-1 0 0 0,-1 1 0 0 0,1-1 0 0 0,0 1 1 0 0,0-1-1 0 0,-1 1 0 0 0,1-1 0 0 0,0 1 0 0 0,-1-1 0 0 0,0 0-263 0 0,-3-12-963 0 0,4 0-10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3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12496 0 0,'0'0'281'0'0,"0"0"40"0"0,0 0 22 0 0,0 0-39 0 0,0 0-112 0 0,0 0 260 0 0,0 0 129 0 0,2 1 26 0 0,9 3-3 0 0,-8-2-560 0 0,-1-1 0 0 0,1 0 0 0 0,-1 0 0 0 0,1 0 0 0 0,-1-1 0 0 0,1 1 0 0 0,0-1 0 0 0,-1 1 0 0 0,4-1 0 0 0,15 0 116 0 0,-9 1-8 0 0,1-1 1 0 0,-1 0-1 0 0,0-1 1 0 0,1-1-1 0 0,20-5 0 0 0,-11 1-14 0 0,28-5 1 0 0,-29 8-150 0 0,39-13 1 0 0,-51 13 13 0 0,-8 3-16 0 0,0 0 1 0 0,0 0-1 0 0,0-1 1 0 0,0 1-1 0 0,0 0 1 0 0,0-1-1 0 0,0 1 1 0 0,0-1-1 0 0,0 1 1 0 0,-1-1-1 0 0,1 1 0 0 0,0-1 1 0 0,0 0-1 0 0,0 1 1 0 0,0-1-1 0 0,0-1 1 0 0,0 1-244 0 0,-1 1-22 0 0,0 0-51 0 0,-2-1 151 0 0,0 0 0 0 0,0 0 0 0 0,1 0-1 0 0,-1 0 1 0 0,0 0 0 0 0,0 0 0 0 0,1 0 0 0 0,-3-3 0 0 0,2 2-41 0 0,-8-7-437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3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12752 0 0,'0'0'289'0'0,"0"0"40"0"0,0 0 22 0 0,-1 2-40 0 0,-25 34-80 0 0,17-24 201 0 0,0 0 0 0 0,-8 17 1 0 0,16-27-377 0 0,-8 15 449 0 0,1 1-1 0 0,-8 26 0 0 0,14-39-395 0 0,1 0 0 0 0,0 0-1 0 0,0 0 1 0 0,0 0 0 0 0,1 0-1 0 0,0 0 1 0 0,0 0 0 0 0,0 0-1 0 0,0 0 1 0 0,1 0 0 0 0,0 0-1 0 0,0-1 1 0 0,0 1 0 0 0,4 9-1 0 0,-3-11-21 0 0,-1 0-19 0 0,0 0 0 0 0,1-1 0 0 0,-1 0 0 0 0,0 1 0 0 0,1-1 0 0 0,0 0 0 0 0,-1 0 0 0 0,1 0 0 0 0,2 2 0 0 0,-1-1 141 0 0,-3-2-202 0 0,0 0 0 0 0,1-1-1 0 0,-1 1 1 0 0,0 0 0 0 0,1-1-1 0 0,-1 1 1 0 0,1-1 0 0 0,-1 1-1 0 0,0 0 1 0 0,1-1 0 0 0,-1 1-1 0 0,1-1 1 0 0,-1 1 0 0 0,1-1-1 0 0,0 1 1 0 0,-1-1 0 0 0,1 0-1 0 0,0 1 1 0 0,-1-1-1 0 0,1 0 1 0 0,0 1 0 0 0,-1-1-1 0 0,1 0 1 0 0,0 0 0 0 0,-1 0-1 0 0,1 1 1 0 0,0-1 0 0 0,1 0-1 0 0,-1 0 9 0 0,1 0-112 0 0,0 0-1 0 0,-1 0 0 0 0,1 0 0 0 0,0-1 0 0 0,0 1 1 0 0,0 0-1 0 0,-1-1 0 0 0,1 1 0 0 0,0-1 0 0 0,-1 0 1 0 0,1 1-1 0 0,0-1 0 0 0,-1 0 0 0 0,1 0 0 0 0,-1 0 1 0 0,1 0-1 0 0,-1 0 0 0 0,1-1 0 0 0,-1 1 1 0 0,0 0-1 0 0,0-1 0 0 0,2-2 0 0 0,6-7-6300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3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9672 0 0,'0'0'440'0'0,"0"0"-6"0"0,0 0-159 0 0,1 2 356 0 0,4 10 155 0 0,1 1 1 0 0,-1 1 0 0 0,-1-1-1 0 0,5 27 1 0 0,-4-16-314 0 0,5 36 718 0 0,-8-47-988 0 0,0 0 0 0 0,1 22 1 0 0,0 5 54 0 0,-2-36-256 0 0,0 0 0 0 0,-1-1 0 0 0,0 1 0 0 0,0 0 0 0 0,0-1 0 0 0,0 1 1 0 0,0 0-1 0 0,-1 0 0 0 0,1-1 0 0 0,-1 1 0 0 0,-3 6 0 0 0,3-8-178 0 0,1-2-768 0 0,0 0-3166 0 0,0 0-1362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3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14368 0 0,'0'0'661'0'0,"0"0"-17"0"0,0 0-305 0 0,0 0 250 0 0,0 0 156 0 0,2 0 30 0 0,44-3-284 0 0,0-2 0 0 0,0-2 0 0 0,47-13 0 0 0,46-8-2231 0 0,-109 22 801 0 0,-3-3-11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 2304 0 0,'-6'-4'449'0'0,"5"3"-142"0"0,0 1-1 0 0,0-1 1 0 0,0 1-1 0 0,0-1 1 0 0,0 1-1 0 0,0 0 1 0 0,0-1-1 0 0,0 1 1 0 0,0 0-1 0 0,0 0 0 0 0,0 0 1 0 0,0 0-1 0 0,0 0 1 0 0,0 0-1 0 0,0 0 1 0 0,0 0-1 0 0,0 0 1 0 0,0 0-1 0 0,0 1 1 0 0,0-1-1 0 0,0 0 1 0 0,0 1-1 0 0,0-1 1 0 0,0 1-1 0 0,-1 0 1 0 0,0 1-119 0 0,1-1 1 0 0,-1 1-1 0 0,0 0 0 0 0,1 0 1 0 0,-1 0-1 0 0,1 0 1 0 0,-1 0-1 0 0,1 0 1 0 0,0 0-1 0 0,-1 4 1 0 0,-1 1-144 0 0,1-1 1 0 0,0 1 0 0 0,1-1-1 0 0,0 1 1 0 0,0 0-1 0 0,0 0 1 0 0,1 12 0 0 0,3 28 686 0 0,-5 68 0 0 0,0-29-184 0 0,1-50-95 0 0,-12 68 0 0 0,12-102-431 0 0,1 0-1 0 0,0-1 1 0 0,-1 1-1 0 0,1 0 1 0 0,0-1-1 0 0,0 1 1 0 0,0 0-1 0 0,0-1 1 0 0,0 1-1 0 0,1 0 0 0 0,-1-1 1 0 0,0 1-1 0 0,1 0 1 0 0,-1-1-1 0 0,1 1 1 0 0,0-1-1 0 0,1 3 1 0 0,-1-3 128 0 0,-1-1 2 0 0,0 0 44 0 0,0 0 187 0 0,0 0 86 0 0,0 0 13 0 0,0-3-362 0 0,0-1 0 0 0,1 0 1 0 0,-1 1-1 0 0,1-1 0 0 0,0 1 0 0 0,0-1 1 0 0,1 1-1 0 0,-1-1 0 0 0,1 1 1 0 0,-1 0-1 0 0,1-1 0 0 0,0 1 0 0 0,3-3 1 0 0,-5 6-121 0 0,1-3 1 0 0,1 0 0 0 0,-1 0 0 0 0,0 0 0 0 0,0-1 0 0 0,-1 1 0 0 0,1 0 0 0 0,-1 0 0 0 0,0 0 1 0 0,0-5-1 0 0,3-15-2 0 0,-2 18 1 0 0,1 0 0 0 0,0 0 0 0 0,0 0 0 0 0,0 1 0 0 0,1-1 0 0 0,0 0 0 0 0,0 1 0 0 0,0 0 0 0 0,0 0 0 0 0,1 0 0 0 0,-1 0 0 0 0,1 0 0 0 0,0 1 0 0 0,0-1 0 0 0,1 1 0 0 0,8-5 0 0 0,8-2 0 0 0,-17 7 0 0 0,1 1 0 0 0,0 0 0 0 0,-1 0 0 0 0,8-2 0 0 0,-6 3 0 0 0,-1 0 0 0 0,1 0 0 0 0,0 1 0 0 0,0-1 0 0 0,-1 1 0 0 0,7 1 0 0 0,-1 3 0 0 0,-9-2 1 0 0,1 0 0 0 0,0-1-1 0 0,-1 1 1 0 0,0 0 0 0 0,1 1 0 0 0,-1-1-1 0 0,0 0 1 0 0,0 1 0 0 0,0-1-1 0 0,-1 1 1 0 0,1-1 0 0 0,-1 1 0 0 0,1 0-1 0 0,0 3 1 0 0,-1-3-20 0 0,-1-1 0 0 0,1 0 0 0 0,-1 0 0 0 0,0 0 0 0 0,0 1 0 0 0,0-1 0 0 0,0 0 0 0 0,0 0 0 0 0,0 0 0 0 0,-1 1 0 0 0,1-1 0 0 0,-1 0 0 0 0,0 0 0 0 0,1 0 0 0 0,-1 0 0 0 0,0 0 0 0 0,0 0 0 0 0,0 0 0 0 0,-1 0 0 0 0,-2 3 0 0 0,-2 3-10 0 0,-1 0-1 0 0,-1-1 0 0 0,0 0 1 0 0,0 0-1 0 0,-12 7 0 0 0,-48 25 650 0 0,60-35-666 0 0,-9 4 60 0 0,-11 6-886 0 0,17-8-99 0 0,-3-2-48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3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50 10656 0 0,'0'0'241'0'0,"-4"-10"583"0"0,3 10-807 0 0,1 0 0 0 0,0 0 0 0 0,-1 0 0 0 0,1 0 0 0 0,0 0 0 0 0,-1 0 0 0 0,1 0 0 0 0,0 0 0 0 0,-1 0 0 0 0,1 0 0 0 0,0 0 0 0 0,-1 0 0 0 0,1 0 0 0 0,0 0 0 0 0,-1 0 0 0 0,1-1 0 0 0,0 1 0 0 0,0 0 1 0 0,-1 0-1 0 0,1 0 0 0 0,0-1 0 0 0,-1 1 0 0 0,1 0 0 0 0,0 0 0 0 0,0-1 0 0 0,0 1 0 0 0,-1 0 0 0 0,1-1 0 0 0,0 1 0 0 0,0 0 0 0 0,0 0 0 0 0,0-1 0 0 0,0 1 0 0 0,-1-1 0 0 0,0 0 532 0 0,1 1 26 0 0,0 0-11 0 0,0 0-77 0 0,0 0-37 0 0,0 0-8 0 0,2-1-22 0 0,9-3-236 0 0,-1 0 0 0 0,1 1 0 0 0,-1 1 0 0 0,1 0 0 0 0,0 0 1 0 0,22 0-1 0 0,-15 1-76 0 0,29-6 0 0 0,-37 5-81 0 0,1 1 1 0 0,-1 0-1 0 0,0 1 0 0 0,1 0 1 0 0,9 2-1 0 0,16 0-4763 0 0,-36-2-9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3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7200 0 0,'0'0'330'0'0,"0"0"-8"0"0,0 2-210 0 0,0 1-44 0 0,-1 1 1 0 0,1-1-1 0 0,0 1 1 0 0,-1-1-1 0 0,0 1 0 0 0,0-1 1 0 0,0 0-1 0 0,0 1 1 0 0,-2 3-1 0 0,2-5 50 0 0,0 0 1 0 0,0 0-1 0 0,0 0 0 0 0,1 0 1 0 0,-1 1-1 0 0,0-1 0 0 0,1 0 1 0 0,0 5-1 0 0,-5 34 1307 0 0,3-33-1180 0 0,1 0-1 0 0,0 0 1 0 0,1 0 0 0 0,0 13 0 0 0,2-6 39 0 0,-1 0 0 0 0,-1 0 0 0 0,0-1 0 0 0,-3 22 0 0 0,1-1 164 0 0,2-27-329 0 0,-1 0-1 0 0,1 1 0 0 0,-3 9 1 0 0,-6 50 945 0 0,9-59-979 0 0,1-8-77 0 0,-1 1 0 0 0,0-1-1 0 0,0 0 1 0 0,0 1 0 0 0,0-1-1 0 0,0 0 1 0 0,0 1 0 0 0,-1-1-1 0 0,1 0 1 0 0,0 1 0 0 0,-1-1-1 0 0,1 0 1 0 0,-1 1 0 0 0,1-1-1 0 0,-1 0 1 0 0,1 0 0 0 0,-3 3 0 0 0,2-3 192 0 0,1-1 24 0 0,0 0-1 0 0,0 0 25 0 0,0 0 100 0 0,0 0 42 0 0,0 0 8 0 0,0 0-28 0 0,0 0-130 0 0,0 0-59 0 0,2 1-154 0 0,-1 1 0 0 0,0-1 0 0 0,0 0 0 0 0,0 0-1 0 0,1 0 1 0 0,-1 0 0 0 0,1 0 0 0 0,-1-1 0 0 0,1 1 0 0 0,-1 0 0 0 0,1-1 0 0 0,2 2-1 0 0,6-2 22 0 0,29 3-35 0 0,-15-3-14 0 0,-1-2 0 0 0,-13 2 0 0 0,-1 0-1 0 0,1-1 0 0 0,-1-1 1 0 0,1 1-1 0 0,-1-2 0 0 0,0 1 0 0 0,16-8 1 0 0,-24 10-8 0 0,-1 0 0 0 0,1-1 0 0 0,-1 1 0 0 0,1 0 0 0 0,0 0 0 0 0,0 0 0 0 0,-1-1 0 0 0,1 1 0 0 0,0 0 0 0 0,-1 0 0 0 0,1 0 0 0 0,0 0 0 0 0,-1 0 0 0 0,1 0 0 0 0,1 1 1 0 0,3-1-28 0 0,0-1-44 0 0,1 0 0 0 0,0-1-1 0 0,0 1 1 0 0,10-6 0 0 0,-14 6-110 0 0,-2 1-2 0 0,3-1-179 0 0,2-1 66 0 0,-5-2-3742 0 0,-6-11 2689 0 0,4 11-8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3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10080 0 0,'0'0'462'0'0,"0"0"-12"0"0,0 0-165 0 0,2-1 387 0 0,3-1-239 0 0,0 0 1 0 0,0 0 0 0 0,0 1-1 0 0,0 0 1 0 0,0 0-1 0 0,10 0 1 0 0,10-3-104 0 0,234-45 641 0 0,-252 47-964 0 0,-2 1-6 0 0,0 1 0 0 0,0-1-1 0 0,-1 1 1 0 0,11 0 0 0 0,-8 0 58 0 0,-6 0-3984 0 0,-13 0 2655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1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25 3224 0 0,'0'0'432'0'0,"0"0"604"0"0,4-12 3590 0 0,-1 6-3897 0 0,-3 6-711 0 0,0 0 0 0 0,0 0 0 0 0,0 0 0 0 0,0-1 0 0 0,0 1 0 0 0,0 0 0 0 0,0 0 0 0 0,0 0 1 0 0,0-1-1 0 0,0 1 0 0 0,0 0 0 0 0,0 0 0 0 0,0 0 0 0 0,0 0 0 0 0,0-1 0 0 0,1 1 0 0 0,-1 0 0 0 0,0 0 0 0 0,0 0 0 0 0,0 0 0 0 0,0 0 1 0 0,0 0-1 0 0,0-1 0 0 0,1 1 0 0 0,-1 0 0 0 0,0 0 0 0 0,0 0 0 0 0,0 0 0 0 0,0 0 0 0 0,1 0 0 0 0,-1 0 0 0 0,0 0 0 0 0,0 0 0 0 0,0 0 1 0 0,0 0-1 0 0,1 0 0 0 0,27-1 1243 0 0,-18 0-1060 0 0,1 1 0 0 0,-1 0-1 0 0,1 0 1 0 0,-1 1 0 0 0,1 1 0 0 0,-1-1 0 0 0,15 6 0 0 0,-18-4-80 0 0,-5-3-86 0 0,1 1 0 0 0,0 1 0 0 0,-1-1 0 0 0,1 0-1 0 0,-1 1 1 0 0,3 1 0 0 0,-1 1 4 0 0,0 1 0 0 0,0-1 0 0 0,0 1 0 0 0,3 6 0 0 0,-5-9-23 0 0,-1 1 1 0 0,1-1 0 0 0,-1 0 0 0 0,0 1 0 0 0,0 0-1 0 0,0-1 1 0 0,0 1 0 0 0,-1-1 0 0 0,1 1 0 0 0,-1 0-1 0 0,1 0 1 0 0,-1-1 0 0 0,0 1 0 0 0,0 0 0 0 0,0-1-1 0 0,-1 5 1 0 0,0-3 8 0 0,-1 1-1 0 0,1-1 1 0 0,-1 0 0 0 0,0 0-1 0 0,0 0 1 0 0,0 0 0 0 0,0 0-1 0 0,-1-1 1 0 0,-3 6-1 0 0,-3 0 113 0 0,0 0 0 0 0,0-1-1 0 0,-1 0 1 0 0,0 0-1 0 0,0-1 1 0 0,-17 9 0 0 0,9-8-68 0 0,0-1 1 0 0,0 0 0 0 0,-1-2 0 0 0,-19 4 0 0 0,8 0 159 0 0,29-9-175 0 0,1 0 55 0 0,0 0 189 0 0,0 0 81 0 0,0 0 18 0 0,0 0-37 0 0,2-2-289 0 0,1 1 0 0 0,0 0-1 0 0,0-1 1 0 0,-1 1 0 0 0,6-1-1 0 0,14-3 96 0 0,-15 3-98 0 0,1 0 0 0 0,-1 0-1 0 0,1 1 1 0 0,11-1-1 0 0,112 6 69 0 0,-95 2-224 0 0,-35-6-68 0 0,-1 0-32 0 0,0 0-4 0 0,0 0-145 0 0,0 0-612 0 0,0 0-274 0 0,0 0-51 0 0,0 0-6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4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4144 0 0,'0'0'319'0'0,"0"0"-25"0"0,12-9 4562 0 0,-2-2-3768 0 0,-1 3-487 0 0,-8 6-163 0 0,1 2-54 0 0,5 1-170 0 0,0 0 0 0 0,0 0 0 0 0,0 0 0 0 0,0 1 1 0 0,0 0-1 0 0,11 5 0 0 0,1 1-21 0 0,-3-2-186 0 0,-14-3 14 0 0,-2-3-19 0 0,0 0-1 0 0,0 1 0 0 0,0-1 1 0 0,0 0-1 0 0,0 0 1 0 0,0 0-1 0 0,0 1 0 0 0,0-1 1 0 0,0 0-1 0 0,0 0 1 0 0,0 1-1 0 0,1-1 0 0 0,-1 0 1 0 0,0 0-1 0 0,0 0 0 0 0,0 1 1 0 0,0-1-1 0 0,0 0 1 0 0,0 0-1 0 0,1 0 0 0 0,-1 0 1 0 0,0 1-1 0 0,0-1 1 0 0,0 0-1 0 0,1 0 0 0 0,-1 0 1 0 0,0 0-1 0 0,0 0 1 0 0,0 0-1 0 0,1 0 0 0 0,-1 0 1 0 0,0 1-1 0 0,0-1 1 0 0,1 0-1 0 0,1 1 10 0 0,0 1 1 0 0,0-1 0 0 0,0 1-1 0 0,0 0 1 0 0,0 0-1 0 0,0 0 1 0 0,-1 0-1 0 0,1 0 1 0 0,1 3-1 0 0,-2-4-7 0 0,0 1 0 0 0,-1-1 0 0 0,1 0-1 0 0,-1 1 1 0 0,1-1 0 0 0,-1 0 0 0 0,0 1-1 0 0,1-1 1 0 0,-1 0 0 0 0,0 1 0 0 0,0-1 0 0 0,0 0-1 0 0,0 1 1 0 0,0-1 0 0 0,0 1 0 0 0,-1-1-1 0 0,1 0 1 0 0,0 1 0 0 0,-1-1 0 0 0,0 2 0 0 0,-7 17 68 0 0,7-17-49 0 0,0 1 0 0 0,0-1 0 0 0,0 0 0 0 0,-1 0 0 0 0,1 0 0 0 0,-1-1 0 0 0,-2 4 0 0 0,-2 1 116 0 0,-1 0 0 0 0,0-1 0 0 0,0 0 0 0 0,0 0 0 0 0,-1-1 0 0 0,-10 6 0 0 0,-13 9 588 0 0,30-19-698 0 0,0 0 0 0 0,0 0 0 0 0,0 0 0 0 0,-1 0 0 0 0,1 0 0 0 0,0-1 0 0 0,-1 1 0 0 0,1-1 0 0 0,-1 1 0 0 0,1-1 0 0 0,-3 1 0 0 0,2-1 129 0 0,2 0-39 0 0,-8 0 1 0 0,7-1 2408 0 0,15-3-2524 0 0,-1 0 1 0 0,0 1-1 0 0,1 0 1 0 0,-1 1-1 0 0,15 0 0 0 0,-6 2 183 0 0,1-1 0 0 0,34-6-1 0 0,-39 4-171 0 0,-8 1-80 0 0,0 1 0 0 0,17-7 0 0 0,-26 8-189 0 0,-1 0-24 0 0,0 0-94 0 0,0 0-388 0 0,0 0-174 0 0,0 0-31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4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6992 0 0,'0'0'322'0'0,"0"0"-7"0"0,-1-1-204 0 0,-2-1-18 0 0,3 1 328 0 0,0 1 142 0 0,0 0 21 0 0,-4-4 346 0 0,4 4 1956 0 0,2 1-2762 0 0,1 0 0 0 0,0 0 0 0 0,0 0 0 0 0,-1 0 0 0 0,1-1 0 0 0,0 1 0 0 0,0-1 0 0 0,5 0 0 0 0,30-1 910 0 0,-16 0-377 0 0,-5 0-245 0 0,-1 0 1 0 0,18-5 0 0 0,15-1 152 0 0,-21 3-400 0 0,-1 0 0 0 0,46-14 0 0 0,-64 15-112 0 0,-7 2 11 0 0,-2 1 0 0 0,0 0 0 0 0,0 0-25 0 0,0 0-210 0 0,-8 10-2210 0 0,-5 3 1487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5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23 173 12176 0 0,'0'0'273'0'0,"0"0"40"0"0,0 0 23 0 0,-1 1-34 0 0,0-1-150 0 0,-2 3-360 0 0,-10-3 1892 0 0,9-20 583 0 0,4 18-2175 0 0,1-1 0 0 0,-1 1 0 0 0,1-1 0 0 0,-1 1 0 0 0,1 0 0 0 0,0-1 0 0 0,0 1 0 0 0,0 0 0 0 0,1 0 0 0 0,-1-1 0 0 0,0 1 0 0 0,1 0 0 0 0,2-2 0 0 0,25-25 706 0 0,-24 25-742 0 0,5-4 50 0 0,1 1 1 0 0,0 0 0 0 0,0 0-1 0 0,18-7 1 0 0,-7 4-110 0 0,-11 5 26 0 0,-1 1-1 0 0,22-5 0 0 0,-13 4-17 0 0,43-8-5 0 0,-57 12-27 0 0,0 1 0 0 0,0 0 0 0 0,0 1 0 0 0,0-1 0 0 0,0 1 0 0 0,0 0 0 0 0,0 1 0 0 0,0-1 0 0 0,-1 1 0 0 0,7 3 0 0 0,6 4 11 0 0,-14-4 18 0 0,-1-1-3 0 0,0-1 1 0 0,0 0 0 0 0,0 0 0 0 0,-1-1 0 0 0,1 2 0 0 0,-1-1 0 0 0,1 0-1 0 0,-1 0 1 0 0,0 0 0 0 0,0 1 0 0 0,0-1 0 0 0,-1 0 0 0 0,1 1-1 0 0,-1-1 1 0 0,0 1 0 0 0,0 6 0 0 0,-2 1 13 0 0,0 1 0 0 0,0-1 0 0 0,-5 14 1 0 0,3-10 29 0 0,-3 6 56 0 0,-1 0-1 0 0,0 0 1 0 0,-14 23 0 0 0,-38 54 287 0 0,58-95-373 0 0,-22 41 143 0 0,15-28-82 0 0,-15 24 0 0 0,-41 40-42 0 0,62-76-468 0 0,5-6-300 0 0,13-17-732 0 0,0-3-76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5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8840 0 0,'0'0'400'0'0,"0"0"0"0"0,-1 2-256 0 0,0 1-127 0 0,-1 1 0 0 0,1 0 0 0 0,-1-1 0 0 0,0 1 0 0 0,0-1 0 0 0,-3 3 0 0 0,-9 16 738 0 0,5-2 469 0 0,2 0 0 0 0,-10 38-1 0 0,-1 2 144 0 0,15-49-1103 0 0,0 0 0 0 0,1 0 0 0 0,-1 18 0 0 0,-1 9 255 0 0,1-12-118 0 0,1 0-1 0 0,1 29 0 0 0,1-37-314 0 0,0-6-21 0 0,1-1 0 0 0,1 1 0 0 0,0-1 0 0 0,0 0-1 0 0,1 1 1 0 0,6 13 0 0 0,-6-17-45 0 0,0 0-1 0 0,1 0 1 0 0,0 0-1 0 0,1-1 1 0 0,0 0-1 0 0,0 0 0 0 0,0 0 1 0 0,13 12-1 0 0,-4-9 35 0 0,-12-10-64 0 0,0 1 0 0 0,-1 0 0 0 0,1 0 0 0 0,-1 1 0 0 0,1-1 0 0 0,-1 0 0 0 0,0 0 0 0 0,1 1 0 0 0,0 1 0 0 0,2-2-140 0 0,0-1 102 0 0,21-1-5273 0 0,-10-4-533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5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10680 0 0,'0'0'489'0'0,"0"0"-8"0"0,1 2-310 0 0,0 3-39 0 0,1-1 0 0 0,-1 0-1 0 0,-1 1 1 0 0,1-1 0 0 0,0 0 0 0 0,-1 1 0 0 0,0-1 0 0 0,0 1-1 0 0,-1-1 1 0 0,1 0 0 0 0,-3 8 0 0 0,-2 8 630 0 0,-9 25 1 0 0,1-8-91 0 0,11-28-480 0 0,1 0 0 0 0,0-1 0 0 0,0 1 0 0 0,1 11 0 0 0,-1 9 247 0 0,1-18-289 0 0,-1-1-1 0 0,2 1 0 0 0,-1-1 0 0 0,2 1 0 0 0,-1-1 1 0 0,1 0-1 0 0,1 0 0 0 0,4 13 0 0 0,-1 0 45 0 0,-5-17-143 0 0,1 0 1 0 0,0-1-1 0 0,0 1 0 0 0,0-1 0 0 0,3 7 0 0 0,1-2 5 0 0,-4-5-11 0 0,1 0 0 0 0,0-1 0 0 0,0 1 0 0 0,8 8 0 0 0,-10-12-40 0 0,0 0 1 0 0,0 0 0 0 0,0 0 0 0 0,0-1 0 0 0,0 1 0 0 0,0 0 0 0 0,1 0 0 0 0,-1-1 0 0 0,0 1 0 0 0,1-1 0 0 0,-1 1 0 0 0,0-1 0 0 0,1 0 0 0 0,-1 1 0 0 0,1-1 0 0 0,-1 0 0 0 0,0 0 0 0 0,1 0 0 0 0,-1 0 0 0 0,1 0 0 0 0,-1 0 0 0 0,1-1 0 0 0,-1 1 0 0 0,2-1 0 0 0,10-2-8 0 0,-11 2-201 0 0,0 1 0 0 0,1-1-1 0 0,-1 1 1 0 0,0-1 0 0 0,1 0 0 0 0,-1 0-1 0 0,0 0 1 0 0,0 0 0 0 0,0-1 0 0 0,0 1 0 0 0,0 0-1 0 0,0-1 1 0 0,0 1 0 0 0,-1-1 0 0 0,1 0-1 0 0,-1 0 1 0 0,3-3 0 0 0,6-8-1154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5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6912 0 0,'0'0'528'0'0,"0"0"-151"0"0,0 0 631 0 0,0 0 311 0 0,0 0 66 0 0,0 0-85 0 0,3 1-412 0 0,6 2-535 0 0,1 0 0 0 0,-1-1 0 0 0,1-1 0 0 0,-1 0 0 0 0,1 0-1 0 0,0-1 1 0 0,-1 0 0 0 0,18-2 0 0 0,79-19 484 0 0,-83 15-613 0 0,2 1-119 0 0,-13 3-81 0 0,-1-1 1 0 0,1 0-1 0 0,-1-1 1 0 0,1 0 0 0 0,11-7-1 0 0,-22 11-159 0 0,0-1 0 0 0,0 1 0 0 0,1-1 0 0 0,-1 1 0 0 0,0-1 0 0 0,0 0 0 0 0,0 0 0 0 0,1 1 0 0 0,-1-1 0 0 0,0 0-1 0 0,0 0 1 0 0,0 0 0 0 0,-1 0 0 0 0,1 0 0 0 0,0-1 0 0 0,0 1 0 0 0,0 0 0 0 0,-1 0 0 0 0,1-2 0 0 0,0-4-1554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5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9760 0 0,'0'0'222'0'0,"0"0"30"0"0,0 0 18 0 0,1 3-44 0 0,2 11-173 0 0,-5-9-33 0 0,1-2 30 0 0,-10 72 1867 0 0,5-43-729 0 0,-3 45 0 0 0,8-55-609 0 0,3 28 1 0 0,-1-41-469 0 0,1 0 0 0 0,1-1 0 0 0,-1 1 0 0 0,1-1 0 0 0,1 0 0 0 0,0 0-1 0 0,0 0 1 0 0,7 9 0 0 0,-11-16-103 0 0,1-1-1 0 0,-1 1 0 0 0,1-1 0 0 0,0 0 0 0 0,-1 0-1 0 0,1 1 1 0 0,0-1 0 0 0,0 0 0 0 0,-1 0 0 0 0,1 0-1 0 0,0 0 1 0 0,0 0 0 0 0,-1 0 0 0 0,1 0 0 0 0,0 0 0 0 0,0 0-1 0 0,-1 0 1 0 0,2 0 0 0 0,0-1-32 0 0,23 1-1302 0 0,-11 0 501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5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3680 0 0,'0'0'167'0'0,"0"0"357"0"0,0 0 1395 0 0,3 0 611 0 0,4 1-1119 0 0,1-1-1 0 0,0 1 1 0 0,14 4 0 0 0,-10-1-579 0 0,23 9 1 0 0,-20-5-515 0 0,1 1 0 0 0,-2 0 0 0 0,25 19-1 0 0,-16-11 66 0 0,-17-13-338 0 0,0 0 1 0 0,-1 0 0 0 0,1 1-1 0 0,-1 0 1 0 0,0 0-1 0 0,8 10 1 0 0,-8-7-30 0 0,0 0 1 0 0,0 0-1 0 0,-1 1 1 0 0,-1-1-1 0 0,1 1 1 0 0,-1 0-1 0 0,-1 0 1 0 0,0 0-1 0 0,0 1 1 0 0,-1-1-1 0 0,0 0 1 0 0,0 1-1 0 0,-2 13 1 0 0,0-11 29 0 0,-1-1 0 0 0,-1 1 0 0 0,1-1 0 0 0,-2 0 1 0 0,0 1-1 0 0,0-1 0 0 0,-1-1 0 0 0,0 1 0 0 0,-1-1 0 0 0,-9 14 0 0 0,3-7 49 0 0,-4 5 50 0 0,0-1-1 0 0,-21 22 0 0 0,-4-2-646 0 0,25-24-212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5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11256 0 0,'0'0'256'0'0,"0"0"34"0"0,0 0 21 0 0,2 1-35 0 0,1 1-267 0 0,0 0 0 0 0,0-1 0 0 0,0 1 0 0 0,0-1 0 0 0,1 0 0 0 0,-1 0 0 0 0,0 0 0 0 0,1 0 0 0 0,-1-1 0 0 0,0 0 0 0 0,1 1 0 0 0,3-1 0 0 0,51-3-28 0 0,-46 2 28 0 0,68-8-113 0 0,27-2-96 0 0,-48 5 95 0 0,-39 3 151 0 0,0 1 0 0 0,40 1 0 0 0,45 17 235 0 0,14 2-75 0 0,-48-14 214 0 0,71-6 0 0 0,364-29 1972 0 0,-413 35-2215 0 0,-22-1-98 0 0,117 7-79 0 0,-56-8 0 0 0,-14 5 0 0 0,110 2 367 0 0,-77-8-232 0 0,-26-1-126 0 0,-84 2 18 0 0,76-5 0 0 0,29-4 10 0 0,-67 6 64 0 0,139-3 507 0 0,-49-1 0 0 0,95 2-480 0 0,-141 5-138 0 0,62-11-44 0 0,284-28 502 0 0,-379 33-448 0 0,52-1 0 0 0,-135 5 0 0 0,273 10 0 0 0,-184-3 40 0 0,125-6 0 0 0,-105-3 364 0 0,52-4-112 0 0,-76 4-217 0 0,433-23 1560 0 0,-502 24-1649 0 0,-16 0 14 0 0,1 1 0 0 0,-1 0 0 0 0,8 1 0 0 0,14 0 435 0 0,-27-1-182 0 0,1-1-18 0 0,-1-1-174 0 0,1 0-39 0 0,20 1 332 0 0,6-1-1046 0 0,-16 1-1077 0 0,1 1-4317 0 0,-14 0 74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5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11024 0 0,'-5'-14'505'0'0,"5"13"-463"0"0,0 0 0 0 0,0 1-1 0 0,0-1 1 0 0,1 0 0 0 0,-1 0 0 0 0,0 1-1 0 0,0-1 1 0 0,1 0 0 0 0,-1 0 0 0 0,0 1 0 0 0,1-1-1 0 0,-1 0 1 0 0,1 1 0 0 0,-1-1 0 0 0,2-1-1 0 0,0-1-14 0 0,-2 2 45 0 0,1-1 0 0 0,0 1 1 0 0,0-1-1 0 0,-1 1 1 0 0,1-1-1 0 0,0 1 0 0 0,0-1 1 0 0,0 1-1 0 0,1 0 0 0 0,-1-1 1 0 0,0 1-1 0 0,0 0 1 0 0,1 0-1 0 0,-1 0 0 0 0,3-1 1 0 0,2-3 209 0 0,-5 5-236 0 0,1-1 1 0 0,-1 1 0 0 0,1 0-1 0 0,-1-1 1 0 0,0 1 0 0 0,1 0-1 0 0,-1 0 1 0 0,1 0-1 0 0,-1 0 1 0 0,1 0 0 0 0,-1 0-1 0 0,1 0 1 0 0,-1 0 0 0 0,1 1-1 0 0,1 0 1 0 0,-2-1 4 0 0,3 1-6 0 0,1 1-1 0 0,0-1 1 0 0,0 1 0 0 0,-1 0 0 0 0,0 1 0 0 0,1-1-1 0 0,-1 1 1 0 0,0 0 0 0 0,0 0 0 0 0,0 0-1 0 0,0 1 1 0 0,-1-1 0 0 0,0 1 0 0 0,5 6-1 0 0,-5-6 51 0 0,0 1-1 0 0,0 0 0 0 0,0 0 0 0 0,0 0 0 0 0,-1 0 0 0 0,0 1 0 0 0,0-1 0 0 0,-1 1 0 0 0,1-1 0 0 0,-1 1 0 0 0,0 0 0 0 0,0 6 1 0 0,-2 7 119 0 0,0 0 1 0 0,-1 0-1 0 0,-1 0 1 0 0,0 0 0 0 0,-2 0-1 0 0,0-1 1 0 0,-1 0 0 0 0,-11 22-1 0 0,9-23 7 0 0,-1 0-1 0 0,-23 29 1 0 0,31-45-393 0 0,1-1-1006 0 0,5-2-439 0 0,16-13-88 0 0,0-7-20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1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2760 0 0,'0'0'511'0'0,"0"0"1103"0"0,0 0 487 0 0,0 0 99 0 0,0 0-201 0 0,0 0-934 0 0,0 0-411 0 0,2 2-81 0 0,2 4-437 0 0,-1 0-1 0 0,0-1 1 0 0,0 1-1 0 0,0 1 1 0 0,-1-1 0 0 0,0 0-1 0 0,0 0 1 0 0,-1 1 0 0 0,0-1-1 0 0,0 1 1 0 0,0 10 0 0 0,3 9 109 0 0,-3-9-3 0 0,0-1-1 0 0,-2 24 1 0 0,0-11 370 0 0,1-27-508 0 0,0-2 14 0 0,0 0 54 0 0,0 0 20 0 0,0 0 6 0 0,0 0 8 0 0,0 0 22 0 0,0 0 10 0 0,0 0 2 0 0,0 0-18 0 0,0 0-78 0 0,0 0-31 0 0,-4-19 96 0 0,3 15-203 0 0,0 0 0 0 0,1-1 0 0 0,-1 1 0 0 0,1 0 0 0 0,0 0 0 0 0,0-1 0 0 0,1 1 0 0 0,-1 0 0 0 0,1 0 0 0 0,1-6 0 0 0,2-11 46 0 0,-1 7-50 0 0,1 0 0 0 0,1 0 0 0 0,0 0 0 0 0,11-22 0 0 0,-15 34-2 0 0,5-11 0 0 0,5 3 0 0 0,-9 9-1 0 0,0 1-1 0 0,0-1 1 0 0,0 0-1 0 0,0 0 1 0 0,0 1-1 0 0,0-1 1 0 0,1 1-1 0 0,-1 0 1 0 0,0-1-1 0 0,0 1 1 0 0,0 0-1 0 0,1 0 1 0 0,-1 1-1 0 0,0-1 1 0 0,0 0-1 0 0,0 1 1 0 0,0-1-1 0 0,1 1 0 0 0,-1 0 1 0 0,0 0-1 0 0,0-1 1 0 0,0 1-1 0 0,0 1 1 0 0,-1-1-1 0 0,1 0 1 0 0,0 0-1 0 0,0 1 1 0 0,-1-1-1 0 0,1 1 1 0 0,-1-1-1 0 0,1 1 1 0 0,-1 0-1 0 0,0 0 1 0 0,3 3-1 0 0,0 4-1 0 0,-1-1 0 0 0,0 1 0 0 0,0-1 0 0 0,0 1 0 0 0,-1 0 0 0 0,1 11 0 0 0,5 13-53 0 0,-6-28 57 0 0,-1-1-1 0 0,0 1 0 0 0,0 0 0 0 0,0 0 0 0 0,0 0 1 0 0,-1 0-1 0 0,1 0 0 0 0,-1 0 0 0 0,-1 6 0 0 0,-9 22 111 0 0,1 1 122 0 0,8-31-202 0 0,1-1-1 0 0,0 0 1 0 0,-1 1-1 0 0,1-1 0 0 0,-1 1 1 0 0,0-1-1 0 0,0 0 1 0 0,0 0-1 0 0,0 1 0 0 0,0-1 1 0 0,0 0-1 0 0,0 0 1 0 0,-1 0-1 0 0,-1 2 0 0 0,2-3-224 0 0,1-1-20 0 0,-6-5-1448 0 0,1-3 61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5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13416 0 0,'0'0'298'0'0,"0"0"46"0"0,0 0 24 0 0,0 0-37 0 0,0 0-167 0 0,0 0 89 0 0,0 0 61 0 0,0 0 7 0 0,0 0 0 0 0,2 1-21 0 0,16 4-88 0 0,-1 0 0 0 0,1-1 0 0 0,0-1 0 0 0,0-1 0 0 0,0-1 0 0 0,0 0 0 0 0,24-2 0 0 0,129-21 88 0 0,-154 19-308 0 0,-3 0-229 0 0,0 0-1 0 0,-1 0 1 0 0,27-12-1 0 0,-10-2-5070 0 0,-18 7 68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7:5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11376 0 0,'0'0'521'0'0,"0"0"-12"0"0,-1 8-307 0 0,-4 8 252 0 0,0 0 1 0 0,-11 23 0 0 0,-7 18 953 0 0,19-44-1185 0 0,1-6-44 0 0,1 1 1 0 0,0 0-1 0 0,0 0 1 0 0,1 1-1 0 0,-1 10 0 0 0,2-4 130 0 0,0 0-1 0 0,1 0 1 0 0,5 26-1 0 0,-5-37-275 0 0,0 0-1 0 0,1 0 0 0 0,-1 1 1 0 0,1-1-1 0 0,0 0 0 0 0,0-1 1 0 0,0 1-1 0 0,0 0 0 0 0,1-1 1 0 0,0 1-1 0 0,-1-1 0 0 0,1 0 1 0 0,1 0-1 0 0,-1 0 0 0 0,0 0 0 0 0,1 0 1 0 0,-1-1-1 0 0,6 3 0 0 0,-2-1-127 0 0,1-1-1 0 0,0 1 0 0 0,0-2 0 0 0,0 1 0 0 0,0-1 0 0 0,0-1 0 0 0,0 1 0 0 0,1-1 0 0 0,-1-1 1 0 0,0 0-1 0 0,9 0 0 0 0,7-3-6137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0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2049 5984 0 0,'0'0'464'0'0,"0"0"-159"0"0,0 0 471 0 0,0 0 236 0 0,8 10 1628 0 0,-6-7-2710 0 0,7 11 1606 0 0,-9-14-1500 0 0,0 1-1 0 0,0-1 1 0 0,1 0 0 0 0,-1 1-1 0 0,0-1 1 0 0,1 0-1 0 0,-1 0 1 0 0,0 1 0 0 0,1-1-1 0 0,-1 0 1 0 0,0 0 0 0 0,1 0-1 0 0,-1 1 1 0 0,0-1 0 0 0,1 0-1 0 0,-1 0 1 0 0,1 0 0 0 0,-1 0-1 0 0,0 0 1 0 0,1 0 0 0 0,-1 0-1 0 0,1 0 1 0 0,-1 0 0 0 0,0 0-1 0 0,1 0 1 0 0,-1 0 0 0 0,1 0-1 0 0,-1 0 1 0 0,0 0 0 0 0,1 0-1 0 0,-1 0 1 0 0,1-1 0 0 0,16-17 668 0 0,-7 9-480 0 0,-1 0 0 0 0,0-1 0 0 0,0 0 0 0 0,9-17 0 0 0,26-49 16 0 0,-12 19-232 0 0,16-21-8 0 0,83-105 0 0 0,-116 166 23 0 0,0 1 1 0 0,1 1 0 0 0,1 0 0 0 0,28-19-1 0 0,-32 26 0 0 0,0 0 1 0 0,1 0-1 0 0,1 2 0 0 0,-1 0 0 0 0,1 0 0 0 0,0 1 0 0 0,17-3 1 0 0,-25 7-24 0 0,0 1 0 0 0,0-1 1 0 0,0 2-1 0 0,0-1 1 0 0,-1 1-1 0 0,1 0 1 0 0,0 0-1 0 0,0 0 0 0 0,-1 1 1 0 0,1 0-1 0 0,-1 1 1 0 0,1-1-1 0 0,-1 1 1 0 0,8 5-1 0 0,7 6-25 0 0,0 1 0 0 0,27 25 0 0 0,-43-36 10 0 0,12 14-12 0 0,0 0 0 0 0,-2 1 0 0 0,0 0 0 0 0,16 30 0 0 0,-9-15 30 0 0,-5-8-3 0 0,6 10 0 0 0,2-1 0 0 0,49 54 0 0 0,-62-76-3 0 0,-11-11 10 0 0,1 0 1 0 0,-1 0-1 0 0,1 0 0 0 0,-1 0 1 0 0,1-1-1 0 0,0 1 1 0 0,-1 0-1 0 0,1-1 1 0 0,0 0-1 0 0,0 1 0 0 0,0-1 1 0 0,0 0-1 0 0,1 0 1 0 0,-1 0-1 0 0,0 0 1 0 0,0 0-1 0 0,1-1 1 0 0,-1 1-1 0 0,0-1 0 0 0,5 1 1 0 0,-4-1 21 0 0,0-1-1 0 0,1 1 1 0 0,-1-1 0 0 0,0 0 0 0 0,0 0-1 0 0,0 0 1 0 0,1 0 0 0 0,-1 0 0 0 0,0-1-1 0 0,-1 1 1 0 0,1-1 0 0 0,0 0-1 0 0,0 0 1 0 0,-1 0 0 0 0,1 0 0 0 0,-1 0-1 0 0,0-1 1 0 0,3-2 0 0 0,3-6 136 0 0,0 0 0 0 0,0 0 1 0 0,5-14-1 0 0,-7 14-96 0 0,5-9 39 0 0,-2-2 0 0 0,0 1 0 0 0,-1-1 0 0 0,6-30 1 0 0,12-94 63 0 0,-16 77-163 0 0,-4 36 10 0 0,13-83 4 0 0,48-161-1 0 0,-54 243-24 0 0,1 1 0 0 0,2 0-1 0 0,1 1 1 0 0,22-31-1 0 0,-28 48-25 0 0,1 1 0 0 0,24-22 0 0 0,-21 21-1 0 0,-4 5 19 0 0,1 0 0 0 0,0 2 0 0 0,0-1 0 0 0,1 1 0 0 0,0 1 0 0 0,0 1 0 0 0,1-1 0 0 0,15-3-1 0 0,-24 8-4 0 0,0 1 0 0 0,0 0 0 0 0,1 0 0 0 0,-1 0 0 0 0,0 1 0 0 0,1 0 0 0 0,-1 0 0 0 0,1 0-1 0 0,-1 1 1 0 0,0-1 0 0 0,1 1 0 0 0,-1 1 0 0 0,0-1 0 0 0,0 1 0 0 0,0 0 0 0 0,0 0 0 0 0,0 0-1 0 0,0 1 1 0 0,6 4 0 0 0,3 2-25 0 0,-1 1 0 0 0,-1 1-1 0 0,1 0 1 0 0,-2 1 0 0 0,13 15-1 0 0,-14-14 20 0 0,0 1-1 0 0,0 1 0 0 0,11 25 0 0 0,17 50-16 0 0,-19-41 11 0 0,2 10-7 0 0,22 96-1 0 0,-6-16 32 0 0,-27-104 4 0 0,-4-13 4 0 0,14 33 0 0 0,-16-46 8 0 0,-1-1-3 0 0,0-1 0 0 0,1 1 0 0 0,0 0 0 0 0,1-1 0 0 0,7 10-1 0 0,-11-16-7 0 0,0 0-1 0 0,0 0 1 0 0,0 0-1 0 0,0 0 1 0 0,0 0-1 0 0,0 0 1 0 0,1-1-1 0 0,-1 1 1 0 0,0 0-1 0 0,0-1 1 0 0,1 1-1 0 0,-1-1 1 0 0,0 1-1 0 0,1-1 1 0 0,-1 1-1 0 0,0-1 1 0 0,1 0-1 0 0,-1 0 1 0 0,1 0-1 0 0,-1 0 1 0 0,1 0-1 0 0,-1 0 1 0 0,0 0-1 0 0,1 0 1 0 0,-1-1-1 0 0,1 1 1 0 0,-1 0-1 0 0,0-1 1 0 0,1 1-1 0 0,-1-1 1 0 0,0 0-1 0 0,0 1 1 0 0,1-1-1 0 0,-1 0 1 0 0,0 0-1 0 0,0 0 1 0 0,0 0-1 0 0,0 0 1 0 0,0 0-1 0 0,1-1 0 0 0,10-10 37 0 0,-1 0 0 0 0,0-1 0 0 0,-1 0 0 0 0,14-24-1 0 0,26-63 38 0 0,-29 56-25 0 0,-1-1-20 0 0,-2-1 0 0 0,13-50 0 0 0,15-99 24 0 0,-3 17-32 0 0,47-93 19 0 0,-70 224-19 0 0,2 1 0 0 0,2 2 0 0 0,49-68-1 0 0,-72 110-19 0 0,30-40-15 0 0,54-56 1 0 0,-74 87-5 0 0,-1 1 1 0 0,1 1-1 0 0,1 0 0 0 0,0 0 0 0 0,0 1 0 0 0,1 1 1 0 0,-1 0-1 0 0,2 1 0 0 0,-1 0 0 0 0,19-5 0 0 0,-26 10 26 0 0,-1 1-1 0 0,0-1 0 0 0,1 1 0 0 0,-1 0 1 0 0,0 1-1 0 0,1-1 0 0 0,-1 1 0 0 0,0 0 1 0 0,0 0-1 0 0,1 1 0 0 0,-1 0 0 0 0,0 0 1 0 0,0 0-1 0 0,-1 0 0 0 0,1 1 0 0 0,7 5 1 0 0,1 1-114 0 0,-1 1-1 0 0,0 0 1 0 0,0 1 0 0 0,13 16 0 0 0,-14-12-38 0 0,0 0 0 0 0,-1 0 0 0 0,0 1 0 0 0,11 28 0 0 0,21 73-93 0 0,-23-49 123 0 0,12 83 0 0 0,-3 72-36 0 0,-6 253 85 0 0,-23-320 64 0 0,0 18 0 0 0,-1-102 0 0 0,2 0 0 0 0,13 87 0 0 0,-10-135 0 0 0,-3-15 0 0 0,2 0 0 0 0,-1 0 0 0 0,1 0 0 0 0,5 14 0 0 0,-3-14 17 0 0,-3-8 76 0 0,1-1-64 0 0,-1-1 0 0 0,1 0 0 0 0,-1 0 0 0 0,0 0 0 0 0,1 0-1 0 0,-1 0 1 0 0,0 0 0 0 0,0-1 0 0 0,0 1 0 0 0,1 0 0 0 0,-1 0 0 0 0,-1-1 0 0 0,1 1 0 0 0,0-1-1 0 0,0 1 1 0 0,1-3 0 0 0,3-6 107 0 0,2-1-24 0 0,0-1-1 0 0,-1 0 1 0 0,0 0 0 0 0,-1 0 0 0 0,-1-1-1 0 0,5-19 1 0 0,-2 8 16 0 0,9-29 112 0 0,29-88-144 0 0,-41 129-141 0 0,1 0-1 0 0,1 1 0 0 0,0-1 1 0 0,1 1-1 0 0,0 0 0 0 0,0 1 1 0 0,1 0-1 0 0,1 0 0 0 0,0 0 0 0 0,16-13 1 0 0,-23 22 39 0 0,0 0 1 0 0,0-1-1 0 0,0 1 1 0 0,0 0-1 0 0,0 0 1 0 0,0 1-1 0 0,1-1 1 0 0,-1 0-1 0 0,0 1 1 0 0,0-1-1 0 0,1 1 1 0 0,-1 0-1 0 0,0 0 1 0 0,1-1-1 0 0,-1 2 1 0 0,0-1-1 0 0,1 0 1 0 0,-1 0-1 0 0,0 1 1 0 0,1-1-1 0 0,-1 1 1 0 0,0 0-1 0 0,0 0 0 0 0,0 0 1 0 0,1 0-1 0 0,-1 0 1 0 0,0 0-1 0 0,0 0 1 0 0,-1 1-1 0 0,1-1 1 0 0,0 1-1 0 0,0 0 1 0 0,-1-1-1 0 0,1 1 1 0 0,-1 0-1 0 0,2 2 1 0 0,3 5-24 0 0,-2 0 0 0 0,1 0 1 0 0,-1 0-1 0 0,-1 1 0 0 0,0-1 1 0 0,0 1-1 0 0,2 13 0 0 0,1 4-27 0 0,5 26-13 0 0,-2 1 0 0 0,4 77 0 0 0,-11 112 48 0 0,-2-149 73 0 0,-1-81-41 0 0,1 0 0 0 0,1 0-1 0 0,0 0 1 0 0,0 0 0 0 0,2 0-1 0 0,-1 0 1 0 0,2-1 0 0 0,0 1-1 0 0,6 12 1 0 0,-8-20-3 0 0,1-1 139 0 0,4-9 85 0 0,6-10-32 0 0,-1-1 1 0 0,-1 0-1 0 0,0-1 0 0 0,16-34 1 0 0,25-80 44 0 0,4-10-578 0 0,-29 92-119 0 0,37-55 0 0 0,-56 92 498 0 0,1 1 0 0 0,-1 0 0 0 0,2 0 0 0 0,0 1 0 0 0,16-14 0 0 0,-23 22-18 0 0,1-1-1 0 0,0 1 1 0 0,-1-1 0 0 0,1 1 0 0 0,0 0 0 0 0,0 1 0 0 0,0-1 0 0 0,0 1-1 0 0,1 0 1 0 0,-1 0 0 0 0,0 0 0 0 0,1 0 0 0 0,-1 1 0 0 0,0-1-1 0 0,1 1 1 0 0,-1 0 0 0 0,0 1 0 0 0,1-1 0 0 0,-1 1 0 0 0,0 0 0 0 0,8 2-1 0 0,2 4-24 0 0,0 0 0 0 0,0 1 0 0 0,-1 1-1 0 0,0 0 1 0 0,19 18 0 0 0,16 10-17 0 0,-18-14-49 0 0,-22-16 73 0 0,1 0 0 0 0,0 0 0 0 0,1-1-1 0 0,-1 0 1 0 0,1-1 0 0 0,0 0 0 0 0,1-1-1 0 0,-1 0 1 0 0,12 3 0 0 0,0-4 60 0 0,1 0 0 0 0,-1-1 0 0 0,1-2 0 0 0,-1 0 0 0 0,1-1 0 0 0,29-6 0 0 0,-36 2-33 0 0,1 0 0 0 0,-1 0 0 0 0,0-2 0 0 0,0 0 0 0 0,-1-1 0 0 0,21-13 0 0 0,-15 8-121 0 0,45-19 0 0 0,-63 30 89 0 0,2 0-12 0 0,0 0-1 0 0,0 1 0 0 0,0-1 0 0 0,1 1 0 0 0,-1 0 1 0 0,6 0-1 0 0,-9 1 11 0 0,0 0 0 0 0,0 0 0 0 0,0 0 0 0 0,0 1 0 0 0,0-1 0 0 0,0 1 0 0 0,0 0 0 0 0,-1-1 0 0 0,1 1 0 0 0,0 0 0 0 0,0 0 0 0 0,-1 0 0 0 0,1 0 0 0 0,-1 1 0 0 0,1-1-1 0 0,-1 0 1 0 0,1 1 0 0 0,-1-1 0 0 0,0 1 0 0 0,2 2 0 0 0,4 6 85 0 0,-2 0-1 0 0,1 1 0 0 0,-1 0 0 0 0,-1 0 1 0 0,1 1-1 0 0,-2-1 0 0 0,0 1 0 0 0,2 19 1 0 0,10 31 302 0 0,-7-39-141 0 0,1 0 1 0 0,14 26-1 0 0,5-6-1151 0 0,-22-35-787 0 0,1 0-1 0 0,14 13 1 0 0,8 2-4656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 2304 0 0,'-5'-13'6594'0'0,"4"13"-4475"0"0,1 0-764 0 0,5-13 615 0 0,-5 13-1922 0 0,0-1 0 0 0,1 1 0 0 0,-1 0 0 0 0,0 0 0 0 0,0-1 0 0 0,1 1 0 0 0,-1 0 0 0 0,0 0-1 0 0,1 0 1 0 0,-1-1 0 0 0,0 1 0 0 0,1 0 0 0 0,-1 0 0 0 0,0 0 0 0 0,1 0 0 0 0,-1 0 0 0 0,1 0 0 0 0,-1 0-1 0 0,0-1 1 0 0,1 1 0 0 0,-1 0 0 0 0,0 0 0 0 0,1 1 0 0 0,-1-1 0 0 0,1 0 0 0 0,0 0 108 0 0,26-5 284 0 0,0 2-1 0 0,0 1 1 0 0,0 1 0 0 0,45 4 0 0 0,-51-2-625 0 0,1-1-1 0 0,-1 0 0 0 0,1-2 1 0 0,-1-1-1 0 0,0 0 0 0 0,0-1 1 0 0,23-9-1 0 0,-24 6-826 0 0,-4-2-10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7832 0 0,'0'0'602'0'0,"0"0"-246"0"0,0 0 438 0 0,-2 3 227 0 0,-5 7-30 0 0,2-5-605 0 0,1 1-1 0 0,0 1 0 0 0,0-1 0 0 0,0 1 0 0 0,-3 9 1 0 0,-12 28 552 0 0,14-34-769 0 0,0 1 0 0 0,1-1 0 0 0,0 1-1 0 0,1 0 1 0 0,0-1 0 0 0,0 1-1 0 0,1 1 1 0 0,0 11 0 0 0,2-5 35 0 0,0 0 1 0 0,1 0-1 0 0,1 0 1 0 0,8 31-1 0 0,-9-44-164 0 0,1 0 0 0 0,0 0 0 0 0,0 0 0 0 0,0-1 0 0 0,0 1-1 0 0,1-1 1 0 0,0 1 0 0 0,-1-1 0 0 0,2 0 0 0 0,-1 0-1 0 0,1 0 1 0 0,-1-1 0 0 0,1 1 0 0 0,0-1 0 0 0,0 0 0 0 0,0 0-1 0 0,1 0 1 0 0,-1-1 0 0 0,1 1 0 0 0,-1-1 0 0 0,8 2-1 0 0,-8-3-25 0 0,0 0 0 0 0,1-1-1 0 0,-1 0 1 0 0,0 0 0 0 0,0 0-1 0 0,0 0 1 0 0,0 0-1 0 0,1-1 1 0 0,-1 0 0 0 0,0 0-1 0 0,0 0 1 0 0,0 0-1 0 0,5-4 1 0 0,-3 3-371 0 0,-1-1 1 0 0,0 1-1 0 0,0-1 0 0 0,0-1 0 0 0,-1 1 0 0 0,1-1 1 0 0,-1 1-1 0 0,0-1 0 0 0,5-6 0 0 0,-1-4-5153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12528 0 0,'0'0'572'0'0,"0"0"-11"0"0,0 0-269 0 0,0 0 216 0 0,0 0 131 0 0,0 0 29 0 0,0 0-78 0 0,0 0-341 0 0,3 0-149 0 0,2 0-71 0 0,1 1 0 0 0,-1 0 0 0 0,0 0-1 0 0,0 0 1 0 0,6 3 0 0 0,-5-2 4 0 0,0-1 0 0 0,-1 1 1 0 0,1-1-1 0 0,0 0 0 0 0,8 1 0 0 0,-1-2-74 0 0,-3 0-404 0 0,0 0-1 0 0,-1-1 1 0 0,20-2 0 0 0,-13-3-5068 0 0</inkml:trace>
  <inkml:trace contextRef="#ctx0" brushRef="#br0" timeOffset="1">113 59 9672 0 0,'-5'6'176'0'0,"1"1"0"0"0,-1 0 0 0 0,1 0 0 0 0,0 0 0 0 0,1 1 0 0 0,-1-1 0 0 0,1 1 0 0 0,1 0 0 0 0,0-1 0 0 0,0 1 0 0 0,-2 15 0 0 0,1 6 351 0 0,1-22-271 0 0,1 1 1 0 0,1-1 0 0 0,-1 1-1 0 0,1 0 1 0 0,0-1 0 0 0,1 1 0 0 0,-1-1-1 0 0,2 1 1 0 0,-1-1 0 0 0,3 8-1 0 0,2-4 77 0 0,-5-9-267 0 0,0-1 0 0 0,0 1 0 0 0,0 0 0 0 0,0 0 0 0 0,0 0 0 0 0,0 0 0 0 0,0 0 0 0 0,-1 0 0 0 0,1 2 1 0 0,11-10-823 0 0,2-3 280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9672 0 0,'0'0'440'0'0,"0"0"-6"0"0,-1 2-171 0 0,-4 13 954 0 0,-4 28 0 0 0,-3 12 313 0 0,2-18-789 0 0,3-1 0 0 0,-5 49-1 0 0,10-45-454 0 0,2-37-243 0 0,1 0-1 0 0,-1 0 0 0 0,0 0 0 0 0,1 1 0 0 0,0-1 0 0 0,0 0 0 0 0,0 0 0 0 0,0 0 0 0 0,3 5 0 0 0,-4-8-32 0 0,1 1-1 0 0,0-1 1 0 0,-1 0-1 0 0,1 0 1 0 0,-1 0-1 0 0,1 0 0 0 0,-1 1 1 0 0,1-1-1 0 0,0 0 1 0 0,-1 0-1 0 0,1 0 1 0 0,-1 0-1 0 0,1-1 1 0 0,0 1-1 0 0,-1 0 1 0 0,1 0-1 0 0,-1 0 1 0 0,1 0-1 0 0,0-1 1 0 0,0 1 9 0 0,5-3 24 0 0,0 1 0 0 0,0-1 1 0 0,-1 0-1 0 0,0 0 0 0 0,1-1 0 0 0,-1 1 0 0 0,0-1 0 0 0,-1 0 0 0 0,7-8 0 0 0,4-4 78 0 0,17-26-1 0 0,-25 33-109 0 0,-1 0 0 0 0,0-1-1 0 0,-1 1 1 0 0,0-1 0 0 0,5-15-1 0 0,2-5-14 0 0,-10 24-21 0 0,1-1 0 0 0,-1 1 0 0 0,0 0 0 0 0,0-1 0 0 0,0 1 1 0 0,0-11-1 0 0,-2 17 20 0 0,0 0 0 0 0,0-1 0 0 0,0 1 0 0 0,0 0 0 0 0,0-1 0 0 0,0 1 0 0 0,0 0 0 0 0,0-1 0 0 0,0 1 0 0 0,0-1 0 0 0,0 1 0 0 0,0 0 0 0 0,0-1 0 0 0,0 1 0 0 0,0 0 0 0 0,1-1 0 0 0,-1 1 0 0 0,0 0 0 0 0,0 0 0 0 0,0-1 0 0 0,1 1 0 0 0,-1 0 0 0 0,0-1 0 0 0,0 1 0 0 0,1 0 0 0 0,5 3-201 0 0,6 14 52 0 0,18 64 142 0 0,-29-78 13 0 0,0-2-1 0 0,-1-1 0 0 0,0 1 0 0 0,1 0 0 0 0,-1-1 0 0 0,1 1-1 0 0,-1 0 1 0 0,0 0 0 0 0,1 0 0 0 0,-1-1 0 0 0,0 1 0 0 0,0 0 0 0 0,0 0 0 0 0,0 0 0 0 0,0 0 0 0 0,0 0 0 0 0,0 1 0 0 0,-1 11 11 0 0,1-12 44 0 0,0-1 15 0 0,0 0 2 0 0,0 0 3 0 0,0 0 10 0 0,0 0 3 0 0,0 0 0 0 0,-2-2-2 0 0,1 1-78 0 0,1-1 0 0 0,-1 1 0 0 0,0 0 1 0 0,1-1-1 0 0,-1 1 0 0 0,1-1 0 0 0,-1 1 0 0 0,1-1 1 0 0,-1 1-1 0 0,1-1 0 0 0,0 0 0 0 0,0 1 0 0 0,0-1 1 0 0,0 1-1 0 0,0-1 0 0 0,0 1 0 0 0,1-1 0 0 0,-1 0 1 0 0,1 1-1 0 0,-1-1 0 0 0,1 1 0 0 0,-1-1 0 0 0,1 1 0 0 0,0 0 1 0 0,-1-1-1 0 0,1 1 0 0 0,0 0 0 0 0,0-1 0 0 0,1 0 1 0 0,5-6-15 0 0,0 1 1 0 0,0 0 0 0 0,14-11 0 0 0,-9 9-82 0 0,-7 4 51 0 0,0 1-1 0 0,1 1 1 0 0,0-1-1 0 0,0 1 1 0 0,0 0-1 0 0,10-4 0 0 0,-4 6-29 0 0,-9 1 51 0 0,0 1 1 0 0,-1-1 0 0 0,1 1-1 0 0,0 0 1 0 0,0-1 0 0 0,-1 1-1 0 0,1 0 1 0 0,-1 1 0 0 0,1-1-1 0 0,-1 0 1 0 0,1 1 0 0 0,-1-1-1 0 0,0 1 1 0 0,0 0 0 0 0,4 4-1 0 0,1 2-17 0 0,0 0 0 0 0,10 16 0 0 0,-13-18 32 0 0,1 0 0 0 0,0 0 0 0 0,0-1 0 0 0,0 0 0 0 0,1 0 0 0 0,-1 0 0 0 0,12 7 0 0 0,-5-7 0 0 0,-4-4 27 0 0,-1 0-1 0 0,0 0 0 0 0,0-1 0 0 0,1 0 1 0 0,-1 0-1 0 0,0-1 0 0 0,0 0 0 0 0,0 0 1 0 0,0-1-1 0 0,9-3 0 0 0,11-1 85 0 0,-20 3-85 0 0,-1 1-1 0 0,1-1 0 0 0,-1 0 0 0 0,0-1 0 0 0,0 1 0 0 0,0-1 0 0 0,0 0 0 0 0,0-1 1 0 0,8-8-1 0 0,-3 3-5 0 0,-8 6-21 0 0,0 1-1 0 0,-1 0 0 0 0,1-1 0 0 0,-1 0 0 0 0,0 1 0 0 0,0-1 0 0 0,0 0 0 0 0,0 0 0 0 0,-1 0 1 0 0,0 0-1 0 0,2-9 0 0 0,-3 12-11 0 0,0-1 1 0 0,1 1-1 0 0,-1 0 1 0 0,0 0-1 0 0,-1-1 0 0 0,1 1 1 0 0,0 0-1 0 0,0-1 1 0 0,0 1-1 0 0,-1 0 1 0 0,1 0-1 0 0,-1 0 1 0 0,1-1-1 0 0,-1 1 1 0 0,1 0-1 0 0,-1 0 0 0 0,0 0 1 0 0,0 0-1 0 0,1 0 1 0 0,-1 0-1 0 0,-2-1 1 0 0,2 0-7 0 0,-1 1-1 0 0,1 0 1 0 0,-1-1 0 0 0,0 1 0 0 0,0 0 0 0 0,0 0 0 0 0,0 0 0 0 0,0 0 0 0 0,0 1 0 0 0,0-1 0 0 0,-4 0-1 0 0,-2 0 1 0 0,0 1 0 0 0,0 0 0 0 0,0 0 1 0 0,1 1-1 0 0,-1 0 0 0 0,0 1 0 0 0,0-1 0 0 0,0 2 0 0 0,1-1 0 0 0,-12 6 0 0 0,6-2 21 0 0,0 1 1 0 0,0 0 0 0 0,1 1 0 0 0,0 0 0 0 0,-10 10-1 0 0,16-12 54 0 0,0-1 0 0 0,1 1 0 0 0,0-1 0 0 0,0 2 0 0 0,0-1 0 0 0,1 0 0 0 0,0 1 0 0 0,-4 9 0 0 0,7-13-31 0 0,0-1-1 0 0,0 1 1 0 0,0-1 0 0 0,1 1-1 0 0,-1-1 1 0 0,1 1-1 0 0,-1-1 1 0 0,1 1-1 0 0,0-1 1 0 0,0 1-1 0 0,1 0 1 0 0,-1-1 0 0 0,0 1-1 0 0,1-1 1 0 0,-1 1-1 0 0,1-1 1 0 0,0 1-1 0 0,0-1 1 0 0,0 0-1 0 0,0 1 1 0 0,0-1 0 0 0,1 0-1 0 0,-1 0 1 0 0,1 0-1 0 0,-1 0 1 0 0,1 0-1 0 0,0 0 1 0 0,3 2-1 0 0,0 0 21 0 0,0 0-1 0 0,1-1 0 0 0,0 0 0 0 0,0 0 0 0 0,0 0 0 0 0,0-1 0 0 0,0 0 0 0 0,0 0 0 0 0,1 0 0 0 0,-1-1 1 0 0,0 0-1 0 0,8 1 0 0 0,3-2-181 0 0,0 1 0 0 0,-1-2 1 0 0,27-4-1 0 0,-1-3-722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11256 0 0,'0'0'256'0'0,"-1"3"34"0"0,-4 17-122 0 0,1 1 0 0 0,1-1 0 0 0,1 1 0 0 0,1-1-1 0 0,2 27 1 0 0,-1-24 265 0 0,5 84 1285 0 0,-5-74-1174 0 0,-1-10-89 0 0,1-1-1 0 0,6 44 0 0 0,-5-63-316 0 0,-1-1 0 0 0,1 1 0 0 0,0 0-1 0 0,0 0 1 0 0,0 0 0 0 0,2 4 0 0 0,-3-7-112 0 0,0 0 1 0 0,0 0-1 0 0,1 0 1 0 0,-1 0 0 0 0,0 0-1 0 0,0 0 1 0 0,0 1 0 0 0,0-1-1 0 0,0 0 1 0 0,0 0 0 0 0,0 0-1 0 0,0 0 1 0 0,1 0 0 0 0,-1 0-1 0 0,0 0 1 0 0,0 0-1 0 0,0 0 1 0 0,0 0 0 0 0,0 0-1 0 0,0 0 1 0 0,1 0 0 0 0,-1 0-1 0 0,0 0 1 0 0,0 1 0 0 0,0-1-1 0 0,0 0 1 0 0,0 0-1 0 0,1-1 1 0 0,-1 1 0 0 0,0 0-1 0 0,0 0 1 0 0,0 0 0 0 0,0 0-1 0 0,0 0 1 0 0,0 0 0 0 0,1 0-1 0 0,-1 0 1 0 0,0 0 0 0 0,0 0-1 0 0,0 0 1 0 0,0 0-1 0 0,5-12 503 0 0,-1-11-87 0 0,-3 16-385 0 0,0 1 0 0 0,0 0 0 0 0,5-11 0 0 0,6-19 56 0 0,-7 19-105 0 0,1 0 1 0 0,1 1-1 0 0,14-24 0 0 0,-8 16-8 0 0,-10 18 0 0 0,0 1 0 0 0,1-1 0 0 0,6-9 0 0 0,-9 14-7 0 0,0 0-1 0 0,0 0 1 0 0,0 0 0 0 0,1 0-1 0 0,-1 1 1 0 0,0-1-1 0 0,0 0 1 0 0,0 0-1 0 0,1 1 1 0 0,-1-1-1 0 0,0 1 1 0 0,1-1 0 0 0,-1 1-1 0 0,1 0 1 0 0,-1-1-1 0 0,0 1 1 0 0,1 0-1 0 0,-1 0 1 0 0,1 0-1 0 0,-1 0 1 0 0,1 0 0 0 0,-1 0-1 0 0,1 1 1 0 0,-1-1-1 0 0,0 0 1 0 0,1 1-1 0 0,1 0 1 0 0,-1 0-3 0 0,0 0-1 0 0,0 0 1 0 0,0 0 0 0 0,0 1 0 0 0,0-1 0 0 0,0 0 0 0 0,-1 1-1 0 0,1-1 1 0 0,0 1 0 0 0,-1 0 0 0 0,1 0 0 0 0,-1-1-1 0 0,0 1 1 0 0,0 0 0 0 0,1 0 0 0 0,-1 0 0 0 0,0 3-1 0 0,3 7-7 0 0,-2 0-1 0 0,0 1 0 0 0,1 24 1 0 0,1 6 12 0 0,1-22 6 0 0,-4-18 0 0 0,0 0 0 0 0,0 0 0 0 0,0 0 0 0 0,-1 1 0 0 0,1 5 0 0 0,-1-9-62 0 0,0 0-1 0 0,0 1 1 0 0,0-1-1 0 0,0 0 1 0 0,0 1-1 0 0,0-1 0 0 0,0 0 1 0 0,0 0-1 0 0,0 1 1 0 0,0-1-1 0 0,1 0 1 0 0,-1 1-1 0 0,0-1 0 0 0,0 0 1 0 0,0 0-1 0 0,0 1 1 0 0,0-1-1 0 0,1 0 1 0 0,-1 0-1 0 0,0 1 0 0 0,0-1 1 0 0,0 0-1 0 0,1 0 1 0 0,-1 0-1 0 0,0 0 1 0 0,0 1-1 0 0,0-1 0 0 0,1 0 1 0 0,-1 0-1 0 0,0 0 1 0 0,1 0-1 0 0,-1 0 1 0 0,0 0-1 0 0,0 1 1 0 0,1-1-1 0 0,-1 0 0 0 0,0 0 1 0 0,1 0-1 0 0,-1 0 1 0 0,0 0-1 0 0,0 0 1 0 0,1 0-1 0 0,-1 0 0 0 0,0-1 1 0 0,1 1-1 0 0,-1 0 1 0 0,19-7-1243 0 0,-10 3 533 0 0,16-5-786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14368 0 0,'0'0'330'0'0,"-3"2"45"0"0,-48 26 311 0 0,29-17-130 0 0,-35 24 0 0 0,52-31-434 0 0,-1 1 0 0 0,1-1 0 0 0,0 1 0 0 0,0 0 0 0 0,0 0 0 0 0,1 1 0 0 0,0-1 0 0 0,0 1 0 0 0,0 0 0 0 0,-4 11 0 0 0,6-13-85 0 0,1 0 1 0 0,0 0-1 0 0,0 0 1 0 0,1 0-1 0 0,-1 0 1 0 0,1 0 0 0 0,0 0-1 0 0,0 7 1 0 0,0-10-30 0 0,0 1 0 0 0,0-1 1 0 0,1 1-1 0 0,-1-1 0 0 0,0 1 1 0 0,1-1-1 0 0,-1 1 0 0 0,1-1 1 0 0,0 1-1 0 0,-1-1 1 0 0,1 0-1 0 0,0 1 0 0 0,0-1 1 0 0,0 0-1 0 0,-1 0 0 0 0,2 0 1 0 0,-1 1-1 0 0,0-1 0 0 0,0 0 1 0 0,0 0-1 0 0,0-1 0 0 0,1 1 1 0 0,-1 0-1 0 0,2 1 0 0 0,4 0 24 0 0,1 0 0 0 0,-1 0 0 0 0,0-1 0 0 0,1 0 0 0 0,0 0 0 0 0,-1-1 0 0 0,1 0 0 0 0,8-1 0 0 0,-11 1-45 0 0,1-1 0 0 0,-1 0 0 0 0,1 0 0 0 0,-1-1 0 0 0,0 0 1 0 0,1 0-1 0 0,-1 0 0 0 0,0 0 0 0 0,0-1 0 0 0,-1 0 1 0 0,9-6-1 0 0,-10 6-98 0 0,0-1-1 0 0,0 0 1 0 0,0 0 0 0 0,0-1 0 0 0,-1 1 0 0 0,0-1 0 0 0,0 1-1 0 0,0-1 1 0 0,0 0 0 0 0,-1 1 0 0 0,0-1 0 0 0,0 0 0 0 0,0 0-1 0 0,0 0 1 0 0,-1 0 0 0 0,0 0 0 0 0,0 0 0 0 0,0 0 0 0 0,-1 0-1 0 0,0-6 1 0 0,0 9 26 0 0,-4-10 217 0 0,5 12-117 0 0,0 0 0 0 0,-1 0 1 0 0,1 0-1 0 0,0 0 0 0 0,0 0 1 0 0,-1 0-1 0 0,1 0 0 0 0,0 0 1 0 0,0 0-1 0 0,-1 1 0 0 0,1-1 0 0 0,0 0 1 0 0,0 0-1 0 0,0 0 0 0 0,-1 0 1 0 0,1 0-1 0 0,0 1 0 0 0,0-1 1 0 0,0 0-1 0 0,-1 0 0 0 0,1 0 0 0 0,0 1 1 0 0,0-1-1 0 0,0 0 0 0 0,0 0 1 0 0,0 0-1 0 0,0 1 0 0 0,-1-1 1 0 0,1 0-1 0 0,0 0 0 0 0,0 1 0 0 0,0-1 1 0 0,0 0-1 0 0,0 0 0 0 0,0 1 1 0 0,0-1-1 0 0,0 1 0 0 0,-1 1 238 0 0,1-2 3 0 0,6 10 0 0 0,-5-6-249 0 0,1-1-1 0 0,0 0 1 0 0,-1 0-1 0 0,1 0 1 0 0,0 0-1 0 0,1 0 0 0 0,-1 0 1 0 0,0 0-1 0 0,1 0 1 0 0,0-1-1 0 0,5 5 1 0 0,-2-5 6 0 0,-1 1 0 0 0,1-1 0 0 0,-1 0 0 0 0,1 0 0 0 0,0-1-1 0 0,11 2 1 0 0,-11-2-138 0 0,-3 0-32 0 0,0-1 0 0 0,0 1 0 0 0,0-1 0 0 0,0 0 1 0 0,0 0-1 0 0,0 0 0 0 0,-1 0 0 0 0,1 0 0 0 0,0 0 0 0 0,0-1 1 0 0,0 0-1 0 0,0 1 0 0 0,3-3 0 0 0,11-6-737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11024 0 0,'0'0'505'0'0,"0"0"-9"0"0,1 2-317 0 0,1 3-166 0 0,0 0 1 0 0,-1 0-1 0 0,1 0 1 0 0,-1 0-1 0 0,1 7 1 0 0,2 9 415 0 0,0-2 184 0 0,-1-1-1 0 0,-1 1 0 0 0,0 0 0 0 0,-2 19 1 0 0,6 29 394 0 0,-6-45-604 0 0,0-20-150 0 0,0-2 3 0 0,0 0-13 0 0,0 0-56 0 0,0 0-25 0 0,0 0-2 0 0,1-1-135 0 0,0 0-1 0 0,-1 0 0 0 0,1 0 0 0 0,0 0 0 0 0,0 0 0 0 0,0 0 1 0 0,-1 0-1 0 0,1 0 0 0 0,0-3 0 0 0,0 3 4 0 0,18-40 192 0 0,-15 29-210 0 0,1 1 0 0 0,1 0 0 0 0,0 0 0 0 0,0 1 0 0 0,1-1 0 0 0,12-13 0 0 0,-11 17-11 0 0,-1 0-1 0 0,1 0 0 0 0,1 1 0 0 0,-1 0 0 0 0,1 1 1 0 0,18-9-1 0 0,-21 12 19 0 0,-1 0 0 0 0,1 0 0 0 0,0 0-1 0 0,0 1 1 0 0,0 0 0 0 0,0 0 0 0 0,0 1 0 0 0,0-1 0 0 0,0 1 0 0 0,0 1 0 0 0,0-1 0 0 0,0 1 0 0 0,7 2-1 0 0,4-2-1373 0 0,-6 2 514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1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12528 0 0,'0'0'281'0'0,"0"0"40"0"0,0 0 22 0 0,0 0-39 0 0,0 0-160 0 0,0 0 59 0 0,0 0 42 0 0,0 0 10 0 0,0 0 13 0 0,2 1 52 0 0,6 2-96 0 0,0-1 0 0 0,0 0 1 0 0,0 0-1 0 0,0-1 1 0 0,1 0-1 0 0,11 0 0 0 0,52-6-72 0 0,-7 1 353 0 0,-62 4-462 0 0,-1 0-1 0 0,0 0 0 0 0,0 0 0 0 0,0-1 1 0 0,0 1-1 0 0,0 0 0 0 0,0-1 0 0 0,3-1 0 0 0,-5 2-223 0 0,0 0-19 0 0,0 0-20 0 0,0 0-59 0 0,0 0-29 0 0,0 0-3 0 0,0 0-27 0 0,0 0-106 0 0,0 0-48 0 0,-1 1-10 0 0,-1 2 183 0 0,-1 0 1 0 0,1 0-1 0 0,-1 0 1 0 0,0 0 0 0 0,0-1-1 0 0,0 1 1 0 0,0-1-1 0 0,0 0 1 0 0,-7 4 0 0 0,-1-1-610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13648 0 0,'0'0'306'0'0,"0"0"46"0"0,0 0 23 0 0,0 0-43 0 0,0 3-215 0 0,6 54 125 0 0,-5-42 20 0 0,1 0 1 0 0,1 1-1 0 0,0-1 1 0 0,1 0-1 0 0,12 28 1 0 0,-4-9 69 0 0,-3-13-141 0 0,-8-19-103 0 0,-1-2-7 0 0,0 0-1 0 0,0 0 14 0 0,0 0 54 0 0,0 0 20 0 0,6-21 282 0 0,-4 15-403 0 0,0 0 1 0 0,-1 0-1 0 0,1 0 0 0 0,-1 0 1 0 0,0-11-1 0 0,-1 9-47 0 0,1 1 0 0 0,0 0 0 0 0,0 0 0 0 0,0 0 0 0 0,3-8 0 0 0,-2 11-13 0 0,-1 1 0 0 0,0-1 0 0 0,1 1 0 0 0,0 0 0 0 0,-1-1 0 0 0,1 1 0 0 0,0 0 0 0 0,1 0-1 0 0,-1 0 1 0 0,1 0 0 0 0,4-4 0 0 0,-3 5-4 0 0,6-8-46 0 0,-7 8-4 0 0,-2 2 62 0 0,0 0-1 0 0,-1 0 0 0 0,1 0 0 0 0,0 0 1 0 0,0 0-1 0 0,0 0 0 0 0,0 0 0 0 0,0 1 1 0 0,0-1-1 0 0,0 0 0 0 0,-1 0 0 0 0,1 1 1 0 0,0-1-1 0 0,0 0 0 0 0,0 1 0 0 0,-1-1 0 0 0,1 1 1 0 0,0-1-1 0 0,0 1 0 0 0,-1-1 0 0 0,1 1 1 0 0,-1 0-1 0 0,1-1 0 0 0,0 1 0 0 0,-1 0 1 0 0,1 0-1 0 0,-1-1 0 0 0,1 1 0 0 0,0 1 1 0 0,1 2-15 0 0,2 1 15 0 0,0 0 0 0 0,0 0 0 0 0,-1 0 0 0 0,1 0 0 0 0,-1 1-1 0 0,0-1 1 0 0,-1 1 0 0 0,1-1 0 0 0,-1 1 0 0 0,0 0 0 0 0,-1 0-1 0 0,1 0 1 0 0,-1 1 0 0 0,-1-1 0 0 0,1 0 0 0 0,-1 12-1 0 0,0-16 190 0 0,0-2 10 0 0,0 0-6 0 0,0 0-43 0 0,0 0-17 0 0,0 0-7 0 0,0 0 14 0 0,-1-3-54 0 0,1 0 0 0 0,0 0 1 0 0,0 0-1 0 0,0 0 0 0 0,0 0 0 0 0,0 0 0 0 0,2-4 0 0 0,-1-3-21 0 0,1-1-1 0 0,0 0 0 0 0,1 0 0 0 0,0 1 0 0 0,0 0 1 0 0,1-1-1 0 0,1 2 0 0 0,0-1 0 0 0,6-10 0 0 0,-5 13-87 0 0,-1 0 0 0 0,1 1-1 0 0,0-1 1 0 0,1 1 0 0 0,10-8-1 0 0,-15 12 26 0 0,1 1-1 0 0,-1 0 1 0 0,0 0 0 0 0,0-1-1 0 0,1 1 1 0 0,-1 0 0 0 0,1 1-1 0 0,-1-1 1 0 0,1 0-1 0 0,-1 1 1 0 0,1 0 0 0 0,-1-1-1 0 0,1 1 1 0 0,0 0-1 0 0,-1 0 1 0 0,1 0 0 0 0,-1 1-1 0 0,1-1 1 0 0,-1 1 0 0 0,1-1-1 0 0,-1 1 1 0 0,4 1-1 0 0,-3 0 7 0 0,-1-1 0 0 0,1 1-1 0 0,0 0 1 0 0,-1 0 0 0 0,0 0-1 0 0,1 0 1 0 0,-1 0 0 0 0,0 0 0 0 0,0 0-1 0 0,0 1 1 0 0,-1-1 0 0 0,1 1-1 0 0,0 0 1 0 0,1 4 0 0 0,1 3-22 0 0,-1 0 1 0 0,5 18 0 0 0,-5-15 32 0 0,-3-13-14 0 0,0 1 0 0 0,0-1 0 0 0,0 1 0 0 0,0-1 0 0 0,0 1 0 0 0,1-1 0 0 0,-1 1 0 0 0,0-1 0 0 0,0 1 0 0 0,0-1 0 0 0,0 1 0 0 0,0-1 0 0 0,-1 1 0 0 0,1-1 0 0 0,0 1 0 0 0,0-1 0 0 0,0 1 0 0 0,0-1 0 0 0,0 1 0 0 0,-1 0 0 0 0,0 1 0 0 0,1-1 0 0 0,-1 1 0 0 0,0-1 0 0 0,1 1 0 0 0,-1 0 0 0 0,1-1 0 0 0,0 1 0 0 0,0 0 0 0 0,0-1 0 0 0,0 1 0 0 0,0 2 0 0 0,-3 17-2437 0 0,2-20 1098 0 0,1-1-4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45 12528 0 0,'0'0'572'0'0,"0"0"-11"0"0,-7 4-342 0 0,2 0 0 0 0,-1 0 0 0 0,1 0 0 0 0,0 0 0 0 0,0 1 0 0 0,0-1 0 0 0,1 1 0 0 0,0 0 0 0 0,-6 10 0 0 0,7-11-58 0 0,1 0 0 0 0,0 0 0 0 0,0 0 0 0 0,1 0 0 0 0,-1 0-1 0 0,1 1 1 0 0,0-1 0 0 0,0 1 0 0 0,1-1 0 0 0,-1 1 0 0 0,1-1 0 0 0,0 1 0 0 0,1 7-1 0 0,-1-10-139 0 0,1 0 0 0 0,-1 0-1 0 0,1 0 1 0 0,-1 0 0 0 0,1-1-1 0 0,0 1 1 0 0,0 0-1 0 0,0 0 1 0 0,0-1 0 0 0,0 1-1 0 0,1-1 1 0 0,-1 1-1 0 0,0-1 1 0 0,1 0 0 0 0,-1 1-1 0 0,1-1 1 0 0,-1 0 0 0 0,1 0-1 0 0,-1 0 1 0 0,1 0-1 0 0,0 0 1 0 0,0-1 0 0 0,-1 1-1 0 0,1 0 1 0 0,0-1-1 0 0,0 1 1 0 0,0-1 0 0 0,0 0-1 0 0,3 1 1 0 0,3-1 10 0 0,0 0 0 0 0,-1 0 0 0 0,1 0-1 0 0,0-1 1 0 0,-1 0 0 0 0,10-2 0 0 0,-5-1-25 0 0,0-1 1 0 0,-1 0-1 0 0,1 0 0 0 0,-1-2 1 0 0,16-10-1 0 0,-16 10 23 0 0,-8 5-28 0 0,-1 1 0 0 0,1-1 0 0 0,-1 0 0 0 0,0 0 0 0 0,0 0 0 0 0,0 0 0 0 0,0 0 1 0 0,0-1-1 0 0,0 1 0 0 0,0 0 0 0 0,-1-1 0 0 0,0 1 0 0 0,1-1 0 0 0,-1 0 0 0 0,0 0 0 0 0,1-5 0 0 0,-1 6-5 0 0,-1-1 0 0 0,0 1-1 0 0,0-1 1 0 0,0 1 0 0 0,0-1-1 0 0,-1 1 1 0 0,1-1-1 0 0,-1 1 1 0 0,1-1 0 0 0,-1 1-1 0 0,0-1 1 0 0,0 1-1 0 0,0 0 1 0 0,0-1 0 0 0,0 1-1 0 0,-1 0 1 0 0,1 0 0 0 0,-1 0-1 0 0,0 0 1 0 0,-1-2-1 0 0,-2-1-8 0 0,0 1-1 0 0,0 0 0 0 0,0 0 1 0 0,0 0-1 0 0,-1 0 0 0 0,0 1 1 0 0,1 0-1 0 0,-1 0 0 0 0,-9-2 1 0 0,2 1 11 0 0,0 1 1 0 0,-1 0-1 0 0,-20-2 1 0 0,30 5-6 0 0,0 0 0 0 0,1 1 0 0 0,-1-1 0 0 0,0 1 0 0 0,0 0 1 0 0,-4 1-1 0 0,-18 2-255 0 0,26-1 14 0 0,0-1 58 0 0,0-1 0 0 0,0 1 0 0 0,1 0 0 0 0,-1 0 0 0 0,0-1 0 0 0,0 1 0 0 0,1-1 0 0 0,-1 1 0 0 0,1 0 0 0 0,-1-1 0 0 0,1 1 0 0 0,0-1 0 0 0,0 1 0 0 0,0-1 0 0 0,0 1-1 0 0,0-1 1 0 0,0 0 0 0 0,0 1 0 0 0,1 0 0 0 0,12 3-1248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13448 0 0,'0'0'298'0'0,"0"0"46"0"0,0 0 24 0 0,0 0-37 0 0,0 0-143 0 0,0 0 191 0 0,1 2 107 0 0,1 1-356 0 0,-1 1-1 0 0,1-1 0 0 0,-1 1 0 0 0,0-1 1 0 0,0 1-1 0 0,-1 0 0 0 0,1-1 1 0 0,-1 1-1 0 0,1 0 0 0 0,-2 5 1 0 0,-4 38 772 0 0,4-40-786 0 0,0 0-1 0 0,0 0 0 0 0,0 0 0 0 0,2 7 1 0 0,-1-12-93 0 0,0 0 1 0 0,0 0 0 0 0,1 0 0 0 0,-1 0 0 0 0,1 0 0 0 0,0 0 0 0 0,-1 0 0 0 0,1 0 0 0 0,0 0 0 0 0,0 0 0 0 0,0 0 0 0 0,1-1-1 0 0,-1 1 1 0 0,0-1 0 0 0,1 1 0 0 0,-1 0 0 0 0,3 1 0 0 0,-3-2 57 0 0,-1-1-1 0 0,0 0 0 0 0,0 0 0 0 0,0 0 0 0 0,0 0 11 0 0,0 0 45 0 0,0 0 21 0 0,0 0 3 0 0,15-17 200 0 0,-2 7-240 0 0,-10 7-114 0 0,1 0 1 0 0,0 0-1 0 0,-1 0 1 0 0,0 0 0 0 0,0-1-1 0 0,0 1 1 0 0,0-1-1 0 0,0 1 1 0 0,-1-1 0 0 0,4-8-1 0 0,-5 9-6 0 0,0 0 0 0 0,0 0 0 0 0,1 1 0 0 0,-1-1 0 0 0,1 0 0 0 0,0 0 0 0 0,0 1 0 0 0,0-1 0 0 0,0 1 0 0 0,0 0 0 0 0,3-3 0 0 0,30-18 0 0 0,-11 7 0 0 0,10-3 2 0 0,-27 15-15 0 0,1 0-1 0 0,-1 0 0 0 0,13-10 0 0 0,-14 6-9 0 0,-6 8 22 0 0,0-1-1 0 0,0 1 1 0 0,0 0-1 0 0,0 0 1 0 0,0 0-1 0 0,1 0 0 0 0,-1 0 1 0 0,0 0-1 0 0,0 0 1 0 0,0 0-1 0 0,0-1 1 0 0,0 1-1 0 0,0 0 0 0 0,0 0 1 0 0,1 0-1 0 0,-1 0 1 0 0,0 0-1 0 0,0 0 1 0 0,0 0-1 0 0,0 0 0 0 0,0 0 1 0 0,1 0-1 0 0,-1 0 1 0 0,0 0-1 0 0,0 0 1 0 0,0 0-1 0 0,0 0 1 0 0,0 0-1 0 0,1 0 0 0 0,-1 0 1 0 0,0 0-1 0 0,0 0 1 0 0,0 0-1 0 0,0 0 1 0 0,0 0-1 0 0,0 0 0 0 0,1 0 1 0 0,-1 0-1 0 0,0 1 1 0 0,1-1-9 0 0,7 6-54 0 0,5 33-108 0 0,-12-37 172 0 0,0 0-1 0 0,0 1 1 0 0,0-1-1 0 0,0 0 0 0 0,0 0 1 0 0,0 1-1 0 0,-1-1 1 0 0,1 0-1 0 0,-1 1 0 0 0,1-1 1 0 0,-1 1-1 0 0,0-1 1 0 0,0 0-1 0 0,0 1 1 0 0,0-1-1 0 0,-1 1 0 0 0,1-1 1 0 0,-1 0-1 0 0,1 1 1 0 0,-1-1-1 0 0,0 0 0 0 0,0 0 1 0 0,0 1-1 0 0,0-1 1 0 0,0 0-1 0 0,-2 2 0 0 0,-7 10 3 0 0,7-10 2 0 0,0 0 1 0 0,0 0 0 0 0,0 0 0 0 0,0 0 0 0 0,1 1 0 0 0,0-1-1 0 0,0 1 1 0 0,0-1 0 0 0,0 1 0 0 0,1 0 0 0 0,0 0 0 0 0,-1 5-1 0 0,2-9-1 0 0,0 0-1 0 0,0 0 0 0 0,0 0 0 0 0,0 0 1 0 0,0 0-1 0 0,0 0 0 0 0,0 0 0 0 0,1 0 1 0 0,-1-1-1 0 0,0 1 0 0 0,1 0 0 0 0,0 2 1 0 0,5 0 14 0 0,-5-2-10 0 0,13 4 3 0 0,2-42-7565 0 0,-5 19 2007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13216 0 0,'0'0'604'0'0,"-1"0"-14"0"0,11 9 122 0 0,15 0 350 0 0,-24-8-532 0 0,-1-1-55 0 0,3 2-25 0 0,2 0-302 0 0,0 1 0 0 0,0-1 0 0 0,0 0 0 0 0,1 0 0 0 0,-1-1 0 0 0,1 1 0 0 0,-1-1-1 0 0,8 0 1 0 0,50 0-99 0 0,-37-1-749 0 0,-13 0-282 0 0,26-5-1 0 0,-22 2 435 0 0,12 2-762 0 0</inkml:trace>
  <inkml:trace contextRef="#ctx0" brushRef="#br0" timeOffset="1">149 159 12528 0 0,'-15'9'272'0'0,"-1"4"56"0"0,16 2 16 0 0,0 2 8 0 0,6 2-280 0 0,-2 0-72 0 0,-4 3 0 0 0,6-5 0 0 0,-1 2 224 0 0,-1-6 24 0 0,-4 1 8 0 0,0-1 0 0 0,-4-4 0 0 0,4 6 0 0 0,10-7 0 0 0,1-3-6496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 11024 0 0,'0'0'248'0'0,"0"0"34"0"0,0 0 22 0 0,-1 0-29 0 0,-3-3-102 0 0,3 3 238 0 0,1 0 124 0 0,0 0 29 0 0,-3 2-59 0 0,-4 4-389 0 0,0 1-1 0 0,1 0 1 0 0,-8 11 0 0 0,-7 1 157 0 0,18-16-168 0 0,0-1 0 0 0,-1 1 0 0 0,1 0 0 0 0,0 0 0 0 0,1 1 0 0 0,-1-1 0 0 0,-4 8 0 0 0,-5 16 697 0 0,11-22-647 0 0,-1 0-1 0 0,0 0 1 0 0,0 0-1 0 0,0 0 0 0 0,-1 0 1 0 0,0-1-1 0 0,0 1 1 0 0,0-1-1 0 0,0 0 1 0 0,-5 5-1 0 0,7-9-130 0 0,1 0 1 0 0,0 1-1 0 0,-1-1 0 0 0,1 1 0 0 0,0-1 1 0 0,-1 1-1 0 0,1-1 0 0 0,0 0 0 0 0,0 1 1 0 0,0-1-1 0 0,-1 1 0 0 0,1 0 0 0 0,0-1 1 0 0,0 1-1 0 0,0-1 0 0 0,0 1 0 0 0,0-1 1 0 0,0 1-1 0 0,0-1 0 0 0,0 1 0 0 0,0-1 1 0 0,0 1-1 0 0,0-1 0 0 0,1 1 0 0 0,-1-1 0 0 0,0 1 1 0 0,0-1-1 0 0,0 1 0 0 0,1-1 0 0 0,-1 1 1 0 0,0-1-1 0 0,1 1 0 0 0,-1-1 0 0 0,1 1 1 0 0,0 0 16 0 0,-1 0 1 0 0,1 0-1 0 0,0 1 1 0 0,0-1-1 0 0,0 0 1 0 0,1 0-1 0 0,-1-1 1 0 0,0 1-1 0 0,0 0 1 0 0,3 1-1 0 0,15 2 99 0 0,0 0-1 0 0,0-2 0 0 0,0 0 0 0 0,1-1 1 0 0,-1-1-1 0 0,0-1 0 0 0,1 0 0 0 0,18-5 1 0 0,-26 4-535 0 0,-8 2 11 0 0,-1-1 1 0 0,1 1 0 0 0,-1-1 0 0 0,1 0 0 0 0,-1 0 0 0 0,5-2-1 0 0,3-2-6151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41 4144 0 0,'25'-22'191'0'0,"-25"21"-188"0"0,1 1 0 0 0,-1 0 0 0 0,0 0 0 0 0,1 0 0 0 0,-1-1 0 0 0,0 1 1 0 0,1 0-1 0 0,-1 0 0 0 0,0-1 0 0 0,1 1 0 0 0,-1 0 0 0 0,0-1 0 0 0,0 1 1 0 0,1 0-1 0 0,-1-1 0 0 0,0 1 0 0 0,0 0 0 0 0,0-1 0 0 0,0 1 1 0 0,1-1-1 0 0,-1 1 0 0 0,0 0 0 0 0,0-1 0 0 0,0 1 0 0 0,0-1 0 0 0,0 1 1 0 0,0 0-1 0 0,0-1 0 0 0,0 1 0 0 0,0-1 0 0 0,0 1 0 0 0,0 0 0 0 0,-1-1 1 0 0,1 1-1 0 0,0-1 0 0 0,0 1 0 0 0,0 0 0 0 0,0-1 0 0 0,-1 1 1 0 0,1 0-1 0 0,0-1 0 0 0,0 1 0 0 0,0 0 0 0 0,-1-1 0 0 0,1 1 0 0 0,0 0 1 0 0,-1 0-1 0 0,1-1 0 0 0,0 1 0 0 0,-1 0 0 0 0,1 0 0 0 0,0 0 0 0 0,-1-1 1 0 0,1 1-1 0 0,-1 0 0 0 0,1 0 0 0 0,0 0 0 0 0,-1 0 0 0 0,1 0 1 0 0,-1 0-1 0 0,1 0 0 0 0,0 0 0 0 0,-1 0 0 0 0,1 0 0 0 0,-1 0 0 0 0,1 0 1 0 0,0 0-1 0 0,-1 0 0 0 0,-5 0 493 0 0,1 1 0 0 0,0-1 0 0 0,0 1 1 0 0,0 0-1 0 0,0 0 0 0 0,0 1 0 0 0,0 0 0 0 0,0 0 1 0 0,0 0-1 0 0,0 0 0 0 0,1 1 0 0 0,-1-1 0 0 0,1 1 1 0 0,0 0-1 0 0,0 1 0 0 0,0-1 0 0 0,0 1 0 0 0,-4 5 1 0 0,-2-1-269 0 0,1 0 1 0 0,-2-1-1 0 0,1 0 1 0 0,-1-1-1 0 0,-18 9 1 0 0,-16 9 444 0 0,24-11-330 0 0,10-7-85 0 0,1 0 0 0 0,0 1-1 0 0,-13 11 1 0 0,23-18-246 0 0,0 0 1 0 0,0 0-1 0 0,0 1 0 0 0,0-1 1 0 0,0 0-1 0 0,0 0 0 0 0,0 1 1 0 0,0-1-1 0 0,0 0 0 0 0,0 0 1 0 0,0 0-1 0 0,0 1 0 0 0,0-1 1 0 0,0 0-1 0 0,1 0 0 0 0,-1 0 0 0 0,0 1 1 0 0,0-1-1 0 0,0 0 0 0 0,0 0 1 0 0,0 0-1 0 0,0 1 0 0 0,0-1 1 0 0,1 0-1 0 0,-1 0 0 0 0,0 0 1 0 0,0 0-1 0 0,0 0 0 0 0,0 1 1 0 0,1-1-1 0 0,-1 0 0 0 0,0 0 0 0 0,0 0 1 0 0,1 0-1 0 0,6 5 84 0 0,2-2-37 0 0,1 1 1 0 0,-1-1 0 0 0,1-1 0 0 0,0 0-1 0 0,0-1 1 0 0,0 1 0 0 0,11-2-1 0 0,27 5 154 0 0,-4 1-38 0 0,-19-3-123 0 0,0 1 1 0 0,0 1-1 0 0,26 9 0 0 0,-41-11-45 0 0,-8-3-12 0 0,1 1 0 0 0,-1 0 0 0 0,0 0 0 0 0,0 0 0 0 0,0 0 0 0 0,1 0 0 0 0,1 2 0 0 0,-4-3 1 0 0,1 1 1 0 0,-1-1 0 0 0,1 1 0 0 0,-1-1 0 0 0,0 1-1 0 0,0-1 1 0 0,1 1 0 0 0,-1-1 0 0 0,0 1 0 0 0,0 0-1 0 0,1-1 1 0 0,-1 1 0 0 0,0-1 0 0 0,0 1 0 0 0,0 0 0 0 0,0-1-1 0 0,0 1 1 0 0,0 0 0 0 0,0-1 0 0 0,0 1 0 0 0,0-1-1 0 0,0 1 1 0 0,-1 0 0 0 0,1-1 0 0 0,0 1 0 0 0,0-1-1 0 0,0 1 1 0 0,-1-1 0 0 0,1 1 0 0 0,0 0 0 0 0,-1 0-1 0 0,-1 2-1 0 0,0-1 0 0 0,0 1 0 0 0,0-1 0 0 0,0 1 0 0 0,0-1 0 0 0,0 0 0 0 0,0 0 0 0 0,-1 0 0 0 0,1 0 0 0 0,-1 0 0 0 0,0-1 0 0 0,1 1 0 0 0,-4 1 0 0 0,-4 1 9 0 0,-1 0 0 0 0,-14 3 0 0 0,4-2-10 0 0,-78 21 60 0 0,94-24-45 0 0,4-1-6 0 0,0-1 0 0 0,1 0 1 0 0,-1 1-1 0 0,0-1 1 0 0,1 0-1 0 0,-1 0 1 0 0,0 1-1 0 0,0-1 1 0 0,1 0-1 0 0,-1 0 1 0 0,0 0-1 0 0,1 0 1 0 0,-1 0-1 0 0,0 0 1 0 0,0 0-1 0 0,1 0 0 0 0,-1 0 1 0 0,-1 0-1 0 0,2 0-17 0 0,-1-1 0 0 0,1 1 0 0 0,0 0 0 0 0,-1 0-1 0 0,1 0 1 0 0,-1 0 0 0 0,1 0 0 0 0,0 0-1 0 0,-1 0 1 0 0,1-1 0 0 0,0 1 0 0 0,-1 0 0 0 0,1 0-1 0 0,0 0 1 0 0,-1-1 0 0 0,1 1 0 0 0,0 0-1 0 0,-1-1 1 0 0,1 1 0 0 0,0 0 0 0 0,0-1 0 0 0,-1 1-1 0 0,1 0 1 0 0,0-1 0 0 0,0 1 0 0 0,0-1-1 0 0,4-2-355 0 0,-3 2 199 0 0,4-3-205 0 0,-1 0-1 0 0,0 0 1 0 0,0-1 0 0 0,6-9-1 0 0,-2 2-98 0 0,14-16-754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16208 0 0,'0'0'351'0'0,"0"0"81"0"0,0 0 16 0 0,0 0 8 0 0,-6 9-360 0 0,6-9-96 0 0,0 0 0 0 0,0 8 0 0 0,0-8 96 0 0,11 5 0 0 0,4-1 0 0 0,6 6 0 0 0,4-7-96 0 0,1-3 0 0 0,-2 0 0 0 0,7 0-4895 0 0,-5 0-993 0 0</inkml:trace>
  <inkml:trace contextRef="#ctx0" brushRef="#br0" timeOffset="1">135 246 12496 0 0,'-5'5'109'0'0,"0"0"16"0"0,1-1-1 0 0,0 1 1 0 0,1 0 0 0 0,-1 0-1 0 0,1 0 1 0 0,0 0 0 0 0,0 1-1 0 0,1-1 1 0 0,-3 7 0 0 0,3-2-140 0 0,1-6 42 0 0,0 1 0 0 0,0-1 0 0 0,1 1 1 0 0,-1 7-1 0 0,1-10 8 0 0,0 0 0 0 0,1-1 0 0 0,-1 1 1 0 0,1 0-1 0 0,-1-1 0 0 0,1 1 1 0 0,-1-1-1 0 0,1 1 0 0 0,0-1 0 0 0,0 1 1 0 0,-1-1-1 0 0,1 0 0 0 0,0 1 0 0 0,0-1 1 0 0,1 0-1 0 0,-1 0 0 0 0,2 2 1 0 0,1 0 12 0 0,-1-1 1 0 0,1 0-1 0 0,0 1 1 0 0,0-1-1 0 0,0 0 1 0 0,0-1-1 0 0,0 1 1 0 0,1-1-1 0 0,-1 0 1 0 0,0 0 0 0 0,1 0-1 0 0,-1-1 1 0 0,0 1-1 0 0,1-1 1 0 0,-1 0-1 0 0,7-1 1 0 0,-2-1-298 0 0,0 1 1 0 0,-1-1-1 0 0,0-1 1 0 0,1 1-1 0 0,-1-1 1 0 0,0-1-1 0 0,8-4 1 0 0,20-15-757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13272 0 0,'-2'1'298'0'0,"-6"3"-29"0"0,-1 0 0 0 0,1 1 0 0 0,-11 9-1 0 0,-7 3-185 0 0,17-10-24 0 0,1-1 1 0 0,0 2-1 0 0,1-1 1 0 0,-9 10 0 0 0,-11 12 674 0 0,24-27-681 0 0,1 0 1 0 0,0 0 0 0 0,1 1 0 0 0,-1-1 0 0 0,0 1 0 0 0,1-1 0 0 0,-1 1-1 0 0,1 0 1 0 0,0 0 0 0 0,0-1 0 0 0,0 1 0 0 0,0 0 0 0 0,0 0 0 0 0,0 4-1 0 0,1-6-42 0 0,0-1 0 0 0,0 1 0 0 0,0 0-1 0 0,1 0 1 0 0,-1-1 0 0 0,0 1-1 0 0,0 0 1 0 0,1-1 0 0 0,-1 1-1 0 0,0 0 1 0 0,1-1 0 0 0,-1 1-1 0 0,1-1 1 0 0,-1 1 0 0 0,1 0-1 0 0,-1-1 1 0 0,1 1 0 0 0,-1-1-1 0 0,1 1 1 0 0,-1-1 0 0 0,1 0-1 0 0,0 1 1 0 0,-1-1 0 0 0,1 0-1 0 0,0 1 1 0 0,-1-1 0 0 0,1 0-1 0 0,0 0 1 0 0,0 1 0 0 0,21 1 95 0 0,-13-2-29 0 0,-4 1-10 0 0,0-1 0 0 0,0 0 0 0 0,0 0 0 0 0,0-1-1 0 0,0 1 1 0 0,0-1 0 0 0,0 0 0 0 0,0 0-1 0 0,0-1 1 0 0,0 0 0 0 0,8-4 0 0 0,-4 1-146 0 0,-6 3 17 0 0,0 1 1 0 0,0-1-1 0 0,0 1 1 0 0,-1-1-1 0 0,1 0 1 0 0,-1 0 0 0 0,1 0-1 0 0,-1-1 1 0 0,1 1-1 0 0,-1-1 1 0 0,0 1-1 0 0,0-1 1 0 0,-1 0-1 0 0,1 1 1 0 0,2-7-1 0 0,-2 2-3 0 0,0 1 0 0 0,0-1 0 0 0,-1 0-1 0 0,0 0 1 0 0,0 0 0 0 0,-1 0 0 0 0,1-1 0 0 0,-3-11 0 0 0,2 18 76 0 0,0 0 1 0 0,0 0 0 0 0,0 1 0 0 0,0-1-1 0 0,-1 0 1 0 0,1 0 0 0 0,0 1 0 0 0,0-1 0 0 0,-1 0-1 0 0,1 1 1 0 0,0-1 0 0 0,-1 0 0 0 0,1 1 0 0 0,-1-1-1 0 0,1 0 1 0 0,-1 1 0 0 0,1-1 0 0 0,-1 1 0 0 0,1-1-1 0 0,-1 1 1 0 0,1-1 0 0 0,-1 1 0 0 0,0 0 0 0 0,1-1-1 0 0,-1 1 1 0 0,0 0 0 0 0,0-1 0 0 0,1 1 0 0 0,-1 0-1 0 0,0 0 1 0 0,1 0 0 0 0,-1-1 0 0 0,0 1-1 0 0,0 0 1 0 0,0 0 0 0 0,1 0 0 0 0,-1 0 0 0 0,0 1-1 0 0,0-1 1 0 0,1 0 0 0 0,-1 0 0 0 0,-1 1 0 0 0,0 0 52 0 0,1 0 0 0 0,-1 0 1 0 0,0 0-1 0 0,0 0 0 0 0,1 0 1 0 0,-1 1-1 0 0,1-1 0 0 0,-1 1 1 0 0,1-1-1 0 0,0 1 0 0 0,-1 0 0 0 0,1 0 1 0 0,0-1-1 0 0,-1 5 0 0 0,0-2-29 0 0,1 0-1 0 0,0 1 1 0 0,0-1-1 0 0,0 1 1 0 0,1-1-1 0 0,-1 1 1 0 0,2 9-1 0 0,5 34-56 0 0,-2-19 116 0 0,1 16 26 0 0,6 91 39 0 0,-11-119-132 0 0,0-1-1 0 0,-1 0 1 0 0,-7 31 0 0 0,8-45-27 0 0,-2 6 19 0 0,0 0 1 0 0,0 1-1 0 0,-1-1 0 0 0,0 0 0 0 0,0 0 1 0 0,-1 0-1 0 0,-9 13 0 0 0,12-19-115 0 0,-8 9 292 0 0,1-1 1 0 0,-1 0-1 0 0,-13 11 1 0 0,19-18-311 0 0,-1-1 0 0 0,1 1 0 0 0,-1-1 0 0 0,1 0 0 0 0,-1 0 1 0 0,-5 1-1 0 0,7-2-333 0 0,-1 0-1 0 0,0-1 1 0 0,1 1 0 0 0,-1-1 0 0 0,1 0 0 0 0,-1 1 0 0 0,0-1-1 0 0,1-1 1 0 0,-1 1 0 0 0,-4-1 0 0 0,-8 0-5374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1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31 407 14336 0 0,'0'0'330'0'0,"0"0"45"0"0,0 0 17 0 0,0 0-47 0 0,-1 2-225 0 0,-12 19 2 0 0,11-19-52 0 0,1 1 0 0 0,-1 0 0 0 0,0-1-1 0 0,1 1 1 0 0,-1 0 0 0 0,1 0 0 0 0,0 0 0 0 0,0 0-1 0 0,0 0 1 0 0,0 0 0 0 0,0 0 0 0 0,0 4-1 0 0,2-1 58 0 0,-1 0 0 0 0,1 0 0 0 0,-1 0 0 0 0,2 0-1 0 0,-1 0 1 0 0,1 0 0 0 0,-1 0 0 0 0,2-1 0 0 0,-1 1-1 0 0,6 8 1 0 0,-7-12-113 0 0,1 2 34 0 0,0 1-1 0 0,0-1 0 0 0,1 0 0 0 0,0-1 0 0 0,4 6 0 0 0,-6-8-32 0 0,-1 0-1 0 0,1-1 1 0 0,0 1-1 0 0,0 0 1 0 0,0-1-1 0 0,0 1 0 0 0,-1-1 1 0 0,1 1-1 0 0,0-1 1 0 0,0 1-1 0 0,0-1 1 0 0,0 1-1 0 0,0-1 0 0 0,0 0 1 0 0,0 0-1 0 0,1 1 1 0 0,-1-1-1 0 0,0 0 1 0 0,1 0-1 0 0,1-1-16 0 0,-1 1-1 0 0,0-1 1 0 0,0 0 0 0 0,0 0 0 0 0,1 0-1 0 0,-1 0 1 0 0,0 0 0 0 0,2-2-1 0 0,5-5 3 0 0,-7 3 0 0 0,0 1 0 0 0,0-1 0 0 0,0 1 0 0 0,-1-1 0 0 0,0 0 0 0 0,0 1 0 0 0,0-1 0 0 0,-1 0 0 0 0,0-8 0 0 0,5-23 0 0 0,5 2 0 0 0,-5 28 0 0 0,3 2-14 0 0,-6 3-34 0 0,1 2 50 0 0,1 0 1 0 0,-1 1-1 0 0,0 0 1 0 0,0 0-1 0 0,0 0 1 0 0,-1 0-1 0 0,1 0 1 0 0,0 1-1 0 0,-1-1 1 0 0,1 1-1 0 0,-1-1 1 0 0,0 1 0 0 0,2 4-1 0 0,2 0 1 0 0,5 6-24 0 0,-9-10 5 0 0,4 15 4 0 0,-5-16 81 0 0,-1-2-1 0 0,0 0 22 0 0,3 0 50 0 0,0-1 0 0 0,-1 1 0 0 0,1 0 0 0 0,0-1 0 0 0,0 0 0 0 0,2-1 0 0 0,3 0-130 0 0,0 1-43 0 0,-6 1-140 0 0,-2 0-62 0 0,1 0 186 0 0,1 0-1 0 0,0-1 1 0 0,0 1-1 0 0,-1 0 1 0 0,1 0-1 0 0,0 0 1 0 0,0 0-1 0 0,-1 0 1 0 0,1 1-1 0 0,0-1 1 0 0,0 0-1 0 0,-1 1 1 0 0,1 0-1 0 0,0-1 1 0 0,-1 1-1 0 0,1 0 1 0 0,-1 0-1 0 0,3 1 1 0 0,-1 0-84 0 0,0-1 0 0 0,0 1 0 0 0,0-1 0 0 0,-1 0 0 0 0,1 0 0 0 0,0 0 0 0 0,1-1 0 0 0,2 1 0 0 0,91-1-3632 0 0,-96 0 3699 0 0,0 0 0 0 0,-1 0 0 0 0,1 0 0 0 0,0 1 0 0 0,0-1 0 0 0,-1 0 0 0 0,1 0 1 0 0,0 1-1 0 0,-1-1 0 0 0,1 0 0 0 0,0 1 0 0 0,-1-1 0 0 0,1 0 0 0 0,0 1 0 0 0,-1-1 1 0 0,1 1-1 0 0,-1-1 0 0 0,1 1 0 0 0,0 0 0 0 0,-1 0 226 0 0,1-1-1 0 0,-1 1 1 0 0,1-1 0 0 0,-1 1-1 0 0,1-1 1 0 0,-1 0 0 0 0,1 1-1 0 0,-1-1 1 0 0,1 1 0 0 0,0-1-1 0 0,-1 0 1 0 0,1 0 0 0 0,-1 1-1 0 0,1-1 1 0 0,0 0 0 0 0,-1 0-1 0 0,1 0 1 0 0,1 0 0 0 0,6 1 29 0 0,1-2 0 0 0,0 1 0 0 0,-1-1 1 0 0,1-1-1 0 0,-1 1 0 0 0,1-1 0 0 0,-1-1 1 0 0,0 0-1 0 0,0 0 0 0 0,0 0 0 0 0,0-1 1 0 0,-1 0-1 0 0,1-1 0 0 0,-1 0 0 0 0,0 0 1 0 0,9-8-1 0 0,1-4-181 0 0,1 2-55 0 0,-2-2 0 0 0,1 0-1 0 0,-2-1 1 0 0,20-29 0 0 0,-28 35-92 0 0,0 0 0 0 0,0-1 0 0 0,-1 0 0 0 0,0-1 0 0 0,6-26 0 0 0,-11 35 105 0 0,13-92-516 0 0,-13 83 505 0 0,0 1-1 0 0,-1-1 0 0 0,-1 1 0 0 0,0-1 1 0 0,-4-15-1 0 0,3 23 36 0 0,1 3 4 0 0,0 0 0 0 0,1 0 1 0 0,0 0-1 0 0,-1 0 0 0 0,1 0 0 0 0,0 0 1 0 0,1-5-1 0 0,-1 8 7 0 0,0 0-1 0 0,0 0 1 0 0,0 0 0 0 0,0 0-1 0 0,0 0 1 0 0,0 0 0 0 0,0 0-1 0 0,0-1 1 0 0,0 1 0 0 0,0 0-1 0 0,0 0 1 0 0,0 0 0 0 0,0 0-1 0 0,0 0 1 0 0,0 0 0 0 0,0 0-1 0 0,0 0 1 0 0,0 0 0 0 0,0-1-1 0 0,0 1 1 0 0,0 0 0 0 0,0 0 0 0 0,-1 0-1 0 0,1 0 1 0 0,0 0 0 0 0,0 0-1 0 0,0 0 1 0 0,0 0 0 0 0,0 0-1 0 0,0 0 1 0 0,0 0 0 0 0,0 0-1 0 0,0-1 1 0 0,0 1 0 0 0,0 0-1 0 0,-1 0 1 0 0,1 0 0 0 0,0 0-1 0 0,0 0 1 0 0,0 0 0 0 0,0 0-1 0 0,0 0 1 0 0,0 0 0 0 0,0 0-1 0 0,0 0 1 0 0,-1 0 0 0 0,0 0 8 0 0,0-1-1 0 0,1 1 1 0 0,-1 0 0 0 0,0-1 0 0 0,0 1-1 0 0,0 0 1 0 0,0-1 0 0 0,0 1 0 0 0,0 0 0 0 0,0 0-1 0 0,-1 0 1 0 0,1 1 8 0 0,0 0 0 0 0,0-1 1 0 0,0 1-1 0 0,1 0 0 0 0,-1 0 0 0 0,0 0 0 0 0,1 0 0 0 0,-1 0 1 0 0,1 0-1 0 0,-1 0 0 0 0,0 2 0 0 0,-2 3 28 0 0,-7 8 94 0 0,1 0 1 0 0,0 1-1 0 0,2 1 1 0 0,0-1-1 0 0,0 1 1 0 0,1 1-1 0 0,1-1 1 0 0,1 1-1 0 0,0 0 1 0 0,2 0-1 0 0,0 0 1 0 0,0 0-1 0 0,2 0 0 0 0,0 0 1 0 0,1 0-1 0 0,0 1 1 0 0,5 18-1 0 0,-1-16 5 0 0,1 1 1 0 0,0-1-1 0 0,2 0 0 0 0,18 35 0 0 0,-23-49-138 0 0,1 0 1 0 0,0 0-1 0 0,1-1 1 0 0,-1 1-1 0 0,1-1 1 0 0,0 0-1 0 0,0 0 1 0 0,1-1-1 0 0,-1 1 1 0 0,1-1-1 0 0,0 0 1 0 0,0-1-1 0 0,0 0 1 0 0,1 0-1 0 0,-1 0 1 0 0,1-1-1 0 0,0 1 1 0 0,11 1-1 0 0,26-2 6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2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59 1376 0 0,'-3'-5'2272'0'0,"-4"-5"3878"0"0,6 9-6075 0 0,1 1 0 0 0,-1-1 0 0 0,1 1 0 0 0,0-1-1 0 0,-1 1 1 0 0,1-1 0 0 0,-1 1 0 0 0,0-1 0 0 0,1 1-1 0 0,-1 0 1 0 0,1-1 0 0 0,-1 1 0 0 0,1 0-1 0 0,-1-1 1 0 0,0 1 0 0 0,1 0 0 0 0,-1 0 0 0 0,0 0-1 0 0,1-1 1 0 0,-1 1 0 0 0,0 0 0 0 0,1 0 0 0 0,-1 0-1 0 0,0 0 1 0 0,1 0 0 0 0,-1 0 0 0 0,0 1 0 0 0,1-1-1 0 0,-1 0 1 0 0,0 0 0 0 0,1 0 0 0 0,-1 1 0 0 0,0-1-1 0 0,1 0 1 0 0,-1 1 0 0 0,1-1 0 0 0,-1 0 0 0 0,0 1-1 0 0,1-1 1 0 0,-1 1 0 0 0,1-1 0 0 0,-1 2 0 0 0,-5 3 145 0 0,0 1 0 0 0,0 0 0 0 0,-5 6 1 0 0,4-3 87 0 0,1-1-203 0 0,1-1 1 0 0,0 1 0 0 0,0 0 0 0 0,0 0 0 0 0,1 0 0 0 0,1 1 0 0 0,-3 8 0 0 0,-15 65 836 0 0,19-73-910 0 0,-6 37 147 0 0,7-42-142 0 0,1 0 0 0 0,0 0 0 0 0,0 0 0 0 0,0-1 1 0 0,0 1-1 0 0,1 0 0 0 0,-1 0 0 0 0,1 0 0 0 0,2 3 0 0 0,-3-5 82 0 0,0-2-39 0 0,0 0-15 0 0,0 0-1 0 0,2 1 27 0 0,0 0-57 0 0,-1-1 0 0 0,1 1 0 0 0,-1-1 0 0 0,1 0 0 0 0,0 1-1 0 0,-1-1 1 0 0,1 0 0 0 0,0 0 0 0 0,-1 0 0 0 0,1 0 0 0 0,0-1 0 0 0,-1 1 0 0 0,1 0 0 0 0,-1-1-1 0 0,1 1 1 0 0,0-1 0 0 0,-1 1 0 0 0,1-1 0 0 0,-1 0 0 0 0,1 0 0 0 0,-1 0 0 0 0,0 0 0 0 0,1 0-1 0 0,1-2 1 0 0,5-3 78 0 0,0-1-1 0 0,10-13 0 0 0,6-9-47 0 0,31-51-1 0 0,-53 77-75 0 0,2-2-24 0 0,0 0-1 0 0,0 0 0 0 0,7-6 1 0 0,-5 5-13 0 0,-4 5-20 0 0,-2 1-22 0 0,0 0-5 0 0,1 0 78 0 0,1 1 0 0 0,0-1 0 0 0,-1 1 0 0 0,1-1 0 0 0,-1 1-1 0 0,1 0 1 0 0,-1-1 0 0 0,1 1 0 0 0,-1 0 0 0 0,1 0-1 0 0,-1 0 1 0 0,0 0 0 0 0,0 0 0 0 0,1 1 0 0 0,-1-1 0 0 0,0 0-1 0 0,0 0 1 0 0,0 1 0 0 0,0-1 0 0 0,-1 1 0 0 0,2 2-1 0 0,2 4-18 0 0,0 0 0 0 0,4 17-1 0 0,-6-20 33 0 0,1 5 9 0 0,0 0 1 0 0,7 15-1 0 0,-8-22 28 0 0,0 0 0 0 0,-1 0 0 0 0,1 0 0 0 0,1 0 0 0 0,-1 0 0 0 0,0-1 0 0 0,0 1 0 0 0,1-1 0 0 0,0 0 0 0 0,-1 1 0 0 0,1-1 0 0 0,4 2 0 0 0,-1-2 5 0 0,0 1 0 0 0,0-1-1 0 0,0 0 1 0 0,0 0-1 0 0,0 0 1 0 0,0-1-1 0 0,1 0 1 0 0,-1 0-1 0 0,10-1 1 0 0,-5 0 4 0 0,-1-1 0 0 0,1-1 0 0 0,0 0 0 0 0,20-6 0 0 0,0-4 81 0 0,0-2 0 0 0,46-27 0 0 0,-76 40-115 0 0,17-10 95 0 0,29-26-1 0 0,-44 34-93 0 0,0 1-1 0 0,0-1 1 0 0,-1 0-1 0 0,0-1 1 0 0,1 1-1 0 0,-1 0 1 0 0,0-1-1 0 0,-1 1 1 0 0,1-1-1 0 0,0 0 1 0 0,-1 1-1 0 0,1-6 1 0 0,-1 7-6 0 0,-1 0 0 0 0,1 0 1 0 0,-1 0-1 0 0,0 0 1 0 0,0 0-1 0 0,0 0 0 0 0,0 0 1 0 0,0-1-1 0 0,0 1 0 0 0,0 0 1 0 0,-1 0-1 0 0,1 0 1 0 0,-1 0-1 0 0,0 0 0 0 0,1 0 1 0 0,-1 0-1 0 0,0 0 0 0 0,0 0 1 0 0,0 1-1 0 0,-1-1 1 0 0,1 0-1 0 0,0 0 0 0 0,-2-1 1 0 0,-8-5 179 0 0,1 1 0 0 0,-1 0-1 0 0,-1 1 1 0 0,-20-9 0 0 0,14 7-47 0 0,-20-12-1 0 0,4 2-975 0 0,31 17-3863 0 0,-5 1-1614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1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9184 0 0,'0'0'421'0'0,"0"0"-12"0"0,0 0-123 0 0,0 0 455 0 0,0 0 230 0 0,0 0 42 0 0,0 0-54 0 0,0 0-269 0 0,0 0-119 0 0,3 0-24 0 0,114-6 2266 0 0,-98 4-2767 0 0,1-2 0 0 0,19-6 0 0 0,-37 9-257 0 0,1 0 244 0 0,1 0 0 0 0,-1 0 0 0 0,1 0 0 0 0,0 1 0 0 0,0-1 0 0 0,6 1 0 0 0,13 2-5436 0 0,-23-2-341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2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11 214 10912 0 0,'-1'-1'497'0'0,"-4"-25"194"0"0,3 9-695 0 0,1 14 231 0 0,0 0 0 0 0,1 0 1 0 0,-1-1-1 0 0,1 1 0 0 0,0 0 1 0 0,0-1-1 0 0,1 1 1 0 0,-1 0-1 0 0,1-1 0 0 0,-1 1 1 0 0,1 0-1 0 0,3-6 0 0 0,0 0 737 0 0,0 0 0 0 0,12-15 0 0 0,-10 15-764 0 0,-1 3-101 0 0,-1 1-1 0 0,1 0 1 0 0,0 0-1 0 0,1 0 1 0 0,-1 0-1 0 0,1 1 1 0 0,0 0-1 0 0,0 0 1 0 0,0 1-1 0 0,0-1 1 0 0,1 1-1 0 0,8-2 1 0 0,-7 2-50 0 0,0 0 0 0 0,0 1 0 0 0,0 1 1 0 0,1-1-1 0 0,-1 1 0 0 0,1 1 0 0 0,-1-1 0 0 0,1 1 0 0 0,-1 1 1 0 0,9 1-1 0 0,-10-1-65 0 0,-1 1 0 0 0,1 0 0 0 0,-1 0 0 0 0,0 0 0 0 0,0 0 0 0 0,0 1 1 0 0,0 0-1 0 0,0 1 0 0 0,-1-1 0 0 0,1 1 0 0 0,-1 0 0 0 0,0 1 0 0 0,0-1 0 0 0,-1 1 0 0 0,1 0 1 0 0,-1 0-1 0 0,0 0 0 0 0,0 0 0 0 0,-1 1 0 0 0,0 0 0 0 0,0 0 0 0 0,0 0 0 0 0,2 8 0 0 0,-4-11-6 0 0,3 9-27 0 0,0-1 1 0 0,3 20-1 0 0,-7-26 50 0 0,1 0 0 0 0,-1 0-1 0 0,-1 0 1 0 0,1 0 0 0 0,-1 0 0 0 0,1 0 0 0 0,-1 0 0 0 0,-1-1 0 0 0,-2 8-1 0 0,-2 2-1 0 0,-1 0 1 0 0,0 0-1 0 0,-1-1 0 0 0,-17 22 0 0 0,-46 45 136 0 0,58-66-66 0 0,-53 46 263 0 0,10-10-264 0 0,43-40-59 0 0,8-8-6195 0 0,18-5 228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3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11544 0 0,'0'0'529'0'0,"0"0"-12"0"0,-1 2-329 0 0,-4 2-228 0 0,-1 2 263 0 0,0 0 0 0 0,0 1 0 0 0,0-1 0 0 0,1 1-1 0 0,0 0 1 0 0,0 0 0 0 0,-6 14 0 0 0,8-12-88 0 0,-18 45 954 0 0,-16 71 0 0 0,32-107-921 0 0,2 0 0 0 0,1 0-1 0 0,0 1 1 0 0,1 0 0 0 0,1-1 0 0 0,1 1 0 0 0,0-1 0 0 0,5 22 0 0 0,-3-31-74 0 0,0 0 1 0 0,0 0 0 0 0,0 0-1 0 0,1 0 1 0 0,0 0 0 0 0,1-1-1 0 0,11 15 1 0 0,-11-17-257 0 0,0 0 0 0 0,1 0 0 0 0,0 0 0 0 0,6 4 0 0 0,-7-6-665 0 0,0-1 1 0 0,0 0 0 0 0,1 0 0 0 0,-1 0-1 0 0,11 3 1 0 0,4-1-4908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3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 5984 0 0,'0'0'464'0'0,"0"0"-162"0"0,-2-1 460 0 0,1 1-750 0 0,1-1 109 0 0,-1 1-1 0 0,0-1 1 0 0,0 1 0 0 0,0-1-1 0 0,1 1 1 0 0,-1 0 0 0 0,0-1-1 0 0,0 1 1 0 0,0 0 0 0 0,0 0-1 0 0,0-1 1 0 0,0 1 0 0 0,1 0-1 0 0,-1 0 1 0 0,0 0 0 0 0,0 0-1 0 0,0 0 1 0 0,0 0 0 0 0,0 1 0 0 0,0-1-1 0 0,0 0 1 0 0,0 0 0 0 0,1 1-1 0 0,-1-1 1 0 0,0 0 0 0 0,0 1-1 0 0,0-1 1 0 0,1 1 0 0 0,-1-1-1 0 0,0 1 1 0 0,0-1 0 0 0,0 2-1 0 0,-9 4 415 0 0,8-5-482 0 0,1 0 0 0 0,-1-1 0 0 0,0 2 0 0 0,1-1 0 0 0,-1 0 0 0 0,1 0 0 0 0,-1 0 0 0 0,1 1 0 0 0,0-1 0 0 0,-1 1 0 0 0,1-1 0 0 0,0 1 0 0 0,0 0 0 0 0,0-1 0 0 0,0 1 0 0 0,0 0 0 0 0,0 0 0 0 0,0 3 0 0 0,-55 143 1767 0 0,40-95-1217 0 0,2-7-66 0 0,14-46-535 0 0,-7 16 267 0 0,1 0-1 0 0,0 0 1 0 0,1 1 0 0 0,1-1 0 0 0,1 1 0 0 0,-2 29-1 0 0,5-45-250 0 0,0 0-1 0 0,0 1 1 0 0,0-1 0 0 0,0 0-1 0 0,0 0 1 0 0,1 0-1 0 0,-1 0 1 0 0,0 0-1 0 0,1 0 1 0 0,-1 0-1 0 0,1 0 1 0 0,-1 0-1 0 0,1 0 1 0 0,0 0-1 0 0,-1 0 1 0 0,1 0-1 0 0,0 0 1 0 0,0-1-1 0 0,-1 1 1 0 0,1 0-1 0 0,0 0 1 0 0,0-1-1 0 0,0 1 1 0 0,0-1-1 0 0,0 1 1 0 0,0-1-1 0 0,0 1 1 0 0,0-1-1 0 0,0 1 1 0 0,0-1-1 0 0,0 0 1 0 0,0 0-1 0 0,1 0 1 0 0,0 1-1 0 0,3-1 38 0 0,-1 0 0 0 0,0 0 0 0 0,1 0-1 0 0,-1 0 1 0 0,1-1 0 0 0,8-2-1 0 0,33-11 37 0 0,-1-3-1 0 0,78-41 0 0 0,-84 36-1538 0 0,-37 21 841 0 0,-2 1-136 0 0,0 0-573 0 0,-4 1-254 0 0,-13 3-50 0 0,-7 4-10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3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14600 0 0,'0'0'330'0'0,"0"0"45"0"0,0 0 20 0 0,0 0-38 0 0,3 0-166 0 0,53 0 975 0 0,62-10 1 0 0,-69 4-1072 0 0,2-1-1245 0 0,-19 2-2962 0 0,-5 1-1646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3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11544 0 0,'0'0'264'0'0,"-1"2"34"0"0,-16 26 257 0 0,2 0-1 0 0,0 1 0 0 0,-14 42 1 0 0,23-52 47 0 0,-1 1 248 0 0,-6 34 1 0 0,12-47-706 0 0,0-1 1 0 0,1 0 0 0 0,0 1-1 0 0,0-1 1 0 0,0 1 0 0 0,1-1-1 0 0,0 0 1 0 0,0 1 0 0 0,4 10-1 0 0,-3-11-77 0 0,2 3 43 0 0,-1 0 1 0 0,8 13-1 0 0,-10-20-97 0 0,1 0 0 0 0,0 1-1 0 0,-1-1 1 0 0,1 0 0 0 0,0 0-1 0 0,0 0 1 0 0,0 0 0 0 0,0 0-1 0 0,1 0 1 0 0,-1-1 0 0 0,0 1-1 0 0,1-1 1 0 0,2 2 0 0 0,3-1-222 0 0,-1 1 0 0 0,1-1 0 0 0,-1 0 0 0 0,1-1 1 0 0,0 0-1 0 0,0 0 0 0 0,13-1 0 0 0,5-3-5910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3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14568 0 0,'0'0'330'0'0,"0"0"45"0"0,0 0 20 0 0,0 0-38 0 0,3 0-229 0 0,0-1-82 0 0,0 1-1 0 0,1 0 1 0 0,-1 1 0 0 0,0-1-1 0 0,0 1 1 0 0,0-1 0 0 0,0 1-1 0 0,0 0 1 0 0,1 0 0 0 0,-2 0-1 0 0,1 1 1 0 0,4 2 0 0 0,8 2 312 0 0,-7-3-220 0 0,1 0 1 0 0,-1 1 0 0 0,1 0-1 0 0,-1 0 1 0 0,0 1 0 0 0,-1 0-1 0 0,1 0 1 0 0,-1 1 0 0 0,0 0-1 0 0,0 0 1 0 0,6 9 0 0 0,-6-6-102 0 0,1 0 0 0 0,-2 0-1 0 0,0 1 1 0 0,0 0 0 0 0,0 1 0 0 0,-1-1 0 0 0,-1 1 0 0 0,5 18 0 0 0,-7-19-36 0 0,-1 1 0 0 0,-1-1 0 0 0,0 1 0 0 0,0 0 0 0 0,-1-1 0 0 0,-1 1 0 0 0,0-1 0 0 0,0 1 0 0 0,-4 10 0 0 0,2-10-43 0 0,-1-1 0 0 0,0 0 0 0 0,0 0 0 0 0,-1-1 0 0 0,-8 12 0 0 0,-39 40-540 0 0,46-52 5 0 0,-2-1 0 0 0,1-1 0 0 0,-17 12 0 0 0,-19 8-786 0 0,1-11-11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3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14368 0 0,'0'0'330'0'0,"0"0"45"0"0,0 0 17 0 0,0 0-47 0 0,2 1-225 0 0,12 3-73 0 0,-6-2 154 0 0,-1 0-1 0 0,1 1 1 0 0,-1 0 0 0 0,9 5 0 0 0,-14-7-133 0 0,1 1-1 0 0,0-1 1 0 0,0 0 0 0 0,1 0 0 0 0,-1-1-1 0 0,0 1 1 0 0,0-1 0 0 0,0 1 0 0 0,0-1 0 0 0,1 0-1 0 0,-1 0 1 0 0,0 0 0 0 0,0-1 0 0 0,6-1-1 0 0,14 0-65 0 0,-20 2-35 0 0,1 0 0 0 0,0-1 0 0 0,-1 1 0 0 0,1-1 1 0 0,4-2-1 0 0,11-1-1356 0 0,-15 2-2648 0 0,4-5-1291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3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 0 0,'0'0'509'0'0,"0"0"1301"0"0,0 2 569 0 0,1 2-1386 0 0,-1 0 0 0 0,1 1 0 0 0,0-1 0 0 0,0 0 0 0 0,2 4 0 0 0,-1-3-728 0 0,-1 0 0 0 0,1 0 1 0 0,-1 0-1 0 0,0 0 0 0 0,0 7 1 0 0,-2 8 382 0 0,1 10 240 0 0,2 15 97 0 0,-2-36-820 0 0,0-1-1 0 0,0 0 0 0 0,1 1 0 0 0,3 12 0 0 0,0 8 37 0 0,-4-24-177 0 0,0-1-1 0 0,1 0 1 0 0,0 1 0 0 0,-1-1-1 0 0,4 7 1 0 0,0-2-79 0 0,-3-8-288 0 0,-1-1-133 0 0,1-1-32 0 0,4-7-4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3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10680 0 0,'0'0'489'0'0,"0"0"-8"0"0,0 0-238 0 0,0 0 146 0 0,0 0 99 0 0,1 3 22 0 0,2 9-218 0 0,-1 1 1 0 0,0-1-1 0 0,1 25 1 0 0,0-5 70 0 0,-1-5 327 0 0,-2 44 0 0 0,-1-23-220 0 0,6-3 941 0 0,5-67-1134 0 0,-1-2-265 0 0,-7 16-19 0 0,1 1 0 0 0,0 0 0 0 0,0 0 0 0 0,0 1 0 0 0,1-1 0 0 0,0 1 1 0 0,1-1-1 0 0,9-10 0 0 0,-13 17 24 0 0,-1-1-1 0 0,1 0 1 0 0,-1 0 0 0 0,1 0 0 0 0,0 0 0 0 0,-1 1-1 0 0,1-1 1 0 0,0 0 0 0 0,0 1 0 0 0,0-1-1 0 0,0 0 1 0 0,-1 1 0 0 0,1-1 0 0 0,0 1 0 0 0,0 0-1 0 0,0-1 1 0 0,0 1 0 0 0,0 0 0 0 0,0-1 0 0 0,0 1-1 0 0,0 0 1 0 0,0 0 0 0 0,1 0 0 0 0,-1 0 0 0 0,1 0-1 0 0,0 1-1 0 0,-1 0 0 0 0,0-1-1 0 0,0 1 1 0 0,0 0 0 0 0,0 0-1 0 0,0 0 1 0 0,0 0 0 0 0,0 0-1 0 0,0 0 1 0 0,-1 0 0 0 0,1 0-1 0 0,1 2 1 0 0,1 2 56 0 0,-2-4 8 0 0,4 15 66 0 0,9 29 138 0 0,-11-28-65 0 0,-3-15-209 0 0,0-1 0 0 0,0 1 1 0 0,0-1-1 0 0,1 1 0 0 0,-1-1 1 0 0,0 1-1 0 0,1-1 0 0 0,-1 1 0 0 0,1 1 1 0 0,0-2-598 0 0,-1-1-256 0 0,0 0-54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3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73 2760 0 0,'-2'0'125'0'0,"-57"-9"2051"0"0,59 9-1976 0 0,0 0 0 0 0,0 0 0 0 0,0 0 0 0 0,-1 0 0 0 0,1 0 0 0 0,0 0-1 0 0,0-1 1 0 0,-1 1 0 0 0,1 0 0 0 0,0 0 0 0 0,0 0 0 0 0,0 0 0 0 0,-1 0 0 0 0,1 0 0 0 0,0 0-1 0 0,0-1 1 0 0,0 1 0 0 0,-1 0 0 0 0,1 0 0 0 0,0 0 0 0 0,0 0 0 0 0,0-1 0 0 0,0 1 0 0 0,0 0-1 0 0,-1 0 1 0 0,1 0 0 0 0,0-1 0 0 0,0 1 0 0 0,0 0 0 0 0,0 0 0 0 0,0-1 0 0 0,0 1 0 0 0,0 0-1 0 0,0 0 1 0 0,0-1 0 0 0,0-6 1335 0 0,0 7-1697 0 0,1-2 229 0 0,-1 1 0 0 0,0-1 0 0 0,1 1 0 0 0,-1 0-1 0 0,1-1 1 0 0,0 1 0 0 0,-1 0 0 0 0,1 0 0 0 0,0-1 0 0 0,-1 1-1 0 0,1 0 1 0 0,0 0 0 0 0,0 0 0 0 0,0 0 0 0 0,0 0 0 0 0,0 0-1 0 0,1 0 1 0 0,-1 0 0 0 0,0 1 0 0 0,0-1 0 0 0,0 0 0 0 0,1 1-1 0 0,-1-1 1 0 0,0 1 0 0 0,3-1 0 0 0,3-1 41 0 0,-1 2 0 0 0,1-1 0 0 0,-1 1 0 0 0,12 1 0 0 0,14-2 38 0 0,-2-4-1 0 0,2 1-1 0 0,38 1 0 0 0,123-1 328 0 0,-105 2-265 0 0,28 0 138 0 0,99 2 194 0 0,113 3-363 0 0,-102 2-353 0 0,366 4 95 0 0,-346-3 95 0 0,145 8 129 0 0,-22 2 536 0 0,-223-11-165 0 0,205-8 112 0 0,-111-2-644 0 0,-72 3 83 0 0,-80-1-24 0 0,53 1 144 0 0,-122 3-138 0 0,-14-2-48 0 0,0 1 0 0 0,0 1 0 0 0,-1-1 1 0 0,1 1-1 0 0,0 0 0 0 0,0 0 0 0 0,0 0 0 0 0,0 1 1 0 0,-1-1-1 0 0,1 1 0 0 0,5 3 0 0 0,-8-4 42 0 0,-2-1 24 0 0,0 0-30 0 0,0 0-120 0 0,0 0-14 0 0,0 0-182 0 0,0 0-784 0 0,0 0-336 0 0,0 0-66 0 0,0-1 1212 0 0,1 1-1 0 0,0-1 1 0 0,0 0 0 0 0,0 1 0 0 0,0 0-1 0 0,0-1 1 0 0,0 1 0 0 0,0-1 0 0 0,0 1-1 0 0,0 0 1 0 0,0 0 0 0 0,0-1 0 0 0,0 1-1 0 0,0 0 1 0 0,2 0 0 0 0,-2 0-561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2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10 268 7688 0 0,'0'0'349'0'0,"0"0"-2"0"0,0 0-102 0 0,0 0 403 0 0,2 2 199 0 0,2 3-353 0 0,8 7 1373 0 0,26 20 0 0 0,-24-22-1362 0 0,1 0 1 0 0,1 0-1 0 0,0-2 1 0 0,17 7-1 0 0,-27-13-439 0 0,0 0 0 0 0,1 0 0 0 0,-1-1 0 0 0,1 0 0 0 0,-1 0 0 0 0,1-1 0 0 0,-1 0 0 0 0,1 0-1 0 0,-1 0 1 0 0,1-1 0 0 0,7-2 0 0 0,3 0 7 0 0,-14 2-60 0 0,0 1 0 0 0,0 0 1 0 0,0-1-1 0 0,0 0 1 0 0,0 0-1 0 0,-1 0 0 0 0,1 0 1 0 0,0 0-1 0 0,-1 0 1 0 0,1-1-1 0 0,-1 1 0 0 0,5-4 1 0 0,-5 3-11 0 0,1-1 0 0 0,-1 1-1 0 0,1-1 1 0 0,-1 0 0 0 0,0 1 0 0 0,0-1 0 0 0,0 0 0 0 0,0 0 0 0 0,-1-1 0 0 0,1 1-1 0 0,-1 0 1 0 0,0-1 0 0 0,0 1 0 0 0,0 0 0 0 0,0-1 0 0 0,-1 1 0 0 0,1-1-1 0 0,-1 1 1 0 0,0-1 0 0 0,0 1 0 0 0,0-1 0 0 0,0 0 0 0 0,-1 1 0 0 0,1-1 0 0 0,-3-6-1 0 0,-8-17 14 0 0,5 13 0 0 0,0-1 0 0 0,-12-19 0 0 0,13 25-16 0 0,0 0 0 0 0,1-1 0 0 0,-4-12 0 0 0,-10-19 0 0 0,14 34 0 0 0,0-1 0 0 0,1 0 0 0 0,0 0 0 0 0,-3-11 0 0 0,2 11 0 0 0,-8-6 0 0 0,11 13 0 0 0,0 0 0 0 0,1 0 0 0 0,-1 0 0 0 0,0 0 0 0 0,1 1 0 0 0,-1-1 0 0 0,0 0 0 0 0,0 0 0 0 0,0 1 0 0 0,0-1 0 0 0,0 0 0 0 0,0 1 0 0 0,0-1 0 0 0,0 1 0 0 0,0-1 0 0 0,0 1 0 0 0,0 0 0 0 0,0 0 0 0 0,-1-1 0 0 0,0 1 0 0 0,-1-1 0 0 0,0 1 0 0 0,0 0 0 0 0,0 0 0 0 0,0 0 0 0 0,0 0 0 0 0,0 1 0 0 0,0-1 0 0 0,0 1 0 0 0,0 0 0 0 0,0 0 0 0 0,0 0 0 0 0,0 0 0 0 0,0 0 0 0 0,1 1 0 0 0,-6 2 0 0 0,4-1 1 0 0,-1 0 0 0 0,1 1 0 0 0,0-1 1 0 0,0 0-1 0 0,0 1 0 0 0,1 0 1 0 0,-1 0-1 0 0,-4 7 0 0 0,0 7 72 0 0,0 0 0 0 0,-8 27 0 0 0,2-5-36 0 0,2-3 48 0 0,2 0 0 0 0,1 1 0 0 0,2 1 0 0 0,1-1 0 0 0,0 45-1 0 0,5 72 781 0 0,2-85-452 0 0,3 39 36 0 0,2-90-374 0 0,-1 2 66 0 0,-5-19-70 0 0,0-2 14 0 0,0 0-38 0 0,0 0-102 0 0,1-2-159 0 0,-1 0-1 0 0,1 0 1 0 0,-1 1-1 0 0,1-1 1 0 0,-1 0 0 0 0,1 0-1 0 0,-1 0 1 0 0,0 0-1 0 0,0-4 1 0 0,-4-22-5903 0 0,4 15 640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3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 1376 0 0,'-2'-1'107'0'0,"-7"-1"3041"0"0,11 3 5346 0 0,8 5-1481 0 0,-2-2-10080 0 0,27 12 3080 0 0,-22-10 132 0 0,0-1-1 0 0,-1 2 1 0 0,0-1-1 0 0,11 10 1 0 0,-19-13-119 0 0,-1 0 1 0 0,1 0 0 0 0,-1 0 0 0 0,0 1 0 0 0,0-1-1 0 0,-1 1 1 0 0,1 0 0 0 0,-1-1 0 0 0,0 1 0 0 0,0 0-1 0 0,0 1 1 0 0,0-1 0 0 0,-1 0 0 0 0,0 0 0 0 0,0 1-1 0 0,1 7 1 0 0,-1-7 16 0 0,-1 1-1 0 0,-1 0 1 0 0,1 0-1 0 0,-1 0 1 0 0,0 0-1 0 0,0-1 1 0 0,-1 1-1 0 0,0 0 1 0 0,0-1 0 0 0,0 0-1 0 0,0 1 1 0 0,-1-1-1 0 0,-6 9 1 0 0,-5 5 212 0 0,0 0 1 0 0,-19 18-1 0 0,27-31-168 0 0,-66 63-1188 0 0,53-52-3515 0 0,9-8-1402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3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4608 0 0,'0'0'353'0'0,"0"0"131"0"0,2 0 1413 0 0,73-2 7130 0 0,-16-2-8240 0 0,59-12 0 0 0,-75 10-777 0 0,-29 4-126 0 0,0 0 0 0 0,0-1 1 0 0,0 0-1 0 0,18-7 0 0 0,-29 9-466 0 0,0 0-1 0 0,0 0 1 0 0,1 0-1 0 0,-1 0 1 0 0,7 0 0 0 0,-9 1-1213 0 0,-1 0-18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3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14368 0 0,'0'0'330'0'0,"0"0"45"0"0,0 0 17 0 0,0 0-47 0 0,-1 2-225 0 0,-1 2-85 0 0,1 0 0 0 0,-1 0-1 0 0,0 0 1 0 0,-1 9 0 0 0,-6 17 446 0 0,-1-8-46 0 0,1 0 0 0 0,1 1 0 0 0,1-1 0 0 0,2 2 0 0 0,-6 42 0 0 0,10-61-390 0 0,1-1 0 0 0,-1 0 0 0 0,1 1 0 0 0,0-1 0 0 0,1 1 0 0 0,-1-1 0 0 0,1 0 0 0 0,0 1 0 0 0,0-1 0 0 0,0 0 0 0 0,1 1 0 0 0,0-1 0 0 0,-1 0 0 0 0,2 0 0 0 0,-1-1 0 0 0,4 7 0 0 0,-3-7-30 0 0,0 0 0 0 0,0-1 0 0 0,0 1 0 0 0,0-1 0 0 0,0 1 0 0 0,0-1 0 0 0,1 0 0 0 0,-1-1 0 0 0,1 1 0 0 0,0 0 0 0 0,-1-1 0 0 0,1 0 0 0 0,0 0 0 0 0,0 0 0 0 0,0 0 0 0 0,0-1 0 0 0,0 0 0 0 0,6 0 0 0 0,11-1-197 0 0,0 0 1 0 0,0-2 0 0 0,32-9-1 0 0,-8-1-106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3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5 755 2304 0 0,'0'0'387'0'0,"0"0"783"0"0,0 0 345 0 0,0 0 70 0 0,0 0-110 0 0,0 0-521 0 0,0 0-228 0 0,0 0-44 0 0,0 0-14 0 0,0 0-22 0 0,0 0-8 0 0,0 0-4 0 0,-4-10 1726 0 0,4 2-2219 0 0,0 1 1 0 0,0 0-1 0 0,1-1 1 0 0,0 1 0 0 0,1 0-1 0 0,-1 0 1 0 0,1 0 0 0 0,1 0-1 0 0,0 0 1 0 0,0 0 0 0 0,0 0-1 0 0,7-10 1 0 0,0 0 29 0 0,8-21-1 0 0,-10 22-89 0 0,0-4 17 0 0,7-24-1 0 0,-10 27-149 0 0,2-1 0 0 0,9-18 0 0 0,-7 17 144 0 0,-2 5-37 0 0,15-22 0 0 0,-19 32-55 0 0,0 0 0 0 0,1 0 0 0 0,0 0 0 0 0,-1 0 0 0 0,1 1 0 0 0,0 0 0 0 0,1-1-1 0 0,-1 2 1 0 0,6-4 0 0 0,-3 2 0 0 0,0-1 0 0 0,-1 0 0 0 0,1-1 0 0 0,-1 0 0 0 0,0 0 0 0 0,0 0 0 0 0,8-12 0 0 0,13-13 0 0 0,-5 5 0 0 0,-16 19 0 0 0,-1 0 0 0 0,1 1 0 0 0,1-1 0 0 0,8-6 0 0 0,-12 10 0 0 0,0 1 0 0 0,-1 0 0 0 0,1-1 0 0 0,-1 1 0 0 0,3-4 0 0 0,7-7 0 0 0,6-3 0 0 0,11-8 0 0 0,-15 10 0 0 0,-13 12 0 0 0,0 0 0 0 0,0 1 0 0 0,1 0 0 0 0,-1-1 0 0 0,0 1 0 0 0,1 0 0 0 0,-1 0 0 0 0,1 0 0 0 0,1-2 0 0 0,31-15 0 0 0,-31 17 0 0 0,1 0 0 0 0,0 0 0 0 0,0-1 0 0 0,-1 0 0 0 0,1 0 0 0 0,4-3 0 0 0,1 0 0 0 0,9-3 0 0 0,0 0 0 0 0,27-6 0 0 0,-34 13 0 0 0,13-1-72 0 0,-2-3-61 0 0,-6 5 122 0 0,23 8 11 0 0,-36-8 14 0 0,0 1 0 0 0,0 0 0 0 0,0 0 0 0 0,-1 0 0 0 0,1 0 0 0 0,5 3 0 0 0,15 8 44 0 0,-13-6 21 0 0,0 0-1 0 0,12 9 1 0 0,6 4-31 0 0,-25-16-48 0 0,0 0-1 0 0,0 0 1 0 0,0 0-1 0 0,-1 0 1 0 0,1 0-1 0 0,-1 0 0 0 0,4 8 1 0 0,-3-6 11 0 0,0-1 1 0 0,0 1 0 0 0,1-1-1 0 0,4 6 1 0 0,3 4 24 0 0,-10-12-29 0 0,1 0-1 0 0,-1 0 1 0 0,0 0-1 0 0,1 0 0 0 0,-1-1 1 0 0,1 1-1 0 0,3 2 1 0 0,0 0 2 0 0,-3-3 3 0 0,0 0-1 0 0,0 1 0 0 0,0-1 0 0 0,0 1 1 0 0,0-1-1 0 0,0 1 0 0 0,-1-1 1 0 0,1 1-1 0 0,-1 0 0 0 0,1 0 0 0 0,-1 0 1 0 0,0 0-1 0 0,0 0 0 0 0,2 2 0 0 0,1 7 34 0 0,0-1-1 0 0,1 0 0 0 0,1 0 0 0 0,-1-1 0 0 0,2 1 1 0 0,6 7-1 0 0,-9-12-30 0 0,-1-1 0 0 0,0 1 0 0 0,-1 0 1 0 0,1 0-1 0 0,-1 0 0 0 0,0 0 0 0 0,0 0 1 0 0,2 10-1 0 0,-3 8 3 0 0,-1-18-9 0 0,0-1 0 0 0,0 1 1 0 0,1-1-1 0 0,0 0 0 0 0,-1 1 0 0 0,3 5 0 0 0,0-2 68 0 0,-1-1 0 0 0,1 1 0 0 0,-2 0 0 0 0,1 0 0 0 0,-1 0 0 0 0,0 0-1 0 0,-1 0 1 0 0,-1 15 0 0 0,0-3-59 0 0,3 38 0 0 0,0-10 177 0 0,-2-44-181 0 0,1-1 0 0 0,-1 1 0 0 0,1-1 1 0 0,0 1-1 0 0,2 5 0 0 0,-2-5-13 0 0,0-1 1 0 0,0 0-1 0 0,0 1 1 0 0,0-1-1 0 0,0 7 0 0 0,-1-4 0 0 0,0-1 0 0 0,1 1 0 0 0,0-1 0 0 0,0 0 0 0 0,1 1 0 0 0,1 4 0 0 0,5 16 0 0 0,-7-3 0 0 0,-1-20 0 0 0,-1 1 0 0 0,2 0 0 0 0,-1 0 0 0 0,0 0 0 0 0,1 0 0 0 0,1 4 0 0 0,24 54 65 0 0,-1-5-50 0 0,-12-32-16 0 0,-11-21 23 0 0,0-1 0 0 0,0 1 0 0 0,0 0 0 0 0,0-1 0 0 0,0 1 0 0 0,-1 0 0 0 0,0 0 0 0 0,0 0-1 0 0,0 0 1 0 0,0 5 0 0 0,1 11 46 0 0,0-12-69 0 0,-1 0 0 0 0,0 0 0 0 0,-1 11 0 0 0,-1 2-38 0 0,0-16 36 0 0,1 1 0 0 0,0 0 0 0 0,0 0 0 0 0,0-1 0 0 0,0 1 0 0 0,1 0 0 0 0,0-1 0 0 0,3 10 0 0 0,3-1 48 0 0,-3-8-42 0 0,-1 1 1 0 0,0-1 0 0 0,0 1-1 0 0,-1 0 1 0 0,3 10-1 0 0,-5-14-3 0 0,3 5 0 0 0,8 13 0 0 0,-8-16 2 0 0,0 0 0 0 0,0 0 0 0 0,0 0 0 0 0,0 0 0 0 0,1-1 0 0 0,6 7 1 0 0,3 4 36 0 0,6 3 25 0 0,-9-6-54 0 0,0-6-10 0 0,1-1 0 0 0,-1 2 0 0 0,-8-5 0 0 0,9 6 0 0 0,-7-8 0 0 0,21 13 0 0 0,20 15 0 0 0,-45-27 0 0 0,1-1 0 0 0,0 1 0 0 0,-1 0 0 0 0,1-1 0 0 0,0 1 0 0 0,0 0 0 0 0,0-1 0 0 0,-1 1 0 0 0,1-1 0 0 0,0 0 0 0 0,0 1 0 0 0,0-1 0 0 0,0 0 0 0 0,0 1 0 0 0,0-1 0 0 0,0 0 0 0 0,1 0 0 0 0,2 1 0 0 0,1 1 31 0 0,0-1-1 0 0,1 1 0 0 0,-1-1 0 0 0,1 0 0 0 0,-1 0 0 0 0,1 0 1 0 0,-1-1-1 0 0,9 0 0 0 0,-12 0-19 0 0,13 5 729 0 0,-7-1-523 0 0,3-1-217 0 0,18-6 0 0 0,-15 0 3 0 0,-11 0-8 0 0,3-1 99 0 0,33-18 121 0 0,-22 12-137 0 0,-12 9-60 0 0,-1 2 3 0 0,56-27 139 0 0,-53 24-160 0 0,0-2 0 0 0,0 1 0 0 0,0-1 0 0 0,-1 0 0 0 0,1 0 0 0 0,-1-1 0 0 0,0 0 0 0 0,8-8 0 0 0,-11 10 2 0 0,1 0-1 0 0,-1 1 1 0 0,1-1 0 0 0,0 1-1 0 0,4-3 1 0 0,-4 4 4 0 0,0-1 0 0 0,-1 0 0 0 0,0 0 0 0 0,1 0 0 0 0,-1-1 0 0 0,0 1 0 0 0,0-1 0 0 0,5-5 0 0 0,-7 7-6 0 0,1-1 0 0 0,-1 0 0 0 0,0 1 0 0 0,0-1 0 0 0,0 0 0 0 0,1 0 0 0 0,-2 0 0 0 0,1 0 0 0 0,0 0 0 0 0,1-4 0 0 0,0 0 0 0 0,13-26 12 0 0,-14 31-7 0 0,0 0 0 0 0,0 0-1 0 0,0-1 1 0 0,-1 1 0 0 0,1 0-1 0 0,0-1 1 0 0,0 1-1 0 0,-1-1 1 0 0,1 1 0 0 0,-1-1-1 0 0,0 1 1 0 0,1-4 0 0 0,1-2-6 0 0,11-17 1 0 0,-8 15 0 0 0,1-1 0 0 0,-2 0 0 0 0,1-1 0 0 0,3-12 0 0 0,-4 10 0 0 0,1 0 0 0 0,0 0 0 0 0,9-14 0 0 0,3-9 0 0 0,-1-11 0 0 0,-1 3 0 0 0,-10 33 0 0 0,-2 4 0 0 0,0 0 0 0 0,1 1 0 0 0,6-9 0 0 0,-4 5 0 0 0,1-1 0 0 0,-1 0 0 0 0,-1-1 0 0 0,0 1 0 0 0,4-19 0 0 0,-1 6 0 0 0,6-21 64 0 0,-3 0-64 0 0,-8 39 0 0 0,-1 0 0 0 0,0 0 0 0 0,0 0 0 0 0,1-11 0 0 0,12-37 0 0 0,0-5 0 0 0,-11 41 0 0 0,1 1 0 0 0,1 0 0 0 0,11-24 0 0 0,-8 21 0 0 0,1 5 0 0 0,-1 3 0 0 0,11-20 0 0 0,-2 2-64 0 0,-5 9 0 0 0,-9 15 46 0 0,1-1-1 0 0,0 1 1 0 0,0-1-1 0 0,1 2 1 0 0,0-1-1 0 0,0 0 1 0 0,0 1-1 0 0,1 0 1 0 0,8-5-1 0 0,-3 2 12 0 0,-9 6 2 0 0,0 0-1 0 0,0 0 0 0 0,1 0 0 0 0,-1 0 1 0 0,1 1-1 0 0,-1-1 0 0 0,5 0 1 0 0,0-1-46 0 0,-6 2-45 0 0,1 1 0 0 0,-1 0 72 0 0,-1 0 20 0 0,0 0 0 0 0,-1 0 0 0 0,1 0 1 0 0,0 0-1 0 0,0 0 0 0 0,0 0 0 0 0,-1 0 1 0 0,1 0-1 0 0,0 0 0 0 0,0 0 0 0 0,0-1 1 0 0,-1 1-1 0 0,1 0 0 0 0,0-1 0 0 0,-1 1 1 0 0,1 0-1 0 0,0-1 0 0 0,0 0 0 0 0,33-8 4 0 0,-22 5 0 0 0,-2 4 0 0 0,10-1 0 0 0,-11 2 0 0 0,-6-1 0 0 0,17 6 0 0 0,-19-6 0 0 0,-1 1 0 0 0,1 0 0 0 0,0-1 0 0 0,-1 1 0 0 0,1-1 0 0 0,0 1 0 0 0,-1-1 0 0 0,1 1 0 0 0,0-1 0 0 0,0 0 0 0 0,0 1 0 0 0,0-1 0 0 0,0 0 0 0 0,-1 1 0 0 0,3-1 0 0 0,27 12-16 0 0,-30-11 8 0 0,1-1 0 0 0,-1 1 0 0 0,1-1 0 0 0,-1 1 0 0 0,0-1 0 0 0,1 1-1 0 0,-1-1 1 0 0,1 1 0 0 0,-1-1 0 0 0,0 1 0 0 0,0-1 0 0 0,1 1 0 0 0,-1-1 0 0 0,0 1 0 0 0,0 0-1 0 0,0-1 1 0 0,1 2 0 0 0,0 1-22 0 0,5 4 64 0 0,1 0 0 0 0,0 0 0 0 0,13 9 0 0 0,-17-15-22 0 0,-1 0-11 0 0,-1-1-1 0 0,0 0 0 0 0,0 0 0 0 0,0 0 1 0 0,0 1-1 0 0,0-1 0 0 0,0 0 0 0 0,-1 1 0 0 0,1-1 1 0 0,0 1-1 0 0,0-1 0 0 0,0 1 0 0 0,0-1 1 0 0,0 1-1 0 0,0 0 0 0 0,0 0 0 0 0,2 0 0 0 0,1 2 0 0 0,5 15 0 0 0,-5-5-22 0 0,-3-11-86 0 0,4 11-82 0 0,0-6 188 0 0,-2 0 7 0 0,2 20 288 0 0,-4-20-291 0 0,0 0 0 0 0,0 0-1 0 0,-1 0 1 0 0,0 0 0 0 0,-1 0-1 0 0,0 0 1 0 0,0 1-1 0 0,-4 12 1 0 0,3-6-1 0 0,-4 25-1 0 0,5-37 0 0 0,1 0 0 0 0,-1 0 0 0 0,1 0 0 0 0,0 0 0 0 0,0 0 0 0 0,0 0 0 0 0,0 0 0 0 0,0-1 0 0 0,0 1 0 0 0,0 0 0 0 0,1 0 0 0 0,-1 0 0 0 0,1 0 0 0 0,-1 0 0 0 0,1 0 0 0 0,0-1 0 0 0,-1 1 0 0 0,1 0 0 0 0,0 0 0 0 0,3 2 0 0 0,2 9 0 0 0,9 5 0 0 0,-13-11 0 0 0,-2 0 0 0 0,1 0 0 0 0,-1 0 0 0 0,2 0 0 0 0,1 9 0 0 0,7 29 0 0 0,-4-24 0 0 0,-4-17 0 0 0,-1-1 0 0 0,0 1 0 0 0,0 0 0 0 0,0 0 0 0 0,0-1 0 0 0,0 9 0 0 0,0 9 0 0 0,4 37 0 0 0,-3-40 0 0 0,0 32 0 0 0,-2-35 0 0 0,0-12 0 0 0,0 0 0 0 0,1 0 0 0 0,0 0 0 0 0,0 0 0 0 0,0-1 0 0 0,0 1 0 0 0,0 0 0 0 0,3 3 0 0 0,1 5 0 0 0,-3-6 0 0 0,0 0 0 0 0,0 0 0 0 0,0 0 0 0 0,0 1 0 0 0,-1-1 0 0 0,0 1 0 0 0,0-1 0 0 0,-1 1 0 0 0,1-1 0 0 0,-1 1 0 0 0,-2 10 0 0 0,1 9 0 0 0,2-12 23 0 0,-1-11-13 0 0,1-1 0 0 0,-1 0 1 0 0,0 1-1 0 0,0-1 0 0 0,0 1 1 0 0,0-1-1 0 0,0 0 0 0 0,0 1 1 0 0,-1-1-1 0 0,1 3 0 0 0,-1-3 54 0 0,4 12 0 0 0,2 20-64 0 0,-2-21 0 0 0,9 6 0 0 0,-12-15 0 0 0,1-1 0 0 0,0 3 0 0 0,1 0 0 0 0,0 0 0 0 0,0 0 0 0 0,0 0 0 0 0,4 5 0 0 0,0 1 0 0 0,-3-8 0 0 0,5 18 0 0 0,10 14 0 0 0,-18-33 0 0 0,1 0 0 0 0,0 0 0 0 0,0 0 0 0 0,-1-1 0 0 0,1 1 0 0 0,1 0 0 0 0,-1-1 0 0 0,0 1 0 0 0,2 2 0 0 0,3 3 0 0 0,-2 0 0 0 0,-2-5 0 0 0,-1 0 0 0 0,1 0 0 0 0,-1 1 0 0 0,1-1 0 0 0,-1 1 0 0 0,2 5 0 0 0,-2-1 0 0 0,-1-5 0 0 0,0-1 0 0 0,0 1 0 0 0,1-1 0 0 0,-1 0 0 0 0,0 1 0 0 0,1-1 0 0 0,-1 1 0 0 0,1-1 0 0 0,-1 0 0 0 0,1 1 0 0 0,-1-1 0 0 0,1 0 0 0 0,0 1 0 0 0,2 1 0 0 0,1 7 0 0 0,-4-8 1 0 0,0-1 0 0 0,1 1 0 0 0,0 0 0 0 0,-1 0 0 0 0,1-1 0 0 0,0 1 0 0 0,0 0 0 0 0,0-1 0 0 0,0 1 0 0 0,2 1 0 0 0,-2-1 7 0 0,0-1-1 0 0,0 0 1 0 0,1 0 0 0 0,-1 0 0 0 0,0 0-1 0 0,1 0 1 0 0,-1 0 0 0 0,1 0 0 0 0,-1-1-1 0 0,1 1 1 0 0,-1 0 0 0 0,1-1-1 0 0,-1 1 1 0 0,3-1 0 0 0,5 3-7 0 0,2 1 10 0 0,13 6 170 0 0,-12-7-127 0 0,1-1-44 0 0,-2 2-10 0 0,-1 0 0 0 0,0 0 0 0 0,0 1 0 0 0,1 0 0 0 0,2 1 0 0 0,-9-5 0 0 0,14 1 0 0 0,-15 0 0 0 0,1 0 0 0 0,11-3 0 0 0,-8 0 0 0 0,8-3 0 0 0,13-12 0 0 0,-20 11 0 0 0,-5 3 0 0 0,1-1 0 0 0,0 1 0 0 0,-1-1 0 0 0,0 0 0 0 0,0 0 0 0 0,0 0 0 0 0,0-1 0 0 0,4-5 0 0 0,11-8 0 0 0,-14 13 0 0 0,0 0 0 0 0,1 0 0 0 0,4-8 0 0 0,27-43 25 0 0,60-84 78 0 0,-92 134-103 0 0,0 0 0 0 0,-1 0 0 0 0,0 0 0 0 0,0-1 0 0 0,0 1 0 0 0,-1-1 0 0 0,0 1 0 0 0,0-1 0 0 0,0 0 0 0 0,-1 0 0 0 0,0 0 0 0 0,1-9 0 0 0,-1 7-3 0 0,0 6 5 0 0,0 0 0 0 0,-1-1 0 0 0,1 1 0 0 0,-1-1 0 0 0,0 1 0 0 0,1-1-1 0 0,-1 1 1 0 0,0 0 0 0 0,-1-4 0 0 0,1 5 73 0 0,0 1-28 0 0,0 0-102 0 0,0 0-45 0 0,0 0-1005 0 0,0 0-4178 0 0,0 0-1783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4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4 209 8432 0 0,'0'0'388'0'0,"2"-2"-11"0"0,-1 2-369 0 0,-1 0 0 0 0,1-1 1 0 0,0 1-1 0 0,-1-1 0 0 0,1 1 0 0 0,-1 0 0 0 0,1-1 1 0 0,-1 0-1 0 0,0 1 0 0 0,1-1 0 0 0,-1 1 1 0 0,1-1-1 0 0,-1 1 0 0 0,0-1 0 0 0,0 0 0 0 0,1 1 1 0 0,-1-1-1 0 0,0 0 0 0 0,0 1 0 0 0,0-1 0 0 0,0 0 1 0 0,0 1-1 0 0,0-1 0 0 0,0 0 0 0 0,0 1 0 0 0,0-1 1 0 0,0 0-1 0 0,0 1 0 0 0,0-1 0 0 0,0 0 0 0 0,0 1 1 0 0,-1-1-1 0 0,1 0 0 0 0,0 1 0 0 0,0-1 0 0 0,-1 1 1 0 0,1-1-1 0 0,-1 0 0 0 0,0 0 848 0 0,0-2 289 0 0,0-1-625 0 0,-6-17 2662 0 0,7 20-3083 0 0,-1 0 0 0 0,1-1 0 0 0,0 1-1 0 0,0 0 1 0 0,0 0 0 0 0,0-1 0 0 0,0 1-1 0 0,1 0 1 0 0,-1 0 0 0 0,0-1 0 0 0,0 1 0 0 0,1 0-1 0 0,-1 0 1 0 0,1 0 0 0 0,-1-1 0 0 0,1 1-1 0 0,1-1 1 0 0,1-3 101 0 0,-2 4-146 0 0,0 1 0 0 0,0-1 0 0 0,0-1 1 0 0,0 1-1 0 0,0 0 0 0 0,-1 0 0 0 0,1 0 1 0 0,0 0-1 0 0,-1 0 0 0 0,1-1 0 0 0,-1 1 0 0 0,0 0 1 0 0,1 0-1 0 0,-1-1 0 0 0,0 1 0 0 0,0-2 0 0 0,1 2-27 0 0,-1 0 0 0 0,0-1 0 0 0,1 1 0 0 0,-1 0 0 0 0,1 0 0 0 0,-1 0 0 0 0,1 0 0 0 0,0 0 0 0 0,-1 0 0 0 0,1 0-1 0 0,0 0 1 0 0,0 0 0 0 0,0 0 0 0 0,-1 0 0 0 0,1 1 0 0 0,0-1 0 0 0,2-1 0 0 0,20-11 57 0 0,-23 12-77 0 0,30-13 9 0 0,0 2 0 0 0,1 0 0 0 0,62-13 0 0 0,-57 16-16 0 0,-22 9-16 0 0,-13 1 10 0 0,-1-1 1 0 0,1 1-1 0 0,0-1 0 0 0,0 1 0 0 0,0-1 0 0 0,-1 1 0 0 0,1-1 0 0 0,0 1 0 0 0,-1 0 0 0 0,1-1 0 0 0,-1 1 0 0 0,2 1 0 0 0,-1 1 1 0 0,0-1 1 0 0,0 1-1 0 0,0 0 0 0 0,0 0 0 0 0,0 0 1 0 0,-1 0-1 0 0,1 0 0 0 0,-1 0 0 0 0,0 0 1 0 0,1 0-1 0 0,-2 1 0 0 0,1-1 0 0 0,0 0 1 0 0,0 0-1 0 0,-1 0 0 0 0,0 0 1 0 0,0 0-1 0 0,0 0 0 0 0,-2 5 0 0 0,-3 6 28 0 0,-1 0 0 0 0,-14 20-1 0 0,19-30-11 0 0,-48 60 84 0 0,-9 14 210 0 0,46-62-276 0 0,3-3-29 0 0,0-5-338 0 0,4-9-94 0 0,4-6-664 0 0,2 7 985 0 0,0 0-77 0 0,5-7-4012 0 0,9-2-1274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4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5984 0 0,'0'0'464'0'0,"-2"1"-115"0"0,-5 6 464 0 0,0 0-1 0 0,1 0 1 0 0,0 1 0 0 0,0 0-1 0 0,1 0 1 0 0,0 0 0 0 0,0 1-1 0 0,-4 9 1 0 0,-2 9 331 0 0,-12 42 1 0 0,20-52-781 0 0,-1 0 1 0 0,-1 33-1 0 0,3-16-2 0 0,1-25-271 0 0,1 0 0 0 0,1 0 0 0 0,0-1 0 0 0,2 10 1 0 0,1 14 43 0 0,-3-6 45 0 0,9 43 0 0 0,-8-61-151 0 0,0 0 1 0 0,0 0-1 0 0,1-1 1 0 0,0 1-1 0 0,0-1 1 0 0,1 0-1 0 0,0 0 1 0 0,0 0-1 0 0,9 11 1 0 0,-10-15-23 0 0,0-1 1 0 0,-1 0-1 0 0,1 0 1 0 0,0-1-1 0 0,0 1 0 0 0,0-1 1 0 0,0 1-1 0 0,0-1 1 0 0,6 2-1 0 0,5 2-20 0 0,-1-1-273 0 0,-10-6 126 0 0,-2 1 50 0 0,1 0-418 0 0,-2 1-1102 0 0,0 0-4354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4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1840 0 0,'-9'12'3873'0'0,"7"-10"-3462"0"0,1 0 1 0 0,-1 0-1 0 0,1 0 0 0 0,-1 0 0 0 0,1 0 1 0 0,0 0-1 0 0,0 0 0 0 0,0 0 0 0 0,0 0 1 0 0,0 1-1 0 0,0 2 0 0 0,-4 9 77 0 0,2-7-309 0 0,1-1 0 0 0,1 0 0 0 0,-1 0 0 0 0,1 1 1 0 0,0-1-1 0 0,0 8 0 0 0,-4 20 615 0 0,0 4-19 0 0,4-26-504 0 0,0-1 1 0 0,-4 13-1 0 0,0-2 12 0 0,1-1 1 0 0,1 1-1 0 0,1 0 0 0 0,0 0 1 0 0,2 0-1 0 0,1 0 1 0 0,0-1-1 0 0,10 44 0 0 0,-10-60-256 0 0,2 12 185 0 0,2 27 0 0 0,-5-41-139 0 0,14-2 48 0 0,-12-1-119 0 0,1 0 1 0 0,-1 1 0 0 0,0-1-1 0 0,1 0 1 0 0,-1 0 0 0 0,1-1-1 0 0,-1 1 1 0 0,3-1-1 0 0,3-1-378 0 0,0-1 0 0 0,-1 0-1 0 0,1 0 1 0 0,-1-1 0 0 0,9-5-1 0 0,-4 2-2318 0 0,18-8-2903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4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3680 0 0,'16'4'5304'0'0,"-4"-1"-311"0"0,-5-1-5617 0 0,-2-1 881 0 0,0 0 0 0 0,0 0 1 0 0,0 0-1 0 0,0-1 0 0 0,0 0 0 0 0,0 0 0 0 0,0 0 0 0 0,0 0 1 0 0,9-3-1 0 0,-1 1-25 0 0,7-1 109 0 0,-1-2 0 0 0,1 0 0 0 0,33-14 1 0 0,27-8 71 0 0,-35 11-537 0 0,-43 15-789 0 0,-2 1-345 0 0,0 0-72 0 0,0 0-12 0 0</inkml:trace>
  <inkml:trace contextRef="#ctx0" brushRef="#br0" timeOffset="1">204 1 12752 0 0,'0'0'289'0'0,"0"0"40"0"0,-1 1 22 0 0,-24 25 80 0 0,21-19-261 0 0,-1 0 1 0 0,1 1-1 0 0,0 0 1 0 0,1 0-1 0 0,0 0 1 0 0,0 0-1 0 0,1 0 1 0 0,0 1 0 0 0,0-1-1 0 0,1 1 1 0 0,0 16-1 0 0,0 6 398 0 0,1-12-294 0 0,-1 0-1 0 0,2 0 1 0 0,1 0-1 0 0,0-1 1 0 0,9 33-1 0 0,-8-40-185 0 0,1 0 0 0 0,0-1 0 0 0,1 0 0 0 0,8 13-1 0 0,-12-21-160 0 0,1 1 0 0 0,0-1 0 0 0,0 1 0 0 0,0-1 0 0 0,0 0 0 0 0,0 0 0 0 0,0 0 0 0 0,1 0 0 0 0,-1 0 0 0 0,0-1 0 0 0,1 1 0 0 0,0-1 0 0 0,-1 1 0 0 0,1-1 0 0 0,0 0 0 0 0,0 0 0 0 0,0 0 0 0 0,0-1 0 0 0,0 1 0 0 0,0-1 0 0 0,4 1-1 0 0,3-4-6109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4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14768 0 0,'0'0'332'0'0,"0"0"50"0"0,0 0 25 0 0,0 0-47 0 0,2 1-232 0 0,10 4 138 0 0,0 2-1 0 0,0 0 1 0 0,-1 0 0 0 0,0 1 0 0 0,0 0 0 0 0,-1 1 0 0 0,16 16-1 0 0,-15-13-135 0 0,30 30 197 0 0,-37-37-285 0 0,0 1-1 0 0,0-1 0 0 0,-1 1 0 0 0,0 0 0 0 0,0 0 1 0 0,4 11-1 0 0,0 4 79 0 0,3 24 1 0 0,-8-37-90 0 0,-1 0 1 0 0,-1 0 0 0 0,0 0-1 0 0,0 0 1 0 0,0 0 0 0 0,-3 13-1 0 0,0-11 5 0 0,1 3 3 0 0,0 1-1 0 0,-2-1 1 0 0,1 0-1 0 0,-2 1 1 0 0,0-2-1 0 0,0 1 1 0 0,-13 20-1 0 0,8-19-301 0 0,-21 21-1 0 0,26-30-23 0 0,0 0 0 0 0,0-1 0 0 0,0 0 0 0 0,-1 0 0 0 0,0 0 0 0 0,-11 5 0 0 0,-10-2-673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4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11376 0 0,'0'0'521'0'0,"0"0"-12"0"0,-1-3-328 0 0,2 0 3486 0 0,0 3-3562 0 0,0-1-1 0 0,-1 0 1 0 0,1 1 0 0 0,0-1-1 0 0,-1 1 1 0 0,1-1-1 0 0,0 0 1 0 0,0 1 0 0 0,-1 0-1 0 0,1-1 1 0 0,0 1-1 0 0,0-1 1 0 0,0 1 0 0 0,0 0-1 0 0,0 0 1 0 0,-1 0-1 0 0,2-1 1 0 0,21 0 203 0 0,-4-1-18 0 0,87-7 128 0 0,-35 4-384 0 0,-21 2 28 0 0,-37 3-62 0 0,1 0-1 0 0,0-1 1 0 0,22-5-1 0 0,9-2-343 0 0,-43 8 176 0 0,-1 0 98 0 0,-1 0 0 0 0,0-1-1 0 0,0 1 1 0 0,1 0-1 0 0,-1 0 1 0 0,0 0-1 0 0,0 0 1 0 0,0-1-1 0 0,1 1 1 0 0,-1 0-1 0 0,0 0 1 0 0,0-1-1 0 0,0 1 1 0 0,0 0 0 0 0,0 0-1 0 0,1-1 1 0 0,-1 1-1 0 0,0 0 1 0 0,0 0-1 0 0,0-1 1 0 0,0 1-1 0 0,0 0 1 0 0,0 0-1 0 0,0-1 1 0 0,0 0-1 0 0,-6-1-244 0 0,1 0-1 0 0,-1-1 0 0 0,-9-7 0 0 0,9 6-299 0 0,0 1-1 0 0,-1-1 0 0 0,-8-3 0 0 0,6 4-681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2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 3224 0 0,'0'0'424'0'0,"0"0"572"0"0,0 0 253 0 0,0 0 51 0 0,0 0-64 0 0,0 0-313 0 0,0-7 301 0 0,-2 5 3010 0 0,-26 2-3612 0 0,26 0-478 0 0,2 0 0 0 0,-2 2-8 0 0,-4 7-32 0 0,-18 19 98 0 0,22-26-118 0 0,-4 11 221 0 0,6-9-225 0 0,0 8 2 0 0,0-9 4 0 0,0-3 2 0 0,0 3 0 0 0,0 3-70 0 0,0-3 24 0 0,0-1 1 0 0,0 0-1 0 0,0 0 1 0 0,0 0-1 0 0,0 0 1 0 0,0 0-1 0 0,0 0 1 0 0,1 0-1 0 0,-1 1 1 0 0,1-1-1 0 0,0 0 1 0 0,0 0-1 0 0,-1-1 1 0 0,1 1-1 0 0,0 0 1 0 0,1 0-1 0 0,-1 0 1 0 0,0 0-1 0 0,0-1 0 0 0,1 1 1 0 0,1 1-1 0 0,1 0-33 0 0,0 0 0 0 0,-1-1-1 0 0,2 1 1 0 0,-1-1-1 0 0,0 0 1 0 0,6 2 0 0 0,-5-2-9 0 0,1 0 1 0 0,-1 1-1 0 0,0 0 1 0 0,1 0-1 0 0,-1 0 1 0 0,6 6-1 0 0,-9-7 0 0 0,3 1 0 0 0,7 2 0 0 0,-12-5 0 0 0,1 0 0 0 0,-1 0 0 0 0,1 1 0 0 0,-1-1 0 0 0,1 0 0 0 0,0 1 0 0 0,-1-1 0 0 0,0 0 0 0 0,1 1 0 0 0,-1-1 0 0 0,1 1 0 0 0,-1-1 0 0 0,1 0 0 0 0,-1 1 0 0 0,0-1 0 0 0,1 1 0 0 0,-1 1 3 0 0,0-1 0 0 0,0 0 0 0 0,0 0 0 0 0,0 0 0 0 0,-1 0 0 0 0,1 0 0 0 0,0 0 0 0 0,0 0 0 0 0,-1 0 0 0 0,1 0-1 0 0,-1 0 1 0 0,1 0 0 0 0,-1-1 0 0 0,1 1 0 0 0,-1 0 0 0 0,0 0 0 0 0,-1 1 0 0 0,-12 12 170 0 0,14-13-160 0 0,-1-1-1 0 0,1 1 1 0 0,-1-1 0 0 0,1 0 0 0 0,0 1 0 0 0,-1-1 0 0 0,1 1-1 0 0,0-1 1 0 0,-1 1 0 0 0,1-1 0 0 0,0 1 0 0 0,0-1 0 0 0,-1 1-1 0 0,1 0 1 0 0,0-1 0 0 0,0 1 0 0 0,0 0 0 0 0,-2 4 57 0 0,-4 2 142 0 0,0 1 0 0 0,-1-1 0 0 0,0 0 0 0 0,0-1 0 0 0,-1 0 0 0 0,-13 9 0 0 0,10-7 58 0 0,-21 18 0 0 0,31-25-199 0 0,1-1-14 0 0,0 0-136 0 0,-2-2-66 0 0,-7-6-14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4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9728 0 0,'0'0'222'0'0,"0"0"30"0"0,0 0 18 0 0,1 0 82 0 0,6 0 188 0 0,1 0-5 0 0,-1 0 1 0 0,1 0-1 0 0,-1-1 0 0 0,10-2 1 0 0,12-3 419 0 0,0 2-1 0 0,42-2 1 0 0,8-1-399 0 0,-14-5 520 0 0,-46 7-1080 0 0,1 1 1 0 0,39-2-1 0 0,-58 6-493 0 0,-1 0-350 0 0,0 0-154 0 0,0 0-884 0 0,0 0-3427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4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9760 0 0,'0'0'222'0'0,"0"0"30"0"0,0 0 18 0 0,0 0 76 0 0,0 0 314 0 0,0 0 138 0 0,1-1 30 0 0,0-1-709 0 0,1 0 1 0 0,-1 1 0 0 0,1-1 0 0 0,0 1-1 0 0,-1-1 1 0 0,1 1 0 0 0,0 0 0 0 0,0 0-1 0 0,0 0 1 0 0,0 0 0 0 0,0 0 0 0 0,0 0 0 0 0,0 0-1 0 0,0 1 1 0 0,0-1 0 0 0,4 0 0 0 0,4-1 191 0 0,-1 1 1 0 0,17-1-1 0 0,-12 1-73 0 0,0 0-1 0 0,21-6 1 0 0,-1 1 21 0 0,-2 1-66 0 0,37-4 229 0 0,-39 6-207 0 0,42-10 1 0 0,-19 3-109 0 0,-33 6-107 0 0,28-11 0 0 0,15-3 0 0 0,-48 18 0 0 0,-3-2 0 0 0,-4-3 14 0 0,-7 4 50 0 0,-10-5-12 0 0,-7-6-570 0 0,15 11 25 0 0,1 1-1064 0 0,0 0-4188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4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9416 0 0,'0'0'430'0'0,"0"0"-8"0"0,0 0-157 0 0,0 0 356 0 0,-4 8 1018 0 0,2-6-1410 0 0,1 1 1 0 0,-1 0-1 0 0,1 0 1 0 0,0 0-1 0 0,0 0 1 0 0,0 0-1 0 0,0 0 0 0 0,1 0 1 0 0,-1 1-1 0 0,1-1 1 0 0,0 0-1 0 0,0 3 1 0 0,0-5-213 0 0,0 0 0 0 0,1-1 1 0 0,-1 1-1 0 0,0 0 0 0 0,0-1 1 0 0,1 1-1 0 0,-1-1 0 0 0,0 1 1 0 0,1-1-1 0 0,-1 1 0 0 0,1-1 1 0 0,-1 1-1 0 0,1-1 0 0 0,-1 1 1 0 0,1-1-1 0 0,-1 1 0 0 0,1-1 1 0 0,1 1-1 0 0,0 1 28 0 0,5 4 15 0 0,0 1 1 0 0,0-1-1 0 0,1 0 0 0 0,0-1 0 0 0,0 0 1 0 0,0 0-1 0 0,11 4 0 0 0,66 22 148 0 0,-33-13-102 0 0,52 15 11 0 0,-97-28-117 0 0,-4-2 1 0 0,14 11 9 0 0,-37 0 43 0 0,-1-1-53 0 0,11-6 18 0 0,0-1 0 0 0,-9 9 0 0 0,-2 2 141 0 0,15-13-46 0 0,0 0 0 0 0,1 1 0 0 0,0 0 0 0 0,-9 10 0 0 0,-62 70-126 0 0,4-3-188 0 0,60-69 253 0 0,-19 18-1 0 0,-8 8 69 0 0,2 0 91 0 0,-45 37 1 0 0,74-69-184 0 0,-19 13 19 0 0,21-17-10 0 0,0 1-1 0 0,1 1 1 0 0,-1-1-1 0 0,1 1 1 0 0,-5 6-1 0 0,9-10 28 0 0,1-1 0 0 0,0 0 0 0 0,0 0 0 0 0,0 0 0 0 0,0 0 27 0 0,0 1-33 0 0,1 1 0 0 0,0 0-1 0 0,0-1 1 0 0,0 1 0 0 0,0-1 0 0 0,0 1 0 0 0,0-1-1 0 0,0 0 1 0 0,0 1 0 0 0,0-1 0 0 0,1 0 0 0 0,-1 0-1 0 0,1 0 1 0 0,-1 0 0 0 0,1 0 0 0 0,-1 0 0 0 0,2 1-1 0 0,31 10 59 0 0,-32-11-83 0 0,9 1-22 0 0,1 0-1 0 0,-1-1 0 0 0,0 0 0 0 0,0-1 1 0 0,15-1-1 0 0,5 0-8 0 0,0-1 3 0 0,-1-1 0 0 0,1-1-1 0 0,33-10 1 0 0,53-8 94 0 0,2 3-45 0 0,-50 7-34 0 0,-65 12-16 0 0,-1-1 0 0 0,1 1-1 0 0,0 0 1 0 0,0 1 0 0 0,0-1-1 0 0,4 2 1 0 0,21 1 173 0 0,-28-3-156 0 0,-1 0-122 0 0,0 0-56 0 0,0-2-17 0 0,0-6-2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4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5064 0 0,'0'0'232'0'0,"0"0"253"0"0,0 0 939 0 0,0 0 411 0 0,0 0 79 0 0,0 0-142 0 0,0 0-674 0 0,0 0-297 0 0,0 0-58 0 0,1 3-79 0 0,1 3-541 0 0,0-1 0 0 0,0 1 0 0 0,-1 1 1 0 0,0-1-1 0 0,0 0 0 0 0,0 10 1 0 0,-4 42 535 0 0,1-14-50 0 0,1-31-492 0 0,1 0 0 0 0,-2 0 0 0 0,-4 21 0 0 0,5-32-53 0 0,1-2 0 0 0,0 0-24 0 0,10-7-209 0 0,-6 3-1139 0 0,0-1 0 0 0,-1 1 0 0 0,6-9 0 0 0,1-8-4450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5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9672 0 0,'0'0'748'0'0,"0"0"-336"0"0,0 0 421 0 0,0 0 235 0 0,0 0 48 0 0,0 0-83 0 0,0 0-391 0 0,0 0-177 0 0,0 0-32 0 0,0 0-29 0 0,0 0-91 0 0,0 0-38 0 0,0 0-10 0 0,0 0-839 0 0,3 0-3519 0 0,11 0-1495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5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14 3224 0 0,'0'0'479'0'0,"0"0"801"0"0,1-2 351 0 0,-1 2-1882 0 0,1 0 392 0 0,-1-1-1 0 0,0 1 1 0 0,0 0 0 0 0,0 0-1 0 0,1 0 1 0 0,-1-1-1 0 0,0 1 1 0 0,0 0-1 0 0,0 0 1 0 0,0-1-1 0 0,0 1 1 0 0,0 0 0 0 0,1-1-1 0 0,-1 1 1 0 0,0 0-1 0 0,0 0 1 0 0,0-1-1 0 0,0 1 1 0 0,0 0 0 0 0,0 0-1 0 0,0-1 1 0 0,0 1-1 0 0,0 0 1 0 0,0-1-1 0 0,0 1 1 0 0,-1 0-1 0 0,1 0 1 0 0,0-1 0 0 0,0 1-1 0 0,0 0 1 0 0,0 0-1 0 0,0-1 1 0 0,0 1-1 0 0,-1 0 1 0 0,1 0-1 0 0,0-1 1 0 0,0 1 0 0 0,0 0-1 0 0,-1 0 1 0 0,1-1-1 0 0,-1 1 458 0 0,-10 4 462 0 0,5-1-887 0 0,0 0 0 0 0,1 1 1 0 0,-1 0-1 0 0,1 0 0 0 0,0 0 0 0 0,0 1 1 0 0,0 0-1 0 0,1 0 0 0 0,0 0 1 0 0,-7 10-1 0 0,3-4 41 0 0,-11 15 178 0 0,0 1-1 0 0,3 0 1 0 0,-18 38 0 0 0,20-39-156 0 0,-17 43 238 0 0,9-8-101 0 0,-42 136 1008 0 0,61-185-1195 0 0,-2 24 0 0 0,4-33-167 0 0,1 1 0 0 0,0-1 0 0 0,0 1 0 0 0,0-1 0 0 0,1 0 0 0 0,-1 1 0 0 0,1-1 0 0 0,0 1 0 0 0,0-1 0 0 0,0 0 0 0 0,3 6 0 0 0,-4-8-9 0 0,1 0 0 0 0,0-1-1 0 0,0 1 1 0 0,0 0 0 0 0,0 0 0 0 0,0 0-1 0 0,0 0 1 0 0,0-1 0 0 0,0 1-1 0 0,0 0 1 0 0,0-1 0 0 0,0 1-1 0 0,0-1 1 0 0,0 1 0 0 0,0-1-1 0 0,1 0 1 0 0,-1 0 0 0 0,0 1 0 0 0,0-1-1 0 0,1 0 1 0 0,-1 0 0 0 0,0 0-1 0 0,0 0 1 0 0,0 0 0 0 0,1 0-1 0 0,-1-1 1 0 0,0 1 0 0 0,0 0 0 0 0,0-1-1 0 0,1 1 1 0 0,1-1 0 0 0,3-2 46 0 0,1 0 0 0 0,-1-1 1 0 0,0 0-1 0 0,6-4 1 0 0,-10 7-51 0 0,15-13-20 0 0,1 0-1 0 0,-2-1 1 0 0,0-1-1 0 0,-1-1 1 0 0,0 0-1 0 0,-2-1 1 0 0,0 0-1 0 0,-1-1 1 0 0,0-1-1 0 0,-2 0 1 0 0,-1 0-1 0 0,12-37 1 0 0,-17 38-115 0 0,-1 0 0 0 0,0-1 1 0 0,-2 1-1 0 0,0-1 0 0 0,-4-34 0 0 0,1-4 11 0 0,2 56 120 0 0,-1-1-1 0 0,1 1 0 0 0,0 0 0 0 0,-1 0 0 0 0,0 0 0 0 0,1-1 0 0 0,-1 1 0 0 0,-1-2 1 0 0,1 2-19 0 0,0 0 1 0 0,0 1-1 0 0,1-1 1 0 0,-1 0-1 0 0,1 0 1 0 0,-1 0 0 0 0,1-3-1 0 0,0 4-76 0 0,0 1 35 0 0,0 0 98 0 0,5 11 35 0 0,-4-8-68 0 0,8 15 23 0 0,-2 0-1 0 0,0 0 0 0 0,-1 1 0 0 0,-1 0 0 0 0,5 34 1 0 0,-8-25 57 0 0,0 4-45 0 0,1-1 1 0 0,11 48-1 0 0,-12-69-47 0 0,-1-5-17 0 0,0-1 1 0 0,1 0 0 0 0,-1 0 0 0 0,1 0-1 0 0,4 8 1 0 0,0 1-1635 0 0,-6-13 645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5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8840 0 0,'0'0'400'0'0,"0"0"0"0"0,1 2-256 0 0,4 16 84 0 0,-6-17-190 0 0,1-1 1 0 0,0 0-1 0 0,1 1 0 0 0,-1-1 0 0 0,0 0 1 0 0,0 1-1 0 0,0-1 0 0 0,0 0 0 0 0,0 1 1 0 0,0-1-1 0 0,0 0 0 0 0,0 1 0 0 0,1-1 1 0 0,-1 0-1 0 0,0 1 0 0 0,0-1 0 0 0,0 0 0 0 0,1 0 1 0 0,-1 1-1 0 0,0-1 0 0 0,0 0 0 0 0,1 1 1 0 0,0-1 565 0 0,-1 0 25 0 0,2 1 90 0 0,-1-1-724 0 0,0 1 163 0 0,0-1 0 0 0,0 0 0 0 0,0 1 0 0 0,1-1 0 0 0,-1 0 0 0 0,0 0 0 0 0,1 1 0 0 0,-1-1 0 0 0,0 0-1 0 0,1 0 1 0 0,-1-1 0 0 0,0 1 0 0 0,0 0 0 0 0,1 0 0 0 0,-1-1 0 0 0,0 1 0 0 0,0 0 0 0 0,1-1 0 0 0,-1 1 0 0 0,0-1 0 0 0,0 0 0 0 0,0 1 0 0 0,0-1 0 0 0,0 0 0 0 0,0 0 0 0 0,1-1-1 0 0,9-7 486 0 0,-9 7-556 0 0,0 0-1 0 0,1 0 1 0 0,-1 0 0 0 0,0 0-1 0 0,0-1 1 0 0,0 1 0 0 0,2-5-1 0 0,19-29 341 0 0,5-9-320 0 0,-26 42-99 0 0,9-13-6 0 0,-9 10-14 0 0,-2 4-46 0 0,2 4 3 0 0,6 4 44 0 0,-2 4 11 0 0,-1 6 34 0 0,-4-10-7 0 0,0-1 0 0 0,0 1 0 0 0,1-1 0 0 0,3 8-1 0 0,-1-3 5 0 0,-4-8 134 0 0,2-1 81 0 0,0 0-242 0 0,0-1 0 0 0,0 1 0 0 0,0-1 0 0 0,0 0 0 0 0,-1 0 1 0 0,1 0-1 0 0,0 0 0 0 0,0 0 0 0 0,0 0 0 0 0,0 0 0 0 0,0 0 0 0 0,0-1 1 0 0,-1 1-1 0 0,1-1 0 0 0,0 1 0 0 0,0-1 0 0 0,0 0 0 0 0,-1 0 1 0 0,3-1-1 0 0,1-2-554 0 0,0 0 0 0 0,0 0 1 0 0,0 0-1 0 0,5-7 0 0 0,-3 1-905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5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8752 0 0,'1'-1'673'0'0,"1"-8"-112"0"0,2-8-1376 0 0,-1 11 3970 0 0,2 4 4773 0 0,6 5-9092 0 0,-2-3-5662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5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5064 0 0,'0'0'232'0'0,"1"-1"-14"0"0,0 0-210 0 0,-1 1-1 0 0,1-1 0 0 0,-1 0 0 0 0,1 1 1 0 0,-1-1-1 0 0,1 0 0 0 0,-1 1 0 0 0,0-1 0 0 0,1 0 1 0 0,-1 0-1 0 0,0 1 0 0 0,0-1 0 0 0,1 0 1 0 0,-1 0-1 0 0,0 0 0 0 0,0 1 0 0 0,0-1 0 0 0,0 0 1 0 0,0 0-1 0 0,0-1 0 0 0,-1-1 188 0 0,2 0 420 0 0,-1 0-1 0 0,1 0 1 0 0,0 0-1 0 0,0 0 0 0 0,0 1 1 0 0,0-1-1 0 0,0 0 1 0 0,1 1-1 0 0,-1-1 1 0 0,1 1-1 0 0,-1 0 1 0 0,5-4-1 0 0,-3 2-272 0 0,1 1 0 0 0,0 0-1 0 0,0 1 1 0 0,1-1 0 0 0,-1 1-1 0 0,6-3 1 0 0,1 0-196 0 0,0 0 0 0 0,0 1 0 0 0,0 0 0 0 0,1 1 0 0 0,20-3 0 0 0,-19 5-122 0 0,-1 0 1 0 0,0 1 0 0 0,1 0-1 0 0,-1 1 1 0 0,20 4-1 0 0,-27-4-24 0 0,0 0 0 0 0,-1 1 1 0 0,1-1-1 0 0,0 1 0 0 0,-1 0 0 0 0,0 0 0 0 0,1 0 0 0 0,-1 1 0 0 0,0 0 0 0 0,0 0 0 0 0,0 0 1 0 0,-1 0-1 0 0,1 0 0 0 0,-1 1 0 0 0,1-1 0 0 0,4 9 0 0 0,-6-9-8 0 0,2 4-13 0 0,0 0 0 0 0,-1 0 0 0 0,4 10 0 0 0,-6-14 18 0 0,0 0 0 0 0,-1 0 0 0 0,1 0 0 0 0,-1 0 0 0 0,0 0 0 0 0,0 0 0 0 0,0 0 0 0 0,0 0 0 0 0,0 0 0 0 0,-1 0 0 0 0,1 0 0 0 0,-2 3 0 0 0,-4 10 46 0 0,0-1 0 0 0,-1 0 0 0 0,0 0 0 0 0,-1-1 0 0 0,-20 27 0 0 0,-60 59 516 0 0,71-82-552 0 0,15-16-7 0 0,-94 95 0 0 0,90-93-63 0 0,4-5-65 0 0,6-10-1283 0 0,6-7-4474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5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 11664 0 0,'-5'-3'185'0'0,"5"3"-131"0"0,-1-1 1 0 0,0 0-1 0 0,0 1 0 0 0,1-1 0 0 0,-1 1 1 0 0,0-1-1 0 0,0 1 0 0 0,0 0 0 0 0,0-1 1 0 0,0 1-1 0 0,1 0 0 0 0,-1-1 0 0 0,0 1 0 0 0,0 0 1 0 0,-1 0-1 0 0,1 0 18 0 0,0 0 1 0 0,-1 1-1 0 0,1-1 0 0 0,1 1 1 0 0,-1-1-1 0 0,0 0 1 0 0,0 1-1 0 0,0 0 0 0 0,0-1 1 0 0,0 1-1 0 0,0-1 1 0 0,0 1-1 0 0,1 0 0 0 0,-1 0 1 0 0,0-1-1 0 0,1 1 0 0 0,-1 0 1 0 0,0 0-1 0 0,1 0 1 0 0,-1 0-1 0 0,1 0 0 0 0,0 0 1 0 0,-1 0-1 0 0,1 0 1 0 0,0 0-1 0 0,-1 0 0 0 0,1 0 1 0 0,0 0-1 0 0,0 0 0 0 0,0 1 1 0 0,-5 34 664 0 0,-18 163 1444 0 0,20-172-2001 0 0,1-14-102 0 0,1 0 0 0 0,1 1-1 0 0,0-1 1 0 0,1 15-1 0 0,21 75 387 0 0,-22-100-455 0 0,1 1 0 0 0,0-1 0 0 0,0 1-1 0 0,0-1 1 0 0,1 1 0 0 0,-1-1 0 0 0,1 0-1 0 0,0 1 1 0 0,-1-1 0 0 0,6 5-1 0 0,5 6-406 0 0,-8-12 99 0 0,-1 0 10 0 0,-1-1-845 0 0,0-2-67 0 0,6-3-13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2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10680 0 0,'0'0'489'0'0,"0"0"-8"0"0,-2 0-310 0 0,-4 0-51 0 0,4 0 14 0 0,0 0 0 0 0,0 0-1 0 0,0 0 1 0 0,0 1 0 0 0,0-1 0 0 0,0 1 0 0 0,0-1 0 0 0,0 1-1 0 0,1 0 1 0 0,-1 0 0 0 0,0 0 0 0 0,0 0 0 0 0,1 0 0 0 0,-1 0-1 0 0,0 0 1 0 0,1 0 0 0 0,-1 1 0 0 0,1-1 0 0 0,0 1 0 0 0,-1-1 0 0 0,1 1-1 0 0,0-1 1 0 0,-2 4 0 0 0,0 3 36 0 0,-1-1 0 0 0,2 1 0 0 0,-1 0 0 0 0,-2 12 0 0 0,0 1 101 0 0,-2 2-125 0 0,1 1-1 0 0,1-1 1 0 0,-2 39 0 0 0,3-15 32 0 0,0 3 180 0 0,2 55 0 0 0,4-66-61 0 0,7 81 661 0 0,-1-63-760 0 0,-7-33-153 0 0,2-1 1 0 0,1 1-1 0 0,2-1 1 0 0,11 35-1 0 0,-10-40-54 0 0,-3-7 14 0 0,0 0 0 0 0,8 12 0 0 0,-10-19-22 0 0,1-1 0 0 0,-1 0 1 0 0,1 1-1 0 0,0-1 1 0 0,-1 0-1 0 0,1-1 0 0 0,0 1 1 0 0,1 0-1 0 0,-1-1 1 0 0,5 3-1 0 0,7-1-1354 0 0,0-3-5040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5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6072 0 0,'0'0'274'0'0,"0"0"0"0"0,0 0 4 0 0,0 0 674 0 0,0 0 316 0 0,0 0 63 0 0,0 0-83 0 0,0 0-395 0 0,0 0-169 0 0,0 0-38 0 0,0 0-28 0 0,0 0-88 0 0,0 0-40 0 0,0 0-8 0 0,0 0-10 0 0,0 0-35 0 0,0 0-19 0 0,0 0-2 0 0,0 0-32 0 0,0 0-133 0 0,7-5 269 0 0,2-4-551 0 0,1 0 212 0 0,-2 1 1 0 0,1-2 0 0 0,-1 1-1 0 0,-1-1 1 0 0,7-11 0 0 0,-13 18-175 0 0,5-4-4 0 0,1-1-3 0 0,-3 4 0 0 0,-3 2-1 0 0,0 1 0 0 0,0 0 0 0 0,0-1 0 0 0,0 1 0 0 0,0 0 1 0 0,0-1-1 0 0,0 1 0 0 0,-1-1 0 0 0,1 0 0 0 0,0 1 0 0 0,-1-1 1 0 0,0 0-1 0 0,1 1 0 0 0,-1-3 0 0 0,1 2-76 0 0,-1 2-59 0 0,0 0-22 0 0,2 1 142 0 0,0 0 0 0 0,0 0 0 0 0,0 1-1 0 0,0-1 1 0 0,-1 1 0 0 0,1-1 0 0 0,0 1-1 0 0,-1-1 1 0 0,1 1 0 0 0,-1 0-1 0 0,1 0 1 0 0,-1 0 0 0 0,0 0 0 0 0,2 3-1 0 0,2 4-11 0 0,0 1 0 0 0,-1 0 0 0 0,0-1 0 0 0,-1 1 0 0 0,0 1 0 0 0,3 18 0 0 0,-5-25 82 0 0,3 5-33 0 0,-3-7 34 0 0,-1-2-29 0 0,0 0-187 0 0,0 0 99 0 0,1 0-1 0 0,-1 0 0 0 0,1 0 1 0 0,-1-1-1 0 0,0 1 1 0 0,1 0-1 0 0,-1 0 0 0 0,1 0 1 0 0,-1-1-1 0 0,0 1 1 0 0,1 0-1 0 0,-1-1 1 0 0,0 1-1 0 0,1 0 0 0 0,-1-1 1 0 0,0 1-1 0 0,0 0 1 0 0,1-1-1 0 0,-1 1 1 0 0,0 0-1 0 0,0-1 0 0 0,0 1 1 0 0,1-1-1 0 0,-1 1 1 0 0,0-1-1 0 0,0 0 0 0 0,1-7-3944 0 0,-1-5-1778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5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13216 0 0,'0'0'604'0'0,"0"0"-14"0"0,0-2-376 0 0,-3-7-45 0 0,3 7 583 0 0,0 2 250 0 0,0 0 44 0 0,0 0-96 0 0,0 0-434 0 0,0 0-188 0 0,0 0-37 0 0,0 0-938 0 0,0 2-3898 0 0,3 9-1669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5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3224 0 0,'0'0'143'0'0,"0"0"355"0"0,0 0 1391 0 0,0 0 609 0 0,0 0 118 0 0,0 0-247 0 0,0 0-1149 0 0,0 0-504 0 0,2 2-99 0 0,-1 1-518 0 0,1-1 0 0 0,-1 1 0 0 0,0-1 0 0 0,1 1 1 0 0,-1 0-1 0 0,-1 0 0 0 0,1-1 0 0 0,0 1 0 0 0,-1 0 0 0 0,1 0 0 0 0,-1 0 0 0 0,0 0 0 0 0,0 0 0 0 0,0 0 0 0 0,0 0 0 0 0,-1-1 0 0 0,1 1 0 0 0,-2 4 0 0 0,1-2 5 0 0,-1 1 0 0 0,0-1 0 0 0,-1 0 0 0 0,1 0 0 0 0,-1 0 0 0 0,0 0 0 0 0,0 0 0 0 0,-8 8-1 0 0,6-5-252 0 0,4-7-626 0 0,1-1-266 0 0,0 0-51 0 0,0 0-10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5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7920 0 0,'0'0'174'0'0,"0"0"29"0"0,0 0 13 0 0,1 1-31 0 0,1 3-74 0 0,0-1-1 0 0,-1 1 1 0 0,1-1-1 0 0,-1 1 0 0 0,0 0 1 0 0,0-1-1 0 0,-1 1 0 0 0,1 0 1 0 0,-1 0-1 0 0,0-1 1 0 0,0 5-1 0 0,-1 4 514 0 0,0 0 0 0 0,-4 15 1 0 0,5-23-437 0 0,0 0 0 0 0,0 0 1 0 0,0 0-1 0 0,0 0 0 0 0,1 0 0 0 0,-1 0 1 0 0,3 5-1 0 0,-1-1 130 0 0,0 4 80 0 0,1-2-201 0 0,-1 0 1 0 0,-1 0-1 0 0,1 17 1 0 0,-1-4 213 0 0,1 1 1 0 0,0 0 0 0 0,9 31-1 0 0,-10-52-581 0 0,-1-2 267 0 0,1 0 0 0 0,-1-1 0 0 0,0 1 0 0 0,0-1 0 0 0,1 1 0 0 0,-1 0 0 0 0,0-1 0 0 0,0 1 0 0 0,0 0 0 0 0,0-1 0 0 0,0 1 0 0 0,0 0 0 0 0,0-1 1 0 0,0 1-1 0 0,0 0 0 0 0,0-1 0 0 0,0 1 0 0 0,0 0 0 0 0,-1-1 0 0 0,1 1 0 0 0,0 0 0 0 0,0-1 0 0 0,-1 1 0 0 0,1 0 0 0 0,0-1 0 0 0,-1 1 0 0 0,1-1 0 0 0,-1 1 0 0 0,1-1 0 0 0,-1 1 1 0 0,1-1-1 0 0,-1 1 0 0 0,1-1 0 0 0,-1 0 0 0 0,1 1 0 0 0,-2 0 0 0 0,-12 12 330 0 0,12-12-470 0 0,2-1 83 0 0,-1 2 14 0 0,-2 4-57 0 0,2-4-242 0 0,1-2-759 0 0,0 0-307 0 0,0 0-53 0 0,0 0-10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5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6448 0 0,'0'0'498'0'0,"0"0"-211"0"0,0 0 330 0 0,0 0 177 0 0,0 0 35 0 0,2 0-24 0 0,15 0 1290 0 0,-7 0-1529 0 0,0-1 1 0 0,-1 2-1 0 0,1 0 1 0 0,15 3-1 0 0,-16-3-383 0 0,0 0-1 0 0,0 0 1 0 0,1-1 0 0 0,15-1 0 0 0,-2 0-19 0 0,3-5 40 0 0,-16 3-137 0 0,3-6 201 0 0,-6 4-3420 0 0,-7 5 2018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8:5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5064 0 0,'0'0'389'0'0,"0"0"-82"0"0,0 0 579 0 0,0 0 282 0 0,0 0 59 0 0,1 3-78 0 0,0 4-712 0 0,1 1 0 0 0,-1-1 0 0 0,0 11-1 0 0,3 16 871 0 0,-3-27-1001 0 0,-1 1 0 0 0,1-1 0 0 0,-2 1 0 0 0,0 8 0 0 0,0-8-55 0 0,1 1-1 0 0,0-1 0 0 0,1 11 1 0 0,8 71 926 0 0,-7-78-763 0 0,-1 0 0 0 0,-2 22 1 0 0,0-12 138 0 0,1-20-399 0 0,-1 0 6 0 0,-3 5 190 0 0,3-12 437 0 0,1 3-720 0 0,1-1 0 0 0,-1 0 0 0 0,1 1 0 0 0,0-1 0 0 0,0 1 0 0 0,1-4 0 0 0,-1 4-66 0 0,0 1 0 0 0,-1-1 1 0 0,1 0-1 0 0,-1 1 0 0 0,1-1 0 0 0,-1 0 1 0 0,0 1-1 0 0,1-4 0 0 0,5-22-2 0 0,-1 8 1 0 0,-5 17 0 0 0,1 1 0 0 0,-1 0 0 0 0,0 0 0 0 0,0 0 0 0 0,1 0 0 0 0,-1 0 0 0 0,0 0 0 0 0,1 0 0 0 0,-1 0 0 0 0,1 0 0 0 0,-1 0 0 0 0,1 0 0 0 0,0 1 0 0 0,-1-1 0 0 0,1 0 0 0 0,0 0 0 0 0,-1 1 0 0 0,2-2 0 0 0,7-6 0 0 0,-8 7-8 0 0,0-1 0 0 0,0 1 0 0 0,1 0 0 0 0,-1 0 0 0 0,1 0 0 0 0,-1 0 0 0 0,1 0 0 0 0,-1 0 0 0 0,1 0 0 0 0,-1 1 0 0 0,1-1 0 0 0,0 0 0 0 0,-1 1 0 0 0,1-1 0 0 0,0 1 0 0 0,-1 0 0 0 0,1 0 0 0 0,0 0 0 0 0,3 0 0 0 0,-1 0 12 0 0,1 1-52 0 0,-3 1 48 0 0,1 1-1 0 0,0-1 0 0 0,-1 1 0 0 0,1-1 1 0 0,-1 1-1 0 0,1 0 0 0 0,-1 0 0 0 0,0 0 1 0 0,-1 0-1 0 0,1 0 0 0 0,0 0 0 0 0,-1 1 1 0 0,0-1-1 0 0,0 1 0 0 0,2 5 0 0 0,3 85-52 0 0,-6-92 144 0 0,0-2 6 0 0,0 2-8 0 0,0 3 1 0 0,0-4 4 0 0,1 1-14 0 0,3 4-197 0 0,-3-5-570 0 0,-1-1-217 0 0,0 0-1116 0 0,0 0-4323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2304 0 0,'0'0'101'0'0,"0"0"362"0"0,0 0 1433 0 0,0 0 625 0 0,-2 2 126 0 0,-4 3-1927 0 0,1 0 0 0 0,-1 0 0 0 0,1 1 1 0 0,1 0-1 0 0,-1 0 0 0 0,-4 8 0 0 0,6-8-588 0 0,0 0-1 0 0,0 0 0 0 0,1 0 0 0 0,0 0 1 0 0,0 0-1 0 0,0 1 0 0 0,1-1 0 0 0,0 1 1 0 0,0-1-1 0 0,1 1 0 0 0,0-1 0 0 0,1 12 0 0 0,14 91 869 0 0,-15-98-902 0 0,0 0-1 0 0,-1 0 0 0 0,-2 15 0 0 0,1-18-44 0 0,1 0-1 0 0,0 0 0 0 0,1 0 0 0 0,0 0 0 0 0,0-1 1 0 0,0 1-1 0 0,3 12 0 0 0,5 23 225 0 0,-6-26-169 0 0,0-13-71 0 0,-1 0 0 0 0,1 0 0 0 0,0-1-1 0 0,0 1 1 0 0,0 0 0 0 0,1-1-1 0 0,-1 1 1 0 0,1-1 0 0 0,0 0 0 0 0,3 4-1 0 0,6 7 234 0 0,-12-14-256 0 0,1 1 1 0 0,0-1 0 0 0,-1 1-1 0 0,1-1 1 0 0,-1 0-1 0 0,1 1 1 0 0,0-1 0 0 0,-1 0-1 0 0,1 1 1 0 0,0-1 0 0 0,-1 0-1 0 0,1 0 1 0 0,0 1-1 0 0,-1-1 1 0 0,1 0 0 0 0,0 0-1 0 0,-1 0 1 0 0,1 0-1 0 0,0 0 1 0 0,0 0 0 0 0,0 0-1 0 0,17-5-991 0 0,9-10-2600 0 0,-26 10 1794 0 0,-1-10-561 0 0,0 11-2017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0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58 9728 0 0,'-2'0'222'0'0,"-19"0"693"0"0,20 0-294 0 0,1 0 183 0 0,0 0 27 0 0,0 0-36 0 0,0 0-183 0 0,0 0-79 0 0,0 0-18 0 0,0 0-41 0 0,0 0-158 0 0,2 0-76 0 0,14 1 130 0 0,23 5 0 0 0,-24-4-188 0 0,0 0 0 0 0,0 0 0 0 0,21-2 0 0 0,-31 0-153 0 0,25-3 130 0 0,56-11 0 0 0,-62 9-148 0 0,-18 4-3 0 0,0 0 1 0 0,-1 0 0 0 0,1-1 0 0 0,-1 0 0 0 0,8-3 0 0 0,8-5 1 0 0,-20 9-14 0 0,1 0 0 0 0,-1 0 0 0 0,0 0 0 0 0,0 0 0 0 0,0 0 0 0 0,0 0 0 0 0,0 0 0 0 0,0-1 0 0 0,0 1 0 0 0,0 0 0 0 0,-1 0 0 0 0,1-1 0 0 0,1-1 0 0 0,-1-6-7261 0 0,-1 9 2443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0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5984 0 0,'0'0'464'0'0,"0"0"-167"0"0,0 0 439 0 0,0 0 227 0 0,0 0 42 0 0,-1 2-74 0 0,-13 47 846 0 0,2 9-534 0 0,-6 5 64 0 0,-2 9 204 0 0,17-65-1382 0 0,1-1-1 0 0,1 0 0 0 0,-1 0 1 0 0,1 1-1 0 0,0-1 1 0 0,0 1-1 0 0,1-1 1 0 0,0 0-1 0 0,0 1 1 0 0,1-1-1 0 0,1 12 0 0 0,-1 14 436 0 0,2-31-465 0 0,1 1-124 0 0,1 1-1 0 0,-1-1 1 0 0,1-1 0 0 0,-1 1-1 0 0,1-1 1 0 0,0 1-1 0 0,-1-1 1 0 0,1-1 0 0 0,0 1-1 0 0,0-1 1 0 0,0 1-1 0 0,0-2 1 0 0,0 1 0 0 0,-1 0-1 0 0,1-1 1 0 0,0 0-1 0 0,0 0 1 0 0,0 0 0 0 0,4-3-1 0 0,7-1-943 0 0,4-4-56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0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3224 0 0,'0'0'143'0'0,"0"0"346"0"0,0 0 1351 0 0,0 0 589 0 0,0 0 119 0 0,0 0-255 0 0,0 0-1145 0 0,0 0-498 0 0,1 0-105 0 0,5 1-425 0 0,-1 0 0 0 0,0 0 0 0 0,1 1 0 0 0,-1-1 0 0 0,0 1 0 0 0,0 0 0 0 0,0 1 0 0 0,5 3 0 0 0,19 7 8 0 0,-21-10-100 0 0,-5-3-21 0 0,0 1 0 0 0,-1 0 0 0 0,1 0 0 0 0,0 0 0 0 0,-1 1 0 0 0,1-1 0 0 0,0 1 0 0 0,-1-1 1 0 0,1 1-1 0 0,-1 0 0 0 0,0 0 0 0 0,4 3 0 0 0,-3 0-6 0 0,0 0 0 0 0,1 0 1 0 0,0 0-1 0 0,0-1 0 0 0,0 0 1 0 0,1 0-1 0 0,5 4 0 0 0,0 0 39 0 0,-1-1-1 0 0,1 1 0 0 0,-2 1 0 0 0,1 0 0 0 0,-1 0 0 0 0,10 15 0 0 0,-15-19 43 0 0,0 1 0 0 0,0-1-1 0 0,0 1 1 0 0,-1 0 0 0 0,0 0 0 0 0,0 0 0 0 0,0 0 0 0 0,-1 1 0 0 0,0-1-1 0 0,0 0 1 0 0,0 1 0 0 0,-1-1 0 0 0,0 0 0 0 0,-1 8 0 0 0,-25 108 1226 0 0,17-96-988 0 0,-1 0-1 0 0,-1 0 1 0 0,-1-1 0 0 0,-1-1 0 0 0,-28 40-1 0 0,36-56-235 0 0,1 0 0 0 0,0 1 0 0 0,0 0 0 0 0,0 0 0 0 0,1 0 0 0 0,1 0 0 0 0,-3 11 0 0 0,2-12-1058 0 0,2-7-4102 0 0,1-1-1785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3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4144 0 0,'0'-2'191'0'0,"5"-28"26"0"0,-4 22 10 0 0,6-11 4132 0 0,15-8-1520 0 0,-21 27-2791 0 0,-1-1 1 0 0,1 1-1 0 0,0-1 1 0 0,-1 1-1 0 0,1 0 0 0 0,0-1 1 0 0,0 1-1 0 0,-1 0 1 0 0,1-1-1 0 0,0 1 0 0 0,0 0 1 0 0,-1 0-1 0 0,1 0 1 0 0,0 0-1 0 0,1 0 0 0 0,1-1 74 0 0,0 1-64 0 0,0-1 0 0 0,-1 1 0 0 0,1-1 0 0 0,0 1 0 0 0,0 0 0 0 0,0 0 0 0 0,0 0 0 0 0,0 0 0 0 0,0 1 0 0 0,0-1 0 0 0,0 1 0 0 0,-1 0 0 0 0,1 0 0 0 0,0 0 0 0 0,0 0 0 0 0,-1 0 0 0 0,1 0 0 0 0,-1 1 0 0 0,1-1 0 0 0,2 3 0 0 0,-2-1-47 0 0,0 0 0 0 0,-1 0 0 0 0,1 0-1 0 0,-1 0 1 0 0,1 0 0 0 0,-1 1 0 0 0,0-1-1 0 0,0 1 1 0 0,-1-1 0 0 0,1 1 0 0 0,-1 0 0 0 0,1 0-1 0 0,-1 0 1 0 0,0 4 0 0 0,1 5 46 0 0,-1 0 0 0 0,-1 0 0 0 0,0 0 0 0 0,-1 0 0 0 0,-1 0 0 0 0,0-1 1 0 0,0 1-1 0 0,-1 0 0 0 0,-1-1 0 0 0,0 0 0 0 0,0 1 0 0 0,-2-2 0 0 0,1 1 0 0 0,-2-1 0 0 0,1 1 0 0 0,-10 11 1 0 0,4-8 29 0 0,-11 14-1369 0 0,22-28-2166 0 0,1-1-1101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2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11600 0 0,'0'0'264'0'0,"0"0"34"0"0,0 0 21 0 0,0 0-36 0 0,0 3-186 0 0,20 71 408 0 0,10 243 3668 0 0,-25-231-3505 0 0,-3 71 28 0 0,-3-89-809 0 0,1-65-640 0 0,0 0-1 0 0,0 1 1 0 0,-1-1-1 0 0,1 0 1 0 0,-1 0-1 0 0,-1 5 1 0 0,1-5-5059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3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3 172 3224 0 0,'0'0'397'0'0,"0"0"461"0"0,-1 1 203 0 0,-1 3 2470 0 0,5-3-1420 0 0,9-8-776 0 0,16-16-603 0 0,-13 6-1 0 0,0 0-132 0 0,1 1 0 0 0,0 0 1 0 0,25-17-1 0 0,-23 18-493 0 0,15-9 110 0 0,-31 22-200 0 0,0 1 0 0 0,0 0 0 0 0,1 0 0 0 0,-1 0 0 0 0,0 0 0 0 0,1 1 0 0 0,-1-1 0 0 0,1 1 0 0 0,-1-1-1 0 0,1 1 1 0 0,-1 0 0 0 0,1 0 0 0 0,2 0 0 0 0,28 7-1 0 0,-31-6-15 0 0,0-1-1 0 0,0 1 1 0 0,0 0 0 0 0,0 0 0 0 0,0 1 0 0 0,0-1 0 0 0,0 0 0 0 0,0 0 0 0 0,0 1 0 0 0,-1-1 0 0 0,1 1 0 0 0,2 3-1 0 0,6 9 1 0 0,-5-8 0 0 0,-1 1 0 0 0,0-1 0 0 0,0 1 0 0 0,-1 0 0 0 0,1-1 0 0 0,3 14 0 0 0,-5-13 0 0 0,-1 1 0 0 0,0-1 0 0 0,0 1 0 0 0,-1-1 0 0 0,0 1 0 0 0,0-1 0 0 0,-1 10-1 0 0,-3-1 6 0 0,0 1-1 0 0,-6 17 0 0 0,9-33 1 0 0,-3 15 52 0 0,-2-1 1 0 0,0 0-1 0 0,-1 0 1 0 0,-11 19-1 0 0,-39 63 668 0 0,52-88-722 0 0,-19 23-45 0 0,23-31-94 0 0,1-1-728 0 0,2-2-325 0 0,6-9-67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2304 0 0,'0'0'389'0'0,"0"0"795"0"0,0 0 346 0 0,0 0 65 0 0,0 0-143 0 0,0 0-674 0 0,0 2-297 0 0,3 4-187 0 0,-1-1-61 0 0,0 0 0 0 0,0 0 0 0 0,-1-1 0 0 0,1 2 0 0 0,-1-1 0 0 0,0 0 0 0 0,-1 0 0 0 0,1 6 0 0 0,-1 36 936 0 0,-2 0 1 0 0,-2 0 0 0 0,-11 48-1 0 0,13-80-972 0 0,0 1 0 0 0,1-1 0 0 0,1 1 0 0 0,0-1-1 0 0,2 1 1 0 0,3 19 0 0 0,-1 4-175 0 0,-3-35-15 0 0,0-1 0 0 0,0 1 0 0 0,0-1 0 0 0,1 1 0 0 0,-1-1 0 0 0,1 1 0 0 0,0-1 0 0 0,0 0 0 0 0,0 1 0 0 0,0-1 0 0 0,1 0 0 0 0,-1-1 0 0 0,1 1 0 0 0,-1 0 0 0 0,1-1 0 0 0,0 1 0 0 0,0-1 0 0 0,1 0 0 0 0,-1 0 0 0 0,0 0-1 0 0,7 2 1 0 0,4-3-57 0 0,-10-1-154 0 0,-2 1 135 0 0,0-1 0 0 0,0 0 0 0 0,0 0 0 0 0,0 0 0 0 0,0 0 0 0 0,0 0 0 0 0,0-1 0 0 0,0 1-1 0 0,-1-1 1 0 0,1 1 0 0 0,0-1 0 0 0,0 0 0 0 0,0 1 0 0 0,2-3 0 0 0,-2 2-507 0 0,-2 1-96 0 0,0 0-21 0 0,0 0-3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3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7832 0 0,'0'0'356'0'0,"0"0"-7"0"0,0 0 24 0 0,0 0 914 0 0,0 0 421 0 0,0 0 85 0 0,0 0-154 0 0,0 0-732 0 0,0 0-326 0 0,0 0-63 0 0,1 0-64 0 0,7-1-349 0 0,0 1 1 0 0,0-2 0 0 0,9-1-1 0 0,-11 1-101 0 0,1 0 0 0 0,0 1 0 0 0,-1 0 0 0 0,1 0 0 0 0,0 1 0 0 0,7 0 0 0 0,-8 1-217 0 0,0-1-1 0 0,0 0 0 0 0,0-1 1 0 0,0 0-1 0 0,0 0 0 0 0,0 0 1 0 0,0-1-1 0 0,0 1 0 0 0,0-1 0 0 0,-1-1 1 0 0,1 1-1 0 0,-1-1 0 0 0,0 0 1 0 0,1 0-1 0 0,-1-1 0 0 0,-1 1 1 0 0,7-7-1 0 0,-1-2-5075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3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6912 0 0,'0'0'528'0'0,"-1"2"-342"0"0,-5 8 1096 0 0,0 2 0 0 0,0-1 0 0 0,1 1 0 0 0,-7 23 0 0 0,1-3-16 0 0,2 15-106 0 0,9-46-1130 0 0,0-1 0 0 0,0 1 0 0 0,-1 0 0 0 0,1 0 0 0 0,0 0 0 0 0,0 0 0 0 0,0 0 0 0 0,0 0 0 0 0,0 0 0 0 0,1 0 0 0 0,-1-1 0 0 0,0 1-1 0 0,0 0 1 0 0,0 0 0 0 0,1 1 0 0 0,1 3 59 0 0,3 23 603 0 0,0-4-951 0 0,-3-8-3398 0 0,-2-16 2411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3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21 123 11544 0 0,'0'0'264'0'0,"0"0"34"0"0,0 0 20 0 0,0 0-41 0 0,-1 1-181 0 0,0 0-87 0 0,1 0 0 0 0,-1-1-1 0 0,0 1 1 0 0,0 0 0 0 0,1 0 0 0 0,-1 0 0 0 0,0 0 0 0 0,1 0 0 0 0,-1 0-1 0 0,1 0 1 0 0,-1 1 0 0 0,1-1 0 0 0,0 0 0 0 0,0 0 0 0 0,-1 0-1 0 0,1 0 1 0 0,0 1 0 0 0,0-1 0 0 0,0 0 0 0 0,0 2 0 0 0,0 4 210 0 0,-3 7 173 0 0,1-5-62 0 0,0 0 0 0 0,0 1 0 0 0,1 17 0 0 0,0-6-8 0 0,2 0-1 0 0,1-1 1 0 0,0 1 0 0 0,9 30-1 0 0,-1-12-156 0 0,-9-29-86 0 0,-1-8 9 0 0,3 4 262 0 0,-3-5 547 0 0,1-9-515 0 0,-1 0-356 0 0,1 0 1 0 0,0 0-1 0 0,1 0 0 0 0,0 0 0 0 0,0 0 0 0 0,1 0 0 0 0,0 1 0 0 0,0-1 0 0 0,0 1 0 0 0,9-13 0 0 0,-9 17-19 0 0,0-1-1 0 0,0 1 0 0 0,1 0 1 0 0,-1 0-1 0 0,0 0 1 0 0,1 0-1 0 0,0 1 0 0 0,6-4 1 0 0,35-14-12 0 0,-32 16 5 0 0,-1 4 0 0 0,-10 0 0 0 0,3 1 1 0 0,6 10-12 0 0,-9-9 5 0 0,-1 0 1 0 0,0 0-1 0 0,0 0 1 0 0,0 0-1 0 0,0 0 0 0 0,0 0 1 0 0,0 0-1 0 0,0 0 1 0 0,-1 0-1 0 0,1 0 1 0 0,-1 1-1 0 0,0-1 1 0 0,1 0-1 0 0,-1 0 0 0 0,0 0 1 0 0,0 1-1 0 0,-1-1 1 0 0,1 0-1 0 0,0 0 1 0 0,-1 0-1 0 0,1 1 1 0 0,-1-1-1 0 0,-1 4 0 0 0,-1-2 6 0 0,1 1 0 0 0,1 0 0 0 0,-1 0 0 0 0,-1 7 0 0 0,-2 2 0 0 0,3-10 0 0 0,0-1 0 0 0,1 1 0 0 0,-1 0 0 0 0,-1 8 0 0 0,3-12 0 0 0,-4 7-18 0 0,3-5-89 0 0,1-2-73 0 0,0 0-1201 0 0,0 0-4732 0 0</inkml:trace>
  <inkml:trace contextRef="#ctx0" brushRef="#br0" timeOffset="1">496 1 11544 0 0,'0'0'264'0'0,"0"0"34"0"0,0 0 20 0 0,0 0-41 0 0,-1 2-181 0 0,-1 5 25 0 0,0 1 1 0 0,1-1-1 0 0,0 1 0 0 0,0-1 0 0 0,1 0 1 0 0,1 14-1 0 0,-1-10 220 0 0,0-1-1 0 0,0 1 1 0 0,-4 18 0 0 0,1-7-10 0 0,1-1 1 0 0,1 0-1 0 0,1 1 1 0 0,3 26-1 0 0,6 6-22 0 0,-8-52-308 0 0,-1 0-1 0 0,0 0 0 0 0,1-1 0 0 0,0 1 0 0 0,-1 0 0 0 0,1-1 0 0 0,0 1 0 0 0,0 0 0 0 0,0-1 0 0 0,0 1 0 0 0,0-1 1 0 0,0 0-1 0 0,1 1 0 0 0,-1-1 0 0 0,0 0 0 0 0,1 0 0 0 0,-1 0 0 0 0,1 0 0 0 0,-1 0 0 0 0,1 0 0 0 0,-1 0 0 0 0,1 0 1 0 0,0-1-1 0 0,-1 1 0 0 0,1 0 0 0 0,3 0 0 0 0,-1-1-53 0 0,-1 0 0 0 0,1 1 0 0 0,0-1-1 0 0,-1 0 1 0 0,1-1 0 0 0,-1 1 0 0 0,1-1 0 0 0,-1 1 0 0 0,0-1 0 0 0,1 0 0 0 0,-1 0 0 0 0,4-2 0 0 0,4-6-203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3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14712 0 0,'0'0'332'0'0,"0"0"50"0"0,0 0 25 0 0,0 0-48 0 0,2 0-237 0 0,30-2 308 0 0,0-2 0 0 0,0-1-1 0 0,48-15 1 0 0,-40 10-272 0 0,16-5-822 0 0,-19 2-3759 0 0,-7 1-1209 0 0</inkml:trace>
  <inkml:trace contextRef="#ctx0" brushRef="#br0" timeOffset="1">192 0 12464 0 0,'0'0'572'0'0,"0"0"-11"0"0,0 2-364 0 0,-6 13 380 0 0,0 0-1 0 0,-2 16 1 0 0,6-25-381 0 0,1-1 1 0 0,1 1-1 0 0,-1 0 0 0 0,1-1 1 0 0,0 1-1 0 0,1 0 0 0 0,-1-1 1 0 0,1 1-1 0 0,2 9 0 0 0,1-3-13 0 0,1-1-1 0 0,-1 1 1 0 0,8 10-1 0 0,-10-18-311 0 0,1 1 0 0 0,0-1-1 0 0,-1 0 1 0 0,2 0 0 0 0,-1-1 0 0 0,0 1-1 0 0,1-1 1 0 0,0 1 0 0 0,0-1 0 0 0,5 3-1 0 0,2-4-691 0 0,3-2-9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3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14224 0 0,'0'0'322'0'0,"0"0"45"0"0,2 1 20 0 0,6 3-277 0 0,0 1 1 0 0,-1 0 0 0 0,1 1 0 0 0,-1 0 0 0 0,0 0 0 0 0,0 1 0 0 0,-1 0 0 0 0,9 11 0 0 0,6 7 718 0 0,-6-10-249 0 0,18 27-1 0 0,-29-37-508 0 0,0 1-1 0 0,-1-1 1 0 0,0 1 0 0 0,0 0-1 0 0,0 0 1 0 0,-1 1 0 0 0,0-1-1 0 0,2 13 1 0 0,-2-3-35 0 0,-1 0 0 0 0,0 0 0 0 0,-3 17 1 0 0,1-25-40 0 0,0 0 1 0 0,0 1-1 0 0,-1-1 1 0 0,-1 0 0 0 0,1 0-1 0 0,-1 0 1 0 0,-7 12-1 0 0,5-13-288 0 0,0 0-1 0 0,-1-1 1 0 0,0 0-1 0 0,0 0 1 0 0,-10 7-1 0 0,-1 1-5926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3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7512 0 0,'14'-4'341'0'0,"-11"4"-1"0"0,-3 0-95 0 0,0 0 411 0 0,0 0 206 0 0,0 0 39 0 0,0 0 20 0 0,0 0 47 0 0,0 0 22 0 0,0 0 2 0 0,0 0-64 0 0,0 0-270 0 0,0 0-119 0 0,0 0-25 0 0,0 0-44 0 0,0 0-180 0 0,0-1-257 0 0,-1 1-1 0 0,1 0 1 0 0,0 0-1 0 0,-1-1 1 0 0,1 1-1 0 0,-1 0 1 0 0,1-1-1 0 0,0 1 0 0 0,-1-1 1 0 0,1 1-1 0 0,0-1 1 0 0,0 1-1 0 0,-1 0 1 0 0,1-1-1 0 0,0 1 1 0 0,0-1-1 0 0,0 0 0 0 0,0 1-30 0 0,-1-2 10 0 0,1 0 0 0 0,0 1 0 0 0,0-1 0 0 0,0 0 1 0 0,0 1-1 0 0,0-1 0 0 0,1 0 0 0 0,-1 1 0 0 0,1-1 0 0 0,-1 1 1 0 0,1-1-1 0 0,-1 0 0 0 0,1 1 0 0 0,0-1 0 0 0,0 1 0 0 0,-1 0 1 0 0,1-1-1 0 0,0 1 0 0 0,0 0 0 0 0,1-1 0 0 0,-1 1 0 0 0,0 0 1 0 0,3-2-1 0 0,-3 2-10 0 0,3-1-1 0 0,0-1 0 0 0,0 0 0 0 0,0 0 0 0 0,0-1 0 0 0,-1 1 0 0 0,1-1 0 0 0,-1 1-1 0 0,6-9 1 0 0,-9 9-2 0 0,1-2 4 0 0,13-3-19 0 0,12-8-99 0 0,-17 10 86 0 0,1 0 0 0 0,16-7 0 0 0,-22 12 22 0 0,-1 0 0 0 0,0 0 0 0 0,0 1 0 0 0,0-1 0 0 0,1 1 0 0 0,-1 0 0 0 0,0 0 0 0 0,0 0 0 0 0,1 0 0 0 0,-1 1 0 0 0,0-1 0 0 0,0 1 0 0 0,0 0 0 0 0,1 0 0 0 0,4 2 0 0 0,-3-1-4 0 0,1 1 0 0 0,-1 0-1 0 0,0 0 1 0 0,0 0 0 0 0,0 0-1 0 0,0 1 1 0 0,8 8 0 0 0,-9-7 3 0 0,0 1-1 0 0,0 0 1 0 0,-1 0 0 0 0,0 0 0 0 0,0 1-1 0 0,4 12 1 0 0,-4-12 9 0 0,-1 0 0 0 0,1 0-1 0 0,0 0 1 0 0,1 0 0 0 0,6 8-1 0 0,-2-5 5 0 0,-3-5 11 0 0,-1 1-1 0 0,0-1 1 0 0,-1 0 0 0 0,6 11-1 0 0,-8-15-6 0 0,-1 0 0 0 0,1-1 0 0 0,0 1 0 0 0,-1 0 1 0 0,1-1-1 0 0,0 1 0 0 0,-1 0 0 0 0,1-1 0 0 0,0 1 0 0 0,0-1 0 0 0,0 0 0 0 0,-1 1 0 0 0,1-1 0 0 0,0 1 1 0 0,0-1-1 0 0,0 0 0 0 0,1 1 0 0 0,0-1 16 0 0,1 1 13 0 0,0 0-1 0 0,0 0 0 0 0,1 0 0 0 0,-1 0 1 0 0,0-1-1 0 0,0 1 0 0 0,0-1 0 0 0,0 0 1 0 0,1 0-1 0 0,-1 0 0 0 0,0-1 0 0 0,0 1 0 0 0,0-1 1 0 0,0 1-1 0 0,0-1 0 0 0,0 0 0 0 0,0 0 1 0 0,5-3-1 0 0,1-1 70 0 0,0-1 0 0 0,-1 0 1 0 0,1-1-1 0 0,8-8 0 0 0,-10 9-167 0 0,8-9 60 0 0,20-25 0 0 0,-24 27 0 0 0,1 3 0 0 0,-11 9 0 0 0,0 0 0 0 0,0 1 0 0 0,0-1 0 0 0,0 0 0 0 0,0 0 0 0 0,0 0 0 0 0,0 0 0 0 0,0 0 0 0 0,0 0 0 0 0,0 0 0 0 0,-1 0 0 0 0,1 0 0 0 0,1-2 0 0 0,-1-1 1 0 0,6-12 14 0 0,-6 14 61 0 0,-1 2-1 0 0,0 0-32 0 0,0 0-98 0 0,0 0-45 0 0,0 0-11 0 0,0 0-147 0 0,0 0-618 0 0,0 0-270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3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6 259 9528 0 0,'0'0'216'0'0,"0"0"32"0"0,0 0 10 0 0,0 0 93 0 0,0 0 344 0 0,0 0 147 0 0,0 0 29 0 0,0 0-26 0 0,0 0-138 0 0,0 0-60 0 0,1 1-9 0 0,1 3-472 0 0,0-1-1 0 0,0 0 1 0 0,1 0-1 0 0,0 0 0 0 0,-1-1 1 0 0,1 1-1 0 0,0 0 1 0 0,0-1-1 0 0,0 0 1 0 0,0 0-1 0 0,1 0 1 0 0,-1 0-1 0 0,7 2 0 0 0,-3-1-107 0 0,0-1 0 0 0,0-1-1 0 0,0 1 1 0 0,1-1 0 0 0,-1-1-1 0 0,10 1 1 0 0,-3-2 8 0 0,0 0 0 0 0,-1 0 0 0 0,1-1 0 0 0,-1-1 0 0 0,0 0 0 0 0,0-1 0 0 0,0-1-1 0 0,24-11 1 0 0,-12 4 8 0 0,-16 9 12 0 0,0-1 0 0 0,-1-1 1 0 0,1 1-1 0 0,11-10 1 0 0,-12 7-13 0 0,1-1 0 0 0,-1 0 0 0 0,-1 0 0 0 0,8-10 0 0 0,-13 14-75 0 0,0 1 0 0 0,0 0-1 0 0,0-1 1 0 0,-1 1 0 0 0,1-1 0 0 0,-1 1-1 0 0,0-1 1 0 0,0 0 0 0 0,0 0 0 0 0,0 1 0 0 0,-1-1-1 0 0,1 0 1 0 0,-1 0 0 0 0,0 0 0 0 0,-1-4-1 0 0,0-2 2 0 0,1 8 0 0 0,0 0 0 0 0,0 1 0 0 0,0-1 0 0 0,0 0 0 0 0,-1 0 0 0 0,1 1 0 0 0,0-1 0 0 0,-1 0 0 0 0,0 1 0 0 0,1-1 0 0 0,-2-1 0 0 0,-7-14 0 0 0,9 15 0 0 0,-1 0 0 0 0,0 0 0 0 0,0 0 0 0 0,0 0 0 0 0,0 1 0 0 0,0-1 0 0 0,0 0 0 0 0,0 1 0 0 0,0-1 0 0 0,-1 1 0 0 0,1-1 0 0 0,-1 1 0 0 0,1 0 0 0 0,-1-1 0 0 0,0 1 0 0 0,-1-1 0 0 0,-3 0-50 0 0,1 0 0 0 0,-1 0 0 0 0,0 0 0 0 0,-8-1 0 0 0,-13-4-405 0 0,14 2 286 0 0,4 2 168 0 0,1 0 0 0 0,-1 0 0 0 0,0 0 1 0 0,-1 1-1 0 0,1 1 0 0 0,-10-1 0 0 0,15 2 14 0 0,1 0-1 0 0,0 1 1 0 0,-1-1-1 0 0,1 1 0 0 0,0 0 1 0 0,-1 0-1 0 0,1 0 0 0 0,0 1 1 0 0,0-1-1 0 0,0 1 0 0 0,0 0 1 0 0,0 0-1 0 0,0 0 1 0 0,-3 3-1 0 0,-4 4-58 0 0,1 1-1 0 0,-11 14 1 0 0,10-11 37 0 0,-5 7 2 0 0,2 0 0 0 0,0 1 1 0 0,2 0-1 0 0,0 1 0 0 0,-12 37 1 0 0,16-40 117 0 0,1 1 1 0 0,-5 32-1 0 0,10-44-63 0 0,0 0-1 0 0,0 0 1 0 0,1 0 0 0 0,0-1-1 0 0,1 1 1 0 0,0 0 0 0 0,0 0-1 0 0,0-1 1 0 0,1 1 0 0 0,4 8-1 0 0,-4-8-33 0 0,1-1 0 0 0,0 0 0 0 0,1 0-1 0 0,0-1 1 0 0,0 1 0 0 0,1-1 0 0 0,-1 0-1 0 0,1 0 1 0 0,0 0 0 0 0,1-1-1 0 0,0 0 1 0 0,0 0 0 0 0,0 0 0 0 0,0-1-1 0 0,1 1 1 0 0,-1-2 0 0 0,1 1 0 0 0,0-1-1 0 0,13 4 1 0 0,-1-2 60 0 0,0-1 0 0 0,0-1 0 0 0,0 0 0 0 0,1-2 0 0 0,-1 0-1 0 0,35-4 1 0 0,-9-6 26 0 0,-34 4-52 0 0,-1-3-49 0 0,-7 2-134 0 0,1 0 1 0 0,-1 0-1 0 0,0 0 0 0 0,0 0 1 0 0,-1 0-1 0 0,1-1 0 0 0,1-8 1 0 0,-4-11-5734 0 0,-3 16-157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4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3224 0 0,'0'0'143'0'0,"0"0"291"0"0,0 0 1122 0 0,2 2 489 0 0,10 7 1917 0 0,-7-5-3632 0 0,0 0 1 0 0,0 0-1 0 0,-1 0 1 0 0,1 0-1 0 0,-1 1 1 0 0,0 0-1 0 0,6 9 1 0 0,-4-3-209 0 0,-2-4-22 0 0,1 0 0 0 0,-2 1 1 0 0,1-1-1 0 0,-1 1 0 0 0,0 0 0 0 0,-1 0 0 0 0,0 0 0 0 0,2 16 1 0 0,-4-9 52 0 0,-2 0 1 0 0,0 0 0 0 0,-1-1 0 0 0,0 1 0 0 0,-1 0-1 0 0,-1-1 1 0 0,0 0 0 0 0,-1 0 0 0 0,-1 0 0 0 0,-11 17-1 0 0,16-28-73 0 0,-1 0 0 0 0,1 1-1 0 0,-1-1 1 0 0,0 0-1 0 0,0-1 1 0 0,0 1 0 0 0,0 0-1 0 0,0-1 1 0 0,-7 4-1 0 0,2 0 567 0 0,1-4-521 0 0,6-2-152 0 0,0-1 0 0 0,0 0 0 0 0,0 0 0 0 0,0 0 0 0 0,1 0 0 0 0,-1 0 0 0 0,0 0 0 0 0,0 0 0 0 0,1 0 0 0 0,-1 0-1 0 0,1 0 1 0 0,-1-2 0 0 0,0 0-170 0 0,0 2-7 0 0,0 0 0 0 0,0 0 0 0 0,1-1 0 0 0,-1 1 0 0 0,1 0 0 0 0,-1-1 0 0 0,1 1 0 0 0,0 0 0 0 0,-1-1 0 0 0,1 1 0 0 0,0-3 0 0 0,0-6-5417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2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81 12320 0 0,'-1'-1'564'0'0,"-14"-24"208"0"0,14 17-650 0 0,1 6 89 0 0,1 0 0 0 0,0 0-1 0 0,0 0 1 0 0,0 0 0 0 0,0 0 0 0 0,0 0-1 0 0,0 0 1 0 0,0 0 0 0 0,1 1 0 0 0,-1-1-1 0 0,1 0 1 0 0,0 1 0 0 0,-1 0 0 0 0,4-3-1 0 0,0 1-132 0 0,0 1 0 0 0,0 0 0 0 0,0-1-1 0 0,0 2 1 0 0,1-1 0 0 0,-1 0 0 0 0,1 1 0 0 0,-1 0-1 0 0,1 1 1 0 0,-1-1 0 0 0,1 1 0 0 0,0 0-1 0 0,-1 0 1 0 0,1 1 0 0 0,0 0 0 0 0,-1 0-1 0 0,1 0 1 0 0,6 3 0 0 0,-8-3-73 0 0,-1 0 1 0 0,1 1-1 0 0,-1 0 1 0 0,1-1-1 0 0,-1 1 1 0 0,0 0-1 0 0,0 1 1 0 0,0-1-1 0 0,0 0 1 0 0,0 1-1 0 0,0 0 1 0 0,-1 0-1 0 0,1 0 0 0 0,-1 0 1 0 0,0 0-1 0 0,0 0 1 0 0,0 0-1 0 0,0 1 1 0 0,-1-1-1 0 0,1 1 1 0 0,-1-1-1 0 0,0 1 1 0 0,0 0-1 0 0,0 0 1 0 0,0-1-1 0 0,-1 1 1 0 0,1 4-1 0 0,-2 13 114 0 0,0 0 1 0 0,-4 23-1 0 0,3-34-45 0 0,0-1-1 0 0,-1 1 1 0 0,0-1 0 0 0,0 1-1 0 0,-1-1 1 0 0,-9 15-1 0 0,4-10 130 0 0,5-6-5 0 0,-1-1 1 0 0,0 0 0 0 0,-11 13 0 0 0,5-8 64 0 0,8-8-211 0 0,0 0 1 0 0,-1-1-1 0 0,1 0 0 0 0,-1 0 0 0 0,0 0 1 0 0,-4 3-1 0 0,-3 2 68 0 0,10-7-116 0 0,0 1 0 0 0,0-1 0 0 0,-1 0 1 0 0,1 0-1 0 0,0 0 0 0 0,-1 0 0 0 0,1-1 1 0 0,-1 1-1 0 0,1 0 0 0 0,-1-1 0 0 0,1 1 0 0 0,-1-1 1 0 0,0 1-1 0 0,1-1 0 0 0,-1 0 0 0 0,0 1 1 0 0,1-1-1 0 0,-1 0 0 0 0,0 0 0 0 0,1 0 0 0 0,-1 0 1 0 0,1-1-1 0 0,-1 1 0 0 0,-2-1 0 0 0,-2-2-51 0 0,5 3-6556 0 0,1 0 6590 0 0,0 0-6283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4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11600 0 0,'0'0'264'0'0,"0"0"34"0"0,0 0 21 0 0,0 0-36 0 0,0 0-69 0 0,0 0 405 0 0,0 0 197 0 0,0 0 43 0 0,0 0-102 0 0,0 0-448 0 0,0 0-197 0 0,0 0-43 0 0,1 1-15 0 0,3 7-44 0 0,-4-7-14 0 0,0-1-1 0 0,1 1 0 0 0,-1 0 0 0 0,0-1 0 0 0,0 1 0 0 0,1-1 0 0 0,-1 1 0 0 0,0 0 0 0 0,1-1 0 0 0,-1 1 0 0 0,0-1 0 0 0,1 1 0 0 0,-1-1 0 0 0,1 1 0 0 0,-1-1 0 0 0,1 1 0 0 0,0-1 0 0 0,-1 1 0 0 0,1-1 0 0 0,-1 0 0 0 0,1 1 0 0 0,0-1 0 0 0,-1 0 0 0 0,2 1 0 0 0,3 0-1185 0 0,3 2-4287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4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7776 0 0,'0'0'356'0'0,"0"0"-8"0"0,0 0-156 0 0,0 0 178 0 0,-1 2 101 0 0,-3 5-126 0 0,0 1 0 0 0,0-1 0 0 0,-1 0-1 0 0,0-1 1 0 0,-8 10 0 0 0,6-9-18 0 0,0 2-1 0 0,0-1 1 0 0,-8 16 0 0 0,11-13 7 0 0,-1 1-1 0 0,-3 15 1 0 0,-5 15 110 0 0,12-40-373 0 0,0 0-1 0 0,0 1 1 0 0,0-1-1 0 0,0 0 1 0 0,1 1-1 0 0,-1-1 1 0 0,1 1-1 0 0,-1-1 1 0 0,1 1-1 0 0,0-1 1 0 0,0 1-1 0 0,0-1 1 0 0,1 1-1 0 0,-1 2 1 0 0,3-5 185 0 0,2-1-219 0 0,-1 0 1 0 0,0 0 0 0 0,1 0-1 0 0,-1 0 1 0 0,0-1 0 0 0,0 1 0 0 0,0-1-1 0 0,0 0 1 0 0,0 0 0 0 0,-1-1-1 0 0,1 1 1 0 0,0-1 0 0 0,5-5 0 0 0,0-2-32 0 0,0 1 0 0 0,0-1 0 0 0,12-17 0 0 0,-16 18-22 0 0,-4 8-60 0 0,-1 1 0 0 0,-6 13-56 0 0,1 0 120 0 0,1 0 12 0 0,7-8 0 0 0,-2-3 0 0 0,0 0 1 0 0,0 0 1 0 0,0 0 0 0 0,0 0 0 0 0,1 0 0 0 0,-1-1 0 0 0,0 1 0 0 0,1 0-1 0 0,0 0 1 0 0,-1-1 0 0 0,1 1 0 0 0,0-1 0 0 0,0 1 0 0 0,0-1 0 0 0,0 0-1 0 0,0 0 1 0 0,0 0 0 0 0,0 0 0 0 0,0 0 0 0 0,0 0 0 0 0,3 0 0 0 0,3 0 39 0 0,0 1-1 0 0,0-2 1 0 0,1 1 0 0 0,8-1 0 0 0,-10 0-3 0 0,-5-1-24 0 0,0 1-1 0 0,-1 0 1 0 0,1-1 0 0 0,-1 1 0 0 0,1-1 0 0 0,0 0-1 0 0,-1 0 1 0 0,1 1 0 0 0,-1-1 0 0 0,0 0 0 0 0,1 0-1 0 0,-1 0 1 0 0,0 0 0 0 0,1-1 0 0 0,-1 1 0 0 0,2-3-1 0 0,3-2 38 0 0,-2 2-31 0 0,-1 0-1 0 0,1 1 1 0 0,-1-1-1 0 0,0 0 1 0 0,-1 0-1 0 0,1-1 1 0 0,-1 1-1 0 0,1-1 1 0 0,-1 1-1 0 0,-1-1 1 0 0,1 1-1 0 0,-1-1 1 0 0,2-7-1 0 0,-3 10-9 0 0,-1 0-1 0 0,1 0 0 0 0,0 0 0 0 0,-1 0 0 0 0,1 0 0 0 0,-1 0 1 0 0,0 0-1 0 0,0 0 0 0 0,0 0 0 0 0,0 0 0 0 0,0 0 1 0 0,0 0-1 0 0,0 1 0 0 0,0-1 0 0 0,-3-2 0 0 0,-7-13 167 0 0,10 17-173 0 0,1-1-3 0 0,0 1-1 0 0,0-1 0 0 0,0 1 1 0 0,-1 0-1 0 0,1-1 0 0 0,0 1 1 0 0,0-1-1 0 0,-1 1 0 0 0,1 0 1 0 0,0-1-1 0 0,-1 1 0 0 0,1 0 1 0 0,0 0-1 0 0,-1-1 0 0 0,1 1 1 0 0,0 0-1 0 0,-1 0 0 0 0,0-1 1 0 0,-11 2-112 0 0,10 0-18 0 0,2 0 2 0 0,-1 9-128 0 0,1-8 167 0 0,0 0 0 0 0,-1 0 0 0 0,1 0 0 0 0,0-1 0 0 0,0 1 0 0 0,1 0 0 0 0,-1 0 0 0 0,0 0 0 0 0,1 0 0 0 0,-1 0 0 0 0,1 0 0 0 0,-1-1 0 0 0,1 1 0 0 0,0 0 0 0 0,0 0 0 0 0,1 1 0 0 0,9 7-493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4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8784 0 0,'0'0'398'0'0,"0"0"-3"0"0,0 0-179 0 0,0 0 179 0 0,0 0 106 0 0,0 0 19 0 0,0 0-19 0 0,2 1-105 0 0,-1 1-310 0 0,1 0-1 0 0,0 0 1 0 0,0-1-1 0 0,0 1 1 0 0,0-1-1 0 0,0 1 1 0 0,0-1-1 0 0,0 0 1 0 0,0 0-1 0 0,0 0 1 0 0,1 0-1 0 0,-1 0 1 0 0,0 0-1 0 0,1-1 1 0 0,-1 1-1 0 0,1-1 1 0 0,-1 0-1 0 0,1 0 1 0 0,-1 1-1 0 0,1-2 1 0 0,-1 1-1 0 0,0 0 1 0 0,1 0-1 0 0,-1-1 0 0 0,1 1 1 0 0,-1-1-1 0 0,0 0 1 0 0,1 0-1 0 0,-1 0 1 0 0,0 0-1 0 0,0 0 1 0 0,0 0-1 0 0,4-3 1 0 0,-1-1-1 0 0,0 1 1 0 0,-1-1 0 0 0,1 0-1 0 0,-1 0 1 0 0,0 0 0 0 0,0 0-1 0 0,-1-1 1 0 0,0 0-1 0 0,0 0 1 0 0,3-7 0 0 0,-2 1-63 0 0,0-1 0 0 0,-1 1 1 0 0,-1-1-1 0 0,2-16 1 0 0,-3 25-5 0 0,-1-1 1 0 0,1 1 0 0 0,1-1-1 0 0,2-6 1 0 0,3-15 10 0 0,6-45-30 0 0,-12 65 0 0 0,-1 0 1 0 0,1 1 0 0 0,-1-1-1 0 0,-1 0 1 0 0,-1-10 0 0 0,-1-12-157 0 0,-4 45 92 0 0,-1 5 63 0 0,7-19 3 0 0,-1 0-1 0 0,1 0 1 0 0,0 1 0 0 0,0-1 0 0 0,0 1 0 0 0,-1 5 0 0 0,1-2 15 0 0,1-4-5 0 0,0 0 1 0 0,0 0 0 0 0,-1 0 0 0 0,1-1-1 0 0,-1 1 1 0 0,0 0 0 0 0,0 0 0 0 0,-1 3 0 0 0,-3 5 93 0 0,0-1 1 0 0,1 1 0 0 0,0 0 0 0 0,1 0 0 0 0,0 0-1 0 0,1 0 1 0 0,1 0 0 0 0,-1 1 0 0 0,2-1 0 0 0,-1 1 0 0 0,2-1-1 0 0,0 1 1 0 0,0-1 0 0 0,1 0 0 0 0,0 1 0 0 0,6 16-1 0 0,-6-24-79 0 0,0 0 0 0 0,-1 0-1 0 0,1 0 1 0 0,1-1 0 0 0,-1 1-1 0 0,1-1 1 0 0,-1 1 0 0 0,4 2-1 0 0,-5-5-22 0 0,0-1-1 0 0,-1 1 1 0 0,1-1-1 0 0,-1 1 0 0 0,1-1 1 0 0,-1 0-1 0 0,1 1 1 0 0,0-1-1 0 0,-1 0 1 0 0,1 0-1 0 0,0 1 0 0 0,0-1 1 0 0,-1 0-1 0 0,1 0 1 0 0,0 0-1 0 0,-1 0 0 0 0,2 0 1 0 0,1 1-2 0 0,9 2-2 0 0,1-2-3 0 0,-9-3 15 0 0,0 0-195 0 0,-3 1 106 0 0,-1 0 1 0 0,1 0 0 0 0,-1 0-1 0 0,0 0 1 0 0,1 0-1 0 0,-1 0 1 0 0,0 0-1 0 0,1 0 1 0 0,-1 0 0 0 0,0 0-1 0 0,0 0 1 0 0,0 0-1 0 0,0 0 1 0 0,0 0 0 0 0,0-1-1 0 0,0-7-4819 0 0,0 8-250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4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5984 0 0,'0'0'464'0'0,"0"0"-94"0"0,0 0 746 0 0,0 0 356 0 0,0 0 68 0 0,0 0-88 0 0,3 0-440 0 0,2 0-653 0 0,30 0 1216 0 0,60-7 0 0 0,-71 3-1358 0 0,24-4 307 0 0,62-18-1 0 0,-89 23-471 0 0,-16 2-52 0 0,1 0 0 0 0,-1 0-1 0 0,0 0 1 0 0,1 0 0 0 0,-1-1-1 0 0,6-2 1 0 0,-9 3-70 0 0,-2 1-792 0 0,0-2-3335 0 0,0-6-1435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8784 0 0,'0'0'398'0'0,"1"1"-3"0"0,6 1-158 0 0,-6-1 269 0 0,-1-1 144 0 0,0 0 29 0 0,0 0-32 0 0,0 0-169 0 0,0 0-78 0 0,16 10 538 0 0,-14-8-901 0 0,1 0 1 0 0,-1 0-1 0 0,0 0 1 0 0,1 0-1 0 0,-1 0 1 0 0,0 1-1 0 0,0-1 1 0 0,-1 1-1 0 0,1-1 1 0 0,0 1-1 0 0,-1 0 1 0 0,1-1-1 0 0,0 5 1 0 0,1 2 61 0 0,0 1 1 0 0,2 18-1 0 0,-5-21-53 0 0,1 0 0 0 0,1 0-1 0 0,-1-1 1 0 0,1 1 0 0 0,0 0-1 0 0,1 0 1 0 0,4 9 0 0 0,1-3 126 0 0,0 0 0 0 0,5 15 0 0 0,-4-13 58 0 0,-8-14-199 0 0,0 0-1 0 0,0 1 1 0 0,0-1 0 0 0,0 0-1 0 0,-1 1 1 0 0,1-1-1 0 0,0 1 1 0 0,-1 0-1 0 0,1-1 1 0 0,0 3-1 0 0,-1-3 2 0 0,0 0-1 0 0,0 1 0 0 0,1-1 0 0 0,-1 0 0 0 0,1 0 0 0 0,-1 0 1 0 0,1 0-1 0 0,0 0 0 0 0,-1 0 0 0 0,1 0 0 0 0,0 0 0 0 0,0 0 1 0 0,0 0-1 0 0,-1 0 0 0 0,1 0 0 0 0,0 0 0 0 0,0-1 0 0 0,0 1 0 0 0,1 0 1 0 0,0 0-1 0 0,1 0 93 0 0,0 0 0 0 0,-1 0 0 0 0,1 0 1 0 0,0-1-1 0 0,0 1 0 0 0,0-1 0 0 0,5 0 0 0 0,-7 0-56 0 0,1 0 0 0 0,-1 0-1 0 0,0 0 1 0 0,0 0-1 0 0,0-1 1 0 0,0 1 0 0 0,1-1-1 0 0,-1 1 1 0 0,0 0-1 0 0,0-1 1 0 0,0 0-1 0 0,0 1 1 0 0,0-1 0 0 0,0 0-1 0 0,0 1 1 0 0,0-1-1 0 0,0 0 1 0 0,0 0 0 0 0,-1 0-1 0 0,1 0 1 0 0,1-2-1 0 0,1-2 113 0 0,-1 0 0 0 0,1 0 0 0 0,2-9 0 0 0,5-10-123 0 0,24-30 159 0 0,-23 37-138 0 0,19-22-1 0 0,5-9 64 0 0,-28 38-108 0 0,1-5 4 0 0,1 1 1 0 0,1 0-1 0 0,0 1 0 0 0,1 0 0 0 0,17-17 0 0 0,-12 16-37 0 0,-9 7 0 0 0,1 0 0 0 0,0 1 0 0 0,1 0 0 0 0,0 0 0 0 0,16-7 0 0 0,-24 12 0 0 0,4-1 0 0 0,0 0 0 0 0,0 0 0 0 0,0-1 0 0 0,-1 0 0 0 0,1 0 0 0 0,4-3 0 0 0,10-6 0 0 0,-17 11 0 0 0,0 0 0 0 0,0 0 0 0 0,0 0 0 0 0,0-1 0 0 0,0 1 0 0 0,4-4 0 0 0,-6 5 0 0 0,1-1 0 0 0,0 0 0 0 0,-1 1 0 0 0,1-1 0 0 0,0 1 0 0 0,0-1 0 0 0,0 1 0 0 0,0-1 0 0 0,0 1 0 0 0,-1-1 0 0 0,1 1 0 0 0,2 0 0 0 0,-2-1 0 0 0,1 0 0 0 0,0 1 0 0 0,0-1 0 0 0,-1 0 0 0 0,1 0 0 0 0,-1 0 0 0 0,1 0 0 0 0,-1 0 0 0 0,1 0 0 0 0,1-2 0 0 0,10-6 0 0 0,-9 9 0 0 0,-2 0 0 0 0,-1 0-68 0 0,0-1 0 0 0,1 1-1 0 0,-2-1 1 0 0,1 1-1 0 0,0-1 1 0 0,0 0-1 0 0,0 0 1 0 0,0 1 0 0 0,0-1-1 0 0,0 0 1 0 0,-1 0-1 0 0,2-1 1 0 0,1-2-1137 0 0,8-4-5620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9528 0 0,'0'0'216'0'0,"0"0"32"0"0,0 0 10 0 0,0 2-34 0 0,0 1-211 0 0,0 10 419 0 0,0-1 0 0 0,1 1 0 0 0,3 16-1 0 0,-1-13 15 0 0,-1 1-1 0 0,0 22 0 0 0,0-2 109 0 0,0 9 192 0 0,-5 54 1 0 0,-1-7-160 0 0,6-58-397 0 0,-1-23-131 0 0,-1 0-1 0 0,0 1 0 0 0,-2 15 0 0 0,1-16 2 0 0,1 22 0 0 0,0-19-14 0 0,0-14-40 0 0,0-1 0 0 0,0 0 1 0 0,1 1-1 0 0,-1-1 0 0 0,0 0 1 0 0,-1 1-1 0 0,1-1 0 0 0,0 0 0 0 0,0 1 1 0 0,0-1-1 0 0,0 1 0 0 0,0-1 1 0 0,0 0-1 0 0,0 1 0 0 0,0-1 0 0 0,-1 0 1 0 0,1 0-1 0 0,0 1 0 0 0,0-1 1 0 0,0 0-1 0 0,-1 1 0 0 0,1-1 0 0 0,-1 0 1 0 0,1 2-2329 0 0,0-13 1184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5528 0 0,'1'-8'374'0'0,"0"1"0"0"0,0-1 0 0 0,1 1 0 0 0,0-1 0 0 0,5-11 0 0 0,-1 4 1559 0 0,-5 13-1682 0 0,0 0 0 0 0,0 0 0 0 0,1 0 0 0 0,-1 0 1 0 0,0 0-1 0 0,1 0 0 0 0,0 1 0 0 0,-1-1 0 0 0,1 0 0 0 0,0 1 0 0 0,0 0 0 0 0,0-1 0 0 0,0 1 0 0 0,0 0 1 0 0,4-2-1 0 0,34-11 285 0 0,-39 14-491 0 0,6-2 11 0 0,1 0 1 0 0,-1 1 0 0 0,1 0 0 0 0,-1 0 0 0 0,11 1 0 0 0,-14 0-54 0 0,0 1 1 0 0,-1-1-1 0 0,1 1 0 0 0,0-1 0 0 0,0 1 1 0 0,0 0-1 0 0,0 1 0 0 0,-1-1 0 0 0,1 1 1 0 0,0-1-1 0 0,-1 1 0 0 0,4 3 1 0 0,0-1-4 0 0,-1 2 0 0 0,0-1 0 0 0,0 1 0 0 0,0-1 0 0 0,0 2 0 0 0,-1-1 0 0 0,0 1 0 0 0,0-1 0 0 0,-1 1 0 0 0,5 11 0 0 0,-5-8 0 0 0,-1-3 0 0 0,0 0 0 0 0,3 15 0 0 0,-6-19 0 0 0,0 0 0 0 0,1 0 0 0 0,-1 0 0 0 0,0 0 0 0 0,-1-1 0 0 0,1 1 0 0 0,0 0 0 0 0,-1 0 0 0 0,0 0 0 0 0,1 0 0 0 0,-1-1 0 0 0,-2 4 0 0 0,-12 22 46 0 0,-26 39 1 0 0,18-32 28 0 0,9-14 122 0 0,-1-1 1 0 0,-32 33 0 0 0,47-52-165 0 0,-1-1 0 0 0,0 1-1 0 0,0-1 1 0 0,1 1 0 0 0,-1-1 0 0 0,0 0 0 0 0,0 1 0 0 0,0-1 0 0 0,0 0 0 0 0,0 1-1 0 0,0-1 1 0 0,1 0 0 0 0,-1 0 0 0 0,0 0 0 0 0,0 0 0 0 0,0 0 0 0 0,0 0 0 0 0,0 0-1 0 0,0 0 1 0 0,0 0 0 0 0,-1-1 0 0 0,-7-5-820 0 0,9 5 556 0 0,-1 1 0 0 0,1-1 0 0 0,0 1 0 0 0,0-1 0 0 0,0 1 0 0 0,-1-1 0 0 0,1 1 0 0 0,0-1 0 0 0,0 0 0 0 0,0 1 0 0 0,0-1 0 0 0,0 1 0 0 0,0-1-1 0 0,0 0 1 0 0,0 1 0 0 0,0-1 0 0 0,0 0 0 0 0,3-11-4595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2304 0 0,'-1'2'167'0'0,"-3"8"-79"0"0,3-8 497 0 0,-1 1 0 0 0,1 0 0 0 0,0 0 1 0 0,0 0-1 0 0,0-1 0 0 0,0 1 0 0 0,0 0 0 0 0,1 0 0 0 0,-1 5 0 0 0,2 0 163 0 0,0 0-1 0 0,0-1 0 0 0,0 0 0 0 0,4 12 1 0 0,-2-10-448 0 0,-1 0 0 0 0,3 16 1 0 0,-4 1 68 0 0,-1-14-151 0 0,0 0-1 0 0,5 23 1 0 0,3 1 218 0 0,4 51 0 0 0,-6-42-206 0 0,-2 4 137 0 0,-3 66 1 0 0,-2-58-163 0 0,-1-35-129 0 0,2-18-68 0 0,-1-1 1 0 0,1 0 0 0 0,0 0-1 0 0,0 1 1 0 0,0-1 0 0 0,0 0-1 0 0,0 0 1 0 0,1 1 0 0 0,0 2-1 0 0,0-4 60 0 0,-1-2 71 0 0,0 0 21 0 0,0 0 6 0 0,0 0 38 0 0,0 0 152 0 0,-1-2-229 0 0,0 0-1 0 0,1 0 1 0 0,-1 0-1 0 0,1 1 0 0 0,0-1 1 0 0,-1 0-1 0 0,1 0 1 0 0,0 0-1 0 0,0-4 0 0 0,1-5 9 0 0,-1-1-1 0 0,2 1 0 0 0,0-1 1 0 0,0 1-1 0 0,1 0 0 0 0,0 0 1 0 0,10-21-1 0 0,-3 13-57 0 0,1-1 1 0 0,1 1-1 0 0,15-19 0 0 0,-17 24-101 0 0,-8 11-41 0 0,0 0 1 0 0,0-1 0 0 0,1 1-1 0 0,0 0 1 0 0,5-5 0 0 0,-8 8 51 0 0,1-1 0 0 0,-1 1 0 0 0,1-1 1 0 0,-1 1-1 0 0,1-1 0 0 0,-1 1 0 0 0,1 0 0 0 0,0-1 1 0 0,-1 1-1 0 0,1 0 0 0 0,-1-1 0 0 0,1 1 1 0 0,0 0-1 0 0,-1 0 0 0 0,1 0 0 0 0,0-1 0 0 0,-1 1 1 0 0,1 0-1 0 0,0 0 0 0 0,-1 0 0 0 0,1 0 0 0 0,0 0 1 0 0,-1 0-1 0 0,1 0 0 0 0,0 1 0 0 0,-1-1 1 0 0,1 0-1 0 0,0 0 0 0 0,-1 0 0 0 0,1 1 0 0 0,0-1 1 0 0,-1 0-1 0 0,1 1 0 0 0,-1-1 0 0 0,1 0 0 0 0,-1 1 1 0 0,1-1-1 0 0,-1 1 0 0 0,1-1 0 0 0,0 1 0 0 0,0 0 28 0 0,4 3-10 0 0,0 1-1 0 0,0-1 0 0 0,-1 1 0 0 0,1 0 0 0 0,-1 0 0 0 0,0 0 0 0 0,-1 1 0 0 0,1 0 0 0 0,-1-1 0 0 0,0 1 0 0 0,0 0 0 0 0,-1 1 0 0 0,0-1 1 0 0,0 0-1 0 0,2 12 0 0 0,-2-3-13 0 0,-1-1 1 0 0,0 1 0 0 0,0-1-1 0 0,-2 1 1 0 0,0-1-1 0 0,-3 17 1 0 0,3-6-199 0 0,1-23 15 0 0,0-2 0 0 0,0 0-188 0 0,0 0-789 0 0,4-1-345 0 0,17-8-756 0 0,1-3-2748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 2760 0 0,'-1'-1'207'0'0,"-2"1"243"0"0,1-1 1 0 0,-1 0-1 0 0,1 1 1 0 0,-1 0-1 0 0,1 0 1 0 0,-1 0 0 0 0,1 0-1 0 0,-1 0 1 0 0,1 0-1 0 0,-1 0 1 0 0,-2 2-1 0 0,-30 9 5039 0 0,33-11-5546 0 0,-4 3 292 0 0,1 1-1 0 0,-1 0 1 0 0,0-1 0 0 0,1 2 0 0 0,0-1-1 0 0,0 1 1 0 0,0-1 0 0 0,0 1 0 0 0,-5 8-1 0 0,-10 10 100 0 0,17-20-300 0 0,0 1 0 0 0,1 0-1 0 0,0 0 1 0 0,-1 0 0 0 0,1 0-1 0 0,1 0 1 0 0,-1 0 0 0 0,1 1-1 0 0,-1-1 1 0 0,1 0 0 0 0,0 1-1 0 0,1-1 1 0 0,-1 1 0 0 0,1 8-1 0 0,0-10-10 0 0,1 0 0 0 0,-1-1 0 0 0,0 1 0 0 0,1 0 0 0 0,0-1 0 0 0,0 1 0 0 0,-1-1 0 0 0,1 1 0 0 0,1-1 0 0 0,-1 0 0 0 0,0 1 0 0 0,1-1-1 0 0,-1 0 1 0 0,1 0 0 0 0,0 0 0 0 0,-1 0 0 0 0,1 0 0 0 0,0 0 0 0 0,0 0 0 0 0,4 1 0 0 0,-5-2 137 0 0,2 0 6 0 0,1-1-174 0 0,-1 1 0 0 0,1-1-1 0 0,0 0 1 0 0,0 0-1 0 0,-1 0 1 0 0,1 0-1 0 0,0-1 1 0 0,0 0-1 0 0,-1 1 1 0 0,1-1 0 0 0,0-1-1 0 0,-1 1 1 0 0,1 0-1 0 0,-1-1 1 0 0,0 0-1 0 0,1 0 1 0 0,3-3-1 0 0,-3 2-11 0 0,0 0-1 0 0,0-1 0 0 0,0 1 0 0 0,-1-1 1 0 0,1 0-1 0 0,-1 1 0 0 0,0-2 0 0 0,0 1 1 0 0,-1 0-1 0 0,1 0 0 0 0,-1-1 0 0 0,0 0 1 0 0,2-7-1 0 0,16-58-378 0 0,-19 62 322 0 0,-1 7-14 0 0,0 1 44 0 0,0 0 103 0 0,-5 9 38 0 0,3-6-88 0 0,1 0 1 0 0,-1 0-1 0 0,1 0 1 0 0,0 0-1 0 0,0 1 1 0 0,0-1 0 0 0,1 0-1 0 0,-1 0 1 0 0,1 1-1 0 0,0-1 1 0 0,-1 0-1 0 0,2 0 1 0 0,-1 1-1 0 0,0-1 1 0 0,1 0-1 0 0,-1 0 1 0 0,1 1-1 0 0,0-1 1 0 0,1 4-1 0 0,4 6-9 0 0,-5-10 8 0 0,0 0 1 0 0,1 0 0 0 0,-1 0-1 0 0,1-1 1 0 0,-1 1 0 0 0,1 0-1 0 0,0-1 1 0 0,0 1 0 0 0,0-1-1 0 0,0 1 1 0 0,4 2-1 0 0,3 1-83 0 0,-8-4 29 0 0,0-1 0 0 0,0 0 0 0 0,1 0-1 0 0,-1 0 1 0 0,0 0 0 0 0,1-1 0 0 0,-1 1-1 0 0,1 0 1 0 0,-1 0 0 0 0,1-1 0 0 0,0 1 0 0 0,-1-1-1 0 0,1 0 1 0 0,0 1 0 0 0,-1-1 0 0 0,1 0-1 0 0,0 0 1 0 0,-1 0 0 0 0,1 0 0 0 0,2 0 0 0 0,9-3-3847 0 0,-3 2-1296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14624 0 0,'0'0'332'0'0,"0"0"50"0"0,0 0 24 0 0,-9 0 68 0 0,-26 11-195 0 0,30-8-129 0 0,0-1 0 0 0,0 1 0 0 0,0 0 1 0 0,0 1-1 0 0,-7 6 0 0 0,5-3-92 0 0,0 0 0 0 0,1 1-1 0 0,0-1 1 0 0,1 2 0 0 0,-1-1 0 0 0,1 0-1 0 0,1 1 1 0 0,0 0 0 0 0,-4 13-1 0 0,7-18-54 0 0,0-1-1 0 0,1 1 0 0 0,0-1 0 0 0,-1 0 1 0 0,2 1-1 0 0,-1-1 0 0 0,0 1 0 0 0,0-1 1 0 0,1 0-1 0 0,0 1 0 0 0,0-1 0 0 0,0 0 1 0 0,0 0-1 0 0,0 0 0 0 0,1 1 0 0 0,-1-1 1 0 0,1-1-1 0 0,0 1 0 0 0,0 0 0 0 0,0 0 1 0 0,0-1-1 0 0,1 1 0 0 0,-1-1 0 0 0,1 1 1 0 0,-1-1-1 0 0,1 0 0 0 0,0 0 0 0 0,0 0 1 0 0,0-1-1 0 0,0 1 0 0 0,3 1 0 0 0,-1-2 10 0 0,0 1-1 0 0,0-1 0 0 0,0 0 0 0 0,0 0 0 0 0,0 0 0 0 0,6 0 0 0 0,0 0 25 0 0,1 0 0 0 0,18 5 0 0 0,-29-6-37 0 0,-1 0 0 0 0,0 0 0 0 0,0 0 1 0 0,0 0-1 0 0,0 0 0 0 0,0 0 0 0 0,0 0 1 0 0,0 0-1 0 0,0 0 0 0 0,0 0 0 0 0,0 0 1 0 0,0 0-1 0 0,0 0 0 0 0,1 0 0 0 0,-1 0 1 0 0,0 0-1 0 0,0 0 0 0 0,0 0 0 0 0,0 0 1 0 0,0 0-1 0 0,0 0 0 0 0,0 1 0 0 0,0-1 1 0 0,0 0-1 0 0,0 0 0 0 0,0 0 0 0 0,0 0 0 0 0,0 0 1 0 0,0 0-1 0 0,0 0 0 0 0,1 0 0 0 0,-1 0 1 0 0,0 0-1 0 0,0 0 0 0 0,0 0 0 0 0,0 0 1 0 0,0 0-1 0 0,0 1 0 0 0,0-1 0 0 0,0 0 1 0 0,0 0-1 0 0,0 0 0 0 0,0 0 0 0 0,0 0 1 0 0,0 0-1 0 0,0 0 0 0 0,0 0 0 0 0,0 0 0 0 0,0 0 1 0 0,0 0-1 0 0,0 1 0 0 0,0-1 0 0 0,0 0 1 0 0,-1 0-1 0 0,1 0 0 0 0,0 0 0 0 0,0 0 1 0 0,0 0-1 0 0,0 0 0 0 0,0 0 0 0 0,0 0 1 0 0,0 0-1 0 0,-2 5 5 0 0,-1-1 0 0 0,1 0 0 0 0,-1 0 0 0 0,0 0 0 0 0,0 0 0 0 0,0 0 0 0 0,-1-1 0 0 0,1 0 0 0 0,-5 4 0 0 0,-17 18-16 0 0,19-18-8 0 0,-43 47 30 0 0,47-52-106 0 0,2-2-1190 0 0,0 0-4743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2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68 4608 0 0,'0'0'353'0'0,"1"-1"-231"0"0,0 1 181 0 0,0-1 1 0 0,-1 0-1 0 0,1 0 1 0 0,0 0-1 0 0,0 0 1 0 0,0 0-1 0 0,-1 0 1 0 0,1 0-1 0 0,0 0 1 0 0,-1 0-1 0 0,1 0 1 0 0,-1-1-1 0 0,0 1 1 0 0,1 0-1 0 0,-1 0 1 0 0,1-2 0 0 0,1-5 1713 0 0,-1 6-1458 0 0,-1-1 1 0 0,1 1-1 0 0,-1-1 1 0 0,0 1 0 0 0,0-1-1 0 0,0 1 1 0 0,0-1-1 0 0,0 0 1 0 0,-1-4-1 0 0,0 6-490 0 0,1 1-1 0 0,-1-1 0 0 0,0 0 0 0 0,0 1 1 0 0,1-1-1 0 0,-1 0 0 0 0,0 1 0 0 0,0-1 1 0 0,0 1-1 0 0,0 0 0 0 0,1-1 0 0 0,-1 1 1 0 0,0 0-1 0 0,0-1 0 0 0,0 1 0 0 0,0 0 1 0 0,0 0-1 0 0,0 0 0 0 0,-2 0 0 0 0,-19-1 241 0 0,18 1-294 0 0,0 0 1 0 0,0 1 0 0 0,0-1 0 0 0,0 1-1 0 0,1 0 1 0 0,-6 3 0 0 0,-10 1-16 0 0,15-5 0 0 0,-13 9 0 0 0,-6 4-112 0 0,20-12 177 0 0,0 1-1 0 0,-1-1 1 0 0,1 1-1 0 0,0 0 1 0 0,0 0 0 0 0,0 0-1 0 0,0 0 1 0 0,1 0 0 0 0,-1 1-1 0 0,1-1 1 0 0,-1 1-1 0 0,1 0 1 0 0,0 0 0 0 0,0 0-1 0 0,0 0 1 0 0,0 0-1 0 0,-1 5 1 0 0,-1 2 44 0 0,0 0 1 0 0,1 1-1 0 0,0 0 0 0 0,1 0 1 0 0,0 0-1 0 0,0 11 0 0 0,1-3-109 0 0,-1 0 0 0 0,-1 0 0 0 0,-7 26 0 0 0,5-21 0 0 0,-5 32 0 0 0,5-15 0 0 0,2-22 0 0 0,1-1 0 0 0,1 0 0 0 0,0 1 0 0 0,4 32 0 0 0,6-18 0 0 0,-9-32 0 0 0,1 0 0 0 0,-1-1 0 0 0,0 1 0 0 0,0 0 0 0 0,1 0 0 0 0,-1-1 0 0 0,0 1 0 0 0,1 0 0 0 0,-1-1 0 0 0,1 1 0 0 0,-1-1 0 0 0,1 1 0 0 0,-1-1 0 0 0,2 2 0 0 0,-1-2 0 0 0,1 1 0 0 0,0-1 0 0 0,0 0 0 0 0,0 1 0 0 0,-1-1 0 0 0,1 0 0 0 0,0 0 0 0 0,0 0 0 0 0,0 0 0 0 0,0-1 0 0 0,0 1 0 0 0,-1 0 0 0 0,1-1 0 0 0,0 0 0 0 0,0 1 0 0 0,-1-1 0 0 0,1 0 0 0 0,1 0 0 0 0,17-6 0 0 0,52-12 0 0 0,-45 13 256 0 0,0 2 0 0 0,49-3 0 0 0,-35 1-269 0 0,-40 6-58 0 0,-1 0-30 0 0,0 0-10 0 0,0 0-42 0 0,0 0-175 0 0,0 0-79 0 0,0 0-10 0 0,0 0-164 0 0,0 0-669 0 0,0 0-286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11256 0 0,'-2'1'514'0'0,"-3"1"-443"0"0,0 1-1 0 0,0 0 1 0 0,0 0 0 0 0,1 1-1 0 0,-1-1 1 0 0,1 1-1 0 0,0 0 1 0 0,0 0 0 0 0,0 1-1 0 0,-4 6 1 0 0,-4 4 330 0 0,8-10-199 0 0,-1 1 0 0 0,1 0 1 0 0,1 0-1 0 0,-1 0 0 0 0,1 1 1 0 0,0-1-1 0 0,1 1 0 0 0,0 0 1 0 0,-3 10-1 0 0,4-12-94 0 0,0 1 0 0 0,0 0 1 0 0,1 0-1 0 0,0 0 0 0 0,0 0 1 0 0,0-1-1 0 0,0 1 0 0 0,1 0 0 0 0,0 0 1 0 0,1 0-1 0 0,2 8 0 0 0,-3-11-96 0 0,1 0 0 0 0,-1 0 0 0 0,1 0-1 0 0,0 0 1 0 0,0 0 0 0 0,0 0 0 0 0,0-1 0 0 0,0 1 0 0 0,1-1-1 0 0,-1 0 1 0 0,1 1 0 0 0,0-1 0 0 0,-1 0 0 0 0,1 0 0 0 0,0-1-1 0 0,0 1 1 0 0,0-1 0 0 0,1 1 0 0 0,-1-1 0 0 0,0 0-1 0 0,0 0 1 0 0,1 0 0 0 0,-1-1 0 0 0,0 1 0 0 0,1-1 0 0 0,-1 0-1 0 0,1 0 1 0 0,-1 0 0 0 0,1 0 0 0 0,-1-1 0 0 0,7-1 0 0 0,-3 1-14 0 0,0-1 0 0 0,-1 0 0 0 0,1-1 0 0 0,-1 0 0 0 0,1 0 0 0 0,-1 0 1 0 0,0-1-1 0 0,0 0 0 0 0,0 0 0 0 0,-1 0 0 0 0,1-1 0 0 0,-1 1 1 0 0,0-2-1 0 0,7-8 0 0 0,-9 10-19 0 0,0 0 1 0 0,-1-1-1 0 0,1 1 1 0 0,-1-1 0 0 0,0 0-1 0 0,0 0 1 0 0,0 0-1 0 0,-1 0 1 0 0,0 0-1 0 0,0 0 1 0 0,0 0-1 0 0,-1-1 1 0 0,1-4 0 0 0,-2 6 19 0 0,1 0 1 0 0,-1 0-1 0 0,0 1 1 0 0,0-1-1 0 0,0 0 1 0 0,0 1-1 0 0,-1-1 1 0 0,0 1 0 0 0,1-1-1 0 0,-1 1 1 0 0,0 0-1 0 0,-1 0 1 0 0,1 0-1 0 0,-1 0 1 0 0,1 0-1 0 0,-1 1 1 0 0,0-1 0 0 0,-4-3-1 0 0,0 1 65 0 0,0 0 0 0 0,0 0 0 0 0,-1 1 0 0 0,1 0 0 0 0,-1 0 1 0 0,-8-2-1 0 0,5 3-54 0 0,0 1-1 0 0,1 0 1 0 0,-1 1 0 0 0,0 0 0 0 0,-11 1 0 0 0,26 13-1666 0 0,5-3 644 0 0,1-1-10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9216 0 0,'0'0'706'0'0,"0"0"-287"0"0,0 0 516 0 0,0 0 267 0 0,0 0 57 0 0,1 2-124 0 0,4 15-871 0 0,0 0 0 0 0,-2 0 0 0 0,0 1 0 0 0,-1-1 0 0 0,0 1-1 0 0,-2 21 1 0 0,-4 15 131 0 0,2-42-319 0 0,1-1-1 0 0,0 1 1 0 0,1 0 0 0 0,0 0-1 0 0,1-1 1 0 0,0 1 0 0 0,5 19-1 0 0,-4-27-95 0 0,-1-3 21 0 0,0 1 1 0 0,-1-1 0 0 0,1 0 0 0 0,-1 1 0 0 0,0-1 0 0 0,1 0 0 0 0,-1 1-1 0 0,0-1 1 0 0,0 1 0 0 0,0-1 0 0 0,0 3 0 0 0,5-24 285 0 0,-1 7-200 0 0,2-3-20 0 0,0-1-1 0 0,0 1 1 0 0,2 1-1 0 0,12-21 0 0 0,-4 6 90 0 0,9-12 155 0 0,-23 39-242 0 0,0 0 0 0 0,1 0 1 0 0,-1 0-1 0 0,1 1 0 0 0,-1-1 0 0 0,1 1 0 0 0,0 0 1 0 0,0 0-1 0 0,0 0 0 0 0,5-3 0 0 0,-6 0 240 0 0,-2 4-304 0 0,0 1 0 0 0,0 0 1 0 0,-1 0-1 0 0,1 0 0 0 0,0 0 0 0 0,0 0 1 0 0,0 0-1 0 0,0 0 0 0 0,0 0 1 0 0,0-1-1 0 0,0 1 0 0 0,0 0 1 0 0,0 0-1 0 0,0 0 0 0 0,0 0 0 0 0,0 0 1 0 0,0 0-1 0 0,0 0 0 0 0,0 0 1 0 0,0-1-1 0 0,0 1 0 0 0,0 0 1 0 0,1 0-1 0 0,-1 0 0 0 0,0 0 0 0 0,0 0 1 0 0,0 0-1 0 0,0 0 0 0 0,0 0 1 0 0,0 0-1 0 0,0-1 0 0 0,0 1 1 0 0,0 0-1 0 0,0 0 0 0 0,0 0 0 0 0,0 0 1 0 0,0 0-1 0 0,1 0 0 0 0,-1 0 1 0 0,0 0-1 0 0,0 0 0 0 0,0 0 1 0 0,0 0-1 0 0,0 0 0 0 0,0 0 0 0 0,15 3-161 0 0,-12-2-35 0 0,1-1-1 0 0,0 1 0 0 0,0 1 1 0 0,-1-1-1 0 0,1 0 1 0 0,4 3-1 0 0,2 5-391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2304 0 0,'0'0'505'0'0,"0"0"1283"0"0,0 0 561 0 0,0 0 109 0 0,0 0-234 0 0,0 0-1090 0 0,0 0-482 0 0,3 0-92 0 0,34-2 396 0 0,0-1-1 0 0,58-14 0 0 0,-46 7-821 0 0,142-39-607 0 0,-177 41-788 0 0,-5 2 311 0 0,5 1-356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10680 0 0,'0'0'241'0'0,"0"0"38"0"0,0 0 11 0 0,0 0-28 0 0,0 2-169 0 0,-1 4-40 0 0,0 1 0 0 0,0-1-1 0 0,-1 0 1 0 0,0 0 0 0 0,-4 8 0 0 0,-2 8 530 0 0,5-7-303 0 0,0 0 0 0 0,1 0 0 0 0,1 0 1 0 0,0 1-1 0 0,1-1 0 0 0,3 20 0 0 0,-1 16 219 0 0,-2 7-53 0 0,-3 105 113 0 0,2-157-544 0 0,1 0-1 0 0,0-1 1 0 0,0 1-1 0 0,1-1 0 0 0,1 11 1 0 0,-1-14-111 0 0,-1-2-57 0 0,0 0-690 0 0,0 0-2868 0 0,0 0-1231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20 114 5064 0 0,'0'0'389'0'0,"-2"0"22"0"0,-10 2 2772 0 0,12-2-3102 0 0,0 0 1 0 0,-1 0-1 0 0,1 0 0 0 0,0 0 1 0 0,0 0-1 0 0,0 0 0 0 0,0 0 1 0 0,0 0-1 0 0,0 0 0 0 0,0 0 0 0 0,0 0 1 0 0,0 0-1 0 0,0 1 0 0 0,0-1 1 0 0,0 0-1 0 0,0 0 0 0 0,0 0 0 0 0,0 0 1 0 0,-1 0-1 0 0,1 0 0 0 0,0 0 1 0 0,0 0-1 0 0,0 0 0 0 0,0 0 0 0 0,0 0 1 0 0,0 1-1 0 0,0-1 0 0 0,0 0 1 0 0,0 0-1 0 0,0 0 0 0 0,0 0 0 0 0,0 0 1 0 0,0 0-1 0 0,0 0 0 0 0,0 0 1 0 0,1 0-1 0 0,-1 0 0 0 0,0 1 1 0 0,0-1-1 0 0,0 0 0 0 0,0 0 0 0 0,0 0 1 0 0,0 0-1 0 0,0 0 0 0 0,0 0 1 0 0,0 0-1 0 0,0 0 0 0 0,0 0 0 0 0,0 0 1 0 0,0 0-1 0 0,0 0 0 0 0,0 0 1 0 0,0 0-1 0 0,1 0 0 0 0,-1 1 1 0 0,12 2 3297 0 0,0-4-4598 0 0,8-1 1501 0 0,34 1 0 0 0,-40 1-267 0 0,0 0 0 0 0,0 0 0 0 0,0-2-1 0 0,0 0 1 0 0,19-5 0 0 0,18-7-226 0 0,-30 9-358 0 0,25-11 0 0 0,-17 7-173 0 0,-28 8 711 0 0,0 1 0 0 0,-1-1 0 0 0,1 0 1 0 0,-1 0-1 0 0,1 1 0 0 0,-1-1 0 0 0,1 0 0 0 0,-1 0 0 0 0,0 0 0 0 0,1 0 0 0 0,-1 0 0 0 0,0 0 0 0 0,0 0 0 0 0,1 0 0 0 0,-1 0 0 0 0,0 0 1 0 0,0 0-1 0 0,0 1 0 0 0,0-1 0 0 0,0 0 0 0 0,-1 0 0 0 0,1 0 0 0 0,0 0 0 0 0,0 0 0 0 0,-1-1 0 0 0,0-1 59 0 0,-1 1 0 0 0,0-1 0 0 0,0 1-1 0 0,1-1 1 0 0,-1 1 0 0 0,0 0 0 0 0,-1 0 0 0 0,1 0-1 0 0,0 0 1 0 0,-1 0 0 0 0,1 0 0 0 0,-1 1 0 0 0,1-1-1 0 0,-1 1 1 0 0,0 0 0 0 0,0 0 0 0 0,0 0 0 0 0,1 0-1 0 0,-1 0 1 0 0,0 1 0 0 0,-5-1 0 0 0,0 0 32 0 0,-1 0 0 0 0,0 1 1 0 0,1 0-1 0 0,-1 0 0 0 0,0 1 0 0 0,-13 3 1 0 0,4 0 127 0 0,0 1 0 0 0,0 1 0 0 0,1 1 0 0 0,-28 14 1 0 0,37-16-71 0 0,0 0 0 0 0,0 1 0 0 0,0-1 1 0 0,1 1-1 0 0,0 1 0 0 0,0-1 0 0 0,1 1 1 0 0,-1 1-1 0 0,2-1 0 0 0,-1 1 0 0 0,-4 9 0 0 0,5-8 5 0 0,1-3-42 0 0,1 0-1 0 0,0 1 1 0 0,0-1-1 0 0,1 1 0 0 0,-2 6 1 0 0,3-10-64 0 0,1-1 0 0 0,0 0 0 0 0,0 0 0 0 0,0 0 1 0 0,0 0-1 0 0,0 0 0 0 0,1 0 0 0 0,-1 0 1 0 0,1 1-1 0 0,-1-1 0 0 0,1 0 0 0 0,-1 0 0 0 0,1 0 1 0 0,0-1-1 0 0,0 1 0 0 0,0 0 0 0 0,0 0 0 0 0,1 0 1 0 0,-1-1-1 0 0,3 4 0 0 0,-2-3 2 0 0,0 0-1 0 0,0-1 0 0 0,1 1 1 0 0,-1 0-1 0 0,0-1 1 0 0,1 1-1 0 0,-1-1 0 0 0,1 0 1 0 0,0 1-1 0 0,0-1 1 0 0,-1-1-1 0 0,1 1 0 0 0,0 0 1 0 0,3 0-1 0 0,3 0 15 0 0,1-1-1 0 0,18-1 1 0 0,-4-1-46 0 0,-11 2 85 0 0,4 1-503 0 0,0-1 0 0 0,0-1 0 0 0,0-1 1 0 0,0-1-1 0 0,28-7 0 0 0,19-10-993 0 0,-5 1-14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8 9792 0 0,'0'0'446'0'0,"0"0"-10"0"0,-2-1-280 0 0,0 0-138 0 0,-1 0 0 0 0,1 0 0 0 0,-1 0 0 0 0,1 1 0 0 0,-1-1 0 0 0,1 0 0 0 0,-1 1 0 0 0,0 0 0 0 0,1-1 0 0 0,-1 1-1 0 0,0 0 1 0 0,1 1 0 0 0,-1-1 0 0 0,1 0 0 0 0,-1 1 0 0 0,-4 1 0 0 0,-5 2 431 0 0,0 0 0 0 0,-16 10 0 0 0,-4 0 314 0 0,25-11-607 0 0,0 0 0 0 0,1 1 0 0 0,-1 0 1 0 0,1 0-1 0 0,-12 10 0 0 0,-27 31 830 0 0,40-41-909 0 0,1 0 1 0 0,0 1-1 0 0,0-1 1 0 0,1 1 0 0 0,-1 0-1 0 0,1 0 1 0 0,0 1 0 0 0,1-1-1 0 0,-1 1 1 0 0,1-1 0 0 0,0 1-1 0 0,0 0 1 0 0,1 0 0 0 0,0-1-1 0 0,0 1 1 0 0,0 9-1 0 0,0-9-23 0 0,2 0 0 0 0,-1 0-1 0 0,1 0 1 0 0,0 0 0 0 0,0 0-1 0 0,0 0 1 0 0,1 0-1 0 0,3 8 1 0 0,-4-12-48 0 0,1 0 0 0 0,-1 1-1 0 0,0-1 1 0 0,1 0 0 0 0,0 0 0 0 0,0 0 0 0 0,-1 0 0 0 0,1 0-1 0 0,0-1 1 0 0,1 1 0 0 0,-1-1 0 0 0,0 1 0 0 0,0-1 0 0 0,1 1-1 0 0,-1-1 1 0 0,1 0 0 0 0,-1 0 0 0 0,1-1 0 0 0,-1 1 0 0 0,1 0-1 0 0,3 0 1 0 0,1-1 12 0 0,-1 0-1 0 0,1 0 1 0 0,0-1-1 0 0,-1 0 1 0 0,1 0-1 0 0,-1 0 1 0 0,11-4-1 0 0,0-1-695 0 0,25-12 0 0 0,-15 1-5012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5528 0 0,'0'0'422'0'0,"0"0"-95"0"0,-1 2 628 0 0,0 1-567 0 0,-1 1 0 0 0,1 0 0 0 0,0 0 0 0 0,1 0 0 0 0,-1 0 0 0 0,1-1 0 0 0,-1 1 0 0 0,1 0 0 0 0,0 0 0 0 0,0 0 0 0 0,1 0 0 0 0,1 8 0 0 0,7 79 1488 0 0,-6 14-517 0 0,-4-74-809 0 0,6 59-1 0 0,-2-62-362 0 0,-1 0 1 0 0,-1 1-1 0 0,-4 40 0 0 0,-5-42-92 0 0,7-16-23 0 0,1-9 16 0 0,0-2 27 0 0,0 0 11 0 0,0 0 2 0 0,6-13 171 0 0,-4 6-163 0 0,0 0 0 0 0,0 0 0 0 0,2-12 0 0 0,-4 14-116 0 0,1 0 1 0 0,0-1 0 0 0,0 1 0 0 0,1 0-1 0 0,-1 0 1 0 0,1 0 0 0 0,5-9-1 0 0,-3 9 1 0 0,0 0-1 0 0,0 0 1 0 0,9-7-1 0 0,8-11-22 0 0,-17 19 2 0 0,-1 0 0 0 0,1 0 0 0 0,-1 1 0 0 0,9-6 0 0 0,7-8 0 0 0,-18 15 0 0 0,1 1 0 0 0,0-1 0 0 0,-1 1 0 0 0,1-1 0 0 0,0 1 0 0 0,0 0 0 0 0,0 0 0 0 0,3-2 0 0 0,0 1 0 0 0,-1-1 0 0 0,1 1 0 0 0,-1-1 0 0 0,0 0 0 0 0,6-6 0 0 0,-3 4 0 0 0,2 5 0 0 0,-8 1 1 0 0,1 0-1 0 0,-1-1 0 0 0,0 1 0 0 0,1 0 0 0 0,-1 0 0 0 0,0 0 0 0 0,0 0 0 0 0,0 0 1 0 0,0 0-1 0 0,0 0 0 0 0,0 0 0 0 0,0 0 0 0 0,0 0 0 0 0,0 1 0 0 0,-1-1 0 0 0,1 0 1 0 0,0 0-1 0 0,-1 1 0 0 0,1-1 0 0 0,-1 1 0 0 0,0-1 0 0 0,1 0 0 0 0,-1 1 0 0 0,0-1 1 0 0,0 1-1 0 0,0-1 0 0 0,0 3 0 0 0,0 6 15 0 0,0 0 0 0 0,-1-1 0 0 0,-2 11-1 0 0,2-14 3 0 0,-14 76 511 0 0,14-79-505 0 0,1 0 0 0 0,0-1 0 0 0,0 1 0 0 0,1-1-1 0 0,-1 1 1 0 0,0-1 0 0 0,2 5 0 0 0,-2-5-7 0 0,1 0 0 0 0,-1 0 0 0 0,1 1 0 0 0,-1-1 1 0 0,0 0-1 0 0,0 1 0 0 0,0-1 0 0 0,-1 5 0 0 0,-1-3 13 0 0,1 0-18 0 0,0 16 269 0 0,3-19-200 0 0,0-1-123 0 0,1 1-101 0 0,1 0 0 0 0,-1 0 0 0 0,1 0 1 0 0,0-1-1 0 0,-1 0 0 0 0,1 1 0 0 0,0-1 1 0 0,-1-1-1 0 0,6 0 0 0 0,-7 1-6638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3224 0 0,'0'0'764'0'0,"0"0"2000"0"0,0 0 880 0 0,0 0 178 0 0,0 0-367 0 0,0 0-1673 0 0,0 0-734 0 0,0 0-148 0 0,0 0-125 0 0,0 0-396 0 0,0 0-174 0 0,0 0-40 0 0,1-1-1567 0 0,3-4-6251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3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9528 0 0,'0'0'432'0'0,"0"0"-4"0"0,0 0-151 0 0,1 2 375 0 0,5 8 86 0 0,0-1 0 0 0,1 1 0 0 0,1-1 0 0 0,11 11 1 0 0,-11-10-590 0 0,0-1 1 0 0,0 1 0 0 0,-1 0 0 0 0,-1 1 0 0 0,0 0 0 0 0,0 0 0 0 0,-1 0 0 0 0,0 0 0 0 0,-1 1 0 0 0,4 18 0 0 0,-4-19 96 0 0,0 0 0 0 0,0 0 0 0 0,1 0 0 0 0,8 11 0 0 0,-12-20-22 0 0,-1-2 0 0 0,20-2 664 0 0,-17 0-812 0 0,0 0 0 0 0,0-1 0 0 0,0 0 0 0 0,0 1 0 0 0,-1-1 0 0 0,1 0 0 0 0,-1 0 0 0 0,0 0 0 0 0,0-1 0 0 0,0 1 0 0 0,1-4 0 0 0,6-9 147 0 0,84-107 352 0 0,-17 26-517 0 0,-49 55-61 0 0,-19 28 17 0 0,0 1-1 0 0,2 0 1 0 0,-1 0-1 0 0,20-18 0 0 0,-24 27-13 0 0,22-20 0 0 0,40-44 0 0 0,-55 56 0 0 0,-10 11 0 0 0,0 0 0 0 0,0-1 0 0 0,0 1 0 0 0,0-1 0 0 0,-1 1 0 0 0,1-1 0 0 0,-1 0 0 0 0,1 0 0 0 0,-1 1 0 0 0,0-1 0 0 0,1 0 0 0 0,-1 0 0 0 0,1-3 0 0 0,-2 1-10 0 0,0 4 11 0 0,-1-1 0 0 0,1 1 0 0 0,0-1 0 0 0,0 1 1 0 0,0-1-1 0 0,0 1 0 0 0,0-1 0 0 0,0 1 0 0 0,1-1 0 0 0,-1 1 0 0 0,0-1 0 0 0,0 1 0 0 0,0-1 0 0 0,0 1 1 0 0,1-1-1 0 0,-1 1 0 0 0,0 0 0 0 0,0-1 0 0 0,1 1 0 0 0,0-1 0 0 0,20-11-144 0 0,-6 4-1401 0 0,-15 7 642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3224 0 0,'0'0'465'0'0,"0"0"746"0"0,0 0 329 0 0,0 0 69 0 0,3 0-136 0 0,36 2 559 0 0,-21 0-1137 0 0,31-2 0 0 0,-16-4-495 0 0,-1-3 1 0 0,1-1 0 0 0,-1-1 0 0 0,35-15 0 0 0,-58 21-301 0 0,7-4 150 0 0,19-10 1 0 0,-25 11-156 0 0,0 1 0 0 0,1 0 0 0 0,0 1 0 0 0,21-6-1 0 0,-29 9-77 0 0,2 1 0 0 0,-1-1-1 0 0,0 0 1 0 0,1-1-1 0 0,-1 1 1 0 0,0-1-1 0 0,8-4 0 0 0,-10 5 1 0 0,1-1-1 0 0,-1 1 0 0 0,1-1 0 0 0,-1 1 0 0 0,1 0 0 0 0,0 0 0 0 0,0 0 0 0 0,0 0 0 0 0,0 0 1 0 0,0 1-1 0 0,6-1 0 0 0,-9 1 69 0 0,0 0 12 0 0,0 0 113 0 0,0 0 50 0 0,0 0 10 0 0,0 0-107 0 0,0 0-454 0 0,0 0-178 0 0,0 0-699 0 0,0 0-2784 0 0,0 0-1194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2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13824 0 0,'0'0'629'0'0,"0"0"-12"0"0,0 0-253 0 0,0 0 386 0 0,0 0 213 0 0,0 0 43 0 0,0 0-126 0 0,3 0-562 0 0,25-1 245 0 0,32-6 0 0 0,-52 6-579 0 0,0 1 0 0 0,1 0 1 0 0,-1 0-1 0 0,11 3 0 0 0,17 0-5781 0 0,-17-3-484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5528 0 0,'0'0'422'0'0,"-2"2"-276"0"0,-3 3 221 0 0,1 1 0 0 0,-1-1-1 0 0,1 1 1 0 0,0 0 0 0 0,0 0 0 0 0,1 1 0 0 0,0-1 0 0 0,0 1 0 0 0,0 0 0 0 0,1-1 0 0 0,0 1-1 0 0,-1 11 1 0 0,0 5 406 0 0,1 1-1 0 0,2 36 0 0 0,1-20-306 0 0,5 72 830 0 0,-1-29-394 0 0,1-3-445 0 0,-6 14-174 0 0,0-92-228 0 0,0-2-18 0 0,0 0-137 0 0,1-2-57 0 0,2-10-1074 0 0,2-2-4231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2760 0 0,'0'0'521'0'0,"0"0"1147"0"0,0 0 499 0 0,0 0 103 0 0,0 0-227 0 0,3 0-1051 0 0,3 2-831 0 0,0-1 1 0 0,0-1-1 0 0,0 1 1 0 0,1-1-1 0 0,-1 0 1 0 0,0-1-1 0 0,0 1 1 0 0,0-1-1 0 0,0-1 1 0 0,8-1-1 0 0,6-4 25 0 0,32-16 0 0 0,-13 6-51 0 0,-14 7-118 0 0,-14 7-132 0 0,0-2-1 0 0,19-10 0 0 0,-21 8-312 0 0,-9 7 416 0 0,0 0 0 0 0,0-1 0 0 0,0 1 0 0 0,0 0 0 0 0,0-1 0 0 0,1 1 0 0 0,-1 0 0 0 0,0-1 1 0 0,0 1-1 0 0,0 0 0 0 0,0-1 0 0 0,0 1 0 0 0,0 0 0 0 0,0 0 0 0 0,-1-1 0 0 0,1 1 0 0 0,0 0 0 0 0,0-1 1 0 0,0 1-1 0 0,0 0 0 0 0,0-1 0 0 0,0 1 0 0 0,-1 0 0 0 0,1 0 0 0 0,0-1 0 0 0,0 1 0 0 0,0 0 1 0 0,-1 0-1 0 0,1-1 0 0 0,0 1 0 0 0,-1 0 0 0 0,1-1 116 0 0,0 1 9 0 0,0 0-42 0 0,0 0-138 0 0,0 0-22 0 0,0 0 56 0 0,0 0 202 0 0,0 0 88 0 0,0 0 21 0 0,-6 30 362 0 0,6-17-511 0 0,0-1 0 0 0,1 0 1 0 0,0 1-1 0 0,1-1 0 0 0,4 12 1 0 0,8 22 174 0 0,-3-5-160 0 0,-5-24-863 0 0,-6-17-194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11720 0 0,'0'0'264'0'0,"0"0"34"0"0,-1 2 22 0 0,0 0-272 0 0,-1 1 0 0 0,1-1-1 0 0,-1 0 1 0 0,1 0 0 0 0,-1 0 0 0 0,0-1-1 0 0,-2 3 1 0 0,1-2-46 0 0,1 1-1 0 0,0-1 1 0 0,0 0 0 0 0,0 0 0 0 0,0 1-1 0 0,0-1 1 0 0,1 1 0 0 0,-3 4 0 0 0,1 0 167 0 0,1 1 0 0 0,0 0 0 0 0,1 0 1 0 0,-1 0-1 0 0,2 0 0 0 0,-1 11 0 0 0,1-2 380 0 0,2 0 0 0 0,2 18 1 0 0,-3-34-537 0 0,-1 1 0 0 0,1 0 0 0 0,-1-1 1 0 0,1 1-1 0 0,-1-1 0 0 0,1 1 1 0 0,0-1-1 0 0,0 1 0 0 0,0-1 1 0 0,0 1-1 0 0,0-1 0 0 0,0 0 1 0 0,0 1-1 0 0,1-1 0 0 0,-1 0 1 0 0,0 0-1 0 0,1 0 0 0 0,-1 0 1 0 0,1 0-1 0 0,-1 0 0 0 0,1-1 1 0 0,-1 1-1 0 0,1 0 0 0 0,0-1 1 0 0,-1 1-1 0 0,1-1 0 0 0,0 0 0 0 0,-1 1 1 0 0,3-1-1 0 0,0 0 7 0 0,-1 0 0 0 0,1 0-1 0 0,-1 0 1 0 0,1 0 0 0 0,-1-1 0 0 0,0 1-1 0 0,1-1 1 0 0,-1 0 0 0 0,0 0 0 0 0,1 0-1 0 0,-1-1 1 0 0,0 1 0 0 0,0-1 0 0 0,4-2 0 0 0,5-6 5 0 0,-1 0 0 0 0,0-1 0 0 0,0-1 1 0 0,-1 0-1 0 0,15-22 0 0 0,-24 33-25 0 0,-1-1 0 0 0,1 1 0 0 0,-1 0-1 0 0,1 0 1 0 0,-1-1 0 0 0,1 1 0 0 0,-1 0-1 0 0,0-1 1 0 0,0 1 0 0 0,0 0-1 0 0,0-1 1 0 0,0 1 0 0 0,0-1 0 0 0,0 1-1 0 0,0 0 1 0 0,0-1 0 0 0,0 1 0 0 0,-1 0-1 0 0,1-1 1 0 0,-1 1 0 0 0,1 0-1 0 0,-1-1 1 0 0,0 1 0 0 0,1 0 0 0 0,-1 0-1 0 0,0 0 1 0 0,0 0 0 0 0,0 0 0 0 0,1 0-1 0 0,-1 0 1 0 0,0 0 0 0 0,-3-2-1 0 0,1 1 12 0 0,0-1-1 0 0,0 1 0 0 0,-1-1 0 0 0,1 1 0 0 0,-1 0 0 0 0,1 1 1 0 0,-1-1-1 0 0,0 0 0 0 0,0 1 0 0 0,-6-1 0 0 0,-2 0 142 0 0,0 1 1 0 0,1 1-1 0 0,-1 0 0 0 0,0 1 0 0 0,-14 2 0 0 0,25-2-183 0 0,-1-1-1 0 0,1 0 1 0 0,0 1-1 0 0,0 0 1 0 0,0-1-1 0 0,0 1 1 0 0,0 0-1 0 0,0-1 0 0 0,0 1 1 0 0,0 0-1 0 0,-2 2 1 0 0,3-3 16 0 0,3 1-140 0 0,0-1 1 0 0,-1 1 0 0 0,1 0-1 0 0,0-1 1 0 0,0 1 0 0 0,-1-1-1 0 0,1 0 1 0 0,0 0 0 0 0,3-1-1 0 0,17-3-651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4144 0 0,'0'0'191'0'0,"-1"0"-46"0"0,0 0 0 0 0,1 0 0 0 0,-1-1 0 0 0,0 1 0 0 0,1 0 0 0 0,-1 1 1 0 0,0-1-1 0 0,1 0 0 0 0,-1 0 0 0 0,0 0 0 0 0,1 0 0 0 0,-1 0 1 0 0,0 1-1 0 0,0-1 0 0 0,-3 3 523 0 0,2 0 0 0 0,-1-1 0 0 0,0 1 1 0 0,0 0-1 0 0,1 1 0 0 0,0-1 0 0 0,0 0 1 0 0,0 1-1 0 0,0-1 0 0 0,-2 6 0 0 0,2-4-591 0 0,0 0 0 0 0,1 0 0 0 0,0 0 0 0 0,0 0 0 0 0,0 0 0 0 0,0 1 0 0 0,1-1 0 0 0,0 0 0 0 0,0 1 0 0 0,0-1 0 0 0,1 0 1 0 0,1 6-1 0 0,0 1 86 0 0,0 1 0 0 0,1-1 0 0 0,0 0 0 0 0,1 0 0 0 0,1 0 0 0 0,6 12 0 0 0,-10-22-56 0 0,11-4 99 0 0,-5-2-157 0 0,1-1-1 0 0,-1 0 0 0 0,0 0 1 0 0,0 0-1 0 0,0-1 0 0 0,-1 0 1 0 0,8-10-1 0 0,-13 15-50 0 0,3-4-54 0 0,1 0 0 0 0,-2 0 0 0 0,1-1 0 0 0,0 0 0 0 0,-1 0 0 0 0,0 1 0 0 0,-1-2 1 0 0,1 1-1 0 0,-1 0 0 0 0,2-13 0 0 0,0-11-616 0 0,-4 29 534 0 0,-2 1 148 0 0,1 1 0 0 0,0 0 0 0 0,0 0 0 0 0,1-1 0 0 0,-1 1 0 0 0,0 0 0 0 0,0 0 0 0 0,0 0 0 0 0,0 0 0 0 0,1 0 0 0 0,-1 0 0 0 0,1 0 0 0 0,-1 1 0 0 0,1-1 0 0 0,-1 0 0 0 0,1 0 0 0 0,-1 0 0 0 0,1 1 0 0 0,0 1 0 0 0,-2 26 356 0 0,2-22-249 0 0,1-3-71 0 0,-1-1 0 0 0,1 1 0 0 0,0-1 1 0 0,0 0-1 0 0,0 1 0 0 0,0-1 0 0 0,1 0 0 0 0,-1 0 0 0 0,1 0 1 0 0,0 0-1 0 0,0 0 0 0 0,2 3 0 0 0,7 12 112 0 0,-10-16-145 0 0,0 0 0 0 0,1 0 0 0 0,-1 0 0 0 0,1 0 0 0 0,-1 0 0 0 0,1 0 0 0 0,0-1 0 0 0,0 1 0 0 0,0 0 0 0 0,0-1 0 0 0,0 0 0 0 0,0 1 0 0 0,0-1 0 0 0,0 0 0 0 0,0 0 0 0 0,1 0 0 0 0,-1 0-1 0 0,0 0 1 0 0,5 0 0 0 0,-2 0-90 0 0,-1-1 0 0 0,0 0 0 0 0,1 0-1 0 0,-1-1 1 0 0,0 1 0 0 0,1-1 0 0 0,-1 0-1 0 0,0 0 1 0 0,0 0 0 0 0,0 0 0 0 0,6-3 0 0 0,10-8-495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11256 0 0,'-10'14'394'0'0,"9"-13"-348"0"0,0 0 1 0 0,-1 0-1 0 0,1 0 0 0 0,0 0 1 0 0,0 0-1 0 0,0 0 1 0 0,1 0-1 0 0,-1 1 0 0 0,0-1 1 0 0,0 0-1 0 0,1 1 1 0 0,-1-1-1 0 0,1 1 0 0 0,-1-1 1 0 0,1 1-1 0 0,-1-1 1 0 0,1 3-1 0 0,-1 10-34 0 0,0-10-2 0 0,1 0 0 0 0,0 0 0 0 0,0 0 0 0 0,0 0-1 0 0,0 0 1 0 0,2 5 0 0 0,6 28 1096 0 0,4 8 308 0 0,-8-29-1078 0 0,-4-13-278 0 0,1-1 0 0 0,-1 1 0 0 0,1-1 0 0 0,0 1 0 0 0,0-1 0 0 0,1 4 0 0 0,7 16 226 0 0,-9-21-155 0 0,0-1-29 0 0,0 0-18 0 0,0 0-2 0 0,0 0 0 0 0,0 0 0 0 0,0 0 0 0 0,-1-1 0 0 0,-2-2-43 0 0,1 1 0 0 0,-1-1-1 0 0,1 0 1 0 0,0 1-1 0 0,0-1 1 0 0,0 0-1 0 0,-2-4 1 0 0,4 5-21 0 0,-1 1 0 0 0,1-1 0 0 0,-1 0 1 0 0,1 0-1 0 0,0 0 0 0 0,0 1 0 0 0,0-1 0 0 0,0 0 0 0 0,0 0 0 0 0,0 0 0 0 0,0 0 1 0 0,1 1-1 0 0,-1-1 0 0 0,1 0 0 0 0,-1 0 0 0 0,2-3 0 0 0,0 0 50 0 0,0 0 1 0 0,0-1-1 0 0,1 1 0 0 0,-1 0 1 0 0,1 0-1 0 0,0 1 0 0 0,0-1 1 0 0,1 0-1 0 0,-1 1 0 0 0,1 0 1 0 0,0 0-1 0 0,0 0 0 0 0,1 0 0 0 0,4-2 1 0 0,-1 0 57 0 0,1 2 1 0 0,-1-1-1 0 0,1 1 0 0 0,0 0 1 0 0,0 1-1 0 0,12-3 0 0 0,-10 2-63 0 0,-9 3-60 0 0,-1 0 1 0 0,1 1-1 0 0,0-1 1 0 0,0 0-1 0 0,-1 1 1 0 0,1 0-1 0 0,0-1 1 0 0,0 1-1 0 0,0 0 1 0 0,0 0-1 0 0,0 0 1 0 0,2 0-1 0 0,-1 0-156 0 0,0 0-1 0 0,0 0 0 0 0,0-1 0 0 0,0 1 1 0 0,0-1-1 0 0,0 0 0 0 0,0 1 0 0 0,-1-1 1 0 0,1-1-1 0 0,4-1 0 0 0,2-1-3681 0 0,2-2-2092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8288 0 0,'0'0'638'0'0,"0"0"-234"0"0,0 0 552 0 0,0 0 284 0 0,0 0 59 0 0,0 0-100 0 0,0 0-470 0 0,0 0-206 0 0,0 0-41 0 0,0 0-59 0 0,0 0-214 0 0,0 0-90 0 0,0 0-21 0 0,3 0-18 0 0,42 6-871 0 0,-44-6 724 0 0,0 0 1 0 0,1 1 0 0 0,-1-1 0 0 0,0 1 0 0 0,1 0 0 0 0,-1-1-1 0 0,0 1 1 0 0,0 0 0 0 0,0 0 0 0 0,1 0 0 0 0,-1 0 0 0 0,0-1 0 0 0,0 2-1 0 0,0-1 1 0 0,0 0 0 0 0,-1 0 0 0 0,1 0 0 0 0,0 0 0 0 0,1 3 0 0 0,9 26-477 0 0,-9-19 537 0 0,0 0-1 0 0,0 0 0 0 0,-1 0 1 0 0,-1 0-1 0 0,-1 18 1 0 0,-11 55 270 0 0,7-58 253 0 0,1 0 0 0 0,0 30 0 0 0,4-47-449 0 0,-1-5-71 0 0,1-1 0 0 0,0 1 0 0 0,0-1 1 0 0,0 1-1 0 0,0-1 0 0 0,1 0 0 0 0,0 1 1 0 0,-1-1-1 0 0,1 1 0 0 0,0-1 1 0 0,1 0-1 0 0,1 5 0 0 0,-2-8-51 0 0,-1 0 1 0 0,1 1-1 0 0,0-1 0 0 0,0 0 0 0 0,-1 0 1 0 0,1 0-1 0 0,0 1 0 0 0,0-1 0 0 0,-1 0 0 0 0,1 0 1 0 0,0 0-1 0 0,0 0 0 0 0,-1 0 0 0 0,1 0 0 0 0,0 0 1 0 0,0-1-1 0 0,-1 1 0 0 0,2 0 0 0 0,0-1-117 0 0,18-3-548 0 0,1-8-7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11600 0 0,'0'0'264'0'0,"0"0"34"0"0,0 0 21 0 0,1 1-36 0 0,0 1-276 0 0,0-1 1 0 0,-1 0 0 0 0,1 0 0 0 0,0 1 0 0 0,-1-1 0 0 0,1 0 0 0 0,-1 1 0 0 0,1-1-1 0 0,-1 0 1 0 0,1 1 0 0 0,-1-1 0 0 0,0 1 0 0 0,0 1 0 0 0,0-3-4 0 0,0 1 0 0 0,0 0 1 0 0,0-1-1 0 0,0 1 0 0 0,0-1 1 0 0,0 1-1 0 0,1-1 0 0 0,-1 1 1 0 0,0-1-1 0 0,0 1 0 0 0,0-1 0 0 0,1 1 1 0 0,-1-1-1 0 0,0 1 0 0 0,0-1 1 0 0,1 1-1 0 0,-1-1 0 0 0,1 1 1 0 0,1 2 128 0 0,1-1 0 0 0,0 1 0 0 0,0-1 0 0 0,-1 0 0 0 0,1 1 1 0 0,0-1-1 0 0,1-1 0 0 0,-1 1 0 0 0,0 0 0 0 0,1-1 1 0 0,-1 1-1 0 0,0-1 0 0 0,1 0 0 0 0,0-1 0 0 0,-1 1 0 0 0,1 0 1 0 0,0-1-1 0 0,-1 0 0 0 0,8 0 0 0 0,5-2-83 0 0,1 0 1 0 0,-1-1-1 0 0,21-6 1 0 0,7-1-274 0 0,-43 10 159 0 0,1-1-1 0 0,0 1 1 0 0,-1-1-1 0 0,1 0 1 0 0,-1 1 0 0 0,1-1-1 0 0,-1 0 1 0 0,0 0-1 0 0,1 0 1 0 0,1-2-1 0 0,-1 2-8 0 0,-2 1 52 0 0,0 0 0 0 0,0 0 0 0 0,0-1 0 0 0,1 1 0 0 0,-1 0 0 0 0,0 0 0 0 0,0 0 0 0 0,1 0 0 0 0,-1 0 0 0 0,0-1 0 0 0,0 1 0 0 0,1 0 0 0 0,-1 0 0 0 0,0 0 0 0 0,0 0 0 0 0,1 0 0 0 0,-1 0 0 0 0,0 0 0 0 0,0 0 0 0 0,1 0 0 0 0,-1 0 0 0 0,0 0 0 0 0,1 0 0 0 0,-1 0 0 0 0,0 0 0 0 0,0 1 0 0 0,1-1 0 0 0,-1 0-5 0 0,0 0 0 0 0,0 0-1 0 0,0 0 1 0 0,0 0 0 0 0,1 0 0 0 0,-1 0-1 0 0,0 0 1 0 0,0 0 0 0 0,0 0-1 0 0,0 0 1 0 0,1 0 0 0 0,-1 0 0 0 0,0 0-1 0 0,0 0 1 0 0,0 0 0 0 0,0 0 0 0 0,0 0-1 0 0,1 0 1 0 0,-1 0 0 0 0,0 0 0 0 0,0 0-1 0 0,0 0 1 0 0,0 0 0 0 0,0 0 0 0 0,0 0-1 0 0,1 0 1 0 0,-1 0 0 0 0,0 0 0 0 0,0-1-1 0 0,0 1 1 0 0,0 0 0 0 0,0 0 0 0 0,0 0-1 0 0,0 0 1 0 0,1 0 0 0 0,-1 0 0 0 0,0 0-1 0 0,0-1 1 0 0,0 1 0 0 0,0 0 0 0 0,0-1 4 0 0,1 0 1 0 0,-1 1 0 0 0,1-1-1 0 0,-1 0 1 0 0,1 0 0 0 0,-1 0-1 0 0,0 1 1 0 0,1-1 0 0 0,-1 0-1 0 0,0 0 1 0 0,0 0 0 0 0,0 0-1 0 0,0 0 1 0 0,0 0 0 0 0,0 0-1 0 0,0 0 1 0 0,0 1 0 0 0,0-1-1 0 0,0 0 1 0 0,0 0 0 0 0,-1 0-1 0 0,1 0 1 0 0,0 0 0 0 0,-1 0-1 0 0,1 1 1 0 0,0-1 0 0 0,-2-1-1 0 0,0 0 22 0 0,0-1-1 0 0,-1 1 0 0 0,1 0 0 0 0,-1 0 0 0 0,1 0 1 0 0,-5-2-1 0 0,-9-7-52 0 0,14 9 63 0 0,0 0 0 0 0,-1 0 0 0 0,1 0 0 0 0,-1 1 0 0 0,0-1 1 0 0,0 1-1 0 0,1-1 0 0 0,-1 1 0 0 0,0 0 0 0 0,0 0 0 0 0,0 1 1 0 0,-6-2-1 0 0,8 2 38 0 0,-1 0 0 0 0,0 0 1 0 0,0 0-1 0 0,0 0 0 0 0,1 1 1 0 0,-1-1-1 0 0,0 0 0 0 0,0 1 1 0 0,0-1-1 0 0,1 1 0 0 0,-1 0 1 0 0,0-1-1 0 0,1 1 0 0 0,-1 0 1 0 0,1 0-1 0 0,-1 0 0 0 0,1 0 1 0 0,-1 1-1 0 0,1-1 0 0 0,0 0 1 0 0,0 0-1 0 0,-1 1 0 0 0,0 1 1 0 0,-4 6 142 0 0,0 1 1 0 0,1-1-1 0 0,0 1 1 0 0,1 0-1 0 0,0 0 1 0 0,1 0-1 0 0,0 0 1 0 0,-2 13 0 0 0,3-16-92 0 0,2 1 0 0 0,-1-1 0 0 0,1 0 1 0 0,0 0-1 0 0,0 0 0 0 0,1 1 1 0 0,2 12-1 0 0,-2-17-85 0 0,0 0-1 0 0,0 0 1 0 0,0-1-1 0 0,1 1 1 0 0,-1 0-1 0 0,1-1 1 0 0,-1 1-1 0 0,1-1 1 0 0,0 0-1 0 0,0 1 1 0 0,0-1-1 0 0,0 0 1 0 0,0 0-1 0 0,1 0 1 0 0,-1-1-1 0 0,0 1 1 0 0,1 0-1 0 0,-1-1 1 0 0,1 0-1 0 0,0 1 0 0 0,0-1 1 0 0,3 1-1 0 0,-3-2-13 0 0,0 0 0 0 0,0 1-1 0 0,0-1 1 0 0,1 0 0 0 0,-1-1-1 0 0,0 1 1 0 0,0 0-1 0 0,0-1 1 0 0,0 0 0 0 0,0 0-1 0 0,0 0 1 0 0,0 0 0 0 0,5-3-1 0 0,5-2-128 0 0,18-14 0 0 0,-19 11-425 0 0,0 0 1 0 0,0-1 0 0 0,13-14-1 0 0,-19 18 186 0 0,-2 0 0 0 0,1 0 0 0 0,-1 0 0 0 0,0 0 1 0 0,0 0-1 0 0,-1-1 0 0 0,0 0 0 0 0,5-13 0 0 0,4-26-828 0 0,-12 45 1196 0 0,0 0-1 0 0,0 0 1 0 0,0 0 0 0 0,0 0-1 0 0,0 0 1 0 0,1 0-1 0 0,-1 0 1 0 0,0 0 0 0 0,1 0-1 0 0,-1 0 1 0 0,1 0 0 0 0,-1 0-1 0 0,1 0 1 0 0,0 1-1 0 0,-1-1 1 0 0,2-2 0 0 0,-1 3 527 0 0,-1 0 220 0 0,0 0 41 0 0,0 0 4 0 0,0 0-21 0 0,0 0-10 0 0,-5 22 1138 0 0,5-10-1605 0 0,1 0 0 0 0,1 0 0 0 0,3 14 0 0 0,1 2-112 0 0,-5-23-171 0 0,0-1 0 0 0,-1 0-1 0 0,0 1 1 0 0,0-1-1 0 0,0 0 1 0 0,-1 6-1 0 0,1-2 3 0 0,0-6 58 0 0,0-2 7 0 0,6-9 51 0 0,-2 4-93 0 0,0-1-1 0 0,-1 1 1 0 0,1-1-1 0 0,-1 0 0 0 0,-1 1 1 0 0,1-1-1 0 0,-1-1 0 0 0,0 1 1 0 0,-1 0-1 0 0,2-13 1 0 0,-1 10-13 0 0,0 0 1 0 0,1-1-1 0 0,0 1 1 0 0,8-17-1 0 0,-9 22 17 0 0,-1 1 22 0 0,0 1 1 0 0,0-1-1 0 0,1 1 1 0 0,-1-1-1 0 0,1 1 1 0 0,0 0 0 0 0,-1-1-1 0 0,1 1 1 0 0,0 0-1 0 0,0 0 1 0 0,1 0-1 0 0,-1 1 1 0 0,0-1-1 0 0,1 0 1 0 0,-1 1-1 0 0,0 0 1 0 0,4-2-1 0 0,-5 3-47 0 0,0 0 1 0 0,-1-1-1 0 0,1 1 0 0 0,0 0 1 0 0,0-1-1 0 0,0 1 0 0 0,0-1 1 0 0,-1 1-1 0 0,1-1 0 0 0,0 1 1 0 0,0-1-1 0 0,0-1 0 0 0,0 2-8 0 0,-1-1 0 0 0,0 1 0 0 0,1 0 0 0 0,-1-1 0 0 0,1 1 0 0 0,0-1 0 0 0,-1 1 0 0 0,1 0 0 0 0,-1-1 0 0 0,1 1 0 0 0,-1 0-1 0 0,1 0 1 0 0,0-1 0 0 0,-1 1 0 0 0,1 0 0 0 0,0 0 0 0 0,-1 0 0 0 0,1 0 0 0 0,0 0 0 0 0,-1 0 0 0 0,1 0 0 0 0,0 0 0 0 0,0 0 0 0 0,2 1 8 0 0,23 4-751 0 0,-10 1-3943 0 0,-5 0-1522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5528 0 0,'0'0'422'0'0,"0"0"1"0"0,0 0 1030 0 0,0 0 475 0 0,0 0 96 0 0,0 0-160 0 0,1-1-757 0 0,0-1-955 0 0,0 0 1 0 0,1 1 0 0 0,-1-1-1 0 0,1 1 1 0 0,-1-1 0 0 0,1 1-1 0 0,0-1 1 0 0,0 1-1 0 0,-1 0 1 0 0,1 0 0 0 0,0 0-1 0 0,3-1 1 0 0,28-8 477 0 0,-14 4-395 0 0,16-3 140 0 0,41-7 1 0 0,4-1-118 0 0,79-18-122 0 0,-121 26-229 0 0,-26 7-335 0 0,-1-1 0 0 0,1 0-1 0 0,-1 0 1 0 0,17-9 0 0 0,-12 3-5553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 10680 0 0,'0'0'20'0'0,"0"0"0"0"0,-1-1 0 0 0,1 1 0 0 0,-1 0 0 0 0,1 0 0 0 0,-1 0 0 0 0,1-1 1 0 0,-1 1-1 0 0,1 0 0 0 0,-1 0 0 0 0,1 0 0 0 0,-1 0 0 0 0,1 0 0 0 0,-1 0 0 0 0,1 0 0 0 0,-1 0 1 0 0,1 0-1 0 0,-1 0 0 0 0,1 1 0 0 0,-1-1 0 0 0,1 0 0 0 0,-1 0 0 0 0,1 0 0 0 0,-1 0 0 0 0,1 1 1 0 0,-1-1-1 0 0,-4 14 569 0 0,3-9-545 0 0,0 6 174 0 0,0-1 1 0 0,0 1 0 0 0,1 19 0 0 0,-1 2 330 0 0,-3 87 1051 0 0,3-107-1475 0 0,0 3 19 0 0,0 1 1 0 0,2 1-1 0 0,-1-1 0 0 0,2 0 1 0 0,0 0-1 0 0,1 0 0 0 0,5 22 1 0 0,-4-25-151 0 0,-2-8-17 0 0,0 0-1 0 0,0-1 0 0 0,0 1 1 0 0,3 5-1 0 0,-4-9-38 0 0,0 0-1 0 0,1 0 1 0 0,-1 0-1 0 0,1-1 0 0 0,-1 1 1 0 0,1 0-1 0 0,0 0 1 0 0,-1 0-1 0 0,1-1 0 0 0,0 1 1 0 0,0 0-1 0 0,-1-1 1 0 0,1 1-1 0 0,0-1 0 0 0,0 1 1 0 0,0-1-1 0 0,0 1 1 0 0,0-1-1 0 0,0 1 0 0 0,0-1 1 0 0,0 0-1 0 0,0 0 1 0 0,0 1-1 0 0,0-1 0 0 0,1 0 1 0 0,14-2-949 0 0,-13 1-11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10824 0 0,'0'0'496'0'0,"0"3"-12"0"0,0 12-296 0 0,-1 1 0 0 0,-1-1 1 0 0,-5 26-1 0 0,-8 46 2143 0 0,13-72-1858 0 0,0 0 1 0 0,1 29-1 0 0,1-43-477 0 0,0 2 98 0 0,0-3-9 0 0,0 0-17 0 0,1-1-63 0 0,0 1 0 0 0,0 0 0 0 0,-1-1-1 0 0,1 1 1 0 0,0 0 0 0 0,0-1-1 0 0,0 0 1 0 0,0 1 0 0 0,0-1-1 0 0,-1 1 1 0 0,1-1 0 0 0,1-1-1 0 0,1 0-1 0 0,42-43 69 0 0,-30 31-72 0 0,25-29 0 0 0,-34 36 0 0 0,9-12 0 0 0,7-7 11 0 0,-19 23-14 0 0,0 0 40 0 0,0 0 0 0 0,1 1 0 0 0,-1 0 0 0 0,1 0 0 0 0,0 0 0 0 0,6-3 0 0 0,-10 5-38 0 0,1 0 1 0 0,0 1-1 0 0,-1-1 0 0 0,1 0 0 0 0,0 0 1 0 0,-1 1-1 0 0,1-1 0 0 0,-1 0 0 0 0,1 1 1 0 0,0-1-1 0 0,-1 1 0 0 0,1-1 1 0 0,-1 1-1 0 0,1-1 0 0 0,-1 1 0 0 0,0-1 1 0 0,1 2-1 0 0,15 11-4707 0 0,-5-7-557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2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91 2760 0 0,'0'-5'1561'0'0,"-1"2"-1065"0"0,1 1 0 0 0,-1-1 0 0 0,0 1 0 0 0,1 0-1 0 0,-1-1 1 0 0,0 1 0 0 0,-1-1 0 0 0,1 1 0 0 0,0 0 0 0 0,-4-4 0 0 0,3 3-271 0 0,0 0 0 0 0,1 0 0 0 0,-1 0 0 0 0,0 0 0 0 0,-1-5 0 0 0,3 6-37 0 0,-1 0 1 0 0,1-1-1 0 0,-1 1 0 0 0,0 0 0 0 0,0 0 0 0 0,0 0 0 0 0,0 0 0 0 0,0 0 0 0 0,-1 0 0 0 0,1 0 0 0 0,-3-2 1 0 0,3 3-40 0 0,0 1 0 0 0,0-1 0 0 0,0 1 0 0 0,0-1 1 0 0,0 1-1 0 0,0-1 0 0 0,0 1 0 0 0,0 0 0 0 0,0 0 1 0 0,-1 0-1 0 0,0 0 0 0 0,-2-1 311 0 0,2 1-356 0 0,0 0 0 0 0,-1 0 0 0 0,1 0 0 0 0,0 0 0 0 0,0 1 1 0 0,-1-1-1 0 0,1 1 0 0 0,0-1 0 0 0,0 1 0 0 0,0 0 0 0 0,0 0 0 0 0,0 0 0 0 0,0 0 0 0 0,0 0 0 0 0,0 0 0 0 0,0 1 0 0 0,0-1 0 0 0,1 1 0 0 0,-1-1 0 0 0,0 1 0 0 0,1 0 1 0 0,-3 2-1 0 0,-2 5 85 0 0,-1 0-1 0 0,1 0 1 0 0,-6 13 0 0 0,-11 21 228 0 0,2 1-1 0 0,2 1 0 0 0,3 1 0 0 0,-19 75 1 0 0,33-112-309 0 0,1 1 1 0 0,0-1 0 0 0,0 0-1 0 0,1 0 1 0 0,0 1 0 0 0,2 10-1 0 0,-1-15-77 0 0,0-1 1 0 0,0 0-1 0 0,0 0 0 0 0,1 0 0 0 0,-1 0 1 0 0,1 0-1 0 0,0 0 0 0 0,0 0 0 0 0,1 0 0 0 0,-1-1 1 0 0,1 1-1 0 0,0-1 0 0 0,0 0 0 0 0,0 0 0 0 0,6 5 1 0 0,-2-3-55 0 0,0-1 0 0 0,0 0 0 0 0,1 0 0 0 0,-1-1 0 0 0,1 0 0 0 0,0 0 0 0 0,0-1 1 0 0,0 0-1 0 0,9 1 0 0 0,0-1 150 0 0,0-1 0 0 0,0 0 0 0 0,26-3 1 0 0,-33 0 57 0 0,0 0 1 0 0,0 0 0 0 0,0-1 0 0 0,0-1 0 0 0,10-4-1 0 0,-16 6-258 0 0,-1 0-1 0 0,0 0 1 0 0,0 0-1 0 0,0-1 1 0 0,0 1-1 0 0,0-1 1 0 0,0 0 0 0 0,-1 0-1 0 0,1 0 1 0 0,-1 0-1 0 0,3-4 1 0 0,-1 0-359 0 0,-3 7 91 0 0,-1-1 0 0 0,1 1 1 0 0,-1-1-1 0 0,1 0 0 0 0,-1 1 0 0 0,1-1 0 0 0,-1 0 1 0 0,0 1-1 0 0,0-1 0 0 0,1 0 0 0 0,-1 0 0 0 0,0 1 1 0 0,0-1-1 0 0,0 0 0 0 0,0 0 0 0 0,0 1 0 0 0,0-1 1 0 0,0 0-1 0 0,0 0 0 0 0,0 1 0 0 0,0-1 0 0 0,0-1 1 0 0,-5-8-5852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11024 0 0,'-2'1'505'0'0,"-10"6"-183"0"0,-4 3-51 0 0,0 0-1 0 0,0 1 1 0 0,1 0 0 0 0,1 2 0 0 0,-24 24 0 0 0,15-9 602 0 0,9-12-164 0 0,-21 32 0 0 0,32-43-590 0 0,0 0 0 0 0,0 1 1 0 0,0-1-1 0 0,1 1 0 0 0,0 0 1 0 0,0 0-1 0 0,1 0 0 0 0,-1 0 1 0 0,1 0-1 0 0,0 10 0 0 0,1-15-99 0 0,0 0-1 0 0,0 1 0 0 0,0-1 1 0 0,0 0-1 0 0,0 0 0 0 0,0 0 1 0 0,0 0-1 0 0,0 1 0 0 0,1-1 1 0 0,-1 0-1 0 0,0 0 0 0 0,1 0 1 0 0,-1 0-1 0 0,1 0 0 0 0,-1 0 1 0 0,1 0-1 0 0,0 0 0 0 0,-1 0 0 0 0,1 0 1 0 0,0 0-1 0 0,0 0 0 0 0,0 0 1 0 0,0-1-1 0 0,-1 1 0 0 0,1 0 1 0 0,0-1-1 0 0,0 1 0 0 0,0 0 1 0 0,1-1-1 0 0,-1 1 0 0 0,0-1 1 0 0,0 0-1 0 0,0 1 0 0 0,0-1 1 0 0,0 0-1 0 0,1 0 0 0 0,-1 0 0 0 0,0 0 1 0 0,0 0-1 0 0,0 0 0 0 0,0 0 1 0 0,3 0-1 0 0,1-1 2 0 0,1 0 0 0 0,0 0-1 0 0,-1-1 1 0 0,1 0 0 0 0,-1 0 0 0 0,10-5-1 0 0,0-1-104 0 0,-1-1 0 0 0,1 0-1 0 0,-2-1 1 0 0,1-1-1 0 0,-2 0 1 0 0,1-1-1 0 0,-2 0 1 0 0,12-15-1 0 0,-20 22-36 0 0,0 0-1 0 0,0 0 1 0 0,-1 0-1 0 0,1 0 1 0 0,-1-1-1 0 0,-1 1 1 0 0,1-1-1 0 0,-1 0 0 0 0,1-8 1 0 0,0-6-627 0 0,-3-28 0 0 0,1 18 309 0 0,0 28 295 0 0,0 2 167 0 0,0 0 41 0 0,-1 2 50 0 0,-6 7 291 0 0,5-7-294 0 0,0 0 0 0 0,1 1 0 0 0,-1-1 0 0 0,1 0 0 0 0,-1 1 0 0 0,-1 5 0 0 0,1-1 57 0 0,-1 2-26 0 0,1 0 0 0 0,0 0 0 0 0,-2 12 0 0 0,4-17-125 0 0,0-1 0 0 0,0 0 0 0 0,1 0 1 0 0,-1 1-1 0 0,1-1 0 0 0,-1 0 0 0 0,1 0 0 0 0,0 0 1 0 0,0 0-1 0 0,1 0 0 0 0,-1 0 0 0 0,1 0 1 0 0,1 3-1 0 0,-1-3 5 0 0,2 4 25 0 0,0-1 0 0 0,1 1 0 0 0,-1-1 1 0 0,1 0-1 0 0,1 0 0 0 0,-1 0 0 0 0,1-1 0 0 0,9 8 0 0 0,-8-10 115 0 0,-3 0-357 0 0,0-1 0 0 0,0 1 0 0 0,0-1-1 0 0,0 0 1 0 0,1-1 0 0 0,-1 1 0 0 0,1-1 0 0 0,-1 0 0 0 0,1 0-1 0 0,5 0 1 0 0,2-1-579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3224 0 0,'-1'0'78'0'0,"0"0"1"0"0,0 0 0 0 0,0 0-1 0 0,1 0 1 0 0,-1 1-1 0 0,0-1 1 0 0,0 0-1 0 0,0 0 1 0 0,1 0-1 0 0,-1 1 1 0 0,0-1-1 0 0,0 0 1 0 0,1 1-1 0 0,-1-1 1 0 0,0 0-1 0 0,1 1 1 0 0,-1-1-1 0 0,0 1 1 0 0,1 0 0 0 0,-1-1-1 0 0,0 1 1 0 0,1-1-1 0 0,-1 1 1 0 0,1 0-1 0 0,0-1 1 0 0,-1 1-1 0 0,1 0 1 0 0,-1 0-1 0 0,1-1 1 0 0,0 1-1 0 0,-1 1 1 0 0,1 1 709 0 0,-1 1 1 0 0,1-1 0 0 0,0 0-1 0 0,0 1 1 0 0,0 6-1 0 0,1-2 713 0 0,-2 9-48 0 0,-4 26 0 0 0,3-31-1135 0 0,0 0 0 0 0,1-1 0 0 0,0 1 0 0 0,1 0 0 0 0,2 18 0 0 0,2 11 1173 0 0,7-46-1295 0 0,-5 0-145 0 0,-1 0 0 0 0,0-1 0 0 0,0 1 1 0 0,0-1-1 0 0,-1 0 0 0 0,0-1 0 0 0,7-12 0 0 0,-5 7-36 0 0,19-43 58 0 0,7-8-73 0 0,-27 55 0 0 0,-5 8 0 0 0,1-1 0 0 0,-1 1 0 0 0,1 0 0 0 0,-1 0 0 0 0,1 0 0 0 0,-1 0 0 0 0,1 0 0 0 0,-1 0 0 0 0,1 0 0 0 0,-1 0 0 0 0,0 0 0 0 0,1 0 0 0 0,-1 0 0 0 0,1 0 0 0 0,-1 0 0 0 0,1 0 0 0 0,-1 0 0 0 0,1 0 0 0 0,0 1 0 0 0,1 0 1 0 0,0 1 0 0 0,1-1-1 0 0,-1 1 1 0 0,0-1 0 0 0,0 1-1 0 0,0 0 1 0 0,0 0-1 0 0,-1 0 1 0 0,1 0 0 0 0,-1 0-1 0 0,1 1 1 0 0,-1-1-1 0 0,1 0 1 0 0,-1 1 0 0 0,0-1-1 0 0,0 1 1 0 0,-1-1 0 0 0,1 1-1 0 0,1 4 1 0 0,-1 5-47 0 0,1 1 1 0 0,-1 23 0 0 0,-1-31 8 0 0,-1 22-1368 0 0,-4-13-4829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251 111 5528 0 0,'0'0'249'0'0,"-1"-1"-1"0"0,1 1-245 0 0,0 0 0 0 0,0-1-1 0 0,-1 1 1 0 0,1 0 0 0 0,0-1-1 0 0,0 1 1 0 0,-1 0 0 0 0,1-1 0 0 0,0 1-1 0 0,0 0 1 0 0,0-1 0 0 0,0 1-1 0 0,0 0 1 0 0,-1-1 0 0 0,1 1-1 0 0,0-1 1 0 0,0 1 0 0 0,0 0 0 0 0,0-1-1 0 0,0 1 1 0 0,0-1 0 0 0,0 1-1 0 0,0 0 1 0 0,0-1 0 0 0,1 1 0 0 0,-1 0-1 0 0,0-1 1 0 0,0 1 0 0 0,0-1-1 0 0,0 1 1 0 0,0 0 0 0 0,1-1-1 0 0,-1 1 1 0 0,0 0 0 0 0,0-1 0 0 0,1 1-1 0 0,-1-1 1 0 0,0 1-3 0 0,1-5 744 0 0,0-1 0 0 0,0 0 1 0 0,-1 1-1 0 0,0-1 0 0 0,-1 1 0 0 0,1-1 1 0 0,-1 0-1 0 0,0 1 0 0 0,-2-7 0 0 0,2 10-663 0 0,1 0 1 0 0,-1 1-1 0 0,0-1 0 0 0,0 0 0 0 0,0 1 0 0 0,0-1 1 0 0,0 1-1 0 0,0-1 0 0 0,0 1 0 0 0,0-1 0 0 0,-1 1 0 0 0,1 0 1 0 0,-1 0-1 0 0,1 0 0 0 0,-1 0 0 0 0,1 0 0 0 0,-1 0 1 0 0,1 0-1 0 0,-1 0 0 0 0,0 0 0 0 0,0 1 0 0 0,1-1 1 0 0,-3 0-1 0 0,-4 0 85 0 0,0 0 0 0 0,-1 0 1 0 0,1 1-1 0 0,-9 0 0 0 0,3 1 45 0 0,9-1-186 0 0,0 1 1 0 0,0 0-1 0 0,1 0 1 0 0,-1 0-1 0 0,0 1 1 0 0,1-1-1 0 0,-1 1 1 0 0,1 0-1 0 0,0 1 1 0 0,0-1-1 0 0,-8 7 1 0 0,1-1-43 0 0,1 1 0 0 0,0 0 0 0 0,-9 12 0 0 0,16-18 17 0 0,1 0 0 0 0,-1 0 0 0 0,1 1 0 0 0,0-1 0 0 0,0 1 0 0 0,-1 5 0 0 0,2-8 0 0 0,1 0 0 0 0,-1 1 0 0 0,1-1 0 0 0,0 0 0 0 0,-1 1 0 0 0,1-1 0 0 0,0 1 0 0 0,0-1 0 0 0,0 0 0 0 0,0 1 0 0 0,0-1 0 0 0,0 1 0 0 0,0-1 0 0 0,1 0 0 0 0,-1 1 0 0 0,0-1 0 0 0,1 1 0 0 0,-1-1 0 0 0,1 0 0 0 0,1 2 0 0 0,2 2 5 0 0,0 0-1 0 0,0 0 0 0 0,1-1 0 0 0,0 1 1 0 0,0-1-1 0 0,0 0 0 0 0,1-1 0 0 0,-1 1 0 0 0,1-1 1 0 0,0 0-1 0 0,0 0 0 0 0,0-1 0 0 0,0 0 1 0 0,0 0-1 0 0,0 0 0 0 0,1-1 0 0 0,8 1 0 0 0,6 3 34 0 0,1 0 0 0 0,27 12 0 0 0,-37-11-28 0 0,-11-5-10 0 0,0 0 0 0 0,-1-1 0 0 0,1 1 0 0 0,-1 0 0 0 0,1-1 0 0 0,-1 1 0 0 0,0 0 0 0 0,1 0 0 0 0,-1-1 0 0 0,0 1 0 0 0,1 0 0 0 0,-1 0 0 0 0,0 0 0 0 0,0-1 0 0 0,0 1 0 0 0,0 0 0 0 0,0 0 0 0 0,0 0 0 0 0,0 0 0 0 0,0 0 0 0 0,0-1 0 0 0,0 1 0 0 0,0 0 0 0 0,0 0 0 0 0,-1 0 0 0 0,1 0 0 0 0,0-1 0 0 0,-1 1 0 0 0,1 0-1 0 0,0 0 1 0 0,-1-1 0 0 0,1 1 0 0 0,-1 0 0 0 0,1-1 0 0 0,-1 1 0 0 0,0 0 0 0 0,1-1 0 0 0,-1 1 0 0 0,0-1 0 0 0,1 1 0 0 0,-2 0 0 0 0,-4 3 10 0 0,0 0-1 0 0,0 0 0 0 0,-12 5 1 0 0,13-6 13 0 0,0-1-20 0 0,1 0-1 0 0,-1 0 0 0 0,0-1 0 0 0,0 0 1 0 0,-7 1-1 0 0,-12 4-17 0 0,3 0 57 0 0,0-1 0 0 0,-24 2-1 0 0,26-1 30 0 0,17-4-336 0 0,-1-1 0 0 0,1-1-1 0 0,0 1 1 0 0,-1 0 0 0 0,1 0-1 0 0,-5 0 1 0 0,6-1-5300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275 125 4144 0 0,'0'-2'191'0'0,"0"-4"-46"0"0,0 0 1 0 0,0 1 0 0 0,-1-1-1 0 0,0 0 1 0 0,0 1 0 0 0,-1-1-1 0 0,1 1 1 0 0,-1-1-1 0 0,0 1 1 0 0,-1 0 0 0 0,-4-9-1 0 0,0 0 1718 0 0,7 12-1605 0 0,-1 1-1 0 0,0-1 1 0 0,1 0-1 0 0,-1 1 1 0 0,0-1-1 0 0,0 1 1 0 0,0-1 0 0 0,0 1-1 0 0,0-1 1 0 0,0 1-1 0 0,0 0 1 0 0,-1-1-1 0 0,1 1 1 0 0,0 0-1 0 0,-1 0 1 0 0,-2-2 0 0 0,2 2-60 0 0,0 0 1 0 0,0 0-1 0 0,1 1 0 0 0,-1-1 1 0 0,0 0-1 0 0,0 1 1 0 0,0-1-1 0 0,0 1 1 0 0,1-1-1 0 0,-1 1 1 0 0,0 0-1 0 0,0 0 0 0 0,0 0 1 0 0,-3 0-1 0 0,3 1-132 0 0,0 0-1 0 0,1 0 1 0 0,-1 0-1 0 0,0 0 1 0 0,0 0-1 0 0,0 1 1 0 0,1-1-1 0 0,-1 1 1 0 0,1-1-1 0 0,-1 1 1 0 0,1-1-1 0 0,-3 4 1 0 0,-2 5-33 0 0,0-1 1 0 0,0 1 0 0 0,1 0 0 0 0,0 0 0 0 0,1 1-1 0 0,0-1 1 0 0,1 1 0 0 0,-3 16 0 0 0,-8 92 90 0 0,12-101-42 0 0,-5 142 281 0 0,-1 6-154 0 0,7-125-162 0 0,2-28-34 0 0,-2-1 1 0 0,1 0-1 0 0,-2 0 0 0 0,-2 12 0 0 0,-2 3-221 0 0,1-8 283 0 0,0 0 1 0 0,-9 21-1 0 0,12-35-490 0 0,-1 1 0 0 0,0-1-1 0 0,0 1 1 0 0,-1-1 0 0 0,1 0 0 0 0,-1 0 0 0 0,0 0 0 0 0,-1-1 0 0 0,1 1-1 0 0,-10 6 1 0 0,3-2-4415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4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9 113 1376 0 0,'0'0'65'0'0,"-5"1"-1036"0"0,2-2 2919 0 0,3 1 2390 0 0,1 0 3294 0 0,29-6-7304 0 0,50-3 0 0 0,11-2-284 0 0,-70 7-516 0 0,0 1 1 0 0,0 1 0 0 0,0 1-1 0 0,0 1 1 0 0,26 4 0 0 0,-46-4 436 0 0,-1 0 0 0 0,1 0 0 0 0,0 0 0 0 0,0 0 0 0 0,-1 0 0 0 0,1 0 0 0 0,0 0 0 0 0,0 0 0 0 0,-1 0 0 0 0,1 0 0 0 0,0 0 0 0 0,-1 0 0 0 0,1 0 0 0 0,0-1 0 0 0,0 1 0 0 0,-1 0 0 0 0,1 0 0 0 0,0-1 0 0 0,0 0 0 0 0,0 1-272 0 0,-1 0 158 0 0,0 0 70 0 0,0 0 14 0 0,-2-1 22 0 0,0 0 90 0 0,0 1 0 0 0,0-1 0 0 0,0 1 0 0 0,0 0 0 0 0,0 0 0 0 0,0 0 0 0 0,0 0 0 0 0,0 0 0 0 0,0 1 0 0 0,0-1 0 0 0,0 0 0 0 0,0 1 0 0 0,0 0 0 0 0,0-1 0 0 0,-3 2 0 0 0,0 1 143 0 0,0-1 1 0 0,-1 1-1 0 0,1 0 1 0 0,-10 7-1 0 0,8-3 61 0 0,1 1 1 0 0,-1 0-1 0 0,1 0 1 0 0,1 0-1 0 0,0 1 1 0 0,0 0-1 0 0,0 0 1 0 0,1 0-1 0 0,-5 19 1 0 0,8-25-213 0 0,0 1 0 0 0,0-1 0 0 0,1 0 0 0 0,0 0 0 0 0,0 1 0 0 0,-1-1 0 0 0,2 0 0 0 0,-1 1 0 0 0,0-1 0 0 0,1 0 0 0 0,-1 1 0 0 0,1-1 0 0 0,0 0 0 0 0,0 0 0 0 0,1 0 0 0 0,-1 0 0 0 0,0 0 0 0 0,1 0 0 0 0,0 0 0 0 0,0 0 0 0 0,0-1 0 0 0,0 1 0 0 0,0-1 0 0 0,0 1 0 0 0,1-1 0 0 0,-1 0 0 0 0,1 0 0 0 0,0 0 0 0 0,-1 0 0 0 0,1 0 0 0 0,0-1 0 0 0,0 1 0 0 0,0-1 0 0 0,0 0 0 0 0,1 0 0 0 0,-1 0 0 0 0,0 0 0 0 0,0-1 0 0 0,1 1 1 0 0,-1-1-1 0 0,0 0 0 0 0,0 0 0 0 0,1 0 0 0 0,-1 0 0 0 0,0 0 0 0 0,1-1 0 0 0,-1 0 0 0 0,0 1 0 0 0,0-1 0 0 0,0-1 0 0 0,4 0 0 0 0,59-35 547 0 0,-60 34-611 0 0,-1 0 0 0 0,1-1 0 0 0,-1 0 0 0 0,0-1 0 0 0,0 1 0 0 0,0-1 0 0 0,-1 0 0 0 0,0 0 0 0 0,0 0 0 0 0,0 0 0 0 0,4-9 0 0 0,-6 11-27 0 0,-1 0 1 0 0,1-1 0 0 0,-1 1-1 0 0,0-1 1 0 0,0 0 0 0 0,0 1 0 0 0,0-1-1 0 0,-1 0 1 0 0,0 0 0 0 0,0 1-1 0 0,0-1 1 0 0,0 0 0 0 0,0 0 0 0 0,-1 1-1 0 0,1-1 1 0 0,-1 0 0 0 0,0 1-1 0 0,0-1 1 0 0,-1 1 0 0 0,1-1-1 0 0,-3-4 1 0 0,-1 0-96 0 0,0 0-1 0 0,0 1 0 0 0,-12-13 1 0 0,16 19-91 0 0,1 1-8 0 0,0 0 19 0 0,0 0 90 0 0,0 0 38 0 0,0 0 10 0 0,0 0 5 0 0,2 0 26 0 0,1 1 49 0 0,0-1 0 0 0,0 1-1 0 0,1-1 1 0 0,-1 1-1 0 0,0 0 1 0 0,3 2 0 0 0,14 4 70 0 0,-3-4-59 0 0,19 4 414 0 0,-34-7-344 0 0,0 1 0 0 0,-1 0-1 0 0,1-1 1 0 0,0 1 0 0 0,0 0-1 0 0,-1 0 1 0 0,1 0 0 0 0,0 0-1 0 0,-1 0 1 0 0,1 0 0 0 0,-1 0-1 0 0,1 1 1 0 0,-1-1 0 0 0,2 2 0 0 0,5 10 416 0 0,-6-12-448 0 0,-1 1 0 0 0,0 0 0 0 0,1 0-1 0 0,-1 0 1 0 0,0 0 0 0 0,0 0 0 0 0,0 0 0 0 0,-1 0 0 0 0,1 1-1 0 0,0 2 1 0 0,0 0 49 0 0,-1 0 0 0 0,0-1 0 0 0,0 1 0 0 0,-1 0 0 0 0,-1 6 0 0 0,0 10 313 0 0,4-13-142 0 0,0 3-203 0 0,-2-11-44 0 0,0 0 0 0 0,0 0-1 0 0,0 1 1 0 0,0-1 0 0 0,0 0 0 0 0,0 0-1 0 0,0 0 1 0 0,0 1 0 0 0,0-1 0 0 0,0 0-1 0 0,0 0 1 0 0,0 0 0 0 0,0 1 0 0 0,-1-1 0 0 0,1 0-1 0 0,0 0 1 0 0,0 0 0 0 0,0 0 0 0 0,0 1-1 0 0,0-1 1 0 0,0 0 0 0 0,0 0 0 0 0,-1 0-1 0 0,1 0 1 0 0,0 0 0 0 0,0 1 0 0 0,0-1-1 0 0,0 0 1 0 0,-1 0 0 0 0,1 0 0 0 0,0 0 0 0 0,0 0-1 0 0,0 0 1 0 0,-1 0 0 0 0,1 0 0 0 0,0 0-1 0 0,0-12 183 0 0,0 3-111 0 0,1 0 0 0 0,1 1 0 0 0,0-1 0 0 0,0 1 0 0 0,0-1 1 0 0,1 1-1 0 0,0 0 0 0 0,5-8 0 0 0,1-1 20 0 0,0 1 0 0 0,20-25 0 0 0,-17 27-98 0 0,-9 11 46 0 0,0 0 1 0 0,-1-1-1 0 0,1 1 1 0 0,-1 0-1 0 0,4-8 0 0 0,-6 10-38 0 0,0 1 0 0 0,1-1 0 0 0,-1 1 0 0 0,1-1-1 0 0,-1 0 1 0 0,0 1 0 0 0,1-1 0 0 0,-1 1 0 0 0,1-1 0 0 0,0 1-1 0 0,-1 0 1 0 0,1-1 0 0 0,-1 1 0 0 0,1-1 0 0 0,0 1 0 0 0,-1 0-1 0 0,1-1 1 0 0,0 1 0 0 0,1-1 17 0 0,12-3-5 0 0,-12 4-29 0 0,0-1 0 0 0,-1 1 0 0 0,1 0 0 0 0,0 0 0 0 0,0 0-1 0 0,0 0 1 0 0,0 0 0 0 0,0 1 0 0 0,-1-1 0 0 0,1 1 0 0 0,0-1-1 0 0,0 1 1 0 0,0-1 0 0 0,-1 1 0 0 0,3 1 0 0 0,0 1-578 0 0,0 0 1 0 0,0 1-1 0 0,-1-1 1 0 0,6 7-1 0 0,1 1-2340 0 0,7 8 916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5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37 249 3224 0 0,'0'0'143'0'0,"-6"0"26"0"0,5 0 132 0 0,0 0 0 0 0,0 0 0 0 0,0 0 0 0 0,0 0 1 0 0,0 0-1 0 0,0 0 0 0 0,1 0 0 0 0,-1 0 0 0 0,0-1 0 0 0,0 1 1 0 0,0 0-1 0 0,0 0 0 0 0,0-1 0 0 0,0 1 0 0 0,-1-1 0 0 0,-1 0 3005 0 0,0-3 376 0 0,-4-11-2445 0 0,7 14-1120 0 0,0-1-1 0 0,-1 0 0 0 0,1 1 0 0 0,0-1 0 0 0,0 0 0 0 0,0 1 0 0 0,0-1 1 0 0,0 0-1 0 0,0 0 0 0 0,1 1 0 0 0,-1-1 0 0 0,0 0 0 0 0,1 1 0 0 0,1-3 1 0 0,13-22 27 0 0,-7 11-3 0 0,-5 11-127 0 0,0-1 0 0 0,1 1 1 0 0,-1-1-1 0 0,8-6 0 0 0,10-14-5 0 0,9-10-9 0 0,-10 11 0 0 0,-19 23 0 0 0,-1 1 0 0 0,1-1 0 0 0,-1 1 0 0 0,0 0 0 0 0,0 0 0 0 0,0-1 0 0 0,0 1 0 0 0,0 0 0 0 0,1 0 0 0 0,-1 0 0 0 0,0-1 0 0 0,0 1 0 0 0,0 0 0 0 0,1 0 0 0 0,-1 0 0 0 0,0 0 0 0 0,0-1 0 0 0,1 1 0 0 0,-1 0 0 0 0,0 0 0 0 0,0 0 0 0 0,1 0 0 0 0,-1 0 0 0 0,0 0 0 0 0,0 0 0 0 0,1 0 0 0 0,-1 0 0 0 0,9 10 0 0 0,-7-6 0 0 0,0 0 0 0 0,0-1 0 0 0,-1 1 0 0 0,0 0 0 0 0,1 0 0 0 0,-1 0 0 0 0,0 0 0 0 0,-1 0 0 0 0,1 0 0 0 0,-1 6 0 0 0,0 5 0 0 0,-3 22 0 0 0,2-21 0 0 0,-6 16 9 0 0,5-27 2 0 0,0 0 1 0 0,1 0-1 0 0,0 0 0 0 0,0 1 0 0 0,0 4 0 0 0,0 7 5 0 0,1-11 1040 0 0,7-15-524 0 0,4-10-416 0 0,17-37 0 0 0,-19 36-108 0 0,21-35 0 0 0,-6 32-8 0 0,-20 16-10 0 0,-3 6-45 0 0,0 3-4 0 0,2 5 57 0 0,-1-1 0 0 0,-1 1 0 0 0,1 0 0 0 0,-1 0 0 0 0,1 14-1 0 0,-3 43 5 0 0,0-27-3 0 0,0-34 2 0 0,1-2 0 0 0,0 0-1 0 0,0-1 0 0 0,0 1 1 0 0,-1 0-1 0 0,1 0 0 0 0,0-1 1 0 0,0 1-1 0 0,0 0 1 0 0,1 0-1 0 0,-1-1 0 0 0,0 1 1 0 0,0 0-1 0 0,0 0 1 0 0,1-1-1 0 0,-1 1 0 0 0,0 0 1 0 0,0-1-1 0 0,1 1 1 0 0,-1 0-1 0 0,1-1 0 0 0,-1 1 1 0 0,1-1-1 0 0,-1 1 1 0 0,1 0-1 0 0,1 0 8 0 0,-1-1 1 0 0,0 1-1 0 0,1-1 1 0 0,-1 0-1 0 0,1 0 1 0 0,-1 0-1 0 0,0 0 1 0 0,1 0-1 0 0,-1 0 0 0 0,1 0 1 0 0,-1 0-1 0 0,0 0 1 0 0,1-1-1 0 0,1 0 1 0 0,1 0 5 0 0,1-1 1 0 0,-1 0-1 0 0,0 0 1 0 0,0-1-1 0 0,0 0 1 0 0,0 1-1 0 0,0-1 0 0 0,-1 0 1 0 0,1-1-1 0 0,-1 1 1 0 0,0-1-1 0 0,0 1 1 0 0,3-5-1 0 0,5-9 7 0 0,16-32 0 0 0,-24 42-27 0 0,52-105-60 0 0,-54 109 57 0 0,-1 2 8 0 0,0 0 1 0 0,1 0-1 0 0,-1 0 0 0 0,0 1 0 0 0,1-1 1 0 0,-1 0-1 0 0,0 0 0 0 0,1 1 0 0 0,-1-1 1 0 0,1 0-1 0 0,-1 1 0 0 0,1-1 0 0 0,-1 1 1 0 0,1-1-1 0 0,0 0 0 0 0,-1 1 0 0 0,1-1 1 0 0,0 1-1 0 0,-1 0 0 0 0,1-1 0 0 0,0 1 1 0 0,0-1-1 0 0,0 1 0 0 0,-2 2-11 0 0,0-1 1 0 0,0 1-1 0 0,0 0 0 0 0,1 0 1 0 0,-1 0-1 0 0,1 0 0 0 0,-1 0 0 0 0,0 4 1 0 0,0 0-11 0 0,-2 5 22 0 0,1 0 0 0 0,0 0 0 0 0,1 1 0 0 0,0-1 0 0 0,0 1-1 0 0,2-1 1 0 0,2 22 0 0 0,-2-10 45 0 0,0-2 3 0 0,0-20-47 0 0,-1 0 1 0 0,0 0 0 0 0,1-1 0 0 0,-1 1-1 0 0,1 0 1 0 0,-1 0 0 0 0,1 0-1 0 0,-1 0 1 0 0,1 0 0 0 0,0-1 0 0 0,-1 1-1 0 0,1 0 1 0 0,0-1 0 0 0,0 1-1 0 0,-1 0 1 0 0,1-1 0 0 0,0 1 0 0 0,1 0-1 0 0,1 0 8 0 0,1 0-1 0 0,-1 1 0 0 0,0-1 0 0 0,0-1 1 0 0,1 1-1 0 0,-1 0 0 0 0,1-1 0 0 0,-1 0 0 0 0,1 0 1 0 0,-1 0-1 0 0,1 0 0 0 0,-1 0 0 0 0,0-1 1 0 0,1 1-1 0 0,4-2 0 0 0,12-2-102 0 0,-14 2-478 0 0,1 1 0 0 0,0-1 1 0 0,9-5-1 0 0,-3 2-3124 0 0,3 0-2670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5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42 18399 0 0,'0'0'408'0'0,"0"0"80"0"0,0 0 24 0 0,0 0 0 0 0,0 0-416 0 0,0 0-96 0 0,-3-9 0 0 0,3 9 0 0 0,-6-4-256 0 0,0-5-80 0 0,-3-10-16 0 0,9 19 0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5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3224 0 0,'0'0'423'0'0,"0"0"566"0"0,0 0 252 0 0,0 0 51 0 0,0 0-95 0 0,0 0-441 0 0,3 0-196 0 0,3 0-239 0 0,0 1 0 0 0,1-1 0 0 0,-1 1 0 0 0,7 2-1 0 0,-6 1-241 0 0,1-1 0 0 0,1-1-1 0 0,-1 0 1 0 0,0 0 0 0 0,1-1-1 0 0,-1 1 1 0 0,1-2 0 0 0,-1 1-1 0 0,1-1 1 0 0,-1-1 0 0 0,12-1-1 0 0,64-10 383 0 0,-52 8-154 0 0,37-8 0 0 0,87-24 236 0 0,-23 10-543 0 0,-128 25 0 0 0,18-2-3 0 0,-7 1 104 0 0,0-1 0 0 0,31-10 1 0 0,-45 12-35 0 0,-2 1 3 0 0,0 0 29 0 0,0 0 12 0 0,0 0 1 0 0,0 0-2 0 0,0 0-4 0 0,0 0-2 0 0,0 0 0 0 0,0 0-3 0 0,0 0-12 0 0,0 0 3 0 0,0 0 44 0 0,0 0 22 0 0,0 0 2 0 0,2 1-67 0 0,13 2-588 0 0,-13-3 167 0 0,7-2-1753 0 0,5-4 1146 0 0,-11 4-7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0:5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1840 0 0,'-5'6'1923'0'0,"-14"4"4625"0"0,-2 0-3933 0 0,9-4-2025 0 0,0 0 0 0 0,-15 10 1 0 0,11-6-391 0 0,-3 3 8 0 0,-12 11-121 0 0,14-6-43 0 0,-38 40 320 0 0,51-57-310 0 0,3-1-42 0 0,1 1 0 0 0,-1-1 0 0 0,0 0 0 0 0,1 0 0 0 0,-1 1 0 0 0,0-1 0 0 0,1 1 0 0 0,-1-1 0 0 0,1 0-1 0 0,-1 1 1 0 0,1-1 0 0 0,-1 1 0 0 0,1-1 0 0 0,-1 1 0 0 0,1 0 0 0 0,-1-1 0 0 0,1 1 0 0 0,0-1 0 0 0,-1 2 0 0 0,-6 11 45 0 0,8-7-40 0 0,0-4 1 0 0,-1-1-9 0 0,0-1-1 0 0,0 1 1 0 0,0 0 0 0 0,0 0 0 0 0,0 0 0 0 0,0 0-1 0 0,0 0 1 0 0,0 0 0 0 0,1-1 0 0 0,-1 1 0 0 0,0 0-1 0 0,1 0 1 0 0,-1 0 0 0 0,1 0 0 0 0,-1-1 0 0 0,1 1-1 0 0,-1 0 1 0 0,1-1 0 0 0,-1 1 0 0 0,2 1 0 0 0,16 4 224 0 0,-6-2-133 0 0,47 16 322 0 0,77 23 596 0 0,-130-41-1009 0 0,0 0 0 0 0,0 0-1 0 0,9 5 1 0 0,4 2 131 0 0,-17-9-75 0 0,-2 0-23 0 0,0 0-93 0 0,-3 1-28 0 0,-11 4-1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5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14 3224 0 0,'0'0'143'0'0,"0"-2"-3"0"0,0-4 190 0 0,0 5 1232 0 0,0 1 529 0 0,0 0 100 0 0,-7-4 1342 0 0,4 4-3436 0 0,0 1-1 0 0,1-1 0 0 0,-1 1 1 0 0,1 0-1 0 0,-1 0 1 0 0,0 0-1 0 0,1 0 1 0 0,0 0-1 0 0,-1 1 0 0 0,1-1 1 0 0,0 1-1 0 0,-1-1 1 0 0,1 1-1 0 0,0 0 0 0 0,0 0 1 0 0,-2 3-1 0 0,-6 7 138 0 0,-15 24 0 0 0,18-25-59 0 0,-12 20-14 0 0,0 2 0 0 0,3 0 1 0 0,0 1-1 0 0,3 1 0 0 0,-18 64 1 0 0,31-97-160 0 0,-4 12 214 0 0,1 1-1 0 0,0-1 1 0 0,1 0-1 0 0,0 19 0 0 0,2-30-131 0 0,0 4 4 0 0,0 0 0 0 0,0 0 0 0 0,1 0 0 0 0,2 11 0 0 0,-2-17-78 0 0,-1 1-1 0 0,0-1 0 0 0,1 0 1 0 0,-1 1-1 0 0,1-1 1 0 0,0 0-1 0 0,-1 0 1 0 0,1 1-1 0 0,0-1 1 0 0,0 0-1 0 0,0 0 1 0 0,0 0-1 0 0,0 0 1 0 0,0 0-1 0 0,0 0 1 0 0,0 0-1 0 0,0 0 1 0 0,0 0-1 0 0,0-1 1 0 0,1 1-1 0 0,-1 0 0 0 0,0-1 1 0 0,0 1-1 0 0,1-1 1 0 0,-1 1-1 0 0,1-1 1 0 0,-1 0-1 0 0,0 1 1 0 0,1-1-1 0 0,1 0 1 0 0,1 0 30 0 0,-1-1 1 0 0,1 1 0 0 0,0-1-1 0 0,-1 0 1 0 0,1 0 0 0 0,0 0-1 0 0,-1-1 1 0 0,1 1 0 0 0,-1-1-1 0 0,0 0 1 0 0,1 0 0 0 0,-1 0-1 0 0,0 0 1 0 0,0 0 0 0 0,0-1-1 0 0,-1 0 1 0 0,1 1 0 0 0,3-6-1 0 0,5-6 42 0 0,-2-1-1 0 0,15-29 1 0 0,-7 13-95 0 0,-14 24-31 0 0,0-1 0 0 0,0 1 0 0 0,0-1 0 0 0,-1 0 0 0 0,0 0 0 0 0,1-12 0 0 0,3-13-62 0 0,-2 25 29 0 0,-3 6-7 0 0,9 12-56 0 0,27 28 128 0 0,-25-25 13 0 0,0-1-1 0 0,19 16 0 0 0,-14-14 0 0 0,-14-11 0 0 0,1 0 0 0 0,0 1 0 0 0,0-1 0 0 0,0 0 0 0 0,1-1 0 0 0,-1 1 0 0 0,0-1 0 0 0,1 0 0 0 0,0 0 0 0 0,6 2 0 0 0,0-1 15 0 0,4 2 89 0 0,-11-8-94 0 0,-3 2 3 0 0,1 0 3 0 0,0 1 1 0 0,1-1-1 0 0,-1 0 1 0 0,0 0 0 0 0,0 0-1 0 0,0 0 1 0 0,0 0-1 0 0,0-1 1 0 0,0 1-1 0 0,0-1 1 0 0,0 1-1 0 0,0-1 1 0 0,-1 1 0 0 0,1-1-1 0 0,-1 0 1 0 0,1 0-1 0 0,-1 0 1 0 0,2-2-1 0 0,-2 1 6 0 0,1 0-1 0 0,0 1 1 0 0,-1-1-1 0 0,0 0 0 0 0,1 0 1 0 0,-1 0-1 0 0,1-6 0 0 0,-2 8-12 0 0,0-1 0 0 0,1 1 0 0 0,-1-1 0 0 0,0 1 0 0 0,0-1-1 0 0,0 1 1 0 0,-1-1 0 0 0,1 0 0 0 0,0 1 0 0 0,0-1-1 0 0,-1 1 1 0 0,1 0 0 0 0,-1-1 0 0 0,1 1 0 0 0,-1-1 0 0 0,0 1-1 0 0,0 0 1 0 0,-1-3 0 0 0,-11-17 235 0 0,12 19-222 0 0,0 1 1 0 0,1-1 0 0 0,-1 0-1 0 0,0 0 1 0 0,0 0 0 0 0,0 1-1 0 0,-1-1 1 0 0,1 0 0 0 0,0 1 0 0 0,0-1-1 0 0,-1 1 1 0 0,1 0 0 0 0,-1-1-1 0 0,0 1 1 0 0,1 0 0 0 0,-1 0-1 0 0,0 0 1 0 0,0 0 0 0 0,1 0-1 0 0,-1 1 1 0 0,0-1 0 0 0,0 0-1 0 0,0 1 1 0 0,0-1 0 0 0,0 1-1 0 0,0 0 1 0 0,-2 0 0 0 0,-3 0-13 0 0,0 1 0 0 0,0 0 0 0 0,0 0 0 0 0,0 1 0 0 0,0 0 0 0 0,0 0 0 0 0,1 1 0 0 0,-12 6 0 0 0,-16 5-14 0 0,32-13 3 0 0,1-1-1 0 0,0 0 0 0 0,0 0-1 0 0,1 1 1 0 0,-1-1 0 0 0,0 0 0 0 0,1 1 0 0 0,-1-1 0 0 0,0 0 0 0 0,1 1 0 0 0,-1-1 0 0 0,1 1 0 0 0,-1-1 0 0 0,0 1 0 0 0,1-1 0 0 0,-1 1 0 0 0,1-1 0 0 0,-1 2 0 0 0,0-1-201 0 0,1-1-78 0 0,0 0-21 0 0,0 0-188 0 0,3 0-785 0 0,10-1-343 0 0,7-4-70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5:2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11024 0 0,'0'0'505'0'0,"0"0"-9"0"0,0 0-147 0 0,0 0 554 0 0,0 0 274 0 0,0 0 58 0 0,0 0-99 0 0,0 0-463 0 0,4 7 235 0 0,-1-1-780 0 0,1-1 0 0 0,0 0 0 0 0,1 0 0 0 0,-1 0 0 0 0,8 5 0 0 0,7 9 8 0 0,46 41 36 0 0,-52-47-166 0 0,28 37 79 0 0,-37-44-56 0 0,1 1 0 0 0,-2 0 0 0 0,1 0 0 0 0,-1 0 0 0 0,0 0 0 0 0,3 10-1 0 0,-3-5 11 0 0,0-2 38 0 0,0 1 1 0 0,-1 0-1 0 0,0 0 0 0 0,-1-1 1 0 0,0 21-1 0 0,-2-3 336 0 0,-2-1 1 0 0,-1 0-1 0 0,-1 0 0 0 0,-17 50 1 0 0,-20 31 743 0 0,29-79-1152 0 0,-1 0 1 0 0,-28 43-1 0 0,16-29-4 0 0,23-37-14 0 0,-1 1 249 0 0,0 0 0 0 0,-1 0 0 0 0,-8 9 0 0 0,12-14 273 0 0,1-2-271 0 0,0 0-1154 0 0,0 0-504 0 0,1-5-1292 0 0,7-22-4789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5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 9848 0 0,'0'0'448'0'0,"0"0"-7"0"0,-10-4-266 0 0,10 4-88 0 0,-1-1 1 0 0,0 1 0 0 0,1 0-1 0 0,-1 0 1 0 0,1 0 0 0 0,-1 0-1 0 0,0 0 1 0 0,1 0 0 0 0,-1-1 0 0 0,1 2-1 0 0,-1-1 1 0 0,0 0 0 0 0,1 0-1 0 0,-1 0 1 0 0,0 0 0 0 0,1 0-1 0 0,-1 0 1 0 0,1 1 0 0 0,-1-1-1 0 0,1 0 1 0 0,-1 0 0 0 0,0 1-1 0 0,1-1 1 0 0,-1 0 0 0 0,1 1-1 0 0,-1 0 1 0 0,-20 15 3759 0 0,11-8-2863 0 0,9-8-979 0 0,-41 33 517 0 0,38-29-462 0 0,0 0 0 0 0,0 0 0 0 0,0 1-1 0 0,1-1 1 0 0,0 1 0 0 0,0 0 0 0 0,-4 8-1 0 0,3-1-39 0 0,9-2-20 0 0,-1-4 0 0 0,-2-4 0 0 0,-1 0 0 0 0,0 0 0 0 0,1 0 0 0 0,-1-1 0 0 0,1 1 0 0 0,0 0 0 0 0,-1-1 0 0 0,1 0 0 0 0,0 1 0 0 0,0-1 0 0 0,0 0 0 0 0,2 1 0 0 0,21 9-1 0 0,-20-8-4 0 0,0-1-1 0 0,0 1 1 0 0,0-1-1 0 0,0-1 1 0 0,0 1-1 0 0,0-1 1 0 0,1 0-1 0 0,-1 0 1 0 0,6 0-1 0 0,-7-1 12 0 0,1 0 38 0 0,1 0-1 0 0,-1 0 1 0 0,0 1 0 0 0,10 1-1 0 0,-15-2-39 0 0,0 1 0 0 0,0-1-1 0 0,0 0 1 0 0,0 1-1 0 0,0-1 1 0 0,0 0-1 0 0,0 1 1 0 0,0-1-1 0 0,0 0 1 0 0,0 0 0 0 0,0 1-1 0 0,0-1 1 0 0,0 0-1 0 0,0 1 1 0 0,0-1-1 0 0,-1 0 1 0 0,1 0 0 0 0,0 1-1 0 0,0-1 1 0 0,0 0-1 0 0,0 0 1 0 0,-1 1-1 0 0,1-1 1 0 0,0 0 0 0 0,0 0-1 0 0,0 0 1 0 0,-1 1-1 0 0,1-1 1 0 0,-7 8-12 0 0,-2-1 8 0 0,0-1 0 0 0,1 0 0 0 0,-2-1 0 0 0,1 0 0 0 0,-1 0 0 0 0,0-1 0 0 0,-10 3 0 0 0,-4 2-1 0 0,22-7-1 0 0,0-1 0 0 0,0 0-1 0 0,0 0 1 0 0,0 0 0 0 0,0 0 0 0 0,-1 0 0 0 0,1-1-1 0 0,0 1 1 0 0,0-1 0 0 0,0 1 0 0 0,-1-1 0 0 0,1 0 0 0 0,0 0-1 0 0,-1 0 1 0 0,1 0 0 0 0,-4-1 0 0 0,4 0-129 0 0,2 1-12 0 0,0 0-217 0 0,2-1-908 0 0,7-2-391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5064 0 0,'0'0'389'0'0,"0"3"-30"0"0,2 30 3469 0 0,-1-26-3395 0 0,0 1-1 0 0,0-1 1 0 0,-1 1 0 0 0,0-1 0 0 0,-1 0 0 0 0,0 1 0 0 0,0-1 0 0 0,-2 8 0 0 0,-3 5-74 0 0,1-2 285 0 0,-14 32 1 0 0,-1-1 164 0 0,13-30-407 0 0,-12 22 0 0 0,-7 8 227 0 0,10-18-38 0 0,-29 44-1 0 0,38-66-492 0 0,-6 9 115 0 0,-17 19-1 0 0,26-33-182 0 0,-1 1 1 0 0,1-1-1 0 0,0-1 0 0 0,-1 1 0 0 0,0-1 0 0 0,0 0 0 0 0,0 0 0 0 0,0 0 0 0 0,-9 3 0 0 0,13-5-18 0 0,-1-1-1 0 0,1 1 0 0 0,-1-1 1 0 0,1 0-1 0 0,0 1 0 0 0,-1-1 1 0 0,0 0-1 0 0,1 0 0 0 0,-1 0 0 0 0,1 0 1 0 0,-1 0-1 0 0,1 0 0 0 0,-1 0 1 0 0,1 0-1 0 0,-1-1 0 0 0,1 1 1 0 0,-1 0-1 0 0,1-1 0 0 0,0 0 0 0 0,-1 1 1 0 0,1-1-1 0 0,0 0 0 0 0,-1 1 1 0 0,1-1-1 0 0,0 0 0 0 0,0 0 1 0 0,0 0-1 0 0,-1 0 0 0 0,1 0 1 0 0,0-1-1 0 0,-1-1 0 0 0,-1-3 35 0 0,1 0 0 0 0,-1 0 0 0 0,1 0 0 0 0,1 0 0 0 0,-1 0 0 0 0,0-9 0 0 0,1 8-10 0 0,1 1-34 0 0,-1 1 0 0 0,2-1-1 0 0,-1 1 1 0 0,0-1-1 0 0,1 1 1 0 0,0-1-1 0 0,1 1 1 0 0,-1-1 0 0 0,1 1-1 0 0,3-6 1 0 0,0-1-3 0 0,1 0 1 0 0,0 0 0 0 0,11-13-1 0 0,-13 20 3 0 0,0 1-1 0 0,0-1 1 0 0,0 1-1 0 0,1 0 1 0 0,0 0-1 0 0,0 1 1 0 0,0-1-1 0 0,0 1 1 0 0,7-3-1 0 0,-10 5 9 0 0,0 0 0 0 0,1 0 0 0 0,-1 0 1 0 0,1 0-1 0 0,-1 0 0 0 0,1 1 0 0 0,0-1 0 0 0,-1 1 0 0 0,1-1 0 0 0,0 1 0 0 0,-1 0 0 0 0,1 0 1 0 0,-1 1-1 0 0,1-1 0 0 0,0 0 0 0 0,-1 1 0 0 0,1-1 0 0 0,-1 1 0 0 0,1 0 0 0 0,-1 0 0 0 0,1 0 0 0 0,-1 0 1 0 0,3 2-1 0 0,7 6 65 0 0,-4-3-21 0 0,-1-1-1 0 0,1 1 1 0 0,-1 0 0 0 0,0 1-1 0 0,-1 0 1 0 0,1 0 0 0 0,-1 0 0 0 0,8 14-1 0 0,-5-3 83 0 0,-5-12-84 0 0,-1 1 0 0 0,1-1 0 0 0,-1 1 0 0 0,-1 0 0 0 0,1 0 0 0 0,-1 0 0 0 0,0 0 0 0 0,-1 0 0 0 0,2 14 0 0 0,3 101-412 0 0,-3-109-220 0 0,3-3-40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5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2760 0 0,'0'0'543'0'0,"0"0"1237"0"0,0 0 539 0 0,0 0 107 0 0,0 0-172 0 0,0 0-824 0 0,0 0-365 0 0,1-1-69 0 0,3-2-732 0 0,1 1 1 0 0,0-1-1 0 0,-1 1 0 0 0,1 0 1 0 0,0 0-1 0 0,0 0 0 0 0,0 0 1 0 0,0 1-1 0 0,0 0 0 0 0,8 0 1 0 0,124 9 195 0 0,-128-8-458 0 0,-1 0 1 0 0,0 0-1 0 0,14-3 1 0 0,2 1 8 0 0,4-1 18 0 0,0-1 1 0 0,0-1-1 0 0,42-14 0 0 0,-46 15-23 0 0,3-1 52 0 0,-19 1-71 0 0,-8 4-7 0 0,0-1-1 0 0,0 1 1 0 0,0-1-1 0 0,0 1 1 0 0,0 0-1 0 0,0-1 1 0 0,0 1-1 0 0,-1-1 1 0 0,1 1-1 0 0,0 0 1 0 0,0-1-1 0 0,0 1 1 0 0,0-1-1 0 0,0 1 1 0 0,-1 0-1 0 0,1-1 0 0 0,0 1 1 0 0,0 0-1 0 0,-1-1 1 0 0,1 1-1 0 0,0 0 1 0 0,0-1-1 0 0,-1 1 1 0 0,1 0-1 0 0,0 0 1 0 0,-1-1-1 0 0,1 1 1 0 0,-1 0-1 0 0,-4 0-434 0 0,-1 1 0 0 0,1-1 0 0 0,0 2 0 0 0,0-1 0 0 0,0 0 0 0 0,-7 3 0 0 0,2 2-5151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5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15288 0 0,'0'0'348'0'0,"0"0"49"0"0,0 0 20 0 0,0 0-45 0 0,0 0-181 0 0,3 1 133 0 0,6 1-112 0 0,1-1 1 0 0,-1 0 0 0 0,1 0-1 0 0,-1-1 1 0 0,1-1-1 0 0,12-1 1 0 0,19-1 361 0 0,224 3 298 0 0,-251 1-1106 0 0,0-1 1 0 0,0 2-1 0 0,0 0 0 0 0,0 0 0 0 0,-1 1 0 0 0,25 9 0 0 0,-36-11-942 0 0,-2-1-52 0 0,0 0-10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5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12696 0 0,'-7'4'1149'0'0,"4"-3"-1129"0"0,1 1-1 0 0,0-1 1 0 0,0 1-1 0 0,0-1 1 0 0,0 1 0 0 0,0 0-1 0 0,0 0 1 0 0,0 0-1 0 0,1 0 1 0 0,-1 0 0 0 0,1 1-1 0 0,-1-1 1 0 0,1 0-1 0 0,0 1 1 0 0,0-1 0 0 0,0 1-1 0 0,0-1 1 0 0,0 1-1 0 0,1-1 1 0 0,-1 5 0 0 0,-1 7 200 0 0,1 0 0 0 0,1 26 0 0 0,0-19 133 0 0,0-7 42 0 0,-2 0 0 0 0,-3 19 0 0 0,2-22-174 0 0,2-1 1 0 0,-1 1-1 0 0,1 0 1 0 0,1 0-1 0 0,0 13 0 0 0,19 118 1063 0 0,-18-135-1266 0 0,-1-1 0 0 0,-1 0 0 0 0,1 1 0 0 0,-1-1 0 0 0,0 0 0 0 0,-3 13 0 0 0,-16 35-102 0 0,19-52 62 0 0,-6 19 142 0 0,6-20 99 0 0,1 1 18 0 0,2 7 10 0 0,-2-9-288 0 0,0 1-1 0 0,0-1 1 0 0,0 0 0 0 0,1 1 0 0 0,-1-1 0 0 0,0 0-1 0 0,0 0 1 0 0,0 1 0 0 0,0-1 0 0 0,0 0 0 0 0,0 1 0 0 0,0-1-1 0 0,0 0 1 0 0,0 1 0 0 0,0-1 0 0 0,0 0 0 0 0,0 1-1 0 0,0-1 1 0 0,0 0 0 0 0,0 0 0 0 0,0 1 0 0 0,0-1 0 0 0,-1 0-1 0 0,1 1 1 0 0,0-1 0 0 0,0 0 0 0 0,0 0 0 0 0,0 1 0 0 0,-1-1-1 0 0,1 0 1 0 0,0 0 0 0 0,0 1 0 0 0,-1-1 0 0 0,1 0-1 0 0,0 0 1 0 0,0 0 0 0 0,-1 0 0 0 0,1 1 0 0 0,0-1 0 0 0,0 0-1 0 0,-1 0 1 0 0,1 0 0 0 0,0 0 0 0 0,-1 0 0 0 0,1 0-1 0 0,-2 1-1075 0 0,2-1-47 0 0,0 0-10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5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41 345 11520 0 0,'-2'-5'306'0'0,"-1"0"1"0"0,-1 1 0 0 0,-6-9-1 0 0,8 10-286 0 0,0 0 0 0 0,1 0 0 0 0,-1-1 0 0 0,1 1-1 0 0,-1-1 1 0 0,1 1 0 0 0,0-1 0 0 0,1 0 0 0 0,-1 1-1 0 0,0-6 1 0 0,0-3 540 0 0,0 10-466 0 0,1 0 1 0 0,0 0 0 0 0,0 0-1 0 0,0-1 1 0 0,0 1 0 0 0,0 0 0 0 0,1 0-1 0 0,-1 0 1 0 0,0 0 0 0 0,1 0-1 0 0,0 0 1 0 0,0 0 0 0 0,-1 0 0 0 0,1 0-1 0 0,0 0 1 0 0,0 0 0 0 0,2-2 0 0 0,2-2 195 0 0,0 1 0 0 0,1-1 0 0 0,9-7 0 0 0,9-8 94 0 0,-11 7-198 0 0,-4 2-51 0 0,1 1-1 0 0,1 1 1 0 0,0 0-1 0 0,20-14 0 0 0,0 3 88 0 0,47-26 16 0 0,-71 43-226 0 0,1 0 0 0 0,-1 1 0 0 0,1 0 0 0 0,0 1 0 0 0,0 0 0 0 0,0 0 0 0 0,0 0 0 0 0,13 0 0 0 0,-20 2-12 0 0,1 0 0 0 0,-1 0 0 0 0,1 0 0 0 0,0 0 0 0 0,-1 1 0 0 0,1-1 0 0 0,0 0 0 0 0,-1 1 0 0 0,1-1 0 0 0,-1 1 0 0 0,1-1 0 0 0,-1 1 0 0 0,1 0 0 0 0,-1 0 0 0 0,0 0 0 0 0,1 0 0 0 0,-1 0 0 0 0,2 1 0 0 0,-2 0 0 0 0,-1-1 0 0 0,1 0 0 0 0,-1 0 0 0 0,1 0 0 0 0,-1 0 0 0 0,1 1 0 0 0,-1-1 0 0 0,0 0 0 0 0,0 0 0 0 0,0 1 0 0 0,1-1 0 0 0,-1 0 0 0 0,0 1 0 0 0,-1-1 0 0 0,1 0 0 0 0,0 0 0 0 0,0 1 0 0 0,-1-1 0 0 0,1 0 0 0 0,0 0 0 0 0,-1 1 0 0 0,1-1 0 0 0,-1 0 0 0 0,0 1 0 0 0,-13 24 0 0 0,-21 28-1 0 0,-2 4 18 0 0,10-15 83 0 0,-2-2-1 0 0,-2-2 0 0 0,-36 37 0 0 0,27-31-50 0 0,25-29-17 0 0,-18 14 0 0 0,-14 16-18 0 0,46-46 13 0 0,1 0-1 0 0,0 0 0 0 0,0 1 0 0 0,-1-1 0 0 0,1 0 0 0 0,0 1 1 0 0,0-1-1 0 0,0 0 0 0 0,0 1 0 0 0,-1-1 0 0 0,1 0 0 0 0,0 0 0 0 0,0 1 1 0 0,0-1-1 0 0,0 0 0 0 0,0 1 0 0 0,0-1 0 0 0,0 1 0 0 0,0-1 1 0 0,0 0-1 0 0,0 1 0 0 0,0-1 0 0 0,0 0 0 0 0,0 1 0 0 0,0-1 1 0 0,1 0-1 0 0,-1 1 0 0 0,0-1 0 0 0,0 0 0 0 0,0 0 0 0 0,0 1 0 0 0,0-1 1 0 0,1 0-1 0 0,-1 1 0 0 0,0-1 0 0 0,0 0 0 0 0,1 0 0 0 0,-1 1 1 0 0,0-1-1 0 0,0 0 0 0 0,1 0 0 0 0,-1 0 0 0 0,0 0 0 0 0,1 1 1 0 0,-1-1-1 0 0,0 0 0 0 0,1 0 0 0 0,-1 0 0 0 0,0 0 0 0 0,1 0 0 0 0,0 0 1 0 0,25 7-209 0 0,-13-4 281 0 0,9 4 105 0 0,-1 1 1 0 0,27 13-1 0 0,-46-19-179 0 0,0-1 0 0 0,0 1 0 0 0,0 0-1 0 0,0 0 1 0 0,0 0 0 0 0,0 0 0 0 0,0 0 0 0 0,-1 0 0 0 0,1 0 0 0 0,-1 0-1 0 0,2 5 1 0 0,11 29 217 0 0,-5-10-137 0 0,-2-12-73 0 0,12 31 140 0 0,-18-37-294 0 0,-1-6-520 0 0,0-2-239 0 0,0 0-50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5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16439 0 0,'0'0'374'0'0,"0"0"54"0"0,0 0 21 0 0,0 0-49 0 0,0 0-220 0 0,2 0 35 0 0,9 0 1 0 0,8 1-60 0 0,0-1-1 0 0,0-1 1 0 0,0-1-1 0 0,0-1 1 0 0,-1 0 0 0 0,25-8-1 0 0,2-1-65 0 0,-35 10-79 0 0,0 0-1 0 0,0 0 1 0 0,0-1-1 0 0,0-1 1 0 0,15-7-1 0 0,-17 6-54 0 0,0 0-1 0 0,0 1 1 0 0,1 0-1 0 0,15-5 1 0 0,-20 8-15 0 0,0-1 0 0 0,-1 0 0 0 0,1 0 0 0 0,-1 0 0 0 0,5-4 0 0 0,1 0-202 0 0,-8 5 152 0 0,-12-5-25 0 0,7 4 128 0 0,0 0 0 0 0,0 0 0 0 0,-1 0 0 0 0,1 1 0 0 0,0-1 0 0 0,-1 1 0 0 0,1 0-1 0 0,-1 0 1 0 0,0 1 0 0 0,-5-1 0 0 0,4 1 11 0 0,0-1-1 0 0,0 0 1 0 0,-10-3-1 0 0,15 4 4 0 0,1 0-1 0 0,-1 0 0 0 0,1 0 1 0 0,-1 0-1 0 0,1 0 1 0 0,-1 0-1 0 0,1 0 1 0 0,-1 0-1 0 0,1 0 0 0 0,-1 0 1 0 0,1 0-1 0 0,-1 0 1 0 0,1 0-1 0 0,-1 0 1 0 0,0 1-1 0 0,1-1 1 0 0,0 0-1 0 0,-1 0 0 0 0,1 1 1 0 0,-1-1-1 0 0,-2 2 32 0 0,-17 2 106 0 0,15-4-84 0 0,0 1 0 0 0,-1 0 0 0 0,1 1 0 0 0,-1-1 0 0 0,1 1-1 0 0,0 0 1 0 0,0 0 0 0 0,0 1 0 0 0,0-1 0 0 0,-6 6-1 0 0,-7 3 124 0 0,14-9-158 0 0,1 0 1 0 0,0-1-1 0 0,0 1 1 0 0,0 0-1 0 0,0 0 1 0 0,0 1-1 0 0,1-1 1 0 0,-1 0 0 0 0,0 1-1 0 0,1 0 1 0 0,0-1-1 0 0,0 1 1 0 0,0 0-1 0 0,0 0 1 0 0,-2 5-1 0 0,2 3 110 0 0,1 0 0 0 0,0-1 0 0 0,0 1 0 0 0,2-1 0 0 0,-1 1-1 0 0,1 0 1 0 0,4 17 0 0 0,-4-22-69 0 0,1-1 19 0 0,0 1 0 0 0,0 0 0 0 0,0-1 1 0 0,1 0-1 0 0,0 0 0 0 0,0 0 0 0 0,5 7 1 0 0,-1-3-59 0 0,-6-8-33 0 0,0 1-1 0 0,1-1 0 0 0,-1 1 0 0 0,1-1 1 0 0,-1 0-1 0 0,1 1 0 0 0,0-1 0 0 0,0 0 0 0 0,-1 0 1 0 0,1-1-1 0 0,0 1 0 0 0,0 0 0 0 0,0 0 1 0 0,0-1-1 0 0,0 1 0 0 0,0-1 0 0 0,0 0 1 0 0,0 0-1 0 0,0 1 0 0 0,4-2 0 0 0,4 1-215 0 0,0-1-1 0 0,19-5 0 0 0,-24 5 102 0 0,26-8-1712 0 0,4 0-5261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5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 13160 0 0,'0'0'297'0'0,"0"0"39"0"0,0 0 20 0 0,-1-1-29 0 0,1 1-313 0 0,-1-1 0 0 0,1 1 0 0 0,0 0 1 0 0,0 0-1 0 0,0 0 0 0 0,-1 0 1 0 0,1 0-1 0 0,0 0 0 0 0,0 0 1 0 0,0 1-1 0 0,0-1 0 0 0,-1 0 0 0 0,1 0 1 0 0,0 0-1 0 0,0 0 0 0 0,0 0 1 0 0,-1 0-1 0 0,1 0 0 0 0,0 0 0 0 0,0 0 1 0 0,0 0-1 0 0,0 1 0 0 0,-1-1 1 0 0,1 0-1 0 0,0 0 0 0 0,0 0 1 0 0,0 0-1 0 0,0 0 0 0 0,0 1 0 0 0,0-1 1 0 0,0 0-1 0 0,0 0 0 0 0,-1 0 1 0 0,1 1-1 0 0,0-1 0 0 0,0 0 1 0 0,0 0-1 0 0,0 0 0 0 0,0 1 0 0 0,0-1 1 0 0,0 0-1 0 0,0 0 0 0 0,-4 13 346 0 0,4-12-257 0 0,-43 121 2088 0 0,27-82-1514 0 0,1 1 0 0 0,-16 83 0 0 0,25-78-158 0 0,2 1-1 0 0,3 0 0 0 0,4 51 1 0 0,0-61-442 0 0,-4 62 0 0 0,1-94-64 0 0,-1-1 1 0 0,1 0-1 0 0,0 0 0 0 0,0 1 0 0 0,1-1 0 0 0,-1 0 0 0 0,1 0 0 0 0,0 0 1 0 0,0 1-1 0 0,0-1 0 0 0,0 0 0 0 0,1 0 0 0 0,0-1 0 0 0,0 1 0 0 0,0 0 1 0 0,0-1-1 0 0,0 1 0 0 0,1-1 0 0 0,0 1 0 0 0,4 4 0 0 0,11 4-15 0 0,-14-11-11 0 0,-2-2-14 0 0,-1 2 2 0 0,0-1 0 0 0,0 0 0 0 0,0 0 0 0 0,0 0 0 0 0,0 0 0 0 0,-1 0 0 0 0,1 0 0 0 0,0 0 0 0 0,0 0 0 0 0,0 0 0 0 0,0 0 0 0 0,0 0 0 0 0,0-1 1 0 0,0 1-1 0 0,0 0 0 0 0,1-1 0 0 0,0 0-55 0 0,2 0-1131 0 0,-4 1-3821 0 0,0 0-1634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5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11256 0 0,'0'0'514'0'0,"0"0"-6"0"0,0 0-230 0 0,0 0 238 0 0,0 0 144 0 0,0 0 32 0 0,0 0 1 0 0,1 1-10 0 0,1 1-519 0 0,0 1 1 0 0,-1-1 0 0 0,1 0 0 0 0,0 0 0 0 0,0-1 0 0 0,0 1 0 0 0,0 0 0 0 0,0-1 0 0 0,1 1 0 0 0,-1-1-1 0 0,0 0 1 0 0,1 1 0 0 0,-1-1 0 0 0,1 0 0 0 0,0-1 0 0 0,-1 1 0 0 0,5 0 0 0 0,5 1 73 0 0,0-1 0 0 0,22 0 1 0 0,-22-1 21 0 0,28-6 20 0 0,-12 2-224 0 0,-19 2-31 0 0,0-1 0 0 0,-1 0 0 0 0,1 0 0 0 0,0 0-1 0 0,-1-1 1 0 0,0 0 0 0 0,0-1 0 0 0,0 0 0 0 0,9-8-1 0 0,-6 5-24 0 0,-1-1 0 0 0,0-1-1 0 0,-1 1 1 0 0,13-18-1 0 0,-19 24-15 0 0,-1-1-1 0 0,1 0 0 0 0,-1 0 1 0 0,1 0-1 0 0,-1 0 1 0 0,-1 0-1 0 0,1 0 0 0 0,-1 0 1 0 0,1-1-1 0 0,-1 1 0 0 0,0 0 1 0 0,-1-1-1 0 0,1 1 1 0 0,-1-1-1 0 0,0 1 0 0 0,0-1 1 0 0,-1-5-1 0 0,0 7 16 0 0,0 0 0 0 0,0 0-1 0 0,0 0 1 0 0,0 1 0 0 0,-1-1 0 0 0,1 1 0 0 0,-1-1 0 0 0,-3-3-1 0 0,-7-6 2 0 0,8 10 0 0 0,1 1 0 0 0,-2-1 16 0 0,1 0-1 0 0,-1 0 0 0 0,1 0 1 0 0,-1 0-1 0 0,0 1 0 0 0,0 0 1 0 0,0 0-1 0 0,0 0 0 0 0,0 1 0 0 0,0-1 1 0 0,0 1-1 0 0,0 0 0 0 0,0 1 1 0 0,0-1-1 0 0,1 1 0 0 0,-1 0 1 0 0,0 0-1 0 0,0 1 0 0 0,0-1 0 0 0,-5 4 1 0 0,1-1 44 0 0,0 0-1 0 0,1 1 1 0 0,0 0 0 0 0,0 0 0 0 0,0 1 0 0 0,1 0 0 0 0,0 0 0 0 0,0 1 0 0 0,-10 13-1 0 0,5-5-26 0 0,-2 3 143 0 0,1 0 1 0 0,0 0 0 0 0,1 1-1 0 0,1 1 1 0 0,-10 26-1 0 0,16-33-106 0 0,0 1 18 0 0,0 1 0 0 0,1-1 1 0 0,-3 26-1 0 0,6-36-69 0 0,1 0 0 0 0,0-1 0 0 0,0 1-1 0 0,0 0 1 0 0,0-1 0 0 0,1 1 0 0 0,-1 0 0 0 0,1-1 0 0 0,0 1 0 0 0,0-1 0 0 0,0 1 0 0 0,1-1 0 0 0,-1 0 0 0 0,1 1 0 0 0,0-1 0 0 0,0 0 0 0 0,0 0 0 0 0,0 0-1 0 0,1 0 1 0 0,3 3 0 0 0,0-1 13 0 0,-1-1 1 0 0,1-1-1 0 0,0 1 0 0 0,0-1 0 0 0,0 0 0 0 0,1-1 0 0 0,-1 1 0 0 0,1-1 0 0 0,-1 0 0 0 0,1-1 0 0 0,0 0 1 0 0,0 0-1 0 0,-1 0 0 0 0,11-1 0 0 0,2-1-453 0 0,0 0 0 0 0,1-2 0 0 0,36-9 0 0 0,-30 4-1169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5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3224 0 0,'0'0'143'0'0,"0"0"429"0"0,0 0 1697 0 0,0 0 739 0 0,0 0 146 0 0,0 0-327 0 0,0 0-1489 0 0,0 0-655 0 0,0 0-130 0 0,0 0-67 0 0,1 1-166 0 0,5 4-147 0 0,0 1 1 0 0,0 0 0 0 0,6 10 0 0 0,8 9 329 0 0,-16-20-409 0 0,0 0 0 0 0,-1 1-1 0 0,1 0 1 0 0,-1 0 0 0 0,4 12-1 0 0,-5-13-85 0 0,0-1-1 0 0,-1 1 0 0 0,1 0 0 0 0,-1 0 0 0 0,-1 0 1 0 0,1-1-1 0 0,-1 1 0 0 0,0 9 0 0 0,-1-4-7 0 0,-3 9 107 0 0,-6 22 0 0 0,9-36-64 0 0,-1 1 0 0 0,-1-1 0 0 0,1 1 0 0 0,-1-1 0 0 0,0 0 0 0 0,0 0 0 0 0,0 0 0 0 0,-6 5 0 0 0,-53 67 1092 0 0,60-75-1116 0 0,1 0-7 0 0,-1 0 1 0 0,1-1-1 0 0,-1 0 0 0 0,0 1 1 0 0,0-1-1 0 0,0 0 1 0 0,1 0-1 0 0,-1 0 0 0 0,0 0 1 0 0,0 0-1 0 0,0-1 1 0 0,-4 2-1 0 0,5-2-71 0 0,1-1-52 0 0,-1-5-582 0 0,0 1 0 0 0,0-1 0 0 0,1 0 0 0 0,0 0 0 0 0,0 0 1 0 0,1 0-1 0 0,1-10 0 0 0,7-10-1304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0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42 151 8288 0 0,'0'0'190'0'0,"0"0"28"0"0,0 0 7 0 0,0 0 35 0 0,0 0 124 0 0,0 0 52 0 0,0 0 11 0 0,0 0-21 0 0,4 11 516 0 0,3-1-587 0 0,0-1 0 0 0,12 12 1 0 0,5 6 0 0 0,-22-25-321 0 0,1 1 1 0 0,0-1-1 0 0,0 0 0 0 0,0 1 0 0 0,6 2 0 0 0,4 3 76 0 0,-9-6-64 0 0,-1 0 0 0 0,0 0 0 0 0,0 0 0 0 0,1 0 1 0 0,-1-1-1 0 0,1 0 0 0 0,0 0 0 0 0,-1 0 0 0 0,8 1 1 0 0,-9-2 60 0 0,17 0 66 0 0,-17 0-140 0 0,0-1-1 0 0,-1 1 1 0 0,1-1 0 0 0,0 1-1 0 0,-1-1 1 0 0,1 0-1 0 0,-1 1 1 0 0,3-3-1 0 0,1 0 41 0 0,8-5 38 0 0,-11 4-89 0 0,-1 2 2 0 0,1-2 11 0 0,0 0 0 0 0,0 0 0 0 0,-1 0 0 0 0,3-6 0 0 0,5-14 130 0 0,-7 21-163 0 0,0-1 0 0 0,-1 0 1 0 0,1 0-1 0 0,-1 0 1 0 0,0 0-1 0 0,0 0 0 0 0,0 0 1 0 0,0-7-1 0 0,-2-37 151 0 0,0 20 250 0 0,1 23-327 0 0,0 3-72 0 0,1 1-1 0 0,-1-1 0 0 0,0 0 1 0 0,0 1-1 0 0,0-1 1 0 0,-1 1-1 0 0,1-1 1 0 0,0 0-1 0 0,-1 1 0 0 0,1-1 1 0 0,-1 1-1 0 0,1-1 1 0 0,-1 1-1 0 0,0-3 1 0 0,0 3-16 0 0,1 0 1 0 0,-1 0-1 0 0,1 0 1 0 0,-1 0-1 0 0,1 0 1 0 0,-1-1-1 0 0,0 1 1 0 0,1 0-1 0 0,-1 1 1 0 0,0-1-1 0 0,0 0 1 0 0,0 0-1 0 0,0 0 1 0 0,0 0-1 0 0,0 1 1 0 0,0-1 0 0 0,0 0-1 0 0,0 1 1 0 0,0-1-1 0 0,-2 0 1 0 0,-5-2-74 0 0,-28-16-68 0 0,35 19 152 0 0,0-1 0 0 0,0 0 0 0 0,0 1 0 0 0,0-1 0 0 0,-1 1 0 0 0,1-1 0 0 0,0 1 0 0 0,0 0 0 0 0,0-1 0 0 0,-1 1 0 0 0,1 0 0 0 0,0 0 0 0 0,0 0 0 0 0,-1 0 0 0 0,1 0 0 0 0,0 0 0 0 0,0 0 0 0 0,-2 1 0 0 0,-2-1 0 0 0,1 0-5 0 0,0 1 1 0 0,0-1 0 0 0,0 0-1 0 0,0 1 1 0 0,0 0 0 0 0,0 0 0 0 0,0 0-1 0 0,0 0 1 0 0,0 1 0 0 0,1-1 0 0 0,-1 1-1 0 0,0 0 1 0 0,1 0 0 0 0,-6 5 0 0 0,-12 8 7 0 0,18-14 3 0 0,0 0-1 0 0,1 1 1 0 0,-1-1 0 0 0,1 1 0 0 0,-1 0-1 0 0,1 0 1 0 0,0 0 0 0 0,0 0 0 0 0,0 0-1 0 0,0 1 1 0 0,0-1 0 0 0,1 1 0 0 0,-4 4 0 0 0,0 8 38 0 0,-1 1 0 0 0,2-1 0 0 0,0 1 1 0 0,-2 16-1 0 0,3-7-101 0 0,-16 131 425 0 0,15-127-263 0 0,2-18 39 0 0,-1 23 0 0 0,13 182 958 0 0,-5-175-984 0 0,-5-39-110 0 0,0 0 0 0 0,1-1 0 0 0,-1 1 0 0 0,0 0 0 0 0,0 0 0 0 0,1 0 0 0 0,-1-1 0 0 0,1 1 0 0 0,1 3 0 0 0,-2-5-2 0 0,0 1 1 0 0,0-1 0 0 0,0 1 0 0 0,0-1-1 0 0,0 1 1 0 0,0 0 0 0 0,0-1-1 0 0,0 1 1 0 0,0-1 0 0 0,-1 1 0 0 0,1-1-1 0 0,0 1 1 0 0,0-1 0 0 0,0 1-1 0 0,-1-1 1 0 0,1 0 0 0 0,0 1-1 0 0,-1 0 1 0 0,0 0 15 0 0,1 0-279 0 0,-2 11 452 0 0,-2-8-5623 0 0,4-4 716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0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1376 0 0,'0'0'65'0'0,"0"0"646"0"0,0 0 2689 0 0,0 0 1177 0 0,0 0 235 0 0,-6-4 1502 0 0,-3-2-7220 0 0,9 6-6459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0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3680 0 0,'0'0'284'0'0,"0"0"41"0"0,0 0 869 0 0,0 0 395 0 0,0 0 77 0 0,0 0-103 0 0,0 0-514 0 0,1 1-227 0 0,2 2-632 0 0,0 0-1 0 0,-1 0 1 0 0,1 0 0 0 0,-1 0 0 0 0,0 0 0 0 0,0 0 0 0 0,0 1 0 0 0,-1-1 0 0 0,1 0 0 0 0,-1 1 0 0 0,0 0 0 0 0,0-1-1 0 0,0 1 1 0 0,0 0 0 0 0,-1-1 0 0 0,1 1 0 0 0,-1 0 0 0 0,0 0 0 0 0,0-1 0 0 0,-1 1 0 0 0,1 0 0 0 0,-2 6-1 0 0,-4 6 231 0 0,-1 0-1 0 0,-9 16 0 0 0,-11 25 222 0 0,20-41-465 0 0,-1 1 0 0 0,0-1 0 0 0,-1-1 0 0 0,-1 1-1 0 0,-16 18 1 0 0,2-6 92 0 0,-42 37 0 0 0,57-58-244 0 0,1-1 1 0 0,-1 0 0 0 0,-10 5-1 0 0,8-5 18 0 0,10-5-31 0 0,-1 0 0 0 0,0 0 0 0 0,0 0 1 0 0,0 0-1 0 0,0 0 0 0 0,0 0 0 0 0,0-1 0 0 0,0 1 1 0 0,0-1-1 0 0,0 1 0 0 0,0-1 0 0 0,0 0 0 0 0,0 0 1 0 0,0 0-1 0 0,-1 0 0 0 0,1 0 0 0 0,0 0 0 0 0,0-1 1 0 0,0 1-1 0 0,0-1 0 0 0,0 1 0 0 0,0-1 1 0 0,0 0-1 0 0,0 0 0 0 0,0 0 0 0 0,1 0 0 0 0,-1 0 1 0 0,0 0-1 0 0,-3-3 0 0 0,3 1 14 0 0,-1 0 1 0 0,1 0-1 0 0,0 0 1 0 0,0-1-1 0 0,0 1 0 0 0,0-1 1 0 0,0 1-1 0 0,1-1 1 0 0,-1 0-1 0 0,1 1 0 0 0,0-1 1 0 0,1 0-1 0 0,-1 0 1 0 0,0 0-1 0 0,1-7 0 0 0,0 8-12 0 0,0 1-10 0 0,-1-1 1 0 0,1 0 0 0 0,0 0 0 0 0,1 0-1 0 0,-1 0 1 0 0,0 0 0 0 0,1 1 0 0 0,0-1-1 0 0,-1 0 1 0 0,1 0 0 0 0,0 1 0 0 0,0-1 0 0 0,1 0-1 0 0,-1 1 1 0 0,1-1 0 0 0,-1 1 0 0 0,3-3-1 0 0,7-9-3 0 0,-9 10 0 0 0,1 1 0 0 0,-1 0 0 0 0,1 0 0 0 0,5-5 0 0 0,0 2 0 0 0,0 1 0 0 0,0 0 0 0 0,1 0 0 0 0,-1 0-1 0 0,16-4 1 0 0,-21 8 1 0 0,0 0 0 0 0,1 0-1 0 0,-1 0 1 0 0,1 0 0 0 0,0 1 0 0 0,-1-1-1 0 0,1 1 1 0 0,0 0 0 0 0,-1 0 0 0 0,1 0-1 0 0,-1 1 1 0 0,1-1 0 0 0,0 1-1 0 0,-1 0 1 0 0,1 0 0 0 0,-1 0 0 0 0,4 2-1 0 0,0 1 23 0 0,0 1-1 0 0,-1-1 1 0 0,0 1-1 0 0,0 0 1 0 0,8 10-1 0 0,-13-14-18 0 0,0 0-1 0 0,-1 0 1 0 0,1 0-1 0 0,-1 0 0 0 0,1 1 1 0 0,-1-1-1 0 0,0 0 1 0 0,1 0-1 0 0,-1 0 1 0 0,0 1-1 0 0,0-1 1 0 0,0 0-1 0 0,0 0 1 0 0,0 0-1 0 0,0 3 1 0 0,-5 22 46 0 0,1-9-9 0 0,2-6 57 0 0,1 0 0 0 0,0 0 0 0 0,1 0 0 0 0,0 0 0 0 0,1 0 0 0 0,2 12 0 0 0,-3-9-59 0 0,2 3-28 0 0,0-15 166 0 0,0 1-2737 0 0,-2-3 1665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0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14424 0 0,'0'0'330'0'0,"0"0"45"0"0,0 0 18 0 0,0 0-42 0 0,0 0-191 0 0,0 0 52 0 0,0 0 48 0 0,0 0 10 0 0,3 1 13 0 0,97 62 2170 0 0,-91-57-2358 0 0,-1-1 0 0 0,0 1 0 0 0,-1 0 0 0 0,0 1 0 0 0,0 0 0 0 0,0 0-1 0 0,6 9 1 0 0,1 4 46 0 0,19 35-1 0 0,-28-46-107 0 0,-1-1-1 0 0,0 1 0 0 0,0 0 0 0 0,0 0 0 0 0,-1 0 1 0 0,2 16-1 0 0,-3-13 10 0 0,1 1 16 0 0,-1-1 0 0 0,-1 1-1 0 0,0-1 1 0 0,-1 1 0 0 0,0-1-1 0 0,0 1 1 0 0,-4 13 0 0 0,0-4 63 0 0,1-6-2 0 0,-1-1-1 0 0,0 1 0 0 0,-1 0 0 0 0,0-1 0 0 0,-11 20 0 0 0,1-9 70 0 0,0 0 88 0 0,-24 32-1 0 0,22-33-198 0 0,13-19-50 0 0,0 0 1 0 0,0 1-1 0 0,-8 7 1 0 0,-13 17-256 0 0,23-30-12 0 0,2-1-598 0 0,0 0-259 0 0,0 0-50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4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3224 0 0,'0'2'388'0'0,"0"-1"-372"0"0,5 164 6042 0 0,10-72-4520 0 0,-10-50-958 0 0,1 38 144 0 0,-7-61-561 0 0,1-5 93 0 0,0 1 0 0 0,0-1 1 0 0,2 0-1 0 0,0 1 1 0 0,4 17-1 0 0,-1-24-71 0 0,-4-7-7 0 0,-1-2 11 0 0,0 0 58 0 0,0 0 29 0 0,0 0 4 0 0,0 0-11 0 0,0 0-45 0 0,0 0-21 0 0,0 0-4 0 0,0 0-11 0 0,-1-2-49 0 0,-5-19 46 0 0,6 16-80 0 0,-1 1 0 0 0,0-1-1 0 0,-1 1 1 0 0,1 0 0 0 0,-3-6-1 0 0,-3-2 330 0 0,5 7-262 0 0,-1 0 0 0 0,0 0 0 0 0,0 1 0 0 0,0-1 0 0 0,-5-4 0 0 0,-8-11-494 0 0,-4-2-451 0 0,16 17 676 0 0,-1 0 0 0 0,1 0 0 0 0,0 0 0 0 0,1 0 0 0 0,-1-1 0 0 0,-2-5 0 0 0,5 10 93 0 0,0 0 0 0 0,1 0-1 0 0,-1 0 1 0 0,0-1-1 0 0,0 1 0 0 0,0 1 1 0 0,0-1-1 0 0,0 0 0 0 0,0 0 1 0 0,0 0-1 0 0,0 1 1 0 0,0-1-1 0 0,-1 0 0 0 0,1 1 1 0 0,0-1-1 0 0,0 1 0 0 0,-1-1 1 0 0,1 1-1 0 0,0 0 0 0 0,-1-1 1 0 0,1 1-1 0 0,0 0 1 0 0,-1 0-1 0 0,-1 0 0 0 0,0 1-8 0 0,-1-1 0 0 0,1 0-1 0 0,0 1 1 0 0,0 0 0 0 0,1-1 0 0 0,-1 1-1 0 0,0 0 1 0 0,0 1 0 0 0,-4 1-1 0 0,1 1-16 0 0,-1 1-1 0 0,1-1 0 0 0,-1 1 1 0 0,1 1-1 0 0,-5 5 0 0 0,5-1 21 0 0,6 3-33 0 0,2-7 33 0 0,-1 0 0 0 0,1 1 0 0 0,0-1 0 0 0,0 0 0 0 0,5 8 0 0 0,-6-12 9 0 0,0 0 1 0 0,0-1-1 0 0,0 1 1 0 0,0-1-1 0 0,1 1 0 0 0,-1-1 1 0 0,0 0-1 0 0,1 0 1 0 0,-1 0-1 0 0,1 1 0 0 0,0-1 1 0 0,-1-1-1 0 0,1 1 1 0 0,0 0-1 0 0,-1 0 0 0 0,1-1 1 0 0,0 1-1 0 0,0-1 1 0 0,0 1-1 0 0,-1-1 0 0 0,1 0 1 0 0,0 1-1 0 0,2-1 0 0 0,3 0 5 0 0,0 0-1 0 0,0 0 0 0 0,0 0 0 0 0,-1-1 1 0 0,1 0-1 0 0,0 0 0 0 0,0-1 0 0 0,-1 1 0 0 0,1-2 1 0 0,-1 1-1 0 0,10-5 0 0 0,-15 6-140 0 0,-1 1-70 0 0,0 0-17 0 0,0 0-154 0 0,0 0-625 0 0,0 0-276 0 0,0 0-53 0 0,0 0-10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4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3224 0 0,'0'0'469'0'0,"0"0"763"0"0,0 0 339 0 0,0 0 70 0 0,0 0-126 0 0,0 0-587 0 0,2 1-258 0 0,2 1-458 0 0,0-1-1 0 0,0 1 0 0 0,0-1 0 0 0,0 0 1 0 0,0 0-1 0 0,0 0 0 0 0,0-1 0 0 0,5 1 0 0 0,4 0 124 0 0,29 4 428 0 0,0-3 0 0 0,52-3 0 0 0,-26 0-650 0 0,-29 0-113 0 0,58-7 0 0 0,-52 3 15 0 0,-28 3 97 0 0,23-4 1 0 0,-36 5-77 0 0,27 1-40 0 0,-31 0-29 0 0,1 0 0 0 0,-1 0 0 0 0,0 0 0 0 0,1 0 0 0 0,-1-1 0 0 0,0 1 0 0 0,1 0 0 0 0,-1 0 0 0 0,0-1 0 0 0,1 1 0 0 0,-1 0 0 0 0,0 0 0 0 0,0-1 0 0 0,1 1 0 0 0,-1 0 0 0 0,0-1 0 0 0,0 1 0 0 0,0 0 0 0 0,1-1 0 0 0,-1 1 0 0 0,0 0 0 0 0,0-1 0 0 0,0 1 0 0 0,0 0 0 0 0,0-1 0 0 0,0 1 0 0 0,0-1 0 0 0,0 1 0 0 0,0 0 0 0 0,0-1 0 0 0,0 1 0 0 0,0 0 0 0 0,0-1 0 0 0,0 1 0 0 0,0-1 0 0 0,0 1 0 0 0,0 0 0 0 0,-1-1 0 0 0,-2-13-5098 0 0,-3 8 925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4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4144 0 0,'0'0'319'0'0,"-2"0"-210"0"0,0-1 151 0 0,0 1 1 0 0,0 0 0 0 0,-1 0-1 0 0,1 1 1 0 0,0-1-1 0 0,0 0 1 0 0,0 1-1 0 0,0-1 1 0 0,-1 1-1 0 0,1-1 1 0 0,0 1-1 0 0,0 0 1 0 0,0 0 0 0 0,0 0-1 0 0,1 0 1 0 0,-1 1-1 0 0,0-1 1 0 0,0 0-1 0 0,1 1 1 0 0,-1-1-1 0 0,1 1 1 0 0,-1 0 0 0 0,1-1-1 0 0,-1 1 1 0 0,1 0-1 0 0,0 0 1 0 0,0 0-1 0 0,0 0 1 0 0,0 0-1 0 0,0 3 1 0 0,-3 4-110 0 0,1 0 0 0 0,0 1 0 0 0,1 0 1 0 0,0-1-1 0 0,1 1 0 0 0,0 0 0 0 0,1 0 0 0 0,-1-1 1 0 0,2 1-1 0 0,0 0 0 0 0,0 0 0 0 0,4 14 0 0 0,9 52 225 0 0,-4-20 34 0 0,4 38 254 0 0,-13-85-579 0 0,-1-8 60 0 0,0-1 40 0 0,0 0 9 0 0,-10-10 260 0 0,-6-9-36 0 0,-17-27-1 0 0,22 30-414 0 0,0 0 1 0 0,-1 1-1 0 0,-17-17 0 0 0,4 16-3 0 0,23 15 0 0 0,1 0 0 0 0,-1 1 0 0 0,1-1 0 0 0,-1 1 0 0 0,1-1 0 0 0,-1 1 0 0 0,0-1 0 0 0,1 1 0 0 0,-1 0 0 0 0,0-1 0 0 0,1 1 0 0 0,-1 0 0 0 0,1 0 0 0 0,-3 1 0 0 0,0 1 0 0 0,0 1 0 0 0,0 0 0 0 0,0 0 0 0 0,1 0 0 0 0,0 0 0 0 0,-1 0 0 0 0,1 1 0 0 0,-4 5 0 0 0,-9 11 0 0 0,13-17 0 0 0,0 0 0 0 0,0 0 0 0 0,1 0 0 0 0,-1 1 0 0 0,1-1 0 0 0,0 1 0 0 0,0 0 0 0 0,0 0 0 0 0,1 0 0 0 0,-1 0 0 0 0,1 0 0 0 0,0 0 0 0 0,0 0 0 0 0,0 0 0 0 0,1 0 0 0 0,-1 0 0 0 0,1 0 0 0 0,0 5 0 0 0,1 9 1 0 0,1-15 3 0 0,0-2 3 0 0,-1 0 1 0 0,0 1 0 0 0,1-1 0 0 0,-1 0-1 0 0,0 0 1 0 0,1 0 0 0 0,-1 0-1 0 0,0 0 1 0 0,1-1 0 0 0,-1 1-1 0 0,1 0 1 0 0,0 0 0 0 0,-1-1 0 0 0,1 1-1 0 0,0-1 1 0 0,1 1 0 0 0,3 0 8 0 0,0 0 7 0 0,-1 0-1 0 0,1 0 1 0 0,0-1-1 0 0,-1 1 0 0 0,1-1 1 0 0,0-1-1 0 0,-1 1 0 0 0,1-1 1 0 0,8-2-1 0 0,3-2 12 0 0,29-11 0 0 0,-34 10-318 0 0,21-13 0 0 0,2 0-1093 0 0,-29 17-121 0 0,-5 2-366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4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4608 0 0,'0'0'21'0'0,"-1"0"0"0"0,1 0 0 0 0,0 0 1 0 0,-1 0-1 0 0,1 0 0 0 0,0-1 0 0 0,-1 1 0 0 0,1 0 1 0 0,0 0-1 0 0,-1 0 0 0 0,1-1 0 0 0,0 1 0 0 0,0 0 0 0 0,-1 0 1 0 0,1-1-1 0 0,0 1 0 0 0,0 0 0 0 0,-1-1 0 0 0,1 1 1 0 0,0 0-1 0 0,0-1 0 0 0,0 1 0 0 0,0 0 0 0 0,0-1 0 0 0,-1 1 1 0 0,1 0-1 0 0,0-1 0 0 0,0 1 0 0 0,0 0 0 0 0,0-1 1 0 0,0 1-1 0 0,0 0 0 0 0,0-1 0 0 0,0 1 0 0 0,0-1 0 0 0,0 1 1 0 0,1 0-1 0 0,-1-1 0 0 0,0 1 0 0 0,0-1 0 0 0,0-3 1291 0 0,0 3 598 0 0,0 1 98 0 0,0 0-158 0 0,117-6 2131 0 0,-5-1-4078 0 0,-77 3-429 0 0,-13-2-3704 0 0,-6 1-798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11024 0 0,'0'0'248'0'0,"0"0"34"0"0,0 0 22 0 0,0 0-29 0 0,0 0-110 0 0,0 0 206 0 0,-1 2 114 0 0,-3 11-68 0 0,1 0 0 0 0,0 0 0 0 0,1 0 0 0 0,1 0 0 0 0,0 0-1 0 0,2 18 1 0 0,-1-29-400 0 0,0 6 77 0 0,2 1 0 0 0,-1-1-1 0 0,1 0 1 0 0,0 0 0 0 0,0 0 0 0 0,1-1 0 0 0,0 1 0 0 0,1-1 0 0 0,7 13-1 0 0,3 8 423 0 0,-11-23-500 0 0,1-1-1 0 0,-1 0 1 0 0,1 0-1 0 0,-1 0 1 0 0,1 0-1 0 0,0-1 1 0 0,1 1-1 0 0,-1-1 1 0 0,1 0-1 0 0,-1 0 1 0 0,1-1-1 0 0,0 1 1 0 0,0-1-1 0 0,0 0 1 0 0,8 2-1 0 0,-11-4-223 0 0,0 0 0 0 0,0 0 0 0 0,0 0-1 0 0,0-1 1 0 0,1 1 0 0 0,-1 0-1 0 0,0-1 1 0 0,0 1 0 0 0,0-1-1 0 0,0 0 1 0 0,3-1 0 0 0,3-1-2576 0 0,8-3-2604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5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4144 0 0,'0'0'319'0'0,"0"0"-13"0"0,2 0 730 0 0,26-4 3625 0 0,-21 2-4224 0 0,0 1 0 0 0,0 0 0 0 0,8 0 0 0 0,189-13 2072 0 0,-62 2-2374 0 0,-4 11 94 0 0,-78 1-11 0 0,-29-2-13 0 0,-25 2-144 0 0,0-1 1 0 0,0 1 0 0 0,0 0-1 0 0,0 0 1 0 0,9 2 0 0 0,8-1-262 0 0,-13-2-105 0 0,-10 1 294 0 0,0 0 0 0 0,0 0-1 0 0,0 0 1 0 0,0-1 0 0 0,0 1-1 0 0,0 0 1 0 0,0 0-1 0 0,0 0 1 0 0,1 0 0 0 0,-1 0-1 0 0,0 0 1 0 0,0 0-1 0 0,0 0 1 0 0,0 0 0 0 0,0 0-1 0 0,0 0 1 0 0,0 0-1 0 0,0 0 1 0 0,0 0 0 0 0,0 0-1 0 0,0 0 1 0 0,0 0-1 0 0,0-1 1 0 0,0 1 0 0 0,0 0-1 0 0,0 0 1 0 0,0 0 0 0 0,0 0-1 0 0,0 0 1 0 0,0 0-1 0 0,0 0 1 0 0,0 0 0 0 0,0 0-1 0 0,0 0 1 0 0,0 0-1 0 0,0-1 1 0 0,0 1 0 0 0,0 0-1 0 0,0 0 1 0 0,0 0-1 0 0,0 0 1 0 0,0 0 0 0 0,0 0-1 0 0,0 0 1 0 0,0 0 0 0 0,0 0-1 0 0,0 0 1 0 0,0 0-1 0 0,0 0 1 0 0,0-1 0 0 0,0 1-1 0 0,0 0 1 0 0,0 0-1 0 0,0 0 1 0 0,-1 0 0 0 0,1 0-1 0 0,0 0 1 0 0,0 0-1 0 0,0 0 1 0 0,0 0 0 0 0,0 0-1 0 0,0 0 1 0 0,0 0-1 0 0,0 0 1 0 0,0 0 0 0 0,0 0-1 0 0,-1 0 1 0 0,1 0-52 0 0,0 0 1 0 0,-1 0-1 0 0,1-1 0 0 0,0 1 1 0 0,0 0-1 0 0,-1 0 0 0 0,1-1 0 0 0,0 1 1 0 0,0 0-1 0 0,-1 0 0 0 0,1-1 1 0 0,0 1-1 0 0,0 0 0 0 0,-1-1 1 0 0,1 1-1 0 0,0 0 0 0 0,0 0 1 0 0,0-1-1 0 0,0 1 0 0 0,0 0 1 0 0,0-1-1 0 0,0 1 0 0 0,-1-1 1 0 0,1 1-1 0 0,0 0 0 0 0,0-1 1 0 0,0 0-255 0 0,0 0-4267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5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4144 0 0,'0'0'191'0'0,"0"0"282"0"0,0 0 1081 0 0,0 0 470 0 0,0 0 96 0 0,2 2-224 0 0,15 7-1208 0 0,1-1-1 0 0,30 10 0 0 0,-21-9-111 0 0,-9-3-215 0 0,-5-1-101 0 0,1 0-1 0 0,19 10 0 0 0,-30-14-232 0 0,-1 1-1 0 0,1-1 0 0 0,-1 1 0 0 0,1 0 1 0 0,-1 0-1 0 0,0-1 0 0 0,0 2 0 0 0,0-1 1 0 0,0 0-1 0 0,0 0 0 0 0,0 1 0 0 0,0-1 1 0 0,-1 0-1 0 0,0 1 0 0 0,1 0 0 0 0,-1-1 1 0 0,0 1-1 0 0,1 4 0 0 0,-2-6-13 0 0,0 1 0 0 0,0-1-1 0 0,0 1 1 0 0,0-1 0 0 0,0 1-1 0 0,-1-1 1 0 0,1 0 0 0 0,0 1-1 0 0,-1-1 1 0 0,1 0 0 0 0,-1 1-1 0 0,0-1 1 0 0,1 0 0 0 0,-2 2 0 0 0,-16 18 256 0 0,8-9-86 0 0,4-2-70 0 0,-1 0-1 0 0,0-1 1 0 0,-1 0 0 0 0,0-1-1 0 0,0 1 1 0 0,-1-1 0 0 0,0-1 0 0 0,-15 10-1 0 0,-52 31-642 0 0,64-42-3757 0 0,2-2-1519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0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5 136 8232 0 0,'0'0'374'0'0,"0"0"0"0"0,0-1-241 0 0,-3-20 16 0 0,3 19 32 0 0,-1-1-1 0 0,1 0 1 0 0,-1 0 0 0 0,1 0-1 0 0,0 0 1 0 0,0 0 0 0 0,0 0 0 0 0,1 0-1 0 0,-1 0 1 0 0,1 0 0 0 0,0 0-1 0 0,-1 0 1 0 0,3-3 0 0 0,-2 2-88 0 0,2-3 126 0 0,0 0 0 0 0,0 1 0 0 0,0 0 0 0 0,1-1 1 0 0,6-7-1 0 0,-8 13-95 0 0,0 1-43 0 0,0 0-65 0 0,0 0 1 0 0,-1-1-1 0 0,1 1 0 0 0,0 0 1 0 0,0-1-1 0 0,0 1 0 0 0,0-1 1 0 0,0 1-1 0 0,-1-1 1 0 0,1 0-1 0 0,3-2 0 0 0,-5 3-11 0 0,1 0 0 0 0,-1-1-1 0 0,1 1 1 0 0,-1 0 0 0 0,1-1-1 0 0,-1 1 1 0 0,1 0 0 0 0,-1 0-1 0 0,1 0 1 0 0,-1-1 0 0 0,1 1-1 0 0,-1 0 1 0 0,1 0 0 0 0,0 0-1 0 0,-1 0 1 0 0,1 0 0 0 0,-1 0-1 0 0,1 0 1 0 0,-1 0 0 0 0,1 0-1 0 0,-1 0 1 0 0,1 0 0 0 0,-1 0 0 0 0,1 1-1 0 0,0-1 1 0 0,-1 0 0 0 0,1 0-1 0 0,0 1 1 0 0,4 2 28 0 0,-4-3-21 0 0,1 1-1 0 0,0 0 1 0 0,0 0 0 0 0,-1 0 0 0 0,1 0 0 0 0,-1 0-1 0 0,1 1 1 0 0,-1-1 0 0 0,1 0 0 0 0,-1 1 0 0 0,1 1 0 0 0,5 9 5 0 0,-5-10-3 0 0,-1 0 0 0 0,0 0 0 0 0,0 0 0 0 0,0 0 0 0 0,0 0 0 0 0,-1 0 0 0 0,1 0 0 0 0,-1 1 0 0 0,1 2 0 0 0,3 10 136 0 0,-3-13-126 0 0,0 0 1 0 0,0 0 0 0 0,-1 0-1 0 0,1 0 1 0 0,-1 0 0 0 0,0 0-1 0 0,0 1 1 0 0,1-1 0 0 0,-1 0 0 0 0,-1 3-1 0 0,-8 62 675 0 0,4-49-459 0 0,5-16-168 0 0,0-2 13 0 0,0 0-10 0 0,0 0 16 0 0,0 0 5 0 0,0 0 0 0 0,0 0 13 0 0,0 0 56 0 0,0 0 26 0 0,0 0 7 0 0,0 0-15 0 0,0-2-75 0 0,6-73 164 0 0,-3 64-264 0 0,0 0 1 0 0,0-1-1 0 0,1 1 0 0 0,1 1 0 0 0,8-16 0 0 0,-9 17-4 0 0,-2 6-4 0 0,-2 3 0 0 0,12-13 0 0 0,-11 12-4 0 0,-1 0 3 0 0,0 1-1 0 0,0-1 0 0 0,1 1 0 0 0,-1 0 0 0 0,0-1 0 0 0,0 1 1 0 0,0 0-1 0 0,1-1 0 0 0,-1 1 0 0 0,0 0 0 0 0,0 0 0 0 0,1-1 1 0 0,-1 1-1 0 0,0 0 0 0 0,0 0 0 0 0,1-1 0 0 0,-1 1 0 0 0,0 0 1 0 0,1 0-1 0 0,-1 0 0 0 0,0 0 0 0 0,1-1 0 0 0,-1 1 0 0 0,1 0 1 0 0,-1 0-1 0 0,0 0 0 0 0,1 0 0 0 0,-1 0 0 0 0,0 0 0 0 0,1 0 0 0 0,-1 0 1 0 0,1 0-1 0 0,-1 0 0 0 0,0 0 0 0 0,1 0 0 0 0,0 1 0 0 0,0-1 2 0 0,0 0 0 0 0,1 0 0 0 0,-1 0 0 0 0,0 1 0 0 0,1-1 0 0 0,-1 0 0 0 0,0 1 0 0 0,1 0 0 0 0,-1-1 0 0 0,0 1 0 0 0,0-1 0 0 0,0 1 0 0 0,1 0 0 0 0,-1 0 0 0 0,0 0 0 0 0,0 0 0 0 0,1 1 0 0 0,15 23 0 0 0,-9-12 0 0 0,-5-6 0 0 0,-1-1 0 0 0,0 1 0 0 0,0 0 0 0 0,0-1 0 0 0,-1 1 0 0 0,0 0 0 0 0,0 9 0 0 0,0-3 0 0 0,0-6 0 0 0,0 1 0 0 0,-1-1 0 0 0,0 1 0 0 0,-2 13 0 0 0,0-10 12 0 0,1-8 47 0 0,1-3 21 0 0,0 0 59 0 0,0 0 21 0 0,0 0 6 0 0,0 0-42 0 0,0 0-173 0 0,0 0-34 0 0,0 0 81 0 0,-1 0-1 0 0,1-1 0 0 0,-1 1 0 0 0,0 0 0 0 0,1 0 1 0 0,-1 0-1 0 0,1-1 0 0 0,0 1 0 0 0,-1 0 1 0 0,1-1-1 0 0,-1 1 0 0 0,1 0 0 0 0,-1-1 0 0 0,1 1 1 0 0,0-1-1 0 0,-1 1 0 0 0,1 0 0 0 0,0-1 0 0 0,-1 1 1 0 0,1-1-1 0 0,0 1 0 0 0,0-1 0 0 0,-1 1 0 0 0,1-1 1 0 0,0 1-1 0 0,0-1 0 0 0,0 0 0 0 0,0 1 0 0 0,0-1 1 0 0,0 0-1 0 0,-1-20 52 0 0,1 18-38 0 0,1 0-4 0 0,-1 0-1 0 0,1-1 1 0 0,0 1 0 0 0,1-1-1 0 0,-1 1 1 0 0,1 0 0 0 0,-1 0 0 0 0,5-5-1 0 0,0-3 19 0 0,0 0-14 0 0,1 0-1 0 0,0 1 1 0 0,0 0 0 0 0,11-11-1 0 0,-16 19-5 0 0,0 0-1 0 0,0 0 0 0 0,0 0 0 0 0,0 0 0 0 0,1 1 0 0 0,-1-1 0 0 0,1 0 0 0 0,-1 1 0 0 0,1 0 0 0 0,-1-1 1 0 0,1 1-1 0 0,5-1 0 0 0,3 2-4 0 0,-10 0-4 0 0,1 1 0 0 0,-1 0 0 0 0,0 0 0 0 0,1 0 0 0 0,-1-1 1 0 0,1 1-1 0 0,-1 0 0 0 0,0 1 0 0 0,0-1 0 0 0,0 0 0 0 0,0 0 0 0 0,0 0 1 0 0,0 1-1 0 0,0-1 0 0 0,0 1 0 0 0,0-1 0 0 0,0 0 0 0 0,-1 1 0 0 0,1 0 1 0 0,-1-1-1 0 0,1 3 0 0 0,1 1 69 0 0,-1 1-1 0 0,1-1 1 0 0,-1 1 0 0 0,0 11-1 0 0,-2 5 330 0 0,-7 42 0 0 0,6-55-254 0 0,-1 2-518 0 0,2-4-4503 0 0,1-7-1071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5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 3224 0 0,'0'0'423'0'0,"0"0"566"0"0,0 0 252 0 0,0 0 51 0 0,0 0-95 0 0,0 0-441 0 0,0 0-196 0 0,0 0-42 0 0,0 0-28 0 0,0 0-88 0 0,1-2-40 0 0,-1 2-298 0 0,0-1 0 0 0,1 1-1 0 0,-1 0 1 0 0,0-1 0 0 0,1 1-1 0 0,-1-1 1 0 0,0 1 0 0 0,1 0-1 0 0,-1-1 1 0 0,1 1 0 0 0,-1 0-1 0 0,0-1 1 0 0,1 1 0 0 0,-1 0-1 0 0,1 0 1 0 0,-1-1 0 0 0,1 1-1 0 0,-1 0 1 0 0,1 0-1 0 0,-1 0 1 0 0,1 0 0 0 0,0 0-1 0 0,14 4 791 0 0,-12-2-807 0 0,0 0 0 0 0,0 1 1 0 0,0-1-1 0 0,0 1 1 0 0,-1 0-1 0 0,1 0 1 0 0,-1 0-1 0 0,1 0 1 0 0,-1 0-1 0 0,0 0 0 0 0,-1 1 1 0 0,1-1-1 0 0,1 6 1 0 0,-1-4-24 0 0,0-1 1 0 0,1 0-1 0 0,-1 1 1 0 0,1-1-1 0 0,0 0 1 0 0,0 0-1 0 0,5 5 1 0 0,-4-5 12 0 0,0 0 0 0 0,0 1 0 0 0,0-1 1 0 0,-1 1-1 0 0,0 0 0 0 0,0 0 1 0 0,0 0-1 0 0,0 0 0 0 0,-1 1 0 0 0,0-1 1 0 0,0 1-1 0 0,-1-1 0 0 0,1 1 0 0 0,-1 0 1 0 0,0-1-1 0 0,-1 1 0 0 0,1 0 1 0 0,-1 0-1 0 0,0 0 0 0 0,-1 0 0 0 0,1-1 1 0 0,-1 1-1 0 0,-1 0 0 0 0,-2 8 1 0 0,3-9 35 0 0,-1 1 55 0 0,0-1-1 0 0,1 1 1 0 0,-2-1 0 0 0,1 0-1 0 0,-1 0 1 0 0,0 0 0 0 0,0 0-1 0 0,0 0 1 0 0,0 0 0 0 0,-1-1-1 0 0,0 0 1 0 0,-8 7 0 0 0,-17 12 545 0 0,-17 12 412 0 0,25-17-402 0 0,17-15-569 0 0,0 0 0 0 0,1 1 0 0 0,-1-1 1 0 0,-7 4-1 0 0,6-5-334 0 0,-19 10 943 0 0,7-9-3848 0 0,17-3 2005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5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16208 0 0,'0'0'743'0'0,"0"0"-17"0"0,-1-1-465 0 0,-2-3-132 0 0,2 3 385 0 0,1 1 156 0 0,0 0 30 0 0,0 0-48 0 0,0 0-217 0 0,0 0-92 0 0,0 0-21 0 0,0 0-44 0 0,0-9-1111 0 0,0 1-4165 0 0,0 8 3208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09:5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18 1376 0 0,'-1'-2'107'0'0,"-3"-4"190"0"0,3 4 1134 0 0,-15 2 8210 0 0,11 0-9751 0 0,3 1 175 0 0,0-1 0 0 0,0 1-1 0 0,0-1 1 0 0,1 1 0 0 0,-1 0-1 0 0,0-1 1 0 0,0 1-1 0 0,1 0 1 0 0,-1 0 0 0 0,0 0-1 0 0,1 1 1 0 0,-1-1 0 0 0,1 0-1 0 0,0 1 1 0 0,-1-1 0 0 0,1 0-1 0 0,0 1 1 0 0,0 0 0 0 0,-1 2-1 0 0,-11 10-11 0 0,-20 18 483 0 0,-56 67 1 0 0,75-78-116 0 0,0 1 0 0 0,-14 34 0 0 0,26-52-247 0 0,0 0 0 0 0,1 1 1 0 0,-1 0-1 0 0,1-1 0 0 0,0 1 1 0 0,1 0-1 0 0,-1-1 0 0 0,1 11 1 0 0,11-13-1 0 0,-4-2-140 0 0,0-2 0 0 0,-1 1 0 0 0,1 0 0 0 0,-1-1-1 0 0,1-1 1 0 0,10-4 0 0 0,36-21 76 0 0,-42 21-88 0 0,-1 0 0 0 0,-1-1 0 0 0,1 0 0 0 0,10-12 0 0 0,-9 9-26 0 0,22-18 1 0 0,-29 26-6 0 0,6-4-95 0 0,-1-1 0 0 0,17-15-1 0 0,-25 21 82 0 0,1 0 0 0 0,0 0-1 0 0,-1 1 1 0 0,1-1-1 0 0,0 0 1 0 0,0 1-1 0 0,0 0 1 0 0,0-1-1 0 0,3-1 1 0 0,4-2 1 0 0,-3-1 10 0 0,-7 8-24 0 0,0 0 0 0 0,1 1 0 0 0,-1-1 0 0 0,1 0 0 0 0,0 1 0 0 0,0-1 0 0 0,0 1 0 0 0,0-1 0 0 0,0 1 0 0 0,0-1-1 0 0,2 5 1 0 0,0 11-303 0 0,-2-13 367 0 0,0 0-1 0 0,1-1 0 0 0,0 1 0 0 0,0 0 0 0 0,0-1 0 0 0,1 1 1 0 0,-1-1-1 0 0,1 1 0 0 0,0-1 0 0 0,0 0 0 0 0,1 0 0 0 0,4 6 1 0 0,3 3 121 0 0,2 0 0 0 0,14 14 0 0 0,-10-12-222 0 0,-5-4 71 0 0,1 0 0 0 0,0-1 0 0 0,15 9 0 0 0,-21-15 24 0 0,0 0 0 0 0,1-1 1 0 0,0 0-1 0 0,0 0 0 0 0,-1-1 0 0 0,2 0 1 0 0,-1 0-1 0 0,14 2 0 0 0,-18-4-5 0 0,12 2 47 0 0,0-1 0 0 0,0 0 0 0 0,1-2 0 0 0,27-3-1 0 0,-34 2-30 0 0,1-1-1 0 0,-1 0 0 0 0,0 0 0 0 0,0-1 0 0 0,0 0 1 0 0,0-1-1 0 0,-1 0 0 0 0,0 0 0 0 0,0-1 1 0 0,0 0-1 0 0,7-7 0 0 0,-6 3-14 0 0,1 0 1 0 0,-2 0-1 0 0,1-1 0 0 0,-2 0 1 0 0,1-1-1 0 0,-2 1 0 0 0,8-18 1 0 0,-11 23-2 0 0,-1 0 1 0 0,-1 0-1 0 0,1 0 0 0 0,-1 0 1 0 0,0-1-1 0 0,0 1 1 0 0,-1 0-1 0 0,0 0 1 0 0,0-1-1 0 0,0 1 0 0 0,-1 0 1 0 0,0 0-1 0 0,0-1 1 0 0,-1 1-1 0 0,0 0 1 0 0,0 0-1 0 0,0 1 1 0 0,-5-9-1 0 0,4 8 56 0 0,-1 0 0 0 0,0 0 0 0 0,0 0-1 0 0,0 0 1 0 0,-1 1 0 0 0,0 0 0 0 0,0 0 0 0 0,0 0 0 0 0,-1 1 0 0 0,0 0 0 0 0,0 0 0 0 0,0 0-1 0 0,0 1 1 0 0,0-1 0 0 0,-13-3 0 0 0,2 1-27 0 0,-18-4-3 0 0,24 9-960 0 0,8 1-3853 0 0,3 0-1654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2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9008 0 0,'0'0'413'0'0,"0"0"-10"0"0,0 0-173 0 0,0 0 234 0 0,0 0 131 0 0,0 0 21 0 0,0 0-19 0 0,-1 2-105 0 0,-2 10 43 0 0,0 0-126 0 0,-1-1 1 0 0,0 1 0 0 0,-6 11 0 0 0,-6 14 265 0 0,11-25-504 0 0,0 0 1 0 0,-12 19 0 0 0,-19 34 207 0 0,23-40-20 0 0,-23 34-1 0 0,33-55-320 0 0,-2 3 30 0 0,0 0 1 0 0,1 0-1 0 0,0 0 1 0 0,0 0-1 0 0,0 1 1 0 0,1-1-1 0 0,-4 17 0 0 0,7-22-161 0 0,0-2-72 0 0,0 0-1156 0 0,0 0-4531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2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10080 0 0,'0'0'462'0'0,"0"0"-12"0"0,0 0-220 0 0,0 0 158 0 0,0 0 100 0 0,0 0 22 0 0,0 0-46 0 0,1 3-203 0 0,6 19-22 0 0,-1 1 74 0 0,1-1 0 0 0,13 27 1 0 0,-4-14 79 0 0,-8-17-100 0 0,1-1 1 0 0,10 17 0 0 0,-14-26-272 0 0,4 4-15 0 0,0 1-1 0 0,-2 1 1 0 0,0-1 0 0 0,9 24 0 0 0,-15-35-669 0 0,-1-2-2997 0 0,0 0-1286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2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61 2760 0 0,'0'0'125'0'0,"-1"-1"-3"0"0,-4-3-97 0 0,1 3 351 0 0,3 1 1575 0 0,1 0 671 0 0,0 0 129 0 0,0 0-285 0 0,0 0-1310 0 0,0 0-572 0 0,18 1 483 0 0,-13 0-927 0 0,-1-1 1 0 0,1 0-1 0 0,0 0 1 0 0,-1 0-1 0 0,6-2 0 0 0,188-34 1260 0 0,-162 32-1362 0 0,-27 4-45 0 0,-1-1 0 0 0,1 0 0 0 0,-1 0 0 0 0,1-1 1 0 0,-1 0-1 0 0,12-5 0 0 0,-19 6-377 0 0,-1 1-118 0 0,0 0-1056 0 0,0 0-4187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2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8432 0 0,'0'0'388'0'0,"0"0"-11"0"0,0 0-110 0 0,0 0 410 0 0,0 0 203 0 0,0 0 44 0 0,0 0-61 0 0,0 0-302 0 0,0 0-134 0 0,2 0-31 0 0,23-2 133 0 0,0-1 0 0 0,-1-1 0 0 0,1-1 0 0 0,27-10 1 0 0,-6 2-127 0 0,25-9 123 0 0,-34 10-92 0 0,-7 1-5603 0 0,-30 11 4441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2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5064 0 0,'0'0'389'0'0,"0"0"-84"0"0,0 0 575 0 0,0 0 280 0 0,0 2 59 0 0,1 12-445 0 0,-2 0-1 0 0,0 0 1 0 0,0-1-1 0 0,-6 21 1 0 0,5-24-575 0 0,1 0 1 0 0,0 0-1 0 0,0 0 0 0 0,1 0 1 0 0,0 0-1 0 0,2 12 0 0 0,1 22 457 0 0,-3-35-518 0 0,1 14 161 0 0,-2-1-1 0 0,0 1 0 0 0,-2 0 1 0 0,-7 36-1 0 0,-2 8-9 0 0,9-42-184 0 0,3-21-84 0 0,0-1 1 0 0,0 0-1 0 0,0 0 0 0 0,-1 0 0 0 0,0 1 1 0 0,1-1-1 0 0,-1 0 0 0 0,-2 4 0 0 0,2-5 50 0 0,1-1-16 0 0,0 0 0 0 0,0 0 1 0 0,0-1-1 0 0,0 1 0 0 0,1 0 0 0 0,-1 0 0 0 0,0 0 0 0 0,0 0 0 0 0,1 0 1 0 0,-1 0-1 0 0,0-1 0 0 0,1 1 0 0 0,-1 0 0 0 0,1 0 0 0 0,-1-1 0 0 0,1 1 1 0 0,0 0-1 0 0,-1-1 0 0 0,1 1 0 0 0,0 0 0 0 0,-1-1 0 0 0,1 1 1 0 0,0-1-1 0 0,0 1 0 0 0,-1-1 0 0 0,1 1 0 0 0,0-1 0 0 0,0 0 0 0 0,0 1 1 0 0,0-1-1 0 0,-1 0 0 0 0,1 0 0 0 0,0 0 0 0 0,0 0 0 0 0,2 0 0 0 0,4 1-33 0 0,1 0 0 0 0,0-1 0 0 0,0 0 0 0 0,0-1 0 0 0,-1 0 0 0 0,1 0 0 0 0,0 0 0 0 0,0-1-1 0 0,7-3 1 0 0,0 1 35 0 0,31-14 131 0 0,-14 5-112 0 0,-28 11-67 0 0,-3 1-8 0 0,0 1 0 0 0,0-1 0 0 0,0 1 1 0 0,0-1-1 0 0,0 1 0 0 0,0 0 0 0 0,0 0 1 0 0,1-1-1 0 0,-1 1 0 0 0,0 0 0 0 0,0 0 0 0 0,0 0 1 0 0,0 0-1 0 0,0 0 0 0 0,2 1 0 0 0,13-19-1137 0 0,5-10-3545 0 0,-15 19 3211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2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68 1840 0 0,'-16'0'485'0'0,"13"0"6733"0"0,4 1-3069 0 0,11 0-2127 0 0,20 1-2560 0 0,-7-3 799 0 0,0-1 0 0 0,0-1 1 0 0,36-9-1 0 0,-20-3-189 0 0,-33 11-103 0 0,1 1 0 0 0,-1 0 1 0 0,14-3-1 0 0,63-14-2565 0 0,-78 17 1742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2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9760 0 0,'0'0'446'0'0,"0"0"-10"0"0,-3 8-262 0 0,-2 16 880 0 0,-3 33 1 0 0,7-47-676 0 0,1 1 1 0 0,0-1 0 0 0,1 1-1 0 0,0-1 1 0 0,5 20-1 0 0,-5-24-266 0 0,0-1-1 0 0,1 1 0 0 0,0-1 1 0 0,0 0-1 0 0,0 1 0 0 0,0-1 1 0 0,1 0-1 0 0,0 0 0 0 0,0-1 1 0 0,1 1-1 0 0,4 5 0 0 0,-7-10-101 0 0,0 1 0 0 0,-1-1 1 0 0,1 0-1 0 0,-1 1 0 0 0,1-1 0 0 0,0 0 0 0 0,-1 0 0 0 0,1 0 0 0 0,0 1 0 0 0,-1-1 0 0 0,1 0 1 0 0,-1 0-1 0 0,1 0 0 0 0,0 0 0 0 0,-1 0 0 0 0,1 0 0 0 0,0 0 0 0 0,-1 0 0 0 0,1-1 0 0 0,0 1 1 0 0,1 0 26 0 0,3-1 6 0 0,-1 1 0 0 0,1 0 0 0 0,-1-1 0 0 0,0 0 0 0 0,1 0 0 0 0,-1 0-1 0 0,0-1 1 0 0,0 1 0 0 0,0-1 0 0 0,0 0 0 0 0,5-4 0 0 0,-2 2 14 0 0,-2-1 1 0 0,1 0-1 0 0,0 0 0 0 0,-1 0 1 0 0,0-1-1 0 0,5-7 0 0 0,0-1-134 0 0,-1-1-1 0 0,-1 0 0 0 0,-1-1 0 0 0,0 1 1 0 0,6-21-1 0 0,-7 20-50 0 0,-4 13 93 0 0,-1 0-1 0 0,0 0 1 0 0,1 0 0 0 0,-2 0-1 0 0,1 0 1 0 0,0 0 0 0 0,0-4-1 0 0,-1 6-85 0 0,0 1 35 0 0,0 3 29 0 0,-9 110 199 0 0,9-103-10 0 0,0-1-1 0 0,1 1 1 0 0,1-1 0 0 0,3 16 0 0 0,-2-22 121 0 0,10 6 12 0 0,-8-10-292 0 0,-3 0 42 0 0,3 0-66 0 0,-1-1-1 0 0,1 0 0 0 0,-1 0 0 0 0,1-1 0 0 0,-1 1 0 0 0,0-1 0 0 0,1 0 0 0 0,-1 0 0 0 0,-1 0 1 0 0,1-1-1 0 0,4-5 0 0 0,7-7-315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0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13016 0 0,'0'0'297'0'0,"0"0"39"0"0,0 0 17 0 0,0 0-37 0 0,0 0-141 0 0,0 0 174 0 0,0 0 99 0 0,0 0 22 0 0,0 0-57 0 0,0 0-243 0 0,0 0-180 0 0,0 0-394 0 0,0 0-185 0 0,0 0-926 0 0,0 0-3550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2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6448 0 0,'0'0'498'0'0,"0"0"-154"0"0,0 2 572 0 0,0 11 288 0 0,1 12-21 0 0,-2 0-1 0 0,0 0 1 0 0,-9 44 0 0 0,4-44-421 0 0,-2 51 0 0 0,2-13-115 0 0,2-25-333 0 0,3 52 0 0 0,2-53-223 0 0,2-11-219 0 0,-3-24-98 0 0,3 0-19 0 0,11 6-3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2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74 7832 0 0,'0'0'602'0'0,"-1"2"-235"0"0,0-2-241 0 0,1 0-1 0 0,0 0 1 0 0,0 0 0 0 0,0 0-1 0 0,0 1 1 0 0,-1-1 0 0 0,1 0-1 0 0,0 0 1 0 0,0 1 0 0 0,0-1-1 0 0,0 0 1 0 0,0 0 0 0 0,0 1-1 0 0,-1-1 1 0 0,1 0 0 0 0,0 0-1 0 0,0 1 1 0 0,0-1 0 0 0,0 0-1 0 0,0 0 1 0 0,0 1 0 0 0,0-1-1 0 0,0 0 1 0 0,0 0 0 0 0,0 1 0 0 0,0-1-1 0 0,0 0 1 0 0,1 0 0 0 0,-1 1-1 0 0,0-1 1 0 0,0 0 0 0 0,0 0-1 0 0,0 1 1 0 0,0-1 0 0 0,0 0-1 0 0,1 0 1 0 0,-1 1 0 0 0,0-1-1 0 0,0 0 1 0 0,0 0 0 0 0,1 0-1 0 0,-1 0 1 0 0,0 1 0 0 0,0-1-1 0 0,0 0 1 0 0,1 0 0 0 0,-1 0-1 0 0,0 0 1 0 0,0 0 0 0 0,1 0-1 0 0,-1 0 1 0 0,0 1 0 0 0,0-1-1 0 0,1 0 1 0 0,-1 0 0 0 0,0 0-1 0 0,1 0 1 0 0,2 1-1083 0 0,1 1 1032 0 0,0-1 0 0 0,0 1 1 0 0,1-1-1 0 0,-1 0 0 0 0,1-1 0 0 0,-1 1 1 0 0,0-1-1 0 0,1 1 0 0 0,-1-1 1 0 0,1-1-1 0 0,4 0 0 0 0,10-2 140 0 0,24-7 0 0 0,-11 2-114 0 0,-22 5-108 0 0,-1 1-1 0 0,17-9 0 0 0,0 1-248 0 0,-25 10 112 0 0,3-11-480 0 0,-4-10 248 0 0,-9 15 185 0 0,9 5 192 0 0,-1 0 0 0 0,0 0 1 0 0,0 1-1 0 0,1-1 0 0 0,-1 0 0 0 0,0 1 1 0 0,0-1-1 0 0,0 1 0 0 0,0-1 0 0 0,0 1 1 0 0,0-1-1 0 0,0 1 0 0 0,0 0 1 0 0,0-1-1 0 0,0 1 0 0 0,0 0 0 0 0,0 0 1 0 0,0 0-1 0 0,-1 0 0 0 0,1 0 0 0 0,0 0 1 0 0,0 0-1 0 0,0 0 0 0 0,-1 1 0 0 0,-3-1 17 0 0,1 0-15 0 0,1 1 1 0 0,0-1-1 0 0,0 0 0 0 0,-1 1 0 0 0,1 0 0 0 0,0-1 0 0 0,0 1 1 0 0,0 1-1 0 0,0-1 0 0 0,0 0 0 0 0,0 1 0 0 0,0-1 0 0 0,1 1 1 0 0,-1 0-1 0 0,-4 4 0 0 0,1 0 69 0 0,1 1 1 0 0,-1-1-1 0 0,1 1 1 0 0,-7 14 0 0 0,6-12 32 0 0,1 1 0 0 0,1 0 1 0 0,0 0-1 0 0,0 0 1 0 0,1 0-1 0 0,0 1 1 0 0,0-1-1 0 0,-1 22 1 0 0,4-30-90 0 0,0 0 0 0 0,0 0 0 0 0,0 0 0 0 0,0-1 0 0 0,1 1 0 0 0,-1 0 1 0 0,1 0-1 0 0,-1 0 0 0 0,1-1 0 0 0,-1 1 0 0 0,1 0 0 0 0,0-1 0 0 0,0 1 0 0 0,0-1 0 0 0,0 1 0 0 0,0-1 0 0 0,0 1 1 0 0,0-1-1 0 0,1 0 0 0 0,1 2 0 0 0,-1-1 1 0 0,0-1 1 0 0,1 0-1 0 0,-1 0 1 0 0,1 0-1 0 0,-1 0 1 0 0,1 0-1 0 0,0 0 0 0 0,-1-1 1 0 0,1 1-1 0 0,0-1 1 0 0,-1 0-1 0 0,4 0 1 0 0,6 0 98 0 0,1-1 0 0 0,-1-1 1 0 0,0-1-1 0 0,18-5 0 0 0,-23 6-58 0 0,0-1-1 0 0,0 0 1 0 0,-1 0-1 0 0,0 0 0 0 0,0-1 1 0 0,0 0-1 0 0,9-7 1 0 0,34-39-147 0 0,-34 35-7 0 0,-11 9-33 0 0,1 1-1 0 0,-1-1 1 0 0,0 0-1 0 0,5-9 1 0 0,5-10 51 0 0,-13 23 142 0 0,-1 2 2 0 0,-6 13 52 0 0,5-11-128 0 0,0-1 1 0 0,0 1 0 0 0,0 0-1 0 0,1 0 1 0 0,-1 0 0 0 0,0 0-1 0 0,1 0 1 0 0,-1 0 0 0 0,1 0-1 0 0,0 0 1 0 0,-1 0-1 0 0,1 0 1 0 0,0 0 0 0 0,0 1-1 0 0,1-1 1 0 0,0 3 0 0 0,0 3-30 0 0,-1 3-25 0 0,-1-4 109 0 0,1 0 0 0 0,0 0 0 0 0,0 0 0 0 0,1-1 0 0 0,0 1 0 0 0,0 0 0 0 0,1 0 0 0 0,-1-1 0 0 0,4 8 0 0 0,-4-13 113 0 0,-1-1 2 0 0,1-1-132 0 0,1 0 0 0 0,-1 0-1 0 0,1-1 1 0 0,-1 1 0 0 0,0-1-1 0 0,0 1 1 0 0,1-1 0 0 0,-1 1-1 0 0,0-1 1 0 0,1-3-1 0 0,10-16 66 0 0,1 1 0 0 0,19-25 0 0 0,4-5 470 0 0,-33 47-565 0 0,0-1 0 0 0,1 1 0 0 0,-1 0 0 0 0,1 0 0 0 0,0 0 0 0 0,0 0 0 0 0,0 0 0 0 0,0 1-1 0 0,0 0 1 0 0,0 0 0 0 0,1 0 0 0 0,-1 0 0 0 0,1 1 0 0 0,0 0 0 0 0,-1 0 0 0 0,1 0 0 0 0,0 0 0 0 0,-1 1 0 0 0,1 0 0 0 0,0 0 0 0 0,0 0 0 0 0,8 2 0 0 0,-3 2-850 0 0,0 5-11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2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257 180 6448 0 0,'0'0'297'0'0,"0"0"-9"0"0,0-3-188 0 0,-6-50 1396 0 0,6 48-1236 0 0,-1 0-1 0 0,0 0 1 0 0,0-1-1 0 0,0 1 1 0 0,-1 0-1 0 0,1 0 1 0 0,-1 0-1 0 0,0 0 1 0 0,-1 1-1 0 0,1-1 1 0 0,-4-5-1 0 0,1 3-44 0 0,0 1 0 0 0,-1-1 0 0 0,1 1 0 0 0,-1 0 0 0 0,-1 0 0 0 0,-9-6 0 0 0,15 10-176 0 0,-1 2 0 0 0,1-1 0 0 0,-1 0 1 0 0,1 0-1 0 0,-1 0 0 0 0,0 1 0 0 0,1-1 1 0 0,-1 1-1 0 0,0-1 0 0 0,0 1 1 0 0,1 0-1 0 0,-1-1 0 0 0,0 1 0 0 0,0 0 1 0 0,1 0-1 0 0,-1 0 0 0 0,-3 1 0 0 0,2 0-1 0 0,0 0 1 0 0,0 0-1 0 0,0 0 0 0 0,1 1 0 0 0,-1-1 0 0 0,0 1 0 0 0,1 0 0 0 0,-1-1 0 0 0,-3 4 0 0 0,-1 3 15 0 0,0 0 0 0 0,0 0 1 0 0,0 1-1 0 0,-9 16 0 0 0,10-14-17 0 0,0-3-2 0 0,1 1 0 0 0,1 0-1 0 0,-1 1 1 0 0,1-1 0 0 0,-4 17 0 0 0,-19 122 767 0 0,23-117-636 0 0,2 0 0 0 0,3 57 0 0 0,2-61-119 0 0,0 0 0 0 0,10 37 0 0 0,-2-24 45 0 0,6 42 0 0 0,-14-70-106 0 0,-3-11-30 0 0,0-1-1 0 0,0 1 1 0 0,0 0 0 0 0,0-1-1 0 0,0 1 1 0 0,0-1 0 0 0,0 1-1 0 0,0-1 1 0 0,0 1 0 0 0,0 0-1 0 0,0-1 1 0 0,0 1 0 0 0,0-1-1 0 0,0 1 1 0 0,-1-1 0 0 0,1 1-1 0 0,0 0 1 0 0,0-1 0 0 0,-1 1-1 0 0,1 0 1 0 0,-1 0-230 0 0,1-1 180 0 0,0 1 0 0 0,-1-1-1 0 0,1 0 1 0 0,0 1 0 0 0,-1-1 0 0 0,1 0 0 0 0,-1 1-1 0 0,1-1 1 0 0,0 0 0 0 0,-1 1 0 0 0,1-1-1 0 0,-1 0 1 0 0,1 0 0 0 0,-1 0 0 0 0,1 1-1 0 0,0-1 1 0 0,-1 0 0 0 0,1 0 0 0 0,-1 0-1 0 0,1 0 1 0 0,-1 0 0 0 0,1 0 0 0 0,-1 0 0 0 0,0 0-1 0 0,0 0-179 0 0,-8 1-1099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3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3224 0 0,'0'0'491'0'0,"0"0"853"0"0,0 0 379 0 0,0 0 73 0 0,0 0-125 0 0,0 0-595 0 0,0 0-256 0 0,2-1-55 0 0,8-5-531 0 0,0 1 1 0 0,0 0-1 0 0,0 1 0 0 0,0 0 0 0 0,1 0 0 0 0,0 1 0 0 0,22-3 1 0 0,-29 5-220 0 0,1 0 1 0 0,-1 0 0 0 0,1 0-1 0 0,7-4 1 0 0,10-3 2 0 0,23-1-5 0 0,-20 4-20 0 0,-1 0 0 0 0,36-14 0 0 0,-43 16-307 0 0,-15 3 122 0 0,0 0-6 0 0,6-1 31 0 0,1-2 134 0 0,-4-1 59 0 0,-5 3 113 0 0,0 1 48 0 0,0 0 5 0 0,0 0 0 0 0,0 0 0 0 0,0 0 0 0 0,-11 1 286 0 0,8 1-460 0 0,-1 0 0 0 0,1 0 0 0 0,-1 1-1 0 0,1-1 1 0 0,0 1 0 0 0,0 0 0 0 0,0 0 0 0 0,0 0-1 0 0,1 1 1 0 0,-1-1 0 0 0,1 1 0 0 0,0-1-1 0 0,0 1 1 0 0,0 0 0 0 0,0-1 0 0 0,1 1 0 0 0,0 0-1 0 0,0 0 1 0 0,0 0 0 0 0,0 1 0 0 0,0-1 0 0 0,1 0-1 0 0,0 0 1 0 0,0 0 0 0 0,0 0 0 0 0,0 1 0 0 0,1-1-1 0 0,-1 0 1 0 0,1 0 0 0 0,0 0 0 0 0,3 6 0 0 0,-4-9-15 0 0,1 1 0 0 0,0-1 1 0 0,0 0-1 0 0,0 0 1 0 0,0 0-1 0 0,0 0 1 0 0,0 1-1 0 0,1-1 1 0 0,-1-1-1 0 0,0 1 1 0 0,0 0-1 0 0,1 0 0 0 0,-1 0 1 0 0,1-1-1 0 0,-1 1 1 0 0,0-1-1 0 0,4 2 1 0 0,11 5-69 0 0,-13-6 78 0 0,0 1 1 0 0,1-1 0 0 0,-1 1-1 0 0,1-1 1 0 0,-1 0 0 0 0,1 0-1 0 0,0-1 1 0 0,-1 1 0 0 0,1-1-1 0 0,0 0 1 0 0,0 0-1 0 0,-1 0 1 0 0,1 0 0 0 0,0-1-1 0 0,-1 0 1 0 0,1 1 0 0 0,4-3-1 0 0,4-1 68 0 0,0 0 0 0 0,0-1-1 0 0,19-12 1 0 0,-29 16-80 0 0,0 0 0 0 0,-1 0 1 0 0,1-1-1 0 0,-1 1 0 0 0,1-1 0 0 0,-1 0 1 0 0,0 1-1 0 0,1-1 0 0 0,-1 0 0 0 0,0 0 1 0 0,0 0-1 0 0,0 0 0 0 0,-1 0 0 0 0,1 0 1 0 0,0 0-1 0 0,0-3 0 0 0,-1-6 42 0 0,-1 7-38 0 0,-1 1 0 0 0,1 0 0 0 0,-1 0 0 0 0,1 0 0 0 0,-1 0 0 0 0,0 0 0 0 0,0 0 0 0 0,0 1 1 0 0,0-1-1 0 0,-1 1 0 0 0,1-1 0 0 0,-1 1 0 0 0,1 0 0 0 0,-7-4 0 0 0,-14-14-7 0 0,13 7-42 0 0,8 10 28 0 0,2 3 16 0 0,0 0 0 0 0,0 0 0 0 0,0 0 0 0 0,0 0-1 0 0,0 0 1 0 0,0 0 0 0 0,0 0 0 0 0,0 0 0 0 0,0 0-1 0 0,0 0 1 0 0,1 0 0 0 0,-1 0 0 0 0,0 0 0 0 0,0 0-1 0 0,0 0 1 0 0,0 0 0 0 0,0 0 0 0 0,0 0 0 0 0,0 0-1 0 0,0 0 1 0 0,0 0 0 0 0,0 0 0 0 0,0 0 0 0 0,0 0-1 0 0,0 0 1 0 0,0 0 0 0 0,0 0 0 0 0,0 0 0 0 0,0-1-1 0 0,0 1 1 0 0,0 0 0 0 0,0 0 0 0 0,0 0 0 0 0,0 0-1 0 0,0 0 1 0 0,0 0 0 0 0,0 0 0 0 0,1 0-1 0 0,-1 0 1 0 0,0 0 0 0 0,0 0 0 0 0,0 0 0 0 0,0 0-1 0 0,0 0 1 0 0,0 0 0 0 0,0 0 0 0 0,0 0 0 0 0,0 0-1 0 0,0 0 1 0 0,0 0 0 0 0,0 0 0 0 0,0 0 0 0 0,0 0-1 0 0,0-1 1 0 0,8 5-2 0 0,9 7 3 0 0,-14-9-1 0 0,0 1 0 0 0,-1 0 0 0 0,1 0 0 0 0,-1 0 0 0 0,1 1 0 0 0,-1-1 0 0 0,0 1 0 0 0,0-1 0 0 0,-1 1-1 0 0,1-1 1 0 0,1 6 0 0 0,-1 1 3 0 0,0-1 1 0 0,-1 1-1 0 0,0-1 0 0 0,0 16 0 0 0,-1-10 85 0 0,0-12-16 0 0,0-3 35 0 0,0 0 99 0 0,0 0 26 0 0,3 0-173 0 0,0 0 1 0 0,0-1-1 0 0,0 0 0 0 0,0 0 0 0 0,0 0 0 0 0,0 0 0 0 0,-1 0 0 0 0,1 0 0 0 0,0-1 0 0 0,4-3 0 0 0,24-23 92 0 0,-2 2 96 0 0,-18 17-179 0 0,-8 7-31 0 0,0-1 0 0 0,0 0-1 0 0,0 1 1 0 0,1 0 0 0 0,3-2-1 0 0,-3 2 60 0 0,2-5 0 0 0,-6 7-87 0 0,1-1 0 0 0,0 1 0 0 0,-1-1-1 0 0,1 1 1 0 0,-1 0 0 0 0,1-1-1 0 0,0 1 1 0 0,-1 0 0 0 0,1-1 0 0 0,0 1-1 0 0,0 0 1 0 0,-1 0 0 0 0,1 0-1 0 0,0 0 1 0 0,0-1 0 0 0,-1 1 0 0 0,1 0-1 0 0,1 1 1 0 0,0-1 17 0 0,0-1 70 0 0,10 5-265 0 0,-10-4 106 0 0,-1-1-1 0 0,0 1 1 0 0,0 0-1 0 0,0 0 1 0 0,0 0-1 0 0,1 1 1 0 0,-1-1-1 0 0,0 0 1 0 0,0 0-1 0 0,0 1 1 0 0,0-1 0 0 0,0 0-1 0 0,0 1 1 0 0,0-1-1 0 0,0 1 1 0 0,0 0-1 0 0,0-1 1 0 0,0 1-1 0 0,0 0 1 0 0,0-1-1 0 0,0 1 1 0 0,0 0-1 0 0,0 0 1 0 0,0 1-1 0 0,0 0-1355 0 0,-1-2-71 0 0,0 0-12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42 294 11600 0 0,'0'0'264'0'0,"-7"5"353"0"0,6-4-559 0 0,-1 0 0 0 0,0-1-1 0 0,0 1 1 0 0,0 0 0 0 0,0-1 0 0 0,0 0 0 0 0,0 1 0 0 0,0-1-1 0 0,0 0 1 0 0,0 0 0 0 0,-3-1 0 0 0,-3 1 1012 0 0,8-12 393 0 0,0 8-1379 0 0,1 1 0 0 0,0 0 0 0 0,0-1 0 0 0,0 1 1 0 0,0 0-1 0 0,1 0 0 0 0,0 0 0 0 0,-1 0 0 0 0,1 0 1 0 0,0 0-1 0 0,0 0 0 0 0,0 1 0 0 0,5-5 0 0 0,3-6-19 0 0,-5 6-33 0 0,1 1-1 0 0,0-1 0 0 0,0 1 1 0 0,0 0-1 0 0,1 1 0 0 0,0-1 1 0 0,0 1-1 0 0,0 0 0 0 0,0 1 1 0 0,1 0-1 0 0,16-6 0 0 0,7 5-245 0 0,-31 6 208 0 0,1-1 0 0 0,-1 1 0 0 0,1 0 0 0 0,-1-1 0 0 0,1 1 0 0 0,-1 0-1 0 0,1 0 1 0 0,-1-1 0 0 0,0 1 0 0 0,1 0 0 0 0,-1 0 0 0 0,0 0 0 0 0,0-1 0 0 0,0 2 0 0 0,1-1-1 0 0,0 4 4 0 0,0 0-1 0 0,0 0 1 0 0,0 0-1 0 0,-1 0 1 0 0,1 0-1 0 0,-1 0 1 0 0,0 0-1 0 0,-1 0 0 0 0,0 6 1 0 0,-13 49 37 0 0,8-39 65 0 0,-9 31 523 0 0,11-40-411 0 0,35-50 341 0 0,-21 20-499 0 0,-4 1-53 0 0,-6 15 0 0 0,0 1 0 0 0,1 0 0 0 0,-1-1 0 0 0,0 1 0 0 0,1 0 0 0 0,-1 0 0 0 0,1-1 0 0 0,0 1 0 0 0,-1 0 0 0 0,1 0 0 0 0,0 0 0 0 0,1-2 0 0 0,2-3 1 0 0,-2 1-1 0 0,17-12-13 0 0,-17 16-45 0 0,2 11-8 0 0,1 2 66 0 0,-4-2 0 0 0,-1-1 0 0 0,0-9 2 0 0,0 1-1 0 0,0-1 1 0 0,-1 0-1 0 0,1 1 1 0 0,0-1-1 0 0,0 0 1 0 0,0 1-1 0 0,0-1 0 0 0,0 0 1 0 0,0 1-1 0 0,0-1 1 0 0,0 0-1 0 0,1 1 1 0 0,-1-1-1 0 0,0 0 1 0 0,0 1-1 0 0,0-1 0 0 0,0 0 1 0 0,0 1-1 0 0,1-1 1 0 0,-1 0-1 0 0,0 0 1 0 0,0 1-1 0 0,0-1 0 0 0,1 0 1 0 0,-1 0-1 0 0,0 1 1 0 0,0-1-1 0 0,1 0 1 0 0,-1 0-1 0 0,0 0 1 0 0,0 1-1 0 0,1-1 0 0 0,4-2 37 0 0,-4 2-33 0 0,3-3 18 0 0,0 0-1 0 0,1 0 0 0 0,-1-1 0 0 0,0 1 1 0 0,-1-1-1 0 0,1 0 0 0 0,-1 0 0 0 0,1-1 1 0 0,-1 1-1 0 0,4-8 0 0 0,16-20 25 0 0,-17 25-47 0 0,0 1 0 0 0,1 0 0 0 0,13-10 0 0 0,-11 12-10 0 0,-7 3-44 0 0,-2 3 1 0 0,0 0 52 0 0,0 0 0 0 0,1 0-1 0 0,-1 1 1 0 0,1-1 0 0 0,0 0 0 0 0,0 0-1 0 0,0 0 1 0 0,1 2 0 0 0,-1-2 0 0 0,0 0 0 0 0,0 0 1 0 0,0 0-1 0 0,-1 0 0 0 0,1 0 0 0 0,0 0 0 0 0,-1 0 1 0 0,1 1-1 0 0,-1-1 0 0 0,0 0 0 0 0,0 0 1 0 0,0 4-1 0 0,-5 21-53 0 0,5-26 55 0 0,1 0-2 0 0,-1 1 1 0 0,0-1 0 0 0,0 1 0 0 0,0-1 0 0 0,0 1 0 0 0,0-1 0 0 0,0 1 0 0 0,0-1 0 0 0,0 0 0 0 0,-1 1 0 0 0,1-1-1 0 0,-1 3 1 0 0,-6 13 12 0 0,7-16-7 0 0,0 0-1 0 0,0-1 0 0 0,0 1 1 0 0,0-1-1 0 0,0 1 1 0 0,1-1-1 0 0,-1 1 0 0 0,0-1 1 0 0,0 1-1 0 0,1-1 1 0 0,-1 1-1 0 0,1-1 1 0 0,-1 1-1 0 0,0-1 0 0 0,1 1 1 0 0,-1-1-1 0 0,1 0 1 0 0,-1 1-1 0 0,1-1 0 0 0,-1 0 1 0 0,2 1-1 0 0,-2 0 6 0 0,10 5 0 0 0,-8-6-17 0 0,-1 1 0 0 0,1-1 0 0 0,-1 0 0 0 0,1 0 0 0 0,0 0 0 0 0,-1-1 0 0 0,1 1 0 0 0,-1 0 0 0 0,1-1 0 0 0,-1 1 0 0 0,1-1 0 0 0,-1 1 0 0 0,1-1-1 0 0,-1 0 1 0 0,3-1 0 0 0,21-14-391 0 0,-21 13 341 0 0,-2 2 31 0 0,3-3-214 0 0,0 0 0 0 0,0 0 0 0 0,0 0 1 0 0,0-1-1 0 0,4-5 0 0 0,-5 6-42 0 0,0 0-1 0 0,0 0 1 0 0,0 1-1 0 0,1 0 1 0 0,9-6-1 0 0,6-5-611 0 0,-20 14 845 0 0,1-1 0 0 0,-1 1 0 0 0,0 0 0 0 0,1-1 0 0 0,-1 1-1 0 0,0-1 1 0 0,1 1 0 0 0,-1-1 0 0 0,0 1 0 0 0,0-1 0 0 0,1 1 0 0 0,-1-1 0 0 0,0 1 0 0 0,0-1 0 0 0,0 1 0 0 0,0-1 0 0 0,0 1 0 0 0,0-1-1 0 0,0 1 1 0 0,0-2 0 0 0,0 2 102 0 0,0 0-1 0 0,0 0 1 0 0,0 0-1 0 0,0-1 0 0 0,0 1 1 0 0,0 0-1 0 0,0 0 1 0 0,-1 0-1 0 0,1-1 0 0 0,0 1 1 0 0,0 0-1 0 0,0 0 1 0 0,0 0-1 0 0,-1 0 1 0 0,1 0-1 0 0,0-1 0 0 0,0 1 1 0 0,0 0-1 0 0,0 0 1 0 0,-1 0-1 0 0,1 0 0 0 0,0 0 1 0 0,0 0-1 0 0,0 0 1 0 0,-1 0-1 0 0,1 0 1 0 0,0 0-1 0 0,0 0 0 0 0,-1 0 1 0 0,1 0-1 0 0,0 0 1 0 0,0 0-1 0 0,0 0 0 0 0,-1 0 1 0 0,1 0-1 0 0,0 0 1 0 0,0 0-1 0 0,0 0 1 0 0,-1 0-1 0 0,1 0 0 0 0,0 0 1 0 0,0 1-1 0 0,0-1 1 0 0,-1 0-1 0 0,1 0 0 0 0,0 0 1 0 0,0 0-1 0 0,0 0 1 0 0,0 1-1 0 0,-1-1 1 0 0,-17 11 540 0 0,18-10-573 0 0,-1-1 1 0 0,1 1-1 0 0,-1-1 1 0 0,1 1-1 0 0,-1 0 1 0 0,1-1-1 0 0,0 1 1 0 0,-1-1-1 0 0,1 1 1 0 0,0 0-1 0 0,0 0 1 0 0,-1-1-1 0 0,1 1 1 0 0,0 0-1 0 0,0-1 1 0 0,0 1-1 0 0,0 0 1 0 0,0 0-1 0 0,0 1 1 0 0,0-2 29 0 0,0 2-6 0 0,-1 0 1 0 0,1 0 0 0 0,0 0-1 0 0,0 0 1 0 0,0-1-1 0 0,0 1 1 0 0,0 0 0 0 0,0 0-1 0 0,1 0 1 0 0,-1 0 0 0 0,0-1-1 0 0,1 1 1 0 0,0 0-1 0 0,-1-1 1 0 0,1 1 0 0 0,0 0-1 0 0,0-1 1 0 0,0 1-1 0 0,2 2 1 0 0,0-1 14 0 0,1-1 0 0 0,-1 1 0 0 0,1-1 0 0 0,0 0 0 0 0,-1 0 0 0 0,9 3 0 0 0,-9-4-70 0 0,21 12 94 0 0,-23-13-69 0 0,0 1-1 0 0,1-1 1 0 0,-1 1-1 0 0,0-1 1 0 0,0 0-1 0 0,0 1 1 0 0,1-1-1 0 0,-1 0 1 0 0,0 0-1 0 0,0 0 1 0 0,1 0-1 0 0,-1 0 1 0 0,0 0 0 0 0,0 0-1 0 0,2-1 1 0 0,2 0 90 0 0,6-4 51 0 0,-6 1-122 0 0,65-27-41 0 0,-66 29-43 0 0,0 0 0 0 0,-1 0 0 0 0,0 0-1 0 0,0 0 1 0 0,1 0 0 0 0,-1-1 0 0 0,0 0-1 0 0,-1 1 1 0 0,1-1 0 0 0,0 0 0 0 0,-1 0-1 0 0,0 0 1 0 0,0-1 0 0 0,0 1-1 0 0,0-1 1 0 0,0 1 0 0 0,-1-1 0 0 0,1 1-1 0 0,-1-1 1 0 0,1-5 0 0 0,0 1-273 0 0,-1 0-1 0 0,0 0 1 0 0,0 0-1 0 0,-1 0 1 0 0,0 0 0 0 0,-1 0-1 0 0,0-1 1 0 0,-3-14 0 0 0,3 19 9 0 0,0 0 1 0 0,0-1 0 0 0,1 1 0 0 0,-1-1 0 0 0,1 1 0 0 0,0-1 0 0 0,0 1 0 0 0,1-1 0 0 0,0 1 0 0 0,-1-1 0 0 0,1 1 0 0 0,1 0 0 0 0,-1-1 0 0 0,1 1 0 0 0,-1 0 0 0 0,1 0-1 0 0,4-5 1 0 0,-3 4-93 0 0,0 1-1 0 0,1-1 0 0 0,0 1 1 0 0,5-4-1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3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1840 0 0,'0'0'533'0'0,"0"0"1567"0"0,0 0 681 0 0,0 0 135 0 0,0 0-284 0 0,0 0-1296 0 0,-2 3-568 0 0,-18 21 321 0 0,13-16-744 0 0,1 0 0 0 0,-10 15 0 0 0,15-20-282 0 0,-1 0 1 0 0,1 0-1 0 0,-1 0 1 0 0,1 0 0 0 0,0 1-1 0 0,0-1 1 0 0,1 0 0 0 0,-1 0-1 0 0,1 1 1 0 0,-1-1 0 0 0,1 1-1 0 0,1 5 1 0 0,-1-9-58 0 0,19 130 474 0 0,-18-123-452 0 0,0-1 0 0 0,-1 1-1 0 0,0 0 1 0 0,0 0-1 0 0,-1 0 1 0 0,0 0 0 0 0,0-1-1 0 0,0 1 1 0 0,-5 10-1 0 0,1 2-15 0 0,5-16-43 0 0,-1-1-1 0 0,1 0 0 0 0,0 1 0 0 0,0-1 0 0 0,0 0 0 0 0,1 0 1 0 0,-1 1-1 0 0,0-1 0 0 0,1 0 0 0 0,-1 0 0 0 0,1 0 1 0 0,0 1-1 0 0,0-1 0 0 0,0 0 0 0 0,0 0 0 0 0,0 0 0 0 0,0 0 1 0 0,1-1-1 0 0,-1 1 0 0 0,1 0 0 0 0,-1 0 0 0 0,1-1 0 0 0,0 1 1 0 0,-1-1-1 0 0,1 0 0 0 0,0 1 0 0 0,0-1 0 0 0,0 0 1 0 0,0 0-1 0 0,0 0 0 0 0,0 0 0 0 0,0 0 0 0 0,1-1 0 0 0,-1 1 1 0 0,0-1-1 0 0,0 1 0 0 0,4-1 0 0 0,13 0-4213 0 0,-3 0-1420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3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16 3224 0 0,'-2'0'560'0'0,"-41"2"6726"0"0,40-2-6993 0 0,-1 1 0 0 0,1 0 0 0 0,-1-1 0 0 0,1 1 0 0 0,-1 1 0 0 0,1-1 0 0 0,0 0 0 0 0,0 1 0 0 0,0 0 0 0 0,-5 3 0 0 0,7-5-239 0 0,0 1-1 0 0,1 0 1 0 0,-1 0 0 0 0,0 0-1 0 0,1 0 1 0 0,-1 0 0 0 0,1 0-1 0 0,-1 0 1 0 0,1 0 0 0 0,0 1 0 0 0,-1-1-1 0 0,1 0 1 0 0,0 0 0 0 0,0 2-1 0 0,-1-1-2 0 0,1-1 0 0 0,0 1 0 0 0,-1 0 0 0 0,1-1 0 0 0,-1 1 0 0 0,1-1 0 0 0,-1 1 0 0 0,0 0 0 0 0,-1 1 0 0 0,-24 27 678 0 0,18-21-607 0 0,0-1-1 0 0,1 2 1 0 0,-8 11-1 0 0,-1 0 67 0 0,13-18-127 0 0,1 1 0 0 0,-1-1 1 0 0,1 0-1 0 0,-1 1 0 0 0,1 0 0 0 0,-2 5 0 0 0,3-7 195 0 0,2 0-229 0 0,1-1-1 0 0,-1 0 1 0 0,0 1 0 0 0,1-1-1 0 0,-1 0 1 0 0,1 0-1 0 0,0 0 1 0 0,-1 0-1 0 0,1 0 1 0 0,0-1-1 0 0,-1 1 1 0 0,1 0-1 0 0,0-1 1 0 0,0 1-1 0 0,-1-1 1 0 0,1 0-1 0 0,0 1 1 0 0,0-1-1 0 0,0 0 1 0 0,0 0-1 0 0,0 0 1 0 0,-1-1-1 0 0,1 1 1 0 0,0 0-1 0 0,0-1 1 0 0,0 1-1 0 0,-1-1 1 0 0,1 1-1 0 0,0-1 1 0 0,2-2-1 0 0,4-2-20 0 0,-1 0-1 0 0,0 0 1 0 0,-1-1-1 0 0,1 0 1 0 0,7-10-1 0 0,0 1-76 0 0,0 1 4 0 0,-8 10 16 0 0,-1-1 0 0 0,0 0 1 0 0,0 0-1 0 0,0-1 0 0 0,0 0 1 0 0,-1 0-1 0 0,0 0 0 0 0,0 0 0 0 0,-1-1 1 0 0,1 1-1 0 0,2-9 0 0 0,-6 13 17 0 0,0 1 1 0 0,0-1-1 0 0,0 1 0 0 0,0-1 0 0 0,0 1 0 0 0,0-1 0 0 0,-1 0 0 0 0,1 1 0 0 0,0 0 0 0 0,-1-1 0 0 0,1 1 0 0 0,-1-1 0 0 0,0 1 0 0 0,1-1 0 0 0,-1 1 0 0 0,0 0 0 0 0,0 0 0 0 0,0-1 0 0 0,0 1 0 0 0,-1-1 0 0 0,-8-6 18 0 0,7 7 161 0 0,3 1 79 0 0,0 0 28 0 0,0 0-17 0 0,0 0-91 0 0,0-1-128 0 0,0 0 0 0 0,0 0 0 0 0,0 0 0 0 0,0 1-1 0 0,-1-1 1 0 0,1 0 0 0 0,0 0 0 0 0,0 0 0 0 0,-1 1 0 0 0,1-1 0 0 0,-1 0 0 0 0,1 1-1 0 0,0-1 1 0 0,-1 0 0 0 0,1 1 0 0 0,-1-1 0 0 0,0 1 0 0 0,1-1 0 0 0,-1 0-1 0 0,1 1 1 0 0,-1 0 0 0 0,0-1 0 0 0,1 1 0 0 0,-1-1 0 0 0,-1 0 0 0 0,1 1 18 0 0,-1-1 124 0 0,2 1 2 0 0,0 0 11 0 0,0 0 46 0 0,0 0 27 0 0,0 0 4 0 0,0 0-24 0 0,0 0-100 0 0,0 0-41 0 0,0 0-10 0 0,2 0-13 0 0,4 0-32 0 0,-5 0 52 0 0,-1 0 16 0 0,-2 15 101 0 0,2-14-193 0 0,-1 0-1 0 0,1 0 0 0 0,0 1 1 0 0,-1-1-1 0 0,1 0 0 0 0,0 0 1 0 0,0 0-1 0 0,0 1 0 0 0,0-1 1 0 0,0 0-1 0 0,0 0 0 0 0,0 1 0 0 0,1-1 1 0 0,-1 0-1 0 0,0 0 0 0 0,1 0 1 0 0,-1 1-1 0 0,1-1 0 0 0,-1 0 1 0 0,2 2-1 0 0,1 1 22 0 0,0 1 0 0 0,0 0 0 0 0,-1 0 0 0 0,1 0-1 0 0,-1 0 1 0 0,0 1 0 0 0,-1-1 0 0 0,1 1 0 0 0,-1-1 0 0 0,0 1 0 0 0,0 8 0 0 0,-1-12-25 0 0,0-1 0 0 0,0 1 1 0 0,0 0-1 0 0,0-1 1 0 0,1 1-1 0 0,-1 0 0 0 0,1-1 1 0 0,-1 1-1 0 0,1 0 0 0 0,0-1 1 0 0,-1 1-1 0 0,1-1 0 0 0,0 1 1 0 0,0-1-1 0 0,0 0 1 0 0,0 1-1 0 0,0-1 0 0 0,0 0 1 0 0,0 0-1 0 0,2 2 0 0 0,0-2 43 0 0,0 1 0 0 0,0 0-1 0 0,0-1 1 0 0,0 0 0 0 0,0 1-1 0 0,0-1 1 0 0,0-1 0 0 0,1 1-1 0 0,5 1 1 0 0,1-2 11 0 0,-1 1 0 0 0,1-2 0 0 0,0 1 0 0 0,-1-1 0 0 0,1-1 0 0 0,13-3 0 0 0,-10 2-208 0 0,-9 2-94 0 0,0 0-1 0 0,0 0 1 0 0,0-1 0 0 0,-1 1 0 0 0,1-1 0 0 0,4-2 0 0 0,5-10-6942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3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8432 0 0,'0'0'388'0'0,"0"0"-11"0"0,0 0-114 0 0,0 0 395 0 0,0 0 204 0 0,0 0 39 0 0,0 0-50 0 0,0 0-251 0 0,0 0-110 0 0,0 0-18 0 0,11 0 752 0 0,31 1 193 0 0,-22 1-783 0 0,39-4 0 0 0,-31 2-424 0 0,-23 0-182 0 0,-1 0 0 0 0,0 1-1 0 0,1-2 1 0 0,-1 1 0 0 0,1 0 0 0 0,6-3-1 0 0,70-18 73 0 0,33-12 207 0 0,-85 24-211 0 0,18-7-63 0 0,-46 16-29 0 0,0-1-1 0 0,0 1 1 0 0,0 0-1 0 0,0-1 1 0 0,0 1-1 0 0,0-1 1 0 0,0 1-1 0 0,0-1 1 0 0,0 1-1 0 0,0-1 1 0 0,0 0-1 0 0,0 1 1 0 0,0-1-1 0 0,-1 0 1 0 0,1 0-1 0 0,1-1 1 0 0,1-1 16 0 0,2 0 3 0 0,0-1 0 0 0,0 0 0 0 0,-1 0 0 0 0,1 0-1 0 0,-1-1 1 0 0,0 1 0 0 0,0-1 0 0 0,0 0-1 0 0,-1 0 1 0 0,4-7 0 0 0,5-6 429 0 0,-9 14-442 0 0,0-1 1 0 0,0 1-1 0 0,-1-1 1 0 0,1 0 0 0 0,-1 0-1 0 0,0 0 1 0 0,-1 0-1 0 0,1 0 1 0 0,0-6-1 0 0,-1-12-10 0 0,-1 19 0 0 0,0 1 0 0 0,0 0 0 0 0,0 0 0 0 0,-1-1 0 0 0,1 1 0 0 0,-1 0 0 0 0,-2-6 0 0 0,-2 1 12 0 0,-7-13 221 0 0,11 19-232 0 0,0 0 1 0 0,0-1 0 0 0,0 1 0 0 0,0 0 0 0 0,-1 0-1 0 0,1 0 1 0 0,-1 0 0 0 0,1 0 0 0 0,-1 1 0 0 0,-2-3-1 0 0,-8-1-1 0 0,8 4 0 0 0,0-1 0 0 0,-1 0 0 0 0,1 0 0 0 0,-1 1 0 0 0,1-1 0 0 0,-1 1 0 0 0,1 0 0 0 0,-1 0 0 0 0,0 1 0 0 0,-6 0 0 0 0,-24-5 0 0 0,32 4 0 0 0,0 1 0 0 0,0 0 0 0 0,-1 0 0 0 0,1 0 0 0 0,0 0 0 0 0,0 0 0 0 0,-5 2 0 0 0,-8 0 0 0 0,-21 3 0 0 0,17-3 0 0 0,16-2 0 0 0,0 0 0 0 0,-1 0 0 0 0,1 1 0 0 0,0 0 0 0 0,0-1 0 0 0,0 1 0 0 0,0 1 0 0 0,1-1 0 0 0,-1 1 0 0 0,0-1 0 0 0,0 1 0 0 0,1 0 0 0 0,-7 5 0 0 0,5-3 0 0 0,0-1 0 0 0,0 1 0 0 0,0-1 0 0 0,-9 3 0 0 0,-12 8 0 0 0,17-5 0 0 0,2 17 0 0 0,2-16 0 0 0,1 0 0 0 0,-11 16 0 0 0,-7 14 0 0 0,-19 60 60 0 0,39-94-56 0 0,1 0-1 0 0,0 0 0 0 0,-1 11 1 0 0,2-12-5 0 0,-1-1 1 0 0,1 1 0 0 0,-1 0 0 0 0,0-1 0 0 0,-1 1 0 0 0,1 0 0 0 0,-3 4-1 0 0,2-6 9 0 0,0 1-1 0 0,0-1 1 0 0,0 1 0 0 0,0 0-1 0 0,1-1 1 0 0,0 1-1 0 0,-1 0 1 0 0,1 0-1 0 0,1 0 1 0 0,-1 0-1 0 0,0 0 1 0 0,1 0-1 0 0,0 0 1 0 0,0 0-1 0 0,0 0 1 0 0,2 6-1 0 0,-1-4 41 0 0,-1 0-1 0 0,1 0 1 0 0,-1 0-1 0 0,-1 10 1 0 0,1-2 90 0 0,4 6 78 0 0,-2-13-168 0 0,-1-4-26 0 0,0-1 0 0 0,0 0 0 0 0,0 1 0 0 0,0-1 0 0 0,0 0 0 0 0,1 0 0 0 0,-1 0 0 0 0,1 0 0 0 0,-1 0-1 0 0,1 0 1 0 0,0 0 0 0 0,0-1 0 0 0,0 1 0 0 0,0-1 0 0 0,0 1 0 0 0,4 1 0 0 0,4 2 156 0 0,0 0-1 0 0,17 4 1 0 0,-8-2-36 0 0,-6-3-82 0 0,0-1-1 0 0,23 3 0 0 0,-7-1-15 0 0,-19-4-12 0 0,1 1 0 0 0,0-1 1 0 0,-1-1-1 0 0,1 0 0 0 0,0-1 1 0 0,-1 0-1 0 0,19-4 0 0 0,1 2 21 0 0,-19 2-31 0 0,0-1-1 0 0,18-4 1 0 0,20-7 36 0 0,-19 5-10 0 0,0-1 0 0 0,34-15 0 0 0,-56 19-126 0 0,-4 3-164 0 0,0 0 0 0 0,0 1 0 0 0,0-1 0 0 0,0 1-1 0 0,1-1 1 0 0,3 1 0 0 0,-8 1-873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3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2760 0 0,'0'0'125'0'0,"0"0"317"0"0,0 0 1242 0 0,0 0 539 0 0,0 0 107 0 0,0 0-208 0 0,0 0-974 0 0,0 0-424 0 0,0 0-85 0 0,0 0-70 0 0,0 0-210 0 0,0 0-95 0 0,0 0-21 0 0,0 0-13 0 0,2 2-39 0 0,5 5-72 0 0,0-1-1 0 0,-1 1 1 0 0,0 0 0 0 0,8 13 0 0 0,-11-16-61 0 0,-1 0-1 0 0,1 1 1 0 0,-1-1 0 0 0,0 1 0 0 0,-1-1-1 0 0,1 1 1 0 0,-1 0 0 0 0,0 0 0 0 0,0 0-1 0 0,1 8 1 0 0,-1 28 452 0 0,0-21-432 0 0,-3 29-1 0 0,2-42-3 0 0,0 0-1 0 0,-1 0 0 0 0,0 0 0 0 0,-1-1 0 0 0,0 1 0 0 0,0-1 0 0 0,0 1 0 0 0,-1-1 0 0 0,1 1 1 0 0,-2-1-1 0 0,-3 6 0 0 0,6-10-1 0 0,-15 17 464 0 0,15-18-491 0 0,0 0 1 0 0,0 0 0 0 0,0 0 0 0 0,0 0 0 0 0,0 0-1 0 0,0 0 1 0 0,0-1 0 0 0,0 1 0 0 0,0 0-1 0 0,0-1 1 0 0,-1 1 0 0 0,1-1 0 0 0,0 0 0 0 0,-3 1-1 0 0,4-1 190 0 0,-11 3 9 0 0,6-2-201 0 0,3 0-26 0 0,-1 0 1 0 0,1-1-1 0 0,0 0 1 0 0,-1 1-1 0 0,1-1 0 0 0,-1 0 1 0 0,1 0-1 0 0,-1 0 1 0 0,1 0-1 0 0,0-1 0 0 0,-1 1 1 0 0,1-1-1 0 0,0 1 0 0 0,-1-1 1 0 0,1 0-1 0 0,0 0 1 0 0,0 0-1 0 0,-1 0 0 0 0,-2-3 1 0 0,4 4-18 0 0,1 0 0 0 0,-1 0 1 0 0,1-1-1 0 0,-1 1 0 0 0,1 0 1 0 0,0 0-1 0 0,-1-1 0 0 0,1 1 0 0 0,0 0 1 0 0,-1-1-1 0 0,1 1 0 0 0,0-1 1 0 0,-1 1-1 0 0,1 0 0 0 0,0-1 1 0 0,0 1-1 0 0,0-1 0 0 0,-1 1 1 0 0,1-1-1 0 0,0 1 0 0 0,0 0 0 0 0,0-1 1 0 0,0 1-1 0 0,0-1 0 0 0,0 1 1 0 0,0-1-1 0 0,0 1 0 0 0,0-1 1 0 0,0 1-1 0 0,0-1 0 0 0,0 0 1 0 0,0 0-1 0 0,0-3-167 0 0,0 0-1 0 0,0 1 0 0 0,0-1 1 0 0,1 0-1 0 0,-1 0 0 0 0,1 1 1 0 0,0-1-1 0 0,1-5 0 0 0,12-27-4368 0 0,-13 33 4139 0 0,1-1-1576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3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7832 0 0,'0'0'356'0'0,"0"0"-7"0"0,0 0 24 0 0,0 0 914 0 0,0 0 421 0 0,0 0 85 0 0,0 0-183 0 0,0 0-854 0 0,0 0-374 0 0,0 2-78 0 0,0 22 273 0 0,0-22-289 0 0,0-2 0 0 0,1 2-37 0 0,2 4-150 0 0,-2-5-37 0 0,-1-1 0 0 0,0 0 0 0 0,0 0-26 0 0,0 0-112 0 0,0 0-43 0 0,0 0-10 0 0,0 0-230 0 0,0 0-966 0 0,0 0-428 0 0,0 0-84 0 0,0 0-18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0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10656 0 0,'0'3'488'0'0,"-1"0"-254"0"0,-12 27 306 0 0,12-28 31 0 0,1-2 185 0 0,0 1-3 0 0,0 0-589 0 0,0 1 0 0 0,0-1 0 0 0,0 1 0 0 0,0-1 0 0 0,0 1 1 0 0,0 0-1 0 0,0-1 0 0 0,0 1 0 0 0,1-1 0 0 0,-1 1 0 0 0,2 1 1 0 0,10-7-705 0 0,0 0-40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3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2760 0 0,'0'0'467'0'0,"0"0"918"0"0,0 0 403 0 0,0 0 78 0 0,0 0-166 0 0,0 0-774 0 0,0 0-338 0 0,0 3-68 0 0,0 9-53 0 0,-1 0 0 0 0,0-1 0 0 0,-1 1 0 0 0,0-1 0 0 0,-7 19 0 0 0,7-23-319 0 0,0 0 0 0 0,1 0 0 0 0,-1 0 0 0 0,1 0 0 0 0,0 8 0 0 0,-5 27 298 0 0,0-15-236 0 0,-13 44 419 0 0,15-57-463 0 0,-1 0 0 0 0,0-1 0 0 0,-1 1-1 0 0,0-1 1 0 0,-1 0 0 0 0,-11 14-1 0 0,14-22-69 0 0,1 1 0 0 0,-1-1 0 0 0,-3 8 0 0 0,5-8-35 0 0,-1 0 0 0 0,1 0 0 0 0,-1-1-1 0 0,-5 7 1 0 0,3-7 8 0 0,1 1-1 0 0,-1-1 1 0 0,0 0-1 0 0,-7 4 1 0 0,11-7-47 0 0,0 0-1 0 0,0 0 1 0 0,0-1 0 0 0,0 1 0 0 0,0 0 0 0 0,0-1 0 0 0,0 1-1 0 0,0-1 1 0 0,-1 0 0 0 0,1 1 0 0 0,0-1 0 0 0,0 0-1 0 0,-1 0 1 0 0,1 0 0 0 0,0 0 0 0 0,0 0 0 0 0,-1 0 0 0 0,1 0-1 0 0,0 0 1 0 0,0 0 0 0 0,0 0 0 0 0,-1-1 0 0 0,1 1-1 0 0,0-1 1 0 0,0 1 0 0 0,0-1 0 0 0,-2 0 0 0 0,-1-2 33 0 0,1-1 1 0 0,0 1-1 0 0,-1 0 1 0 0,2-1-1 0 0,-1 1 1 0 0,0-1-1 0 0,1 0 1 0 0,-1 0-1 0 0,1 0 1 0 0,0 0-1 0 0,1 0 1 0 0,-1-1 0 0 0,-1-5-1 0 0,2 7-38 0 0,0 0 0 0 0,0 0 0 0 0,1 0 0 0 0,-1-1-1 0 0,1 1 1 0 0,-1 0 0 0 0,1-1 0 0 0,0 1 0 0 0,0 0 0 0 0,1-1 0 0 0,-1 1 0 0 0,1 0 0 0 0,-1 0-1 0 0,3-6 1 0 0,3-9-17 0 0,-6 16 0 0 0,1 1 0 0 0,-1 0 0 0 0,1 0 0 0 0,-1-1 0 0 0,1 1 0 0 0,0 0 0 0 0,-1 0 0 0 0,1 0 0 0 0,0 0 0 0 0,1-2 0 0 0,0 2 0 0 0,0-1 0 0 0,0 1 0 0 0,0 0 0 0 0,0 0 0 0 0,0 0 0 0 0,0 0 0 0 0,0 0 0 0 0,0 1 0 0 0,0-1 0 0 0,0 1 0 0 0,4-1 0 0 0,5-1-4 0 0,0 1-1 0 0,0 0 0 0 0,17 1 1 0 0,-22 1-1 0 0,0-1 1 0 0,-1 2-1 0 0,1-1 1 0 0,0 0-1 0 0,-1 1 1 0 0,0 0-1 0 0,1 1 0 0 0,-1-1 1 0 0,5 4-1 0 0,-4-3 1 0 0,-1 0-1 0 0,0 0 1 0 0,-1 1-1 0 0,1-1 1 0 0,0 1-1 0 0,-1 0 1 0 0,0 0-1 0 0,0 1 1 0 0,0-1-1 0 0,-1 1 1 0 0,1 0-1 0 0,-1 0 1 0 0,0 0-1 0 0,-1 0 1 0 0,3 7-1 0 0,-2-5 15 0 0,-1 0 1 0 0,0-1-1 0 0,-1 1 0 0 0,1 1 0 0 0,-1-1 0 0 0,0 9 0 0 0,-1-9 52 0 0,1 0 1 0 0,0 0-1 0 0,1 0 0 0 0,0 0 0 0 0,0 0 1 0 0,5 11-1 0 0,-7-17-63 0 0,1-1 0 0 0,-1 1 1 0 0,0-1-1 0 0,0 1 0 0 0,0-1 0 0 0,0 1 0 0 0,1-1 0 0 0,-1 1 1 0 0,0-1-1 0 0,0 1 0 0 0,1-1 0 0 0,-1 1 0 0 0,0-1 1 0 0,1 1-1 0 0,-1-1 0 0 0,1 0 0 0 0,-1 1 0 0 0,1-1 0 0 0,-1 0 1 0 0,0 1-1 0 0,1-1 0 0 0,-1 0 0 0 0,1 1 0 0 0,-1-1 1 0 0,1 0-1 0 0,0 0 0 0 0,-1 0 0 0 0,1 0 0 0 0,-1 1 0 0 0,2-1 1 0 0,-1 0-74 0 0,10 4-776 0 0,0-3-316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3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3224 0 0,'0'0'143'0'0,"0"0"263"0"0,0 0 1004 0 0,0 0 432 0 0,0 0 87 0 0,0 0-167 0 0,0 0-788 0 0,0 0-344 0 0,0 0-72 0 0,0 0-38 0 0,0 0-108 0 0,0 0-48 0 0,2-1-10 0 0,3-2-184 0 0,0 1 0 0 0,0 0 0 0 0,0 0 0 0 0,1 1 0 0 0,-1-1 0 0 0,1 1 0 0 0,-1 1 0 0 0,1-1 0 0 0,6 1 0 0 0,0 0 18 0 0,115-5 891 0 0,-110 1-880 0 0,-14 3-154 0 0,0 0 1 0 0,0 1-1 0 0,0-1 0 0 0,1 1 1 0 0,-1-1-1 0 0,0 1 0 0 0,1 0 1 0 0,3 0-1 0 0,0 1 37 0 0,0 0 0 0 0,1-1 0 0 0,-1 0 0 0 0,1 0 0 0 0,11-3 0 0 0,39-9 274 0 0,-36 6-212 0 0,-14 4 55 0 0,-6 0-8470 0 0,-2 2 6489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3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10912 0 0,'0'0'497'0'0,"0"0"-8"0"0,0 0-213 0 0,0 0 254 0 0,2-1 144 0 0,17-11 755 0 0,-16 10-1214 0 0,1-1 1 0 0,0 1 0 0 0,0-1-1 0 0,0 1 1 0 0,1 1 0 0 0,-1-1-1 0 0,0 0 1 0 0,1 1 0 0 0,4-1-1 0 0,9-2 186 0 0,9-1 140 0 0,-17 5-424 0 0,5 0 15 0 0,1 0 1 0 0,-1 1-1 0 0,17 4 0 0 0,90 12-30 0 0,-102-13 17 0 0,34 0 1 0 0,5 2 123 0 0,-48-4-240 0 0,-8-1 56 0 0,1 0 0 0 0,-1 0 0 0 0,0 0-1 0 0,0-1 1 0 0,1 0 0 0 0,-1 1-1 0 0,0-1 1 0 0,1-1 0 0 0,-1 1 0 0 0,0 0-1 0 0,1-1 1 0 0,-1 1 0 0 0,0-1-1 0 0,0 0 1 0 0,0 0 0 0 0,0-1 0 0 0,0 1-1 0 0,3-2 1 0 0,-3 1-1 0 0,-2 2-51 0 0,-1-1 0 0 0,1 1 0 0 0,0-1 0 0 0,0 1 0 0 0,-1-1 0 0 0,1 0 0 0 0,-1 1 0 0 0,1-1 0 0 0,-1 0 0 0 0,1 1 0 0 0,-1-1 0 0 0,1 0 0 0 0,0-1 0 0 0,4-8-281 0 0,-5 7 53 0 0,-1 2 41 0 0,1 0-609 0 0,0 1-1127 0 0,0 0-4330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4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4608 0 0,'0'0'208'0'0,"0"0"164"0"0,0 0 562 0 0,0 0 245 0 0,0 0 49 0 0,-3 1-88 0 0,-3 2-865 0 0,0 0-1 0 0,0 1 1 0 0,0-1 0 0 0,1 1-1 0 0,0 1 1 0 0,-1-1 0 0 0,1 1-1 0 0,1 0 1 0 0,-5 5 0 0 0,-6 14 256 0 0,2 1 1 0 0,1 0-1 0 0,-12 39 1 0 0,0-3 198 0 0,16-42-493 0 0,2-3 69 0 0,-1-1 0 0 0,-12 21 0 0 0,18-34-273 0 0,0-1 0 0 0,0 1-1 0 0,0 0 1 0 0,0-1-1 0 0,0 1 1 0 0,1 0-1 0 0,-1 0 1 0 0,0-1-1 0 0,1 1 1 0 0,-1 0-1 0 0,1 0 1 0 0,0 3 0 0 0,0-4 9 0 0,0 1 0 0 0,1-1 1 0 0,-1 1-1 0 0,1-1 1 0 0,-1 1-1 0 0,1-1 1 0 0,0 1-1 0 0,-1-1 1 0 0,1 0-1 0 0,0 0 1 0 0,0 1-1 0 0,0-1 1 0 0,0 0-1 0 0,3 2 0 0 0,-4-2-16 0 0,0-1-1 0 0,1 1 0 0 0,0-1 0 0 0,-1 0 0 0 0,1 1 0 0 0,-1-1 0 0 0,1 0 0 0 0,-1 1 0 0 0,1-1 0 0 0,0 0 0 0 0,-1 0 0 0 0,1 1 0 0 0,0-1 1 0 0,-1 0-1 0 0,1 0 0 0 0,0 0 0 0 0,-1 0 0 0 0,1 0 0 0 0,0 0 0 0 0,-1 0 0 0 0,1 0 0 0 0,0 0 0 0 0,-1 0 0 0 0,1 0 0 0 0,0-1 0 0 0,-1 1 1 0 0,1 0-1 0 0,0 0 0 0 0,-1-1 0 0 0,2 0 0 0 0,18-16 15 0 0,-8 6 78 0 0,120-79-278 0 0,-129 86 127 0 0,-2 3 22 0 0,0 0 1 0 0,-1 0-1 0 0,1-1 1 0 0,0 1-1 0 0,0 1 1 0 0,0-1-1 0 0,0 0 1 0 0,0 0 0 0 0,0 0-1 0 0,0 0 1 0 0,1 1-1 0 0,-1-1 1 0 0,0 0-1 0 0,2 0 1 0 0,-1 0 1 0 0,0 0 1 0 0,0 0-1 0 0,0 0 0 0 0,1 0 1 0 0,-1 0-1 0 0,0 0 1 0 0,1 1-1 0 0,-1-1 1 0 0,0 1-1 0 0,1 0 0 0 0,-1 0 1 0 0,1 0-1 0 0,-1 0 1 0 0,0 0-1 0 0,1 0 0 0 0,-1 0 1 0 0,1 1-1 0 0,-1-1 1 0 0,0 1-1 0 0,1 0 0 0 0,-1 0 1 0 0,0 0-1 0 0,0 0 1 0 0,0 0-1 0 0,0 0 1 0 0,0 1-1 0 0,3 1 0 0 0,-1 1-3 0 0,0-1 0 0 0,0 1-1 0 0,0 0 1 0 0,0 0-1 0 0,-1 1 1 0 0,0-1 0 0 0,0 1-1 0 0,0-1 1 0 0,-1 1-1 0 0,1 0 1 0 0,1 6-1 0 0,-2-6 32 0 0,0-1-1 0 0,0 1 1 0 0,0-1-1 0 0,1 1 1 0 0,0-1-1 0 0,0 0 1 0 0,0 0-1 0 0,0 0 1 0 0,0 0-1 0 0,1-1 1 0 0,0 1-1 0 0,-1-1 1 0 0,2 0-1 0 0,-1 0 0 0 0,0-1 1 0 0,0 1-1 0 0,1-1 1 0 0,-1 0-1 0 0,1 0 1 0 0,0 0-1 0 0,0-1 1 0 0,-1 1-1 0 0,1-1 1 0 0,0 0-1 0 0,0-1 1 0 0,0 1-1 0 0,0-1 1 0 0,0 0-1 0 0,0 0 0 0 0,0-1 1 0 0,0 0-1 0 0,0 1 1 0 0,0-2-1 0 0,0 1 1 0 0,0 0-1 0 0,0-1 1 0 0,-1 0-1 0 0,1 0 1 0 0,7-5-1 0 0,10-7-68 0 0,0 1 46 0 0,-1 0 0 0 0,26-24-1 0 0,-44 35 9 0 0,-1 0 0 0 0,0 0 0 0 0,0 0-1 0 0,0 0 1 0 0,0-1 0 0 0,0 1-1 0 0,-1 0 1 0 0,1-1 0 0 0,1-3 0 0 0,-3 5 0 0 0,0 0-1 0 0,0 0 1 0 0,0 0 0 0 0,0 0 0 0 0,0 0 0 0 0,0 0 0 0 0,0 0 0 0 0,0 0 0 0 0,0 0 0 0 0,-1 0 0 0 0,1 0 0 0 0,0 1 0 0 0,-1-1-1 0 0,1 0 1 0 0,-1 0 0 0 0,1 0 0 0 0,-1 0 0 0 0,1 1 0 0 0,-1-1 0 0 0,0 0 0 0 0,1 0 0 0 0,-1 1 0 0 0,0-1 0 0 0,0 1 0 0 0,1-1-1 0 0,-1 0 1 0 0,0 1 0 0 0,0 0 0 0 0,-1-1 0 0 0,-18-14 56 0 0,15 12-36 0 0,1-1-1 0 0,-1 1 0 0 0,1 0 0 0 0,-1 0 0 0 0,0 1 0 0 0,0-1 0 0 0,-10-2 0 0 0,1 2 4 0 0,-1 1-1 0 0,0 0 1 0 0,0 1-1 0 0,0 1 0 0 0,-20 2 1 0 0,-74 15 476 0 0,93-14-333 0 0,4-1-58 0 0,2-1-63 0 0,-1 1 1 0 0,1 0-1 0 0,-1 1 0 0 0,1 0 0 0 0,0 1 0 0 0,-12 6 0 0 0,17-6-65 0 0,5-4-153 0 0,0 0-71 0 0,0 1 214 0 0,0-1-1 0 0,0 1 1 0 0,0-1 0 0 0,0 1-1 0 0,1-1 1 0 0,-1 1-1 0 0,0-1 1 0 0,0 1 0 0 0,1-1-1 0 0,-1 1 1 0 0,0-1-1 0 0,1 1 1 0 0,-1-1 0 0 0,0 1-1 0 0,1-1 1 0 0,-1 0 0 0 0,0 1-1 0 0,1-1 1 0 0,-1 0-1 0 0,1 1 1 0 0,-1-1 0 0 0,1 0-1 0 0,-1 0 1 0 0,1 1 0 0 0,-1-1-1 0 0,1 0 1 0 0,-1 0-1 0 0,1 0 1 0 0,0 0 0 0 0,0 1-1 0 0,17 0-1070 0 0,3-1-442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4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 12528 0 0,'0'0'281'0'0,"0"0"40"0"0,0 0 22 0 0,0 0-39 0 0,-1-2-117 0 0,-3-4 237 0 0,3 4 120 0 0,1 2 28 0 0,0 0-48 0 0,-2 2-218 0 0,-55 55 799 0 0,42-41-794 0 0,-16 22-110 0 0,31-38-199 0 0,-1 1-1 0 0,1 0 1 0 0,-1 0-1 0 0,1 0 0 0 0,0 0 1 0 0,-1 0-1 0 0,1 0 1 0 0,0 1-1 0 0,0-1 0 0 0,0 0 1 0 0,0 0-1 0 0,0 0 0 0 0,0 0 1 0 0,0 0-1 0 0,0 0 1 0 0,0 0-1 0 0,1 0 0 0 0,0 2 1 0 0,8 16 138 0 0,-9-18-133 0 0,1 0 1 0 0,-1-1-1 0 0,1 1 0 0 0,-1 0 1 0 0,1-1-1 0 0,0 1 0 0 0,-1-1 1 0 0,1 1-1 0 0,0-1 0 0 0,0 1 1 0 0,-1-1-1 0 0,1 1 0 0 0,0-1 1 0 0,1 1-1 0 0,2 1 18 0 0,2 1 11 0 0,1 1 0 0 0,-1-2 0 0 0,1 1 0 0 0,-1-1 0 0 0,1 0 0 0 0,0 0 0 0 0,0-1 1 0 0,0 0-1 0 0,0 0 0 0 0,13-1 0 0 0,8 2 5 0 0,10 2-29 0 0,-25 0-1 0 0,-13-4-9 0 0,0 0-1 0 0,1 1 1 0 0,-1-1-1 0 0,0 0 1 0 0,0 0 0 0 0,0 0-1 0 0,1 0 1 0 0,-1 0-1 0 0,0 1 1 0 0,0-1 0 0 0,0 0-1 0 0,0 0 1 0 0,0 1-1 0 0,1-1 1 0 0,-1 0 0 0 0,0 0-1 0 0,0 0 1 0 0,0 1-1 0 0,0-1 1 0 0,0 0 0 0 0,0 0-1 0 0,0 1 1 0 0,0-1-1 0 0,0 0 1 0 0,0 0 0 0 0,0 1-1 0 0,0-1 1 0 0,0 0-1 0 0,0 0 1 0 0,0 1-1 0 0,0-1 1 0 0,0 0 0 0 0,0 0-1 0 0,0 0 1 0 0,-1 1-1 0 0,1-1 1 0 0,0 0 0 0 0,0 0-1 0 0,0 0 1 0 0,0 1-1 0 0,0-1 1 0 0,-1 0 0 0 0,1 0-1 0 0,0 0 1 0 0,0 1-1 0 0,0-1 1 0 0,-1 0 0 0 0,-7 8 28 0 0,-15 8 12 0 0,0 0 0 0 0,-48 22 0 0 0,-56 14-1523 0 0,107-46-4769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4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1 1376 0 0,'0'0'468'0'0,"0"0"1428"0"0,0 0 625 0 0,-2 2 126 0 0,-19 35 840 0 0,-7 26-2825 0 0,8-17-223 0 0,-11 14 208 0 0,-2-1 1 0 0,-3-1 0 0 0,-2-2 0 0 0,-3-2-1 0 0,-52 54 1 0 0,84-98-515 0 0,-1-1 0 0 0,0 0-1 0 0,-1 0 1 0 0,0-1 0 0 0,-21 12-1 0 0,27-18-80 0 0,0 1 0 0 0,0-1-1 0 0,0 0 1 0 0,-1 0-1 0 0,1 0 1 0 0,0-1 0 0 0,-1 0-1 0 0,1 0 1 0 0,-1 0 0 0 0,1-1-1 0 0,-1 0 1 0 0,1 0-1 0 0,-1 0 1 0 0,1-1 0 0 0,-1 0-1 0 0,1 0 1 0 0,-6-2-1 0 0,8 3-13 0 0,1-1 0 0 0,0 0-1 0 0,0 0 1 0 0,0 0-1 0 0,1-1 1 0 0,-1 1 0 0 0,0 0-1 0 0,0-1 1 0 0,1 1-1 0 0,-1-1 1 0 0,0 0 0 0 0,1 1-1 0 0,0-1 1 0 0,-1 0-1 0 0,1 0 1 0 0,0 0 0 0 0,0 0-1 0 0,-1-3 1 0 0,0-1 3 0 0,0-1 0 0 0,1 0 0 0 0,-1 0 0 0 0,1-10 0 0 0,-1 2-85 0 0,2 9 46 0 0,0 1-1 0 0,0-1 1 0 0,0 0-1 0 0,1 0 1 0 0,-1 0-1 0 0,2 1 1 0 0,-1-1-1 0 0,1 0 1 0 0,-1 1-1 0 0,1-1 0 0 0,5-8 1 0 0,-2 6 5 0 0,0-1-1 0 0,1 1 1 0 0,-1 1-1 0 0,1-1 1 0 0,1 1 0 0 0,8-8-1 0 0,-10 11-9 0 0,0-1-1 0 0,1 1 0 0 0,-1 1 1 0 0,1-1-1 0 0,0 1 0 0 0,0 0 1 0 0,0 0-1 0 0,0 1 1 0 0,1 0-1 0 0,-1 0 0 0 0,1 0 1 0 0,-1 1-1 0 0,1 0 0 0 0,0 0 1 0 0,-1 1-1 0 0,1-1 0 0 0,0 2 1 0 0,0-1-1 0 0,-1 1 0 0 0,1 0 1 0 0,-1 0-1 0 0,11 4 0 0 0,-7-2-32 0 0,-2 0-2 0 0,0 0-1 0 0,-1 0 1 0 0,1 0-1 0 0,-1 1 1 0 0,0 0-1 0 0,11 9 1 0 0,-12-8 34 0 0,47 43-14 0 0,-47-42 21 0 0,0 1 1 0 0,0 0-1 0 0,-1 0 0 0 0,-1 1 1 0 0,1-1-1 0 0,4 12 0 0 0,6 15 128 0 0,-7-17-100 0 0,0 0-1 0 0,-1 1 1 0 0,-1 0 0 0 0,6 35-1 0 0,-11-51-30 0 0,0 6 0 0 0,0 1 0 0 0,0-1 0 0 0,-1 1 0 0 0,0-1 0 0 0,0 1 0 0 0,-1-1 0 0 0,-2 13 0 0 0,-1 1-22 0 0,4-21-89 0 0,0-1-869 0 0,-1 1-3598 0 0,-4 2-1546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4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12872 0 0,'0'0'588'0'0,"0"0"-12"0"0,0 0-294 0 0,0 0 138 0 0,1 1 100 0 0,3 9 95 0 0,-2-7-515 0 0,-1 0 0 0 0,1 0 0 0 0,-1 0 0 0 0,0 1 1 0 0,0-1-1 0 0,0 1 0 0 0,-1-1 0 0 0,1 1 1 0 0,-1-1-1 0 0,0 1 0 0 0,0-1 0 0 0,-1 6 0 0 0,-5 65 816 0 0,3-25-450 0 0,2-25-376 0 0,1 0 0 0 0,2 1 0 0 0,0-1 0 0 0,10 40 0 0 0,-9-45-117 0 0,1-2 291 0 0,-1 1 0 0 0,1 23 1 0 0,-4-40-1188 0 0,0-1-416 0 0,0 0-79 0 0,0 0-19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4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12440 0 0,'0'0'957'0'0,"0"0"-456"0"0,0 0 403 0 0,2 0 243 0 0,12-1 630 0 0,27-4-1 0 0,42-14-898 0 0,-28 5-595 0 0,-18 5-181 0 0,77-18-165 0 0,-52 8-2906 0 0,-46 13-3500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4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3224 0 0,'0'0'143'0'0,"0"0"305"0"0,0 0 1176 0 0,0 0 509 0 0,0 0 105 0 0,-1 2-211 0 0,-5 18-1178 0 0,1 1 0 0 0,0 0-1 0 0,2 0 1 0 0,-2 30 0 0 0,5-13-618 0 0,2-1 1 0 0,11 69-1 0 0,-9-80-154 0 0,-2 0 0 0 0,-1 0 0 0 0,-1 0 0 0 0,-6 45-1 0 0,4-57-16 0 0,-1 0 0 0 0,0 0 0 0 0,-1 0 0 0 0,-1 0 0 0 0,0-1 0 0 0,-1 1 0 0 0,-8 12 0 0 0,14-26-60 0 0,-2 4 28 0 0,0-1 0 0 0,-1 1 0 0 0,1-1 0 0 0,-1 0 0 0 0,0 0 0 0 0,0 0 0 0 0,0 0 0 0 0,-1 0 0 0 0,1-1 0 0 0,-1 1 0 0 0,1-1 0 0 0,-1 0 0 0 0,0 0 0 0 0,0 0 0 0 0,-4 1 0 0 0,6-3-20 0 0,1 0-1 0 0,-1 0 0 0 0,1 1 0 0 0,-1-1 0 0 0,1 0 1 0 0,-1 0-1 0 0,0 0 0 0 0,1-1 0 0 0,-1 1 0 0 0,1 0 0 0 0,-1-1 1 0 0,1 1-1 0 0,-1-1 0 0 0,1 1 0 0 0,-1-1 0 0 0,1 1 0 0 0,-3-3 1 0 0,-23-18 52 0 0,18 13-28 0 0,4 5 13 0 0,0-1 5 0 0,0 1 1 0 0,1-1-1 0 0,-8-8 1 0 0,11 10-11 0 0,0 0 0 0 0,0 0 0 0 0,-1 0 1 0 0,2 0-1 0 0,-1 0 0 0 0,0 0 1 0 0,0 0-1 0 0,1 0 0 0 0,-1 0 0 0 0,1 0 1 0 0,-1 0-1 0 0,1 0 0 0 0,0-4 0 0 0,0 4 32 0 0,0 0 0 0 0,0 0 0 0 0,0 1 0 0 0,0-1 0 0 0,0 0 0 0 0,0 0 0 0 0,1 0 0 0 0,-1 0 0 0 0,1 1 0 0 0,-1-1 0 0 0,1 0 0 0 0,0 0 0 0 0,-1 1 0 0 0,1-1 0 0 0,0 0 0 0 0,2-1 0 0 0,3-6 308 0 0,-5 8-283 0 0,0-1-1 0 0,1 0 1 0 0,-1 1-1 0 0,0 0 1 0 0,1-1-1 0 0,-1 1 0 0 0,0-1 1 0 0,4-1-1 0 0,19-13 435 0 0,-17 11-501 0 0,-1 0 1 0 0,1 0-1 0 0,0 1 1 0 0,0 0-1 0 0,0 1 1 0 0,1 0 0 0 0,-1 0-1 0 0,10-2 1 0 0,-9 4-22 0 0,-5 0-3 0 0,1 0 1 0 0,-1 1-1 0 0,0-1 1 0 0,0 0-1 0 0,0 0 1 0 0,0-1 0 0 0,0 1-1 0 0,0-1 1 0 0,3-1-1 0 0,-4 1-10 0 0,0 1-2 0 0,-1 0 1 0 0,1 0 0 0 0,0 0 0 0 0,0 1-1 0 0,-1-1 1 0 0,1 1 0 0 0,0-1 0 0 0,0 1-1 0 0,2-1 1 0 0,-3 0-71 0 0,1 1 0 0 0,-1-1 0 0 0,1 0 0 0 0,0 0 0 0 0,-1 0 0 0 0,0 0 0 0 0,1 0 0 0 0,-1-1 0 0 0,0 1 0 0 0,1 0-1 0 0,-1 0 1 0 0,1-3 0 0 0,-1 3-94 0 0,1-1-431 0 0,8-15-3759 0 0,-9 4 2762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4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 16783 0 0,'0'-15'1522'0'0,"-1"11"-1250"0"0,-3 1-120 0 0,3 2 472 0 0,1 1 196 0 0,0 0 38 0 0,0 0-84 0 0,0 0-380 0 0,0 0-159 0 0,0 0-38 0 0,0 0-23 0 0,0 0-73 0 0,0 0-81 0 0,0 0-311 0 0,0 0-157 0 0,0 0-1410 0 0,0 0-5503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1840 0 0,'0'0'496'0'0,"0"0"1412"0"0,0 0 620 0 0,0 0 120 0 0,0 0-268 0 0,0 0-1239 0 0,0 0-542 0 0,0 0-109 0 0,0 0-58 0 0,1 2-176 0 0,2 1-212 0 0,0 0-1 0 0,-1-1 1 0 0,1 1-1 0 0,0-1 1 0 0,1 1-1 0 0,-1-1 1 0 0,0 0-1 0 0,1 0 1 0 0,-1-1-1 0 0,1 1 1 0 0,0-1-1 0 0,-1 0 1 0 0,1 1-1 0 0,0-2 1 0 0,6 2-1 0 0,4 0 7 0 0,1-1 1 0 0,0 0-1 0 0,-1-1 0 0 0,1-1 0 0 0,0 0 0 0 0,-1-1 0 0 0,16-4 1 0 0,-6 1-49 0 0,-16 4-61 0 0,0-1 0 0 0,0 0 0 0 0,15-6 0 0 0,-22 8 35 0 0,1-1-48 0 0,1 0 0 0 0,-1 0 0 0 0,0-1 1 0 0,1 1-1 0 0,-1 0 0 0 0,0-1 0 0 0,2-2 0 0 0,-3 3 43 0 0,0 1-1 0 0,-1-1 1 0 0,1 0 0 0 0,-1 0-1 0 0,1 0 1 0 0,-1 0 0 0 0,0 0-1 0 0,1 0 1 0 0,-1 0-1 0 0,0 0 1 0 0,0 0 0 0 0,0 0-1 0 0,0-1 1 0 0,0 1 0 0 0,0 0-1 0 0,0 0 1 0 0,0 0-1 0 0,0 0 1 0 0,0 0 0 0 0,0 0-1 0 0,-1-1 1 0 0,0-1-13 0 0,0 0 0 0 0,0 0 0 0 0,-1 1 0 0 0,1-1 0 0 0,-1 0 0 0 0,1 1-1 0 0,-1 0 1 0 0,0-1 0 0 0,0 1 0 0 0,0 0 0 0 0,0 0 0 0 0,0 0 0 0 0,-4-3 0 0 0,0 1 4 0 0,1 1 0 0 0,0 0 0 0 0,-1 0 0 0 0,0 0 0 0 0,-10-2 0 0 0,13 4 36 0 0,1 1 0 0 0,-1 0 0 0 0,1 0 1 0 0,-1 0-1 0 0,0 0 0 0 0,1 0 0 0 0,-1 1 0 0 0,1-1 1 0 0,-5 2-1 0 0,-3 1-20 0 0,5-2 59 0 0,0 1 1 0 0,1 0 0 0 0,-1-1-1 0 0,1 2 1 0 0,-1-1 0 0 0,1 0-1 0 0,-8 7 1 0 0,-1 0 86 0 0,7-5-32 0 0,0 0 0 0 0,0 1 1 0 0,1 0-1 0 0,-1 0 0 0 0,1 0 0 0 0,1 1 0 0 0,-1 0 1 0 0,1 0-1 0 0,0 0 0 0 0,0 0 0 0 0,0 1 0 0 0,-3 8 1 0 0,3-3 90 0 0,0 1 0 0 0,0-1 0 0 0,-2 21 0 0 0,5-27-136 0 0,1 0-1 0 0,0 0 1 0 0,0 0-1 0 0,0 1 1 0 0,1-1-1 0 0,0 0 1 0 0,0 0-1 0 0,0-1 0 0 0,4 12 1 0 0,-3-14-36 0 0,-1 0 0 0 0,0 0-1 0 0,1 1 1 0 0,0-1 0 0 0,-1-1 0 0 0,1 1 0 0 0,0 0 0 0 0,1 0-1 0 0,-1-1 1 0 0,0 0 0 0 0,1 1 0 0 0,0-1 0 0 0,-1 0 0 0 0,1 0 0 0 0,0 0-1 0 0,0 0 1 0 0,0-1 0 0 0,0 1 0 0 0,0-1 0 0 0,0 0 0 0 0,1 0 0 0 0,-1 0-1 0 0,0 0 1 0 0,1-1 0 0 0,-1 1 0 0 0,0-1 0 0 0,1 0 0 0 0,5 0-1 0 0,-5 0 4 0 0,0-1 0 0 0,0 0-1 0 0,0 1 1 0 0,0-2-1 0 0,0 1 1 0 0,0 0-1 0 0,0-1 1 0 0,0 0-1 0 0,-1 0 1 0 0,1 0-1 0 0,5-3 1 0 0,4-6-2522 0 0,19-17 0 0 0,-13 10-2550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0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1840 0 0,'0'0'463'0'0,"0"0"1270"0"0,0 0 553 0 0,-1 2 108 0 0,-1 6-1659 0 0,-1 1 0 0 0,2 0 1 0 0,-1 0-1 0 0,1 0 0 0 0,1 0 0 0 0,0 9 1 0 0,-1-4-553 0 0,1-1 1 0 0,-4 15 0 0 0,-17 84 528 0 0,20-102-677 0 0,-1 0 1 0 0,1 0-1 0 0,1-1 0 0 0,0 13 1 0 0,0-5 35 0 0,0-15-64 0 0,0-1 0 0 0,0 0-1 0 0,0 0 1 0 0,0 0 0 0 0,0 0-1 0 0,-1 0 1 0 0,1 0 0 0 0,0 0-1 0 0,-1 0 1 0 0,1 0 0 0 0,-1 0-1 0 0,0 2 1 0 0,0-2 57 0 0,1-1 3 0 0,0 0-3 0 0,0 0 0 0 0,0 0 10 0 0,0 0 44 0 0,0 0 11 0 0,1-2 6 0 0,3-11-46 0 0,0-1 0 0 0,5-28 0 0 0,-7 28-66 0 0,1 0 0 0 0,9-24 0 0 0,-4 12-24 0 0,-6 22 1 0 0,-1 0 0 0 0,0-1 0 0 0,1 1 0 0 0,0 0 0 0 0,3-5 0 0 0,10-21 1 0 0,-14 25-3 0 0,1 1 1 0 0,0 0 0 0 0,0-1-1 0 0,0 1 1 0 0,1 0 0 0 0,-1 0-1 0 0,1 0 1 0 0,0 1 0 0 0,6-7-1 0 0,-7 8-51 0 0,2-5 29 0 0,-4 7 23 0 0,0 0 0 0 0,0 0 0 0 0,0 0 0 0 0,0 0 0 0 0,0 0 1 0 0,0 0-1 0 0,0 0 0 0 0,0 0 0 0 0,0 0 0 0 0,1-1 0 0 0,-1 1 0 0 0,0 0 1 0 0,0 0-1 0 0,0 0 0 0 0,0 0 0 0 0,0 0 0 0 0,0 0 0 0 0,0 0 0 0 0,0 0 0 0 0,0 0 1 0 0,0 0-1 0 0,0 0 0 0 0,0 0 0 0 0,1 0 0 0 0,-1 0 0 0 0,0 0 0 0 0,0 0 0 0 0,0 0 1 0 0,0 0-1 0 0,0 0 0 0 0,0 0 0 0 0,0 0 0 0 0,0 0 0 0 0,0 0 0 0 0,1 0 0 0 0,-1 0 1 0 0,0 0-1 0 0,0 0 0 0 0,0 0 0 0 0,0 0 0 0 0,0 0 0 0 0,0 0 0 0 0,0 0 1 0 0,0 0-1 0 0,0 0 0 0 0,0 0 0 0 0,0 0 0 0 0,1 1 0 0 0,1 0-6 0 0,1 1-1 0 0,0 0 1 0 0,0 0-1 0 0,0 0 1 0 0,-1 0-1 0 0,1 0 1 0 0,-1 0-1 0 0,0 1 1 0 0,0-1-1 0 0,0 1 1 0 0,0 0-1 0 0,0 0 1 0 0,0 0-1 0 0,-1 0 1 0 0,1 0-1 0 0,-1 0 1 0 0,0 0-1 0 0,0 0 1 0 0,0 0-1 0 0,0 1 1 0 0,0 3-1 0 0,2 10 6 0 0,-1 1 1 0 0,-1 30-1 0 0,-1-43 2 0 0,-1 5-1 0 0,0 0 1 0 0,-3 14 0 0 0,3-19 1 0 0,0 0 0 0 0,0 0 0 0 0,0 0 0 0 0,0 1 0 0 0,1-1 0 0 0,0 0 0 0 0,0 0 0 0 0,1 1 0 0 0,-1-1 0 0 0,1 0 0 0 0,2 6 1 0 0,-3-10 67 0 0,0-1 44 0 0,0 0-13 0 0,0 0-11 0 0,0-3-50 0 0,0 0 0 0 0,1-1 0 0 0,-1 1 0 0 0,1-1 0 0 0,0 1 0 0 0,0 0 0 0 0,0 0 0 0 0,0-1 0 0 0,2-4 0 0 0,4-8 61 0 0,16-51 69 0 0,-11 34-116 0 0,-9 24-43 0 0,10-23-63 0 0,-12 30 35 0 0,0 0 1 0 0,0 0-1 0 0,0 1 1 0 0,0-1-1 0 0,0 0 0 0 0,1 1 1 0 0,-1-1-1 0 0,0 1 1 0 0,1-1-1 0 0,-1 1 1 0 0,1 0-1 0 0,3-3 0 0 0,19-5 16 0 0,-24 9 4 0 0,1 1 1 0 0,-1-1-1 0 0,1 0 1 0 0,-1 0-1 0 0,1 0 1 0 0,-1 0-1 0 0,1 0 1 0 0,-1 1-1 0 0,1-1 1 0 0,-1 0-1 0 0,1 0 1 0 0,-1 1-1 0 0,1-1 1 0 0,-1 0-1 0 0,1 1 1 0 0,-1-1-1 0 0,0 1 1 0 0,1-1-1 0 0,-1 0 1 0 0,0 1-1 0 0,1-1 1 0 0,-1 1-1 0 0,0-1 1 0 0,1 2-1 0 0,-1-2 2 0 0,5 6-2 0 0,-4-5 2 0 0,1 1 0 0 0,-1 0 0 0 0,1-1 1 0 0,-1 1-1 0 0,0 0 0 0 0,1 0 0 0 0,-1 0 1 0 0,0 0-1 0 0,0 0 0 0 0,-1 0 0 0 0,1 1 1 0 0,0-1-1 0 0,-1 0 0 0 0,1 0 0 0 0,-1 1 1 0 0,0 1-1 0 0,-5 95 200 0 0,2-75-183 0 0,2-21 4 0 0,1 0 153 0 0,0 1-1139 0 0,0-2-3342 0 0,0-2-998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33 5984 0 0,'0'0'464'0'0,"1"-2"-306"0"0,-1 2-92 0 0,0-1 0 0 0,0 0-1 0 0,1 1 1 0 0,-1-1 0 0 0,0 0-1 0 0,0 1 1 0 0,0-1-1 0 0,0 0 1 0 0,1 0 0 0 0,-1 1-1 0 0,0-1 1 0 0,-1 0-1 0 0,1 0 1 0 0,0 1 0 0 0,0-1-1 0 0,0 0 1 0 0,0 1-1 0 0,-1-2 1 0 0,-9-13 5605 0 0,9 14-5559 0 0,0 1 0 0 0,0 0 0 0 0,0 0 1 0 0,1-1-1 0 0,-1 1 0 0 0,0 0 1 0 0,0 0-1 0 0,0 0 0 0 0,0 0 0 0 0,0 0 1 0 0,1 0-1 0 0,-1 1 0 0 0,0-1 1 0 0,0 0-1 0 0,0 0 0 0 0,0 1 0 0 0,-1 0 1 0 0,-3 0 370 0 0,0-1-338 0 0,0 1 1 0 0,0 0-1 0 0,1 0 1 0 0,-1 0-1 0 0,1 0 1 0 0,-1 1 0 0 0,1 0-1 0 0,0 0 1 0 0,-1 0-1 0 0,1 0 1 0 0,0 1-1 0 0,0-1 1 0 0,1 1 0 0 0,-1 0-1 0 0,-3 4 1 0 0,0 0-55 0 0,-9 10 59 0 0,1 0 0 0 0,1 1 0 0 0,-15 23-1 0 0,20-27-121 0 0,-22 44 78 0 0,28-51-98 0 0,0-1-1 0 0,1 0 0 0 0,0 1 0 0 0,0-1 1 0 0,1 1-1 0 0,0 0 0 0 0,-1 10 0 0 0,3-1 69 0 0,1-13-48 0 0,2 3 252 0 0,-5-4-223 0 0,2 2-7 0 0,13 10 195 0 0,-5-5-214 0 0,-6-6-31 0 0,-1 0 0 0 0,1 0 0 0 0,0-1 0 0 0,0 0 1 0 0,0 1-1 0 0,0-1 0 0 0,1 0 0 0 0,3 1 0 0 0,-2-1 3 0 0,6 3-45 0 0,8 15 20 0 0,-14-11 65 0 0,-4-3-36 0 0,-1-1 1 0 0,0 1 0 0 0,-1-1-1 0 0,1 1 1 0 0,-1-1-1 0 0,0 0 1 0 0,0 1 0 0 0,-1-1-1 0 0,-2 6 1 0 0,2-5 32 0 0,-1-1 1 0 0,0 0-1 0 0,-1 0 1 0 0,1 0-1 0 0,-1 0 1 0 0,0-1-1 0 0,-8 8 0 0 0,1-1 67 0 0,9-9-87 0 0,0-1 1 0 0,1 1-1 0 0,-1-1 0 0 0,0 1 0 0 0,0-1 0 0 0,0 0 0 0 0,-3 1 0 0 0,3-1-9 0 0,0 0 0 0 0,0 0 1 0 0,1-1-1 0 0,-1 1 0 0 0,1 0 0 0 0,-1 1 0 0 0,1-1 1 0 0,-3 2-1 0 0,3 0-6 0 0,1-2-5 0 0,0-1 0 0 0,0 1-1 0 0,-1-1 1 0 0,1 1 0 0 0,0-1 0 0 0,-1 1-1 0 0,1-1 1 0 0,0 1 0 0 0,-1-1 0 0 0,1 1-1 0 0,0-1 1 0 0,-1 1 0 0 0,1-1 0 0 0,-1 0 0 0 0,1 1-1 0 0,-1-1 1 0 0,1 0 0 0 0,-1 1 0 0 0,1-1-1 0 0,-1 0 1 0 0,1 0 0 0 0,-1 0 0 0 0,0 1 0 0 0,1-1-1 0 0,-1 0 1 0 0,1 0 0 0 0,-1 0 0 0 0,0 0-1 0 0,-1 1-423 0 0,7-11-1518 0 0,1-2-2634 0 0,-2 2-1381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4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12528 0 0,'0'0'281'0'0,"0"0"40"0"0,0 0 22 0 0,0 0-39 0 0,1-2-59 0 0,1-2 92 0 0,0 1 1 0 0,0-1-1 0 0,0 0 0 0 0,1 1 0 0 0,-1 0 0 0 0,1-1 1 0 0,0 1-1 0 0,0 0 0 0 0,1 0 0 0 0,-1 1 0 0 0,0-1 1 0 0,6-3-1 0 0,-3 3-180 0 0,-1 0 0 0 0,1 0 0 0 0,0 1 1 0 0,0 0-1 0 0,0 0 0 0 0,0 0 0 0 0,12-1 0 0 0,-4 1-132 0 0,25-8 0 0 0,-29 7-314 0 0,0 1-1 0 0,0-1 0 0 0,1 2 0 0 0,12-1 1 0 0,-18 2-198 0 0,0-1 0 0 0,1 1 1 0 0,-1-1-1 0 0,9-2 1 0 0,-3-2-762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4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6912 0 0,'-5'3'208'0'0,"1"1"1"0"0,0-1-1 0 0,0 1 0 0 0,0-1 1 0 0,1 1-1 0 0,-1 0 1 0 0,1 0-1 0 0,0 1 0 0 0,0-1 1 0 0,1 1-1 0 0,-1 0 1 0 0,-2 7-1 0 0,-10 28 2492 0 0,10-29-2169 0 0,0 1-1 0 0,1-1 1 0 0,1 1 0 0 0,-5 22-1 0 0,3 2 637 0 0,3-26-754 0 0,0 0 0 0 0,0 18 1 0 0,1-23-301 0 0,0-4-92 0 0,1 0 0 0 0,0 1 0 0 0,0-1 0 0 0,0 0 0 0 0,0 0 0 0 0,0 1-1 0 0,0-1 1 0 0,0 0 0 0 0,0 0 0 0 0,0 0 0 0 0,1 1 0 0 0,-1-1 0 0 0,0 0-1 0 0,1 0 1 0 0,-1 0 0 0 0,1 0 0 0 0,-1 0 0 0 0,1 1 0 0 0,1 0-1 0 0,-1 0-356 0 0,-1-2-133 0 0,0 0-38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4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11952 0 0,'0'0'546'0'0,"0"0"-10"0"0,0 0-254 0 0,-1 2 199 0 0,-1 3-134 0 0,-1-1 1 0 0,1 2-1 0 0,1-1 1 0 0,-1 0-1 0 0,1 0 1 0 0,0 1-1 0 0,-1 8 0 0 0,0 44 576 0 0,2-45-548 0 0,2 2-184 0 0,-1-8-129 0 0,0-1 1 0 0,0 0-1 0 0,0 0 0 0 0,-1 0 0 0 0,0 10 0 0 0,0-14 9 0 0,0-2 19 0 0,0 0 6 0 0,0 0 0 0 0,0 0-5 0 0,0 0-22 0 0,11-19 113 0 0,-4 7-171 0 0,-6 11-13 0 0,0-1 1 0 0,0 0-1 0 0,0 0 0 0 0,0 0 0 0 0,0 0 1 0 0,0 1-1 0 0,-1-1 0 0 0,2-4 1 0 0,-2 4-9 0 0,1-1 1 0 0,0 1-1 0 0,0 0 1 0 0,0 0 0 0 0,0 0-1 0 0,0 0 1 0 0,2-3-1 0 0,6-11 12 0 0,-6 11 0 0 0,-1 0-1 0 0,1 0 1 0 0,0 1-1 0 0,1-1 1 0 0,-1 1-1 0 0,1 0 1 0 0,0 0-1 0 0,0 0 1 0 0,8-6-1 0 0,-3 2 58 0 0,-4 4-59 0 0,-4 4-7 0 0,-1-1 0 0 0,1 0 0 0 0,0 1 0 0 0,0-1 0 0 0,0 1 0 0 0,-1-1-1 0 0,1 1 1 0 0,0 0 0 0 0,0-1 0 0 0,0 1 0 0 0,0 0 0 0 0,0-1 0 0 0,0 1 0 0 0,0 0 0 0 0,0 0 0 0 0,0 0 0 0 0,1 0 0 0 0,-1 0 7 0 0,0 0-1 0 0,-1 0 1 0 0,1 0 0 0 0,0 0-1 0 0,-1 0 1 0 0,1 0 0 0 0,0 0-1 0 0,-1 0 1 0 0,1 0 0 0 0,0 0-1 0 0,-1 0 1 0 0,1 0 0 0 0,0 0-1 0 0,-1 1 1 0 0,1-1 0 0 0,-1 0 0 0 0,1 0-1 0 0,0 1 1 0 0,-1-1 0 0 0,1 1-1 0 0,-1-1 1 0 0,1 0 0 0 0,-1 1-1 0 0,1-1 1 0 0,-1 1 0 0 0,1-1-1 0 0,-1 1 1 0 0,0-1 0 0 0,1 2-1 0 0,1 0 0 0 0,1 2 4 0 0,0 0-1 0 0,0 1 1 0 0,0-1-1 0 0,0 1 1 0 0,0-1-1 0 0,-1 1 1 0 0,0 0-1 0 0,0 0 1 0 0,0 0-1 0 0,-1 0 0 0 0,0 1 1 0 0,1 4-1 0 0,2 7 191 0 0,-2-11-50 0 0,0 1 0 0 0,-1 0 1 0 0,0 0-1 0 0,0 7 1 0 0,-1 10 262 0 0,0-15-5983 0 0,0-9-777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1:4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 10680 0 0,'0'0'489'0'0,"0"0"-8"0"0,-1 1-310 0 0,-16 29 551 0 0,-1-2 144 0 0,5 0-227 0 0,-65 116 1641 0 0,33-62-1057 0 0,-12 17-433 0 0,30-56-494 0 0,-16 23-67 0 0,37-58-175 0 0,0-1 0 0 0,-1 0 0 0 0,0 0 0 0 0,0-1 0 0 0,0 0 0 0 0,-10 6-1 0 0,15-11-26 0 0,1 0 0 0 0,-1 0 0 0 0,0 0 0 0 0,1 0-1 0 0,-1 0 1 0 0,0-1 0 0 0,0 1 0 0 0,0-1 0 0 0,0 1-1 0 0,1-1 1 0 0,-1 0 0 0 0,0 1 0 0 0,0-1 0 0 0,0 0-1 0 0,0 0 1 0 0,0-1 0 0 0,0 1 0 0 0,0 0 0 0 0,0-1-1 0 0,0 1 1 0 0,1-1 0 0 0,-1 1 0 0 0,0-1 0 0 0,0 0 0 0 0,1 0-1 0 0,-1 0 1 0 0,0 0 0 0 0,1 0 0 0 0,-1 0 0 0 0,1 0-1 0 0,-1-1 1 0 0,1 1 0 0 0,0-1 0 0 0,0 1 0 0 0,-1-1-1 0 0,0-2 1 0 0,-4-5 44 0 0,0-1 0 0 0,0 0 0 0 0,1 0 0 0 0,-6-20 0 0 0,10 28-54 0 0,-18-57 167 0 0,18 52-181 0 0,0 0-1 0 0,-1 1 0 0 0,2-1 1 0 0,-1 0-1 0 0,1 0 0 0 0,0 1 1 0 0,1-9-1 0 0,0 12 6 0 0,0 1 0 0 0,0-1-1 0 0,0 1 1 0 0,0-1 0 0 0,0 1-1 0 0,0-1 1 0 0,1 1 0 0 0,-1 0 0 0 0,1 0-1 0 0,0 0 1 0 0,-1 0 0 0 0,1 0 0 0 0,0 0-1 0 0,0 0 1 0 0,0 0 0 0 0,1 1 0 0 0,-1-1-1 0 0,0 1 1 0 0,0-1 0 0 0,1 1 0 0 0,-1 0-1 0 0,4-1 1 0 0,-1 0-6 0 0,0 1 1 0 0,-1 0-1 0 0,1 0 0 0 0,0 0 0 0 0,0 0 1 0 0,0 1-1 0 0,0 0 0 0 0,0 0 1 0 0,0 0-1 0 0,-1 1 0 0 0,8 1 0 0 0,8 3-4 0 0,33 13-1 0 0,-46-15-13 0 0,0 1-1 0 0,-1-1 0 0 0,1 1 0 0 0,-1 1 0 0 0,0-1 1 0 0,0 1-1 0 0,-1 0 0 0 0,7 8 0 0 0,1 3 16 0 0,-1 1 0 0 0,-1 0 0 0 0,12 26-1 0 0,10 16 147 0 0,-24-45-32 0 0,-1-1 0 0 0,-1 1 0 0 0,0 1 0 0 0,-1-1 0 0 0,-1 1 0 0 0,0 0 0 0 0,-1 1-1 0 0,0-1 1 0 0,-1 1 0 0 0,-1-1 0 0 0,0 20 0 0 0,-2-34-109 0 0,0 0 0 0 0,0 0 0 0 0,0 0 0 0 0,-1 0 0 0 0,1 0 0 0 0,0 0 0 0 0,-1 0 0 0 0,1-1 0 0 0,0 1 0 0 0,-1 0 0 0 0,1 0 0 0 0,-1 0 0 0 0,0 1 0 0 0,0-2 6 0 0,1 1-1 0 0,-1-1 1 0 0,1 1 0 0 0,0-1 0 0 0,-1 1 0 0 0,1 0-1 0 0,0-1 1 0 0,0 1 0 0 0,-1-1 0 0 0,1 1 0 0 0,0 0 0 0 0,0-1-1 0 0,0 1 1 0 0,0 0 0 0 0,0-1 0 0 0,0 2 0 0 0,-2-3-730 0 0,-8-2-274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0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0 864 9216 0 0,'0'0'421'0'0,"0"0"-12"0"0,1-1-263 0 0,8-16 1489 0 0,-8 17-1572 0 0,-1-1-1 0 0,0 1 1 0 0,1-1-1 0 0,-1 0 0 0 0,0 1 1 0 0,1-1-1 0 0,-1 1 0 0 0,0-1 1 0 0,0 0-1 0 0,1 1 1 0 0,-1-1-1 0 0,0 0 0 0 0,0 0 1 0 0,0 1-1 0 0,0-1 1 0 0,0 0-1 0 0,0 1 0 0 0,0-1 1 0 0,0 0-1 0 0,0 0 1 0 0,0 1-1 0 0,-1-1 0 0 0,1 0 1 0 0,0 1-1 0 0,0-1 1 0 0,-1 0-1 0 0,1 0 0 0 0,-1-2 28 0 0,1 3-68 0 0,0-1 0 0 0,0 0 0 0 0,-1 0 0 0 0,1 1 0 0 0,1-1 1 0 0,-1 0-1 0 0,0 0 0 0 0,0 0 0 0 0,0 1 0 0 0,0-1 0 0 0,1 0 0 0 0,-1 0 1 0 0,0 1-1 0 0,0-1 0 0 0,1 0 0 0 0,-1 1 0 0 0,1-1 0 0 0,-1 0 1 0 0,1 1-1 0 0,-1-1 0 0 0,1 1 0 0 0,-1-1 0 0 0,1 0 0 0 0,7-10 297 0 0,-7 8-276 0 0,0 1 0 0 0,1 0 0 0 0,-1 0 0 0 0,0 0 0 0 0,1 0 0 0 0,-1 0 0 0 0,1 1 0 0 0,0-1 0 0 0,-1 0 0 0 0,1 1 0 0 0,0-1 0 0 0,0 1 0 0 0,0 0 0 0 0,4-2 0 0 0,2-1 55 0 0,1 0-1 0 0,15-3 1 0 0,-18 6-89 0 0,-1 0 0 0 0,1-1 0 0 0,0 0 0 0 0,0 0-1 0 0,-1-1 1 0 0,1 1 0 0 0,-1-1 0 0 0,8-6 0 0 0,1-4 129 0 0,31-20 1 0 0,-28 23-116 0 0,0 0 0 0 0,1 1 0 0 0,31-10 0 0 0,205-90-92 0 0,-29 10 402 0 0,51 16 255 0 0,-42 15-448 0 0,539-140-66 0 0,-535 164-74 0 0,-160 33 0 0 0,84-1 0 0 0,481 35 0 0 0,-406-3 31 0 0,12 1 2 0 0,200 19-6 0 0,-135-9 214 0 0,-21 2 134 0 0,-117-11-146 0 0,72 8 97 0 0,202 19 100 0 0,396-24-172 0 0,-20-84-52 0 0,-675 44-201 0 0,153-20 80 0 0,-164 16 86 0 0,15-2-390 0 0,-53 6-4905 0 0,-61 7-897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0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5528 0 0,'0'0'249'0'0,"0"0"-1"0"0,-1 0 115 0 0,-3 0-808 0 0,3-1 714 0 0,0 1 1 0 0,1 0-1 0 0,-1 0 0 0 0,0 0 0 0 0,1 0 1 0 0,-1 0-1 0 0,0 0 0 0 0,1 0 0 0 0,-1 0 1 0 0,0 0-1 0 0,0 1 0 0 0,1-1 0 0 0,-1 0 1 0 0,0 0-1 0 0,1 1 0 0 0,-1-1 1 0 0,1 0-1 0 0,-1 1 0 0 0,0-1 0 0 0,1 0 1 0 0,-1 1-1 0 0,1-1 0 0 0,-1 1 0 0 0,1-1 1 0 0,-1 1-1 0 0,1-1 0 0 0,-1 1 1 0 0,1-1-1 0 0,0 1 0 0 0,-1 0 0 0 0,1-1 1 0 0,-1 2-1 0 0,-3 7 21 0 0,-1 0 0 0 0,-1 0 0 0 0,0-1 0 0 0,0 0 0 0 0,-1 0 1 0 0,-14 13-1 0 0,-16 20 593 0 0,-1 4-257 0 0,23-30-207 0 0,-23 34 0 0 0,19-26-134 0 0,15-19-205 0 0,0 1 1 0 0,0-1 0 0 0,0 1-1 0 0,1 0 1 0 0,-3 6-1 0 0,5-10-63 0 0,1 0-1 0 0,-1 1 0 0 0,1-1 1 0 0,-1 0-1 0 0,1 0 0 0 0,0 0 0 0 0,0 0 1 0 0,0 1-1 0 0,0-1 0 0 0,0 0 0 0 0,0 0 1 0 0,0 0-1 0 0,0 1 0 0 0,0-1 1 0 0,0 0-1 0 0,1 0 0 0 0,-1 0 0 0 0,0 0 1 0 0,1 1-1 0 0,-1-1 0 0 0,1 0 1 0 0,0 0-1 0 0,-1 0 0 0 0,1 0 0 0 0,0 0 1 0 0,-1 0-1 0 0,1 0 0 0 0,0-1 0 0 0,0 1 1 0 0,0 0-1 0 0,0 0 0 0 0,0-1 1 0 0,0 1-1 0 0,0 0 0 0 0,1 0 0 0 0,4 2-1 0 0,0 0 0 0 0,1-1-1 0 0,-1 0 1 0 0,13 3-1 0 0,-12-4 55 0 0,85 16 297 0 0,-20-5-14 0 0,-45-8-387 0 0,0-1 0 0 0,41-2 0 0 0,-60-1-58 0 0,-6 0-115 0 0,-2 0-402 0 0,0 0-177 0 0,-5 0-40 0 0,-17 0-5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0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12 259 7688 0 0,'0'0'349'0'0,"-2"-1"-2"0"0,-6-2-175 0 0,6 3 96 0 0,4-2 69 0 0,9-7-59 0 0,1 0 0 0 0,0 0 0 0 0,1 1 0 0 0,0 0 0 0 0,0 2 0 0 0,0-1 0 0 0,27-8 0 0 0,-14 7 81 0 0,19-6-182 0 0,143-23-725 0 0,-120 32 1286 0 0,-19 2-177 0 0,329-34 47 0 0,-334 33-608 0 0,2-1 0 0 0,0 2 0 0 0,73 6 0 0 0,-13 4 0 0 0,-58-5 0 0 0,-1 2 0 0 0,48 11 0 0 0,-55-8 0 0 0,78 6 0 0 0,43-11 0 0 0,-118-2 0 0 0,142-9-18 0 0,2-1 108 0 0,-113 10 195 0 0,202-3 1406 0 0,-147-7-1691 0 0,-85 5 0 0 0,63-13 0 0 0,-64 10 0 0 0,87-25 0 0 0,-107 23 0 0 0,-19 8 0 0 0,3-3-1020 0 0,-13-1-4080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0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12528 0 0,'0'0'281'0'0,"0"0"40"0"0,0 0 22 0 0,0 0-39 0 0,0 0-160 0 0,-1 1 59 0 0,-2 0-133 0 0,0 1 0 0 0,1-1 0 0 0,0 1 0 0 0,-1 0 0 0 0,1 0 0 0 0,0 0 0 0 0,-3 3 0 0 0,-7 7 126 0 0,7-7-145 0 0,1-1 1 0 0,0 1 0 0 0,0 0-1 0 0,0 0 1 0 0,0 1 0 0 0,-2 5-1 0 0,3-5 22 0 0,0-1 0 0 0,-1 0 0 0 0,1 0-1 0 0,-1 0 1 0 0,0 0 0 0 0,0-1 0 0 0,-8 7 0 0 0,-3 2 218 0 0,-1 1 0 0 0,2 0-1 0 0,-25 31 1 0 0,35-37 19 0 0,3-6 8 0 0,1-2-20 0 0,0 0-96 0 0,0 0-39 0 0,0 0-10 0 0,0 0 26 0 0,2 2 112 0 0,2 3-154 0 0,0 0 1 0 0,1-1 0 0 0,-1 1 0 0 0,1-1-1 0 0,0 0 1 0 0,1-1 0 0 0,-1 1 0 0 0,1-1-1 0 0,0 0 1 0 0,10 4 0 0 0,11 6 73 0 0,-5 0-144 0 0,23 17 0 0 0,-35-22-21 0 0,-7-6-32 0 0,1 2-11 0 0,6 7 76 0 0,3 6-1000 0 0,-12-15-3943 0 0,-1-2-1646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0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11 12528 0 0,'2'-2'281'0'0,"-1"1"-462"0"0,9-7 1639 0 0,-8 8-349 0 0,-7 8-536 0 0,-8 6-356 0 0,-1 1 1 0 0,0-2 0 0 0,-1 0 0 0 0,-1-1 0 0 0,-23 14 0 0 0,-3 3 316 0 0,22-14-284 0 0,-33 25 278 0 0,47-35-454 0 0,-1 1 0 0 0,1 0 0 0 0,1 0 0 0 0,-1 1 0 0 0,-6 10 0 0 0,10-13-36 0 0,0-1-1 0 0,1 1 1 0 0,0-1-1 0 0,0 1 1 0 0,-1 3-1 0 0,0-2 1 0 0,3-4-26 0 0,-1 0 0 0 0,0 0-1 0 0,0 0 1 0 0,0 0 0 0 0,1 0-1 0 0,-1 0 1 0 0,0 0 0 0 0,1 0-1 0 0,-1 0 1 0 0,1 0 0 0 0,0 0 0 0 0,-1 0-1 0 0,1 0 1 0 0,-1 0 0 0 0,1 0-1 0 0,0 0 1 0 0,0-1 0 0 0,0 1 0 0 0,-1 0-1 0 0,1-1 1 0 0,0 1 0 0 0,2 0-1 0 0,-2 0 4 0 0,4 2 51 0 0,1 0-1 0 0,0 0 1 0 0,0-1 0 0 0,0 1-1 0 0,0-1 1 0 0,13 2-1 0 0,3 1 85 0 0,-7-1-142 0 0,-1-2 0 0 0,1 0-1 0 0,27 0 1 0 0,-28-2-9 0 0,-1 1 1 0 0,1 0-1 0 0,0 1 1 0 0,16 4-1 0 0,-19 0 1 0 0,-10-5 6 0 0,-1 0 0 0 0,1 0 0 0 0,-1 0-1 0 0,1 0 1 0 0,-1 1 0 0 0,0-1-1 0 0,1 0 1 0 0,-1 0 0 0 0,0 1 0 0 0,0-1-1 0 0,0 0 1 0 0,0 0 0 0 0,0 1 0 0 0,0-1-1 0 0,0 0 1 0 0,-1 0 0 0 0,1 1-1 0 0,0-1 1 0 0,-1 0 0 0 0,1 0 0 0 0,0 0-1 0 0,-1 0 1 0 0,0 1 0 0 0,1-1 0 0 0,-1 0-1 0 0,0 0 1 0 0,1 0 0 0 0,-3 2-1 0 0,-1 2 20 0 0,0 0 0 0 0,0-1 0 0 0,-1 1 0 0 0,-8 6 0 0 0,-58 35 92 0 0,62-39-139 0 0,8-6-86 0 0,1-1-884 0 0,1-2-3701 0 0,3-9-1587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0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4608 0 0,'0'0'353'0'0,"0"0"-61"0"0,0 0 605 0 0,0 0 287 0 0,0 0 58 0 0,0 0-80 0 0,-2 0-356 0 0,-2 0-621 0 0,0 0 1 0 0,0 1 0 0 0,0 0 0 0 0,1 0-1 0 0,-1 0 1 0 0,0 0 0 0 0,1 1-1 0 0,-1-1 1 0 0,1 1 0 0 0,-1 0 0 0 0,1 0-1 0 0,0 0 1 0 0,0 1 0 0 0,0-1 0 0 0,0 1-1 0 0,-3 3 1 0 0,-5 7 113 0 0,0 0 1 0 0,-13 21-1 0 0,15-22 4 0 0,5-4-193 0 0,0-1 0 0 0,0 1 1 0 0,1 0-1 0 0,-1 0 0 0 0,2 0 0 0 0,-1 0 0 0 0,1 1 0 0 0,1-1 0 0 0,-1 0 0 0 0,2 1 0 0 0,-1 12 1 0 0,3-20-42 0 0,1 0-54 0 0,0-1 1 0 0,0 0 0 0 0,-1 0-1 0 0,1 0 1 0 0,0 0-1 0 0,0 0 1 0 0,0 0-1 0 0,-1-1 1 0 0,1 1 0 0 0,0-1-1 0 0,0 0 1 0 0,4-2-1 0 0,-2 1 4 0 0,0-1-1 0 0,0 1 0 0 0,-1-1 0 0 0,1-1 1 0 0,-1 1-1 0 0,7-6 0 0 0,-7 5-37 0 0,-1 0-1 0 0,1 0 1 0 0,0-1-1 0 0,-1 1 1 0 0,0 0-1 0 0,0-1 1 0 0,-1 0-1 0 0,1 0 1 0 0,-1 0-1 0 0,0 0 1 0 0,0 0-1 0 0,-1 0 1 0 0,1-1-1 0 0,-1 1 1 0 0,0-7 0 0 0,0-2-61 0 0,-1 10 77 0 0,0 0 0 0 0,0-1 1 0 0,0 1-1 0 0,0-1 0 0 0,-2-3 1 0 0,-1-1-10 0 0,2 8-26 0 0,1 1 84 0 0,0 0 39 0 0,-4 10 100 0 0,1-3-154 0 0,1-1-1 0 0,0 1 1 0 0,0 1 0 0 0,1-1-1 0 0,0 0 1 0 0,0 0 0 0 0,0 0-1 0 0,1 1 1 0 0,1-1 0 0 0,-1 0-1 0 0,3 10 1 0 0,-3-13-72 0 0,1 1 0 0 0,1-1 1 0 0,-1 1-1 0 0,1-1 0 0 0,-1 0 0 0 0,1 0 0 0 0,1 0 1 0 0,-1 0-1 0 0,0 0 0 0 0,1 0 0 0 0,0 0 0 0 0,0-1 1 0 0,0 0-1 0 0,0 1 0 0 0,1-1 0 0 0,-1 0 1 0 0,1-1-1 0 0,0 1 0 0 0,4 2 0 0 0,0-1-887 0 0,-6-3-50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0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14368 0 0,'0'0'661'0'0,"0"0"-17"0"0,0 0-341 0 0,0 0 98 0 0,0 0 88 0 0,0 0 20 0 0,2-1-57 0 0,21-9-139 0 0,-16 7-286 0 0,1-1-1 0 0,-1 1 1 0 0,13-3 0 0 0,15-3 4 0 0,-25 6-477 0 0,0 0 0 0 0,0 0 0 0 0,0 2 0 0 0,17-2 0 0 0,-11 2-1594 0 0,-1-2-3208 0 0</inkml:trace>
  <inkml:trace contextRef="#ctx0" brushRef="#br0" timeOffset="1">170 73 11376 0 0,'-10'10'147'0'0,"6"-6"-6"0"0,0-1 0 0 0,1 1 0 0 0,0 1-1 0 0,-1-1 1 0 0,1 0 0 0 0,-2 6 0 0 0,-11 14-34 0 0,4 0-88 0 0,7-16 208 0 0,1 0 0 0 0,0 0 0 0 0,0 0 0 0 0,1 1 0 0 0,0-1 0 0 0,-2 10 0 0 0,-6 34 1043 0 0,10-20-438 0 0,1-31-766 0 0,0-1-156 0 0,0 0-643 0 0,0 0-283 0 0,4-3-59 0 0,13-12-11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0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11 12320 0 0,'0'0'564'0'0,"0"0"-10"0"0,-11 9-336 0 0,5-3 15 0 0,1 1 1 0 0,0 0 0 0 0,1 1 0 0 0,-1-1-1 0 0,1 1 1 0 0,1 0 0 0 0,0 0-1 0 0,-5 16 1 0 0,5-13 78 0 0,-1 1 0 0 0,-1-1-1 0 0,-6 12 1 0 0,11-22-288 0 0,-1 0 0 0 0,1 1 1 0 0,-1-1-1 0 0,1 1 0 0 0,-1-1 0 0 0,1 1 0 0 0,0-1 0 0 0,0 1 0 0 0,0-1 0 0 0,0 1 0 0 0,0-1 1 0 0,0 1-1 0 0,0-1 0 0 0,1 1 0 0 0,-1-1 0 0 0,0 1 0 0 0,1-1 0 0 0,-1 1 0 0 0,1-1 1 0 0,0 0-1 0 0,-1 1 0 0 0,1-1 0 0 0,0 0 0 0 0,0 1 0 0 0,1 1 0 0 0,6 10 197 0 0,-8-12-212 0 0,0-1 0 0 0,1 1 0 0 0,-1-1 1 0 0,0 1-1 0 0,1-1 0 0 0,-1 1 0 0 0,1-1 0 0 0,-1 1 0 0 0,0-1 0 0 0,1 0 0 0 0,-1 1 0 0 0,1-1 0 0 0,-1 0 0 0 0,1 1 1 0 0,-1-1-1 0 0,1 0 0 0 0,0 0 0 0 0,-1 0 0 0 0,1 1 0 0 0,-1-1 0 0 0,1 0 0 0 0,-1 0 0 0 0,1 0 0 0 0,0 0 1 0 0,-1 0-1 0 0,1 0 0 0 0,-1 0 0 0 0,1 0 0 0 0,-1 0 0 0 0,2-1 0 0 0,15-5 118 0 0,-13 3-98 0 0,1 0 0 0 0,-1 0 0 0 0,0 0-1 0 0,-1-1 1 0 0,1 0 0 0 0,-1 0 0 0 0,1 0-1 0 0,2-5 1 0 0,22-40 122 0 0,-13 24-129 0 0,-1-9-22 0 0,-8 18 0 0 0,-1 2 0 0 0,9-17 0 0 0,-14 31 0 0 0,1 0-1 0 0,-1-1 0 0 0,0 1 0 0 0,0 0 0 0 0,0-1 0 0 0,0 1 0 0 0,0 0 0 0 0,1-1 0 0 0,-1 1 0 0 0,0 0 0 0 0,0-1 1 0 0,1 1-1 0 0,-1 0 0 0 0,0 0 0 0 0,0-1 0 0 0,1 1 0 0 0,-1 0 0 0 0,0 0 0 0 0,1 0 0 0 0,-1-1 0 0 0,0 1 1 0 0,1 0-1 0 0,-1 0 0 0 0,0 0 0 0 0,1 0 0 0 0,-1 0 0 0 0,1 0 0 0 0,-1 0 0 0 0,0 0 0 0 0,1 0 0 0 0,-1 0 0 0 0,0 0 1 0 0,1 0-1 0 0,-1 0 0 0 0,1 0 0 0 0,-1 0 0 0 0,0 0 0 0 0,1 0 0 0 0,-1 0 0 0 0,1 1 0 0 0,3 4-22 0 0,-2 0 45 0 0,0-1 0 0 0,-1 1-1 0 0,1-1 1 0 0,-1 1 0 0 0,0 0-1 0 0,0 0 1 0 0,0-1-1 0 0,-1 1 1 0 0,0 0 0 0 0,0 0-1 0 0,-1 6 1 0 0,1-1-14 0 0,-5 69 328 0 0,1-60-2501 0 0,4-19-4005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0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12872 0 0,'0'0'289'0'0,"0"0"40"0"0,0 0 23 0 0,0 0-36 0 0,0 1-206 0 0,0 1-110 0 0,0 0 1 0 0,0 0 0 0 0,-1-1-1 0 0,1 1 1 0 0,-1 0 0 0 0,1-1-1 0 0,-1 1 1 0 0,-1 2 0 0 0,-5 12 79 0 0,-6 22 1366 0 0,10-18-839 0 0,1 0 1 0 0,1 0 0 0 0,0 1-1 0 0,4 28 1 0 0,-2-43-503 0 0,1 1 0 0 0,-1-1 0 0 0,1 0 0 0 0,1 0 0 0 0,5 11 0 0 0,-6-11-42 0 0,0-3-46 0 0,-1-1 0 0 0,1 1 0 0 0,0-1 0 0 0,-1 0 0 0 0,1 0 0 0 0,0 1 0 0 0,0-1 0 0 0,0-1 0 0 0,1 1 0 0 0,-1 0 0 0 0,0 0 0 0 0,1-1 0 0 0,-1 0 0 0 0,1 1 0 0 0,0-1 0 0 0,-1 0 0 0 0,1 0 0 0 0,0 0 0 0 0,0-1 0 0 0,-1 1 0 0 0,1-1 0 0 0,0 1 0 0 0,0-1 0 0 0,0 0 0 0 0,0 0 0 0 0,0 0 0 0 0,-1 0 0 0 0,1-1 0 0 0,0 1 0 0 0,0-1 0 0 0,0 0 0 0 0,-1 0 0 0 0,1 0 0 0 0,0 0 0 0 0,-1 0 0 0 0,1-1 0 0 0,-1 1 0 0 0,1-1 0 0 0,-1 1 0 0 0,0-1 0 0 0,1 0-1 0 0,-1 0 1 0 0,0 0 0 0 0,2-4 0 0 0,2-1-16 0 0,-1-2 0 0 0,0 1 1 0 0,0 0-1 0 0,0-1 0 0 0,-1 0 0 0 0,3-11 0 0 0,-1 0-47 0 0,7-39 0 0 0,-9 4-86 0 0,-4 43 132 0 0,1 8 0 0 0,1 8 1 0 0,1 9-12 0 0,-9 82-43 0 0,7-74 54 0 0,2-15 0 0 0,-1-2 0 0 0,4 8-890 0 0,-5-11 646 0 0,-1-1 0 0 0,1 0 1 0 0,-1 0-1 0 0,0 1 1 0 0,1-1-1 0 0,-1 0 0 0 0,1 0 1 0 0,-1 0-1 0 0,1 0 0 0 0,-1 0 1 0 0,1 0-1 0 0,-1 0 0 0 0,1 0 1 0 0,-1 0-1 0 0,1 0 0 0 0,-1 0 1 0 0,1 0-1 0 0,0 0 1 0 0,13-3-5981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0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 10656 0 0,'0'0'488'0'0,"0"0"-12"0"0,0 0-166 0 0,0 0 440 0 0,0 0 223 0 0,0 0 47 0 0,0 0-61 0 0,-2-1-302 0 0,-1 1-562 0 0,1 0 0 0 0,-1 0 0 0 0,1 0 1 0 0,-1 0-1 0 0,1 0 0 0 0,-1 1 0 0 0,1-1 0 0 0,-1 1 1 0 0,1-1-1 0 0,-1 1 0 0 0,1 0 0 0 0,0 0 0 0 0,0 0 0 0 0,-1 0 1 0 0,-2 3-1 0 0,-4 1-61 0 0,1 1 0 0 0,-13 11 0 0 0,7-6 3 0 0,9-7-12 0 0,1-1 0 0 0,-1 1 0 0 0,1 0 0 0 0,0 0 0 0 0,0 1 0 0 0,0-1 0 0 0,1 1 0 0 0,-6 9-1 0 0,8-11-3 0 0,-1 0 0 0 0,1 0-1 0 0,0 0 1 0 0,0 1 0 0 0,0-1-1 0 0,1 0 1 0 0,-1 1 0 0 0,1-1-1 0 0,-1 5 1 0 0,2-7-11 0 0,-1 1 0 0 0,0-1 0 0 0,1 1 0 0 0,-1-1 0 0 0,1 0 1 0 0,0 1-1 0 0,-1-1 0 0 0,1 0 0 0 0,0 1 0 0 0,0-1 0 0 0,0 0 0 0 0,-1 0 0 0 0,1 0 1 0 0,1 0-1 0 0,-1 0 0 0 0,0 0 0 0 0,0 0 0 0 0,0 0 0 0 0,0 0 0 0 0,1 0 0 0 0,-1-1 1 0 0,0 1-1 0 0,3 0 0 0 0,64 24 428 0 0,-8-4-148 0 0,-47-15-276 0 0,-12-5-14 0 0,-1-1 0 0 0,0 0 0 0 0,1 0 0 0 0,-1 0 0 0 0,0 1 0 0 0,0-1 0 0 0,1 0 0 0 0,-1 0 0 0 0,0 1 0 0 0,0-1 0 0 0,0 0 0 0 0,1 0 0 0 0,-1 1 0 0 0,0-1 0 0 0,0 0 0 0 0,0 1 0 0 0,0-1 0 0 0,0 0 0 0 0,1 1 0 0 0,-1-1 0 0 0,0 0 0 0 0,0 1 0 0 0,-1 0 0 0 0,1 1 0 0 0,-1-1 0 0 0,1 0 0 0 0,-1 1 0 0 0,0-1 0 0 0,1 0 0 0 0,-1 0 0 0 0,0 1 0 0 0,0-1 0 0 0,0 0 0 0 0,0 0 0 0 0,0 0 0 0 0,0 0 0 0 0,0 0 0 0 0,-2 1 0 0 0,-22 13 0 0 0,-45 11 0 0 0,40-16 0 0 0,9-1-2254 0 0,21-9 701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0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 13184 0 0,'-7'0'1194'0'0,"1"-1"-1065"0"0,1 1 0 0 0,-1 0 1 0 0,1 0-1 0 0,0 1 0 0 0,-1-1 0 0 0,1 1 0 0 0,0 0 0 0 0,-1 1 0 0 0,1-1 0 0 0,0 1 0 0 0,0 0 0 0 0,0 0 0 0 0,0 1 1 0 0,1-1-1 0 0,-1 1 0 0 0,-5 5 0 0 0,8-6-11 0 0,0 0-1 0 0,1 0 1 0 0,-1 0 0 0 0,1 0 0 0 0,0 0-1 0 0,-2 5 1 0 0,-1 1 92 0 0,3-6-172 0 0,1-1-1 0 0,-1 0 1 0 0,1 1-1 0 0,-1-1 1 0 0,1 1-1 0 0,0-1 1 0 0,0 1-1 0 0,-1-1 1 0 0,1 1-1 0 0,0-1 0 0 0,1 1 1 0 0,-1-1-1 0 0,0 1 1 0 0,0-1-1 0 0,1 1 1 0 0,-1-1-1 0 0,0 0 1 0 0,1 1-1 0 0,0-1 1 0 0,0 2-1 0 0,0-1-8 0 0,-1-1 1 0 0,1 1-1 0 0,0-1 1 0 0,0 1-1 0 0,0-1 1 0 0,0 1-1 0 0,1-1 0 0 0,-1 1 1 0 0,0-1-1 0 0,0 0 1 0 0,1 0-1 0 0,-1 0 0 0 0,1 0 1 0 0,-1 0-1 0 0,1 0 1 0 0,0 0-1 0 0,1 1 0 0 0,9 1 147 0 0,0-1-1 0 0,0 0 1 0 0,0-1-1 0 0,0 0 1 0 0,19-1-1 0 0,-27 0-173 0 0,0 0-1 0 0,0-1 0 0 0,0 0 1 0 0,-1 1-1 0 0,1-1 0 0 0,0-1 1 0 0,-1 1-1 0 0,1 0 0 0 0,-1-1 1 0 0,0 0-1 0 0,1 0 0 0 0,-1 0 1 0 0,0 0-1 0 0,0 0 1 0 0,0-1-1 0 0,0 1 0 0 0,-1-1 1 0 0,1 0-1 0 0,-1 0 0 0 0,1 0 1 0 0,-1 0-1 0 0,2-4 0 0 0,-3 6-1 0 0,-1 0 0 0 0,0 0 0 0 0,1 0 0 0 0,-1 0 0 0 0,0 0 0 0 0,1 0 0 0 0,-1 0 0 0 0,0 0 0 0 0,0 0 0 0 0,0 0 0 0 0,0 0 0 0 0,0 0 0 0 0,0 0-1 0 0,0 0 1 0 0,0 0 0 0 0,-1 0 0 0 0,1 0 0 0 0,0 0 0 0 0,-1 0 0 0 0,1 0 0 0 0,0 0 0 0 0,-1 0 0 0 0,1 1 0 0 0,-1-1 0 0 0,0 0 0 0 0,1 0 0 0 0,-2-1-1 0 0,-1-1 9 0 0,-1 0 0 0 0,0 0-1 0 0,1 0 1 0 0,-8-4-1 0 0,2 2 48 0 0,5 3-38 0 0,1 0-1 0 0,0 1 1 0 0,-1-1 0 0 0,1 1-1 0 0,-1 0 1 0 0,1 0 0 0 0,-1 0-1 0 0,1 0 1 0 0,-8 0-1 0 0,-36 2 19 0 0,25 0-39 0 0,-21-5-732 0 0,53-1-1658 0 0,5 4-3867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0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51 15632 0 0,'0'0'356'0'0,"-3"-2"49"0"0,-29-9 592 0 0,31 11-706 0 0,1 0 77 0 0,0 0 14 0 0,0-1-359 0 0,0 1-1 0 0,0-1 1 0 0,1 1-1 0 0,-1-1 1 0 0,0 1-1 0 0,0-1 1 0 0,1 1-1 0 0,-1 0 1 0 0,0-1 0 0 0,1 1-1 0 0,-1-1 1 0 0,1 1-1 0 0,-1 0 1 0 0,1-1-1 0 0,-1 1 1 0 0,0 0-1 0 0,1 0 1 0 0,-1-1-1 0 0,1 1 1 0 0,-1 0-1 0 0,2 0 1 0 0,11-5-61 0 0,-11 4 72 0 0,39-8 10 0 0,-19 5-125 0 0,22 0-641 0 0,-13 2-3988 0 0,-5-3-1072 0 0</inkml:trace>
  <inkml:trace contextRef="#ctx0" brushRef="#br0" timeOffset="1">204 74 11024 0 0,'0'0'505'0'0,"-1"2"-9"0"0,-18 35-303 0 0,14-28 117 0 0,0-1 1 0 0,1 1-1 0 0,0 1 0 0 0,0-1 0 0 0,-4 19 1 0 0,6-17 185 0 0,1-7-403 0 0,0-1-1 0 0,0 1 1 0 0,1 0 0 0 0,-1-1-1 0 0,1 1 1 0 0,0 0-1 0 0,0-1 1 0 0,0 1 0 0 0,0 0-1 0 0,1-1 1 0 0,0 1 0 0 0,-1-1-1 0 0,3 7 1 0 0,5 10 153 0 0,-7-17-239 0 0,0-1-1 0 0,0 1 1 0 0,0 0 0 0 0,0 0 0 0 0,1-1-1 0 0,2 5 1 0 0,-2-4-708 0 0,2-3-283 0 0,12 0-59 0 0,-11 0-11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194 277 11024 0 0,'0'0'248'0'0,"2"-1"34"0"0,1-3-168 0 0,0 1 1 0 0,-1-1-1 0 0,1 0 0 0 0,-1 0 0 0 0,4-8 0 0 0,2-5-33 0 0,-7 15 335 0 0,-1 2 145 0 0,0 0-491 0 0,0-1 1 0 0,0 1-1 0 0,0-1 1 0 0,0 1-1 0 0,-1-1 1 0 0,1 0-1 0 0,0 1 0 0 0,0-1 1 0 0,-1 1-1 0 0,1-1 1 0 0,-1 1-1 0 0,1-1 1 0 0,0 1-1 0 0,-1-1 0 0 0,1 1 1 0 0,-1 0-1 0 0,1-1 1 0 0,-1 1-1 0 0,1 0 1 0 0,-2-1-1 0 0,1 0 126 0 0,-1-1 288 0 0,1 2-4 0 0,-4 0-392 0 0,1 1 0 0 0,-1-1 0 0 0,1 1 1 0 0,-1 0-1 0 0,1 0 0 0 0,0 1 1 0 0,0-1-1 0 0,-1 1 0 0 0,1 0 0 0 0,-4 2 1 0 0,-5 4 36 0 0,-19 17 0 0 0,-8 5 284 0 0,27-21 7 0 0,1 0 1 0 0,0 0-1 0 0,-21 22 0 0 0,33-31-397 0 0,0 1 0 0 0,-1-1 0 0 0,1 0-1 0 0,0 0 1 0 0,-1 1 0 0 0,1-1 0 0 0,0 0-1 0 0,0 0 1 0 0,-1 1 0 0 0,1-1 0 0 0,0 0-1 0 0,0 1 1 0 0,0-1 0 0 0,-1 0-1 0 0,1 1 1 0 0,0-1 0 0 0,0 1 0 0 0,0-1-1 0 0,0 0 1 0 0,0 1 0 0 0,0-1 0 0 0,0 0-1 0 0,0 1 1 0 0,0-1 0 0 0,0 1 0 0 0,0-1-1 0 0,0 0 1 0 0,0 1 0 0 0,0-1-1 0 0,0 1 1 0 0,0-1 0 0 0,0 0 0 0 0,1 1-1 0 0,-1-1 1 0 0,0 0 0 0 0,0 1 0 0 0,0-1-1 0 0,1 0 1 0 0,-1 1 0 0 0,0-1 0 0 0,0 0-1 0 0,1 0 1 0 0,-1 1 0 0 0,0-1 0 0 0,1 0-1 0 0,-1 0 1 0 0,0 1 0 0 0,1-1-1 0 0,-1 0 1 0 0,0 0 0 0 0,1 0 0 0 0,-1 0-1 0 0,0 0 1 0 0,1 0 0 0 0,-1 1 0 0 0,0-1-1 0 0,1 0 1 0 0,-1 0 0 0 0,1 0 0 0 0,0 0-1 0 0,26 2-153 0 0,-25-2 191 0 0,8 0-116 0 0,0 0 0 0 0,0 0 0 0 0,0-1 0 0 0,0-1 0 0 0,0 1 0 0 0,0-2 0 0 0,0 1 0 0 0,-1-1 0 0 0,15-7 0 0 0,-11 4-341 0 0,-1-1 0 0 0,-1 0-1 0 0,16-12 1 0 0,-22 15 120 0 0,0-1 1 0 0,0 0-1 0 0,0-1 1 0 0,-1 1-1 0 0,0-1 0 0 0,0 0 1 0 0,0 0-1 0 0,4-9 1 0 0,-2 2-202 0 0,-1-1 1 0 0,-1 0-1 0 0,0 0 1 0 0,0 0 0 0 0,-1 0-1 0 0,-1 0 1 0 0,-1-1-1 0 0,0-21 1 0 0,-1 12 790 0 0,-6-38 0 0 0,2 48 1953 0 0,3 14-2207 0 0,1 0 0 0 0,0 0 0 0 0,0 0 0 0 0,0 0 0 0 0,0 0 0 0 0,0 0 0 0 0,-1 0 0 0 0,1 0 0 0 0,0 0 0 0 0,0 0 0 0 0,0 0 0 0 0,0 0 0 0 0,0 0 0 0 0,-1 0-1 0 0,1 0 1 0 0,0 0 0 0 0,0 0 0 0 0,0 0 0 0 0,0 0 0 0 0,0 0 0 0 0,0 0 0 0 0,-1 0 0 0 0,1 0 0 0 0,0 0 0 0 0,0 0 0 0 0,0 1 0 0 0,0-1 0 0 0,0 0 0 0 0,0 0 0 0 0,0 0 0 0 0,-1 0-1 0 0,1 0 1 0 0,0 0 0 0 0,0 0 0 0 0,0 1 0 0 0,0-1 0 0 0,0 0 0 0 0,0 0 0 0 0,0 0 0 0 0,0 0 0 0 0,0 0 0 0 0,0 0 0 0 0,0 1 0 0 0,0-1 0 0 0,-1 3 93 0 0,0-1-1 0 0,0 1 1 0 0,0 0 0 0 0,1 0 0 0 0,-1-1 0 0 0,1 1 0 0 0,0 3-1 0 0,-8 97 482 0 0,5-80-479 0 0,1-4 105 0 0,-7 20 1 0 0,5-22-89 0 0,0-1 0 0 0,2 1 0 0 0,0-1 1 0 0,0 18-1 0 0,2-33-218 0 0,0 0-1 0 0,0-1 1 0 0,0 1 0 0 0,0 0 0 0 0,0 0 0 0 0,0-1 0 0 0,1 1 0 0 0,-1 0-1 0 0,0 0 1 0 0,1-1 0 0 0,-1 1 0 0 0,0 0 0 0 0,1-1 0 0 0,-1 1 0 0 0,1 0-1 0 0,-1-1 1 0 0,1 1 0 0 0,-1-1 0 0 0,1 1 0 0 0,-1-1 0 0 0,1 1 0 0 0,0-1-1 0 0,-1 1 1 0 0,2 0 0 0 0,18 4-4982 0 0,-3-4-812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14336 0 0,'0'0'330'0'0,"0"0"45"0"0,0 0 17 0 0,0 0-47 0 0,0 0-134 0 0,0 0 272 0 0,0 0 144 0 0,-3-1 33 0 0,0 0-523 0 0,-1 1 0 0 0,1-1-1 0 0,-1 1 1 0 0,1 0-1 0 0,-1 0 1 0 0,1 0 0 0 0,-1 0-1 0 0,1 0 1 0 0,0 1-1 0 0,-1 0 1 0 0,1-1 0 0 0,-5 3-1 0 0,3 0-46 0 0,-1 0 0 0 0,1 0 1 0 0,0 0-1 0 0,0 1 0 0 0,0-1 0 0 0,-6 7 0 0 0,3-2-26 0 0,0 0 1 0 0,0 1-1 0 0,1 0 0 0 0,-7 12 0 0 0,5-10 33 0 0,6-8-77 0 0,0 1 0 0 0,1 0 0 0 0,-1 0 0 0 0,1 0 0 0 0,0 0-1 0 0,0 0 1 0 0,-2 5 0 0 0,4-8-15 0 0,0-1 0 0 0,-1 0 0 0 0,1 1 0 0 0,0-1 0 0 0,0 1 0 0 0,0-1 0 0 0,-1 1 0 0 0,1-1 0 0 0,0 1 0 0 0,0-1 0 0 0,0 1 0 0 0,0 0 0 0 0,0-1 0 0 0,0 1 0 0 0,0-1-1 0 0,0 1 1 0 0,0-1 0 0 0,0 1 0 0 0,1-1 0 0 0,-1 1 0 0 0,0-1 0 0 0,0 1 0 0 0,0-1 0 0 0,1 1 0 0 0,-1-1 0 0 0,0 0 0 0 0,0 1 0 0 0,1-1 0 0 0,-1 1 0 0 0,1-1 0 0 0,-1 0 0 0 0,0 1-1 0 0,1-1 1 0 0,-1 0 0 0 0,1 1 0 0 0,-1-1 0 0 0,0 0 0 0 0,1 1 0 0 0,-1-1 0 0 0,1 0 0 0 0,-1 0 0 0 0,2 1 0 0 0,21 1 102 0 0,-22-2-107 0 0,3 0-2 0 0,0-1 0 0 0,0 0 0 0 0,0 0-1 0 0,0 0 1 0 0,0-1 0 0 0,0 1 0 0 0,0-1-1 0 0,-1 0 1 0 0,1 0 0 0 0,-1 0-1 0 0,1 0 1 0 0,-1-1 0 0 0,4-3 0 0 0,3-2-66 0 0,-1-1-1 0 0,16-20 1 0 0,-22 24 0 0 0,0 1-1 0 0,0-1 0 0 0,0 0 1 0 0,-1 0-1 0 0,1 0 0 0 0,-1 0 1 0 0,0 0-1 0 0,1-7 0 0 0,-1 3-90 0 0,3-11-404 0 0,-5 18 429 0 0,0 2 206 0 0,0 0 89 0 0,0 0 20 0 0,0 0-6 0 0,0 0-40 0 0,0 0-21 0 0,0 0-2 0 0,5 12 0 0 0,-3-8-92 0 0,-1-1 1 0 0,1 1-1 0 0,0-1 0 0 0,0 0 0 0 0,0 0 0 0 0,0 0 0 0 0,1 0 0 0 0,-1 0 0 0 0,1 0 0 0 0,0 0 0 0 0,0-1 0 0 0,0 0 0 0 0,0 1 0 0 0,5 2 0 0 0,-1-2-1 0 0,0-1 1 0 0,-1 1-1 0 0,1-1 0 0 0,0-1 0 0 0,0 1 0 0 0,13 0 0 0 0,-7-1-8 0 0,-5 0-500 0 0,0 0 0 0 0,0-1 0 0 0,11-1 0 0 0,1-2-641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6912 0 0,'0'0'528'0'0,"0"0"-112"0"0,0 0 794 0 0,0 0 389 0 0,0 0 81 0 0,0 0-135 0 0,0 0-623 0 0,0 0-269 0 0,0 1-56 0 0,1 14 24 0 0,0-1 0 0 0,1 0 0 0 0,0 1 0 0 0,7 21 0 0 0,-5-19-363 0 0,-2 0 0 0 0,0 0-1 0 0,0 1 1 0 0,-2 23 0 0 0,0-30-189 0 0,-1 5-1 0 0,0 0 1 0 0,-5 17 0 0 0,3-18 15 0 0,1 1 0 0 0,0 16 0 0 0,2-28-56 0 0,-1-2 4 0 0,1 1 0 0 0,0 0 0 0 0,0-1 0 0 0,1 1 0 0 0,-1-1 0 0 0,0 1 0 0 0,1 0 0 0 0,0-1 0 0 0,-1 1 0 0 0,2 2 0 0 0,-1-4 190 0 0,-1-1 8 0 0,0 3-20 0 0,1-3-198 0 0,-1 1 1 0 0,0-1 0 0 0,0 1 0 0 0,0-1 0 0 0,0 1 0 0 0,0-1-1 0 0,0 1 1 0 0,0-1 0 0 0,0 1 0 0 0,0-1 0 0 0,0 1 0 0 0,0-1 0 0 0,0 1-1 0 0,0-1 1 0 0,0 1 0 0 0,0-1 0 0 0,-1 1 0 0 0,1-1 0 0 0,0 1-1 0 0,0-1 1 0 0,-1 1 0 0 0,1-1 0 0 0,-1 1 0 0 0,-6 5-127 0 0,5-4-530 0 0,2-2-224 0 0,0 0-41 0 0,0 0-10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1 494 9240 0 0,'0'0'422'0'0,"1"-2"-7"0"0,13-24 335 0 0,-13 24-531 0 0,0-1 0 0 0,1 0 0 0 0,-1 1 0 0 0,1-1 0 0 0,0 1 0 0 0,0 0 0 0 0,0-1 0 0 0,0 1 0 0 0,4-3 0 0 0,59-45 2418 0 0,-49 38-2317 0 0,1 0-1 0 0,0 1 1 0 0,1 0-1 0 0,25-10 1 0 0,-15 8-62 0 0,2 0-28 0 0,1 1-1 0 0,45-11 1 0 0,-6 3-222 0 0,160-51-8 0 0,-181 56 0 0 0,-25 8 0 0 0,0-1 0 0 0,28-13 0 0 0,69-33 0 0 0,-104 47 17 0 0,-14 6-10 0 0,0 0 0 0 0,0 0 0 0 0,-1 0 1 0 0,1-1-1 0 0,0 1 0 0 0,0-1 0 0 0,-1 0 1 0 0,4-3-1 0 0,-6 5 79 0 0,0 0 18 0 0,0 0 0 0 0,0 0 4 0 0,3-4 169 0 0,-2 4-210 0 0,0-1 0 0 0,0 0 1 0 0,0 1-1 0 0,0-1 0 0 0,0 0 0 0 0,0 1 1 0 0,0-1-1 0 0,0 0 0 0 0,-1 0 0 0 0,1 0 1 0 0,0 0-1 0 0,0 0 0 0 0,-1 0 0 0 0,1-1 1 0 0,0 0-182 0 0,9-16-2244 0 0,-5 14 985 0 0,-5 3-319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0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12 3680 0 0,'0'0'167'0'0,"-1"-1"270"0"0,-9-3 1350 0 0,9 3-1452 0 0,-1 0 1 0 0,0 1-1 0 0,0-1 0 0 0,1 0 0 0 0,-1 0 0 0 0,0 1 1 0 0,0-1-1 0 0,0 1 0 0 0,0 0 0 0 0,0 0 0 0 0,0-1 0 0 0,0 1 1 0 0,0 0-1 0 0,0 1 0 0 0,1-1 0 0 0,-1 0 0 0 0,0 0 0 0 0,-4 2 1 0 0,-3 1 138 0 0,8-3-412 0 0,0 0-1 0 0,0 0 0 0 0,0 1 1 0 0,0-1-1 0 0,0 0 0 0 0,0 1 1 0 0,0-1-1 0 0,0 1 0 0 0,0 0 1 0 0,0-1-1 0 0,0 1 0 0 0,0 0 1 0 0,1-1-1 0 0,-1 1 0 0 0,0 0 1 0 0,0 0-1 0 0,0 1 0 0 0,0-2-59 0 0,-10 17 513 0 0,1 0 1 0 0,-14 29-1 0 0,10-8-151 0 0,13-26-321 0 0,1-3-20 0 0,0-9-21 0 0,0 1 1 0 0,0-1 0 0 0,0 1 0 0 0,0-1 0 0 0,0 1 0 0 0,0-1 0 0 0,1 1 0 0 0,-1-1 0 0 0,0 1 0 0 0,0-1-1 0 0,1 0 1 0 0,-1 1 0 0 0,0-1 0 0 0,1 1 0 0 0,-1-1 0 0 0,0 0 0 0 0,1 1 0 0 0,-1-1 0 0 0,1 0-1 0 0,-1 1 1 0 0,0-1 0 0 0,1 0 0 0 0,-1 1 0 0 0,1-1 0 0 0,-1 0 0 0 0,1 0 0 0 0,-1 0 0 0 0,1 0 0 0 0,-1 1-1 0 0,1-1 1 0 0,-1 0 0 0 0,1 0 0 0 0,-1 0 0 0 0,1 0 0 0 0,-1 0 0 0 0,1 0 0 0 0,-1 0 0 0 0,2-1 0 0 0,0 1-2 0 0,0 0 0 0 0,0 0 0 0 0,0-1 0 0 0,0 1 1 0 0,0-1-1 0 0,0 1 0 0 0,-1-1 0 0 0,4-1 1 0 0,0-3-6 0 0,0 1 1 0 0,0 0 0 0 0,6-9-1 0 0,-10 11-15 0 0,0 0 0 0 0,1 1 0 0 0,-1-1 0 0 0,0 0 1 0 0,0 1-1 0 0,0-1 0 0 0,0 0 0 0 0,0 0 0 0 0,0 0 0 0 0,-1 0 0 0 0,1 0 0 0 0,0-3 0 0 0,2-4 407 0 0,-5 9-140 0 0,2 0-238 0 0,0 0 1 0 0,0 0 0 0 0,0 0-1 0 0,0 0 1 0 0,0-1-1 0 0,0 1 1 0 0,0 0 0 0 0,0 0-1 0 0,0 0 1 0 0,0 0-1 0 0,0 0 1 0 0,-1 0 0 0 0,1 0-1 0 0,0 0 1 0 0,0 0 0 0 0,0 0-1 0 0,0 0 1 0 0,0 0-1 0 0,0 0 1 0 0,0 0 0 0 0,0 0-1 0 0,0 0 1 0 0,-1 0-1 0 0,1 0 1 0 0,0 0 0 0 0,0 0-1 0 0,0 1 1 0 0,0-1 0 0 0,0 0-1 0 0,0 0 1 0 0,0 0-1 0 0,0 0 1 0 0,0 0 0 0 0,0 0-1 0 0,0 0 1 0 0,-1 0-1 0 0,1 0 1 0 0,0 0 0 0 0,0 0-1 0 0,0 0 1 0 0,0 0 0 0 0,0 1-1 0 0,0-1 1 0 0,0 0-1 0 0,0 0 1 0 0,0 0 0 0 0,0 0-1 0 0,0 0 1 0 0,0 0-1 0 0,0 0 1 0 0,0 0 0 0 0,0 0-1 0 0,0 1 1 0 0,0-1 0 0 0,0 0-1 0 0,0 0 1 0 0,6 15 60 0 0,0 1 1 0 0,-2-1-1 0 0,0 1 1 0 0,0 0 0 0 0,1 30-1 0 0,0 11 21 0 0,-3-45-68 0 0,-1 0 1 0 0,0 0 0 0 0,-1 0 0 0 0,0 0-1 0 0,-3 20 1 0 0,-2-13 20 0 0,0 0 1 0 0,-1 0-1 0 0,-2-1 0 0 0,0 0 1 0 0,0 0-1 0 0,-18 25 0 0 0,20-34-18 0 0,-1 0-1 0 0,0 0 0 0 0,-1-1 0 0 0,0 0 0 0 0,0-1 0 0 0,-1 0 0 0 0,0 0 0 0 0,-11 6 0 0 0,18-12-85 0 0,0 0 0 0 0,0 0 0 0 0,0 0 0 0 0,0 0 0 0 0,0-1 0 0 0,0 1 0 0 0,0-1 0 0 0,-4 1 0 0 0,-8-3-4611 0 0,4-6-963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9560 0 0,'0'0'432'0'0,"0"0"-4"0"0,-7 0-256 0 0,0 0-34 0 0,6 0 581 0 0,1 0 244 0 0,0 0 42 0 0,0 0-64 0 0,0 0-305 0 0,0 0-129 0 0,0 0-26 0 0,0 0-46 0 0,13-2 93 0 0,-12 2-504 0 0,1 0 1 0 0,0-1-1 0 0,-1 1 0 0 0,1 0 0 0 0,0 0 0 0 0,-1 0 0 0 0,1 1 1 0 0,0-1-1 0 0,-1 0 0 0 0,1 0 0 0 0,0 1 0 0 0,1 0 0 0 0,10 3 149 0 0,0-1-1 0 0,13 2 1 0 0,23 6 41 0 0,-21-4-134 0 0,-20-5-79 0 0,0-1 1 0 0,-1 1 0 0 0,1 1-1 0 0,-1 0 1 0 0,1 0-1 0 0,10 7 1 0 0,-17-9 2 0 0,1 0 0 0 0,-1 0 0 0 0,1 1 0 0 0,-1-1-1 0 0,1 0 1 0 0,-1 0 0 0 0,1-1 0 0 0,0 1 0 0 0,-1 0 0 0 0,1-1-1 0 0,0 1 1 0 0,0-1 0 0 0,2 1 0 0 0,0 0 15 0 0,-2 0 76 0 0,-2-1-3 0 0,0 0-11 0 0,0 0 38 0 0,0 0 161 0 0,0 0 68 0 0,0 0 17 0 0,-1 3-41 0 0,-30 73 25 0 0,5-14 0 0 0,-2 14-205 0 0,26-73-142 0 0,1 0 1 0 0,0 0-1 0 0,1 0 1 0 0,-1 0-1 0 0,0 0 1 0 0,1 0 0 0 0,0 5-1 0 0,0-5-11 0 0,0-1 0 0 0,0 0 0 0 0,-1 0 0 0 0,1 0 0 0 0,0 0 0 0 0,-1 1 0 0 0,1-1 0 0 0,-1 0 0 0 0,-1 3 0 0 0,1-3-675 0 0,1-2-256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1376 0 0,'0'0'363'0'0,"0"0"985"0"0,0 0 430 0 0,0 0 87 0 0,0 0-161 0 0,0 0-760 0 0,0 0-336 0 0,0 0-61 0 0,0 0-51 0 0,1 3-149 0 0,6 9-61 0 0,-6-10-232 0 0,1 0 0 0 0,-1 1 0 0 0,1-1-1 0 0,-1 0 1 0 0,0 1 0 0 0,0 0 0 0 0,0-1 0 0 0,0 1 0 0 0,0 3 0 0 0,2 12 333 0 0,1-1 1 0 0,0 1-1 0 0,9 19 0 0 0,-7-20-160 0 0,-1 0-1 0 0,0 0 0 0 0,3 26 1 0 0,-6-28-84 0 0,-2-6 47 0 0,1 0-1 0 0,4 17 1 0 0,-4-24 642 0 0,0-5-282 0 0,-2-13-42 0 0,-4-20-76 0 0,2 28-399 0 0,1 0 1 0 0,0 0-1 0 0,0-1 0 0 0,1 1 1 0 0,0 0-1 0 0,1-1 0 0 0,0 1 1 0 0,0 0-1 0 0,3-16 0 0 0,0 11-10 0 0,-1 0 11 0 0,1 0-1 0 0,0 0 0 0 0,1 1 0 0 0,0 0 0 0 0,1 0 0 0 0,1 0 0 0 0,7-13 0 0 0,14-14 188 0 0,15-20 140 0 0,-35 52-339 0 0,-1 0 0 0 0,1 0 1 0 0,0 0-1 0 0,1 1 0 0 0,9-7 0 0 0,-7 6 25 0 0,-9 6-48 0 0,0 1-1 0 0,0-1 1 0 0,-1 0-1 0 0,1 1 1 0 0,0-1 0 0 0,0 1-1 0 0,0-1 1 0 0,0 1-1 0 0,0 0 1 0 0,0-1-1 0 0,0 1 1 0 0,0 0-1 0 0,0 0 1 0 0,0-1 0 0 0,1 1-1 0 0,0 0-114 0 0,-2 0-11 0 0,0 0-47 0 0,1 2-197 0 0,6 13-284 0 0,1 3-4446 0 0,-3-8-285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 11376 0 0,'0'0'256'0'0,"0"0"34"0"0,0 0 21 0 0,0 0-35 0 0,-7 4-99 0 0,4-1-46 0 0,1 0-1 0 0,-1 0 1 0 0,0 0-1 0 0,1 1 1 0 0,0-1 0 0 0,0 1-1 0 0,0-1 1 0 0,0 1-1 0 0,1 0 1 0 0,-1-1-1 0 0,1 1 1 0 0,0 0-1 0 0,0 0 1 0 0,0 0-1 0 0,0 0 1 0 0,1 6 0 0 0,0-4 39 0 0,0 1 0 0 0,0-1 0 0 0,1 1 0 0 0,0-1 0 0 0,0 0 0 0 0,1 1 0 0 0,-1-1 0 0 0,1 0 0 0 0,5 9 0 0 0,-6-13-129 0 0,-1 0-1 0 0,1-1 1 0 0,0 1 0 0 0,0-1-1 0 0,0 1 1 0 0,0-1 0 0 0,0 1-1 0 0,0-1 1 0 0,0 0 0 0 0,0 1-1 0 0,1-1 1 0 0,-1 0 0 0 0,0 0-1 0 0,1 0 1 0 0,-1 0 0 0 0,1 0-1 0 0,-1-1 1 0 0,1 1 0 0 0,0 0-1 0 0,-1-1 1 0 0,1 1 0 0 0,0-1-1 0 0,-1 1 1 0 0,1-1 0 0 0,0 0-1 0 0,2 0 1 0 0,-1 0 10 0 0,0-1 1 0 0,0 1-1 0 0,0-1 0 0 0,0 0 0 0 0,0-1 1 0 0,0 1-1 0 0,0 0 0 0 0,0-1 1 0 0,0 0-1 0 0,0 1 0 0 0,-1-1 1 0 0,1 0-1 0 0,3-4 0 0 0,-5 5-41 0 0,5-4 40 0 0,-1-1 0 0 0,1 0 0 0 0,5-7 0 0 0,-10 11-39 0 0,1 0-1 0 0,-1 0 1 0 0,0 0 0 0 0,0 0-1 0 0,0-1 1 0 0,0 1 0 0 0,-1 0-1 0 0,1 0 1 0 0,0-1-1 0 0,-1 1 1 0 0,0 0 0 0 0,1-1-1 0 0,-1 1 1 0 0,0-1 0 0 0,0 1-1 0 0,-1-3 1 0 0,1 2-11 0 0,-8-30 95 0 0,8 31-90 0 0,-1 0 0 0 0,0 0 1 0 0,1 0-1 0 0,-1 0 1 0 0,0 0-1 0 0,0 1 0 0 0,-1-1 1 0 0,1 0-1 0 0,0 0 1 0 0,0 1-1 0 0,-1-1 1 0 0,1 1-1 0 0,-3-2 0 0 0,1 0 1 0 0,-2 0-13 0 0,0 0-1 0 0,1 1 1 0 0,-1-1 0 0 0,-6-1-1 0 0,9 3 0 0 0,1 1-1 0 0,-1 0 1 0 0,0-1-1 0 0,1 1 0 0 0,-1 0 1 0 0,0 0-1 0 0,0 0 1 0 0,1 0-1 0 0,-1 0 0 0 0,0 0 1 0 0,0 1-1 0 0,1-1 1 0 0,-1 1-1 0 0,0-1 0 0 0,1 1 1 0 0,-3 1-1 0 0,2-1-156 0 0,2-1-29 0 0,0 0-782 0 0,0 0-3293 0 0,0 0-1413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15176 0 0,'0'0'340'0'0,"0"0"50"0"0,0 0 26 0 0,0 0-44 0 0,0 0-191 0 0,2-1 95 0 0,7-2-33 0 0,-1-1 0 0 0,1 1 0 0 0,7-6 0 0 0,5-2 19 0 0,-7 4-145 0 0,-1-1 1 0 0,15-11-1 0 0,15-10-377 0 0,-24 18-661 0 0,-2-1-3417 0 0,-2 2-1344 0 0</inkml:trace>
  <inkml:trace contextRef="#ctx0" brushRef="#br0" timeOffset="1">123 1 2304 0 0,'0'13'2112'0'0,"6"39"4336"0"0,-1 38-3230 0 0,-9 5-1202 0 0,2-9-842 0 0,3-64-1111 0 0,9-22-1212 0 0,4 0 419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11576 0 0,'0'0'264'0'0,"0"0"34"0"0,-2 1 20 0 0,-21 7 65 0 0,18-7-233 0 0,0 0 0 0 0,0 0 0 0 0,0 1 0 0 0,-8 4 0 0 0,7-2 239 0 0,-1 0-1 0 0,1 1 1 0 0,0 0 0 0 0,0 0-1 0 0,0 1 1 0 0,1-1 0 0 0,-8 12-1 0 0,0 2 213 0 0,-13 27-1 0 0,25-44-572 0 0,0 0 0 0 0,1-1 0 0 0,0 1 0 0 0,-1 0-1 0 0,1-1 1 0 0,0 1 0 0 0,0 0 0 0 0,0 0-1 0 0,0-1 1 0 0,0 1 0 0 0,0 0 0 0 0,0-1 0 0 0,1 1-1 0 0,-1 0 1 0 0,1-1 0 0 0,-1 1 0 0 0,1 0-1 0 0,0 1 1 0 0,0-2-10 0 0,0 1-1 0 0,-1-1 0 0 0,1 0 1 0 0,0 0-1 0 0,0 1 1 0 0,-1-1-1 0 0,1 0 0 0 0,0 0 1 0 0,0 0-1 0 0,0 0 1 0 0,1 0-1 0 0,-1 0 0 0 0,0-1 1 0 0,0 1-1 0 0,0 0 1 0 0,1-1-1 0 0,-1 1 0 0 0,0 0 1 0 0,1-1-1 0 0,-1 0 1 0 0,0 1-1 0 0,1-1 0 0 0,-1 0 1 0 0,2 1-1 0 0,0-1-10 0 0,-1 0 1 0 0,1 0-1 0 0,0-1 0 0 0,-1 1 1 0 0,1 0-1 0 0,-1-1 0 0 0,1 0 1 0 0,-1 1-1 0 0,1-1 0 0 0,-1 0 0 0 0,1 0 1 0 0,-1-1-1 0 0,0 1 0 0 0,0 0 1 0 0,0-1-1 0 0,1 1 0 0 0,-1-1 1 0 0,-1 0-1 0 0,1 0 0 0 0,3-3 0 0 0,4-5-7 0 0,-6 8 0 0 0,0-1 0 0 0,0 0 0 0 0,0 0 0 0 0,-1 1 0 0 0,1-2 0 0 0,-1 1 0 0 0,0 0 0 0 0,0 0 0 0 0,0-1 0 0 0,-1 1 0 0 0,1-1 0 0 0,-1 1 0 0 0,0-1 0 0 0,1 0 0 0 0,-2 1 0 0 0,1-1 0 0 0,0-7 0 0 0,-5-33-352 0 0,3 42 247 0 0,-7-1 28 0 0,8 4 72 0 0,-1 0 0 0 0,1 0 0 0 0,0 0 1 0 0,-1 0-1 0 0,1 0 0 0 0,0-1 0 0 0,0 1 1 0 0,0 0-1 0 0,0 0 0 0 0,0 0 0 0 0,0 0 0 0 0,0 1 1 0 0,0-2 0 0 0,1 4 18 0 0,-1 1-1 0 0,1-1 1 0 0,0 0-1 0 0,1 0 1 0 0,-1 1-1 0 0,1-1 1 0 0,-1 0-1 0 0,1 0 1 0 0,1-1-1 0 0,-1 1 1 0 0,0 0-1 0 0,1-1 1 0 0,0 1-1 0 0,0-1 1 0 0,4 4-1 0 0,8 12 307 0 0,-13-17-224 0 0,-2-2-38 0 0,1 1-302 0 0,1 0 1 0 0,-1 1-1 0 0,0-1 1 0 0,1 0 0 0 0,-1 0-1 0 0,1 0 1 0 0,-1 0-1 0 0,1 0 1 0 0,0 0-1 0 0,-1-1 1 0 0,4 2 0 0 0,-5-2-1213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24 113 10136 0 0,'-3'1'346'0'0,"2"-1"-303"0"0,0 0 1 0 0,0 0-1 0 0,1 1 0 0 0,-1-1 1 0 0,0 0-1 0 0,0 0 1 0 0,0 0-1 0 0,1 0 0 0 0,-1-1 1 0 0,0 1-1 0 0,0 0 0 0 0,1 0 1 0 0,-1 0-1 0 0,0-1 1 0 0,0 1-1 0 0,1 0 0 0 0,-1-1 1 0 0,0 1-1 0 0,1 0 1 0 0,-2-2-1 0 0,1 2 874 0 0,-2 2 1098 0 0,4-2 2033 0 0,5-5-3855 0 0,0 1 1 0 0,1 0-1 0 0,-1 0 1 0 0,1 0-1 0 0,0 1 1 0 0,10-3-1 0 0,15-8 159 0 0,-15 5-263 0 0,58-27-114 0 0,-71 34-324 0 0,-1 0 0 0 0,1 0 0 0 0,-1 0 0 0 0,0 0 0 0 0,0 0-1 0 0,0-1 1 0 0,4-3 0 0 0,-6 4-1996 0 0,-1 2-3316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 5064 0 0,'0'0'232'0'0,"-1"3"-14"0"0,0-1-8 0 0,0 1-1 0 0,0-1 0 0 0,0 1 0 0 0,1-1 1 0 0,-1 1-1 0 0,1 0 0 0 0,-1-1 0 0 0,1 1 1 0 0,0-1-1 0 0,0 6 0 0 0,0 2 1225 0 0,-3 36 2812 0 0,2-32-3355 0 0,-3 25-1 0 0,1-26-582 0 0,1 0 1 0 0,0 0-1 0 0,2 1 1 0 0,-1-1-1 0 0,2 0 0 0 0,-1 1 1 0 0,2-1-1 0 0,3 14 1 0 0,-2 6-25 0 0,-2-27-211 0 0,-1 1 1 0 0,1-1 0 0 0,2 12-1 0 0,-2-16-9 0 0,-1-2-25 0 0,0 0-107 0 0,2 0-189 0 0,-1-1 0 0 0,1 1 0 0 0,-1-1 0 0 0,0 0 0 0 0,1 1-1 0 0,-1-1 1 0 0,0 0 0 0 0,0 0 0 0 0,0 0 0 0 0,1 0 0 0 0,-1 0 0 0 0,1-2 0 0 0,1 1-1733 0 0,7-6-3744 0 0</inkml:trace>
  <inkml:trace contextRef="#ctx0" brushRef="#br0" timeOffset="1">80 75 6912 0 0,'0'0'528'0'0,"0"0"-108"0"0,0 0 810 0 0,0 0 392 0 0,1-1 76 0 0,8-4-714 0 0,-1 1-1 0 0,1 1 0 0 0,13-4 1 0 0,15-6-122 0 0,-25 8-556 0 0,5-3-238 0 0,25-14-1 0 0,-41 22-79 0 0,-1-1-36 0 0,1 1 0 0 0,0-1 0 0 0,0 0-1 0 0,0 1 1 0 0,0-1 0 0 0,0 1-1 0 0,0 0 1 0 0,0-1 0 0 0,0 1 0 0 0,0 0-1 0 0,0-1 1 0 0,0 1 0 0 0,0 0-1 0 0,0 0 1 0 0,0 0 0 0 0,0 0-1 0 0,2 0 1 0 0,-3 0-366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5064 0 0,'0'3'232'0'0,"0"8"57"0"0,1 4 201 0 0,-2 0 1 0 0,-4 28-1 0 0,-4 34 6079 0 0,8-71-6212 0 0,1-1-1 0 0,-1 0 1 0 0,2 11 0 0 0,-1-4 340 0 0,0-11-1088 0 0,0-1-227 0 0,0 0-42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2304 0 0,'0'0'516'0'0,"0"0"1327"0"0,0 0 579 0 0,0 3 118 0 0,4 94 3139 0 0,2-61-4767 0 0,-3-25-675 0 0,-1-11-63 0 0,-1-6-86 0 0,-1 3-86 0 0,0-1-1 0 0,1 1 1 0 0,0-1-1 0 0,0 1 0 0 0,0-1 1 0 0,0 1-1 0 0,0-1 1 0 0,3-3-1 0 0,5-17-2 0 0,-7 18 1 0 0,-2 2 0 0 0,2-1 0 0 0,-1 1 0 0 0,0 0 0 0 0,1-1 0 0 0,0 1 0 0 0,0 0 0 0 0,0 0 0 0 0,4-6 0 0 0,42-48 15 0 0,-41 50 57 0 0,-5 6 13 0 0,-2 2 11 0 0,0 0-13 0 0,6 10 50 0 0,-5-8-110 0 0,1 0 0 0 0,-1 0 0 0 0,1 0 0 0 0,-1 0-1 0 0,0 0 1 0 0,0 0 0 0 0,0 1 0 0 0,0-1 0 0 0,0 1-1 0 0,-1-1 1 0 0,1 0 0 0 0,-1 1 0 0 0,0-1-1 0 0,1 1 1 0 0,-1-1 0 0 0,0 1 0 0 0,-1 0 0 0 0,1-1-1 0 0,0 0 1 0 0,-1 1 0 0 0,1-1 0 0 0,-2 5-1 0 0,-8 30-215 0 0,9-23-1472 0 0,1-14 828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18 2760 0 0,'0'0'125'0'0,"3"-8"22"0"0,-2 0 220 0 0,-1 7 1534 0 0,0 1 652 0 0,-5 0-1236 0 0,0 0 0 0 0,0 1 0 0 0,1-1 0 0 0,-9 3 0 0 0,9-2-1179 0 0,0 1-1 0 0,-1 0 1 0 0,1 0 0 0 0,0 1 0 0 0,0-1 0 0 0,0 1 0 0 0,0 0 0 0 0,1 0 0 0 0,-1 0 0 0 0,1 0-1 0 0,0 1 1 0 0,-6 6 0 0 0,-2 3 162 0 0,8-10-213 0 0,0 0-1 0 0,1 0 1 0 0,-1 1 0 0 0,1-1-1 0 0,-1 1 1 0 0,1-1-1 0 0,0 1 1 0 0,1 0-1 0 0,-1 0 1 0 0,1 0-1 0 0,-1 0 1 0 0,0 4-1 0 0,1 5 154 0 0,-2 0-188 0 0,5-10-64 0 0,0-2 8 0 0,8 7-44 0 0,-9-8 48 0 0,0 1-1 0 0,0-1 0 0 0,0 0 1 0 0,0 1-1 0 0,0-1 1 0 0,0 0-1 0 0,0 0 0 0 0,0 0 1 0 0,0 0-1 0 0,1 0 0 0 0,-1 0 1 0 0,0 0-1 0 0,0 0 0 0 0,0-1 1 0 0,0 1-1 0 0,0 0 0 0 0,0-1 1 0 0,2 0-1 0 0,13-13 1 0 0,2-1 11 0 0,0 4 44 0 0,-16 4-60 0 0,-2 4 8 0 0,0 0 3 0 0,1 1-1 0 0,0 0 0 0 0,-1 0 0 0 0,1-1 0 0 0,0 1 1 0 0,0 0-1 0 0,0 0 0 0 0,1 0 0 0 0,-1 0 0 0 0,0 0 1 0 0,3-2-1 0 0,0-1-4 0 0,2-5-1 0 0,-6 9-1 0 0,1 0 0 0 0,-1 1 1 0 0,0-1-1 0 0,0 0 1 0 0,0 1-1 0 0,1-1 1 0 0,-1 0-1 0 0,0 1 1 0 0,0-1-1 0 0,0 0 0 0 0,0 1 1 0 0,0-1-1 0 0,0 0 1 0 0,0 0-1 0 0,-1 1 1 0 0,1-1-1 0 0,0 0 1 0 0,0 1-1 0 0,0-1 1 0 0,-1 1-1 0 0,1-1 0 0 0,0 0 1 0 0,-1 1-1 0 0,1-1 1 0 0,0 1-1 0 0,-1-1 1 0 0,1 1-1 0 0,-1-1 1 0 0,0 0-1 0 0,0 0-82 0 0,1 1 1 0 0,1 1 20 0 0,4 7 50 0 0,-1 5 2 0 0,-2 1 42 0 0,-1 0 0 0 0,0-1 0 0 0,-3 20 0 0 0,1-4 53 0 0,4 38-84 0 0,-1-39 14 0 0,-2 37 1 0 0,-1-55-47 0 0,0-1 1 0 0,-1 1 0 0 0,0 0 0 0 0,0-1 0 0 0,-1 0 0 0 0,0 0 0 0 0,-8 15 0 0 0,7-17 47 0 0,0-1 0 0 0,0 1 0 0 0,-1-1 0 0 0,-7 7 0 0 0,8-12 59 0 0,3-1-75 0 0,0-1 0 0 0,1 1-1 0 0,-1-1 1 0 0,1 1 0 0 0,-1-1 0 0 0,0 1 0 0 0,1-1-1 0 0,-1 1 1 0 0,1-1 0 0 0,-1 0 0 0 0,1 1 0 0 0,0-1 0 0 0,-1 0-1 0 0,1-1 1 0 0,-2 0 13 0 0,1 0 1 0 0,1-1-1 0 0,-1 1 0 0 0,0-1 1 0 0,1 1-1 0 0,-1-1 0 0 0,1 1 1 0 0,0-1-1 0 0,0 1 0 0 0,0-1 1 0 0,0 1-1 0 0,0-1 0 0 0,0 1 1 0 0,1-1-1 0 0,-1 1 0 0 0,1-1 1 0 0,0 1-1 0 0,-1-1 0 0 0,3-2 1 0 0,1-3-53 0 0,1 0 1 0 0,0 0 0 0 0,11-13 0 0 0,-12 16 20 0 0,9-15 17 0 0,-11 17 0 0 0,-1 0 0 0 0,1 0 0 0 0,0 0 0 0 0,0 0 0 0 0,0 1 0 0 0,0-1 0 0 0,0 1 0 0 0,0 0 0 0 0,6-5 0 0 0,-3 4-211 0 0,0-1-1 0 0,1 0 0 0 0,-1 0 1 0 0,8-10-1 0 0,-12 13-887 0 0,-1 1-858 0 0,0 0-3248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0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 4144 0 0,'-1'0'54'0'0,"1"0"-37"0"0,0 0 0 0 0,-1 0 0 0 0,1 0 0 0 0,-1 0 0 0 0,1 1 0 0 0,-1-1 0 0 0,1 0 0 0 0,-1 0 0 0 0,1 0 0 0 0,-1 0 0 0 0,1-1 0 0 0,-1 1 0 0 0,1 0 0 0 0,-1 0 0 0 0,1 0 0 0 0,0 0 0 0 0,-1 0 0 0 0,1-1 0 0 0,-1 1 0 0 0,1 0 0 0 0,0 0 0 0 0,-1-1 0 0 0,1 1 0 0 0,-1 0 0 0 0,1-1 0 0 0,0 1-1 0 0,-1 0 1 0 0,1-1 0 0 0,0 1 0 0 0,0 0 0 0 0,-1-1 0 0 0,1 1 0 0 0,0-1 0 0 0,0 1 0 0 0,-1-1 0 0 0,1 0 1315 0 0,0 1 447 0 0,0 0 79 0 0,0 0-171 0 0,2 23-89 0 0,-2-19-1510 0 0,1 1 0 0 0,-1-1 0 0 0,0 0 0 0 0,0 1-1 0 0,0-1 1 0 0,-1 0 0 0 0,-1 5 0 0 0,0 1 55 0 0,0-5-86 0 0,0 0 0 0 0,1 0 0 0 0,-1 0-1 0 0,1 0 1 0 0,1 0 0 0 0,-1 0 0 0 0,1 1 0 0 0,0-1-1 0 0,0 0 1 0 0,0 0 0 0 0,1 1 0 0 0,1 4 0 0 0,1-1 56 0 0,-1-6-42 0 0,-1 1-1 0 0,1 0 1 0 0,-1-1 0 0 0,0 1-1 0 0,0 0 1 0 0,0 0-1 0 0,0 0 1 0 0,0 0-1 0 0,-1 0 1 0 0,0-1-1 0 0,0 1 1 0 0,0 0-1 0 0,0 0 1 0 0,-2 6 0 0 0,0-4-31 0 0,0 0 0 0 0,-1-1 0 0 0,0 1 0 0 0,0-1 0 0 0,0 1 0 0 0,-6 6 0 0 0,2-7 33 0 0,5-4 12 0 0,5-1-26 0 0,7 0-35 0 0,-10 0-23 0 0,0 0 0 0 0,0 0 1 0 0,0 0-1 0 0,0 0 0 0 0,0 0 0 0 0,1 0 1 0 0,-1 0-1 0 0,0 0 0 0 0,0 0 1 0 0,0 0-1 0 0,0 0 0 0 0,0 0 0 0 0,0 0 1 0 0,0 0-1 0 0,1 0 0 0 0,-1 0 0 0 0,0 0 1 0 0,0 0-1 0 0,0 0 0 0 0,0 0 0 0 0,0-1 1 0 0,0 1-1 0 0,0 0 0 0 0,0 0 1 0 0,0 0-1 0 0,1 0 0 0 0,-1 0 0 0 0,0 0 1 0 0,0 0-1 0 0,0 0 0 0 0,0 0 0 0 0,0-1 1 0 0,0 1-1 0 0,0 0 0 0 0,0 0 1 0 0,0 0-1 0 0,0 0 0 0 0,0 0 0 0 0,0 0 1 0 0,0 0-1 0 0,0-1 0 0 0,4-8 18 0 0,-2 5-8 0 0,0 0-1 0 0,-1 0 1 0 0,0 0 0 0 0,1 0-1 0 0,-2-1 1 0 0,1 1 0 0 0,0-6-1 0 0,2-13 38 0 0,-2 19-39 0 0,0 0 1 0 0,-1-1 0 0 0,0 1 0 0 0,1 0 0 0 0,-2-6 0 0 0,0 3-2 0 0,0 4-5 0 0,0-1 0 0 0,1 0 0 0 0,-1 1 1 0 0,1-1-1 0 0,-1 1 0 0 0,1-1 1 0 0,1 0-1 0 0,-1 1 0 0 0,0-1 1 0 0,1 1-1 0 0,0-1 0 0 0,0 0 1 0 0,0 1-1 0 0,0 0 0 0 0,0-1 1 0 0,4-5-1 0 0,34-49 61 0 0,-39 58-64 0 0,0 0 0 0 0,0 0 1 0 0,0 0-1 0 0,0-1 0 0 0,0 1 1 0 0,0 0-1 0 0,0 0 0 0 0,1 0 0 0 0,-1 0 1 0 0,0-1-1 0 0,0 1 0 0 0,0 0 1 0 0,0 0-1 0 0,1 0 0 0 0,-1 0 0 0 0,0 0 1 0 0,0 0-1 0 0,0-1 0 0 0,1 1 1 0 0,-1 0-1 0 0,0 0 0 0 0,0 0 0 0 0,0 0 1 0 0,1 0-1 0 0,-1 0 0 0 0,0 0 1 0 0,0 0-1 0 0,0 0 0 0 0,1 0 0 0 0,-1 0 1 0 0,0 0-1 0 0,0 0 0 0 0,1 0 1 0 0,-1 0-1 0 0,0 0 0 0 0,0 1 0 0 0,2 0 0 0 0,0 1 0 0 0,0 0 0 0 0,-1 0 0 0 0,1 1 0 0 0,-1-1 0 0 0,1 0 0 0 0,-1 1 0 0 0,1 2 0 0 0,8 12 0 0 0,24 36 0 0 0,-32-51 0 0 0,-1 0 0 0 0,0 0 0 0 0,0 0-1 0 0,0 0 1 0 0,0-1 0 0 0,0 1 0 0 0,0 1-1 0 0,0-1 1 0 0,-1 0 0 0 0,1 0 0 0 0,-1 0-1 0 0,0 0 1 0 0,0 0 0 0 0,1 0-1 0 0,-1 1 1 0 0,0-1 0 0 0,-1 2 0 0 0,1 4 14 0 0,0-1 1 0 0,0 0-1 0 0,2 9 1 0 0,1-4 6 0 0,-3-12-19 0 0,0 1 0 0 0,1-1 1 0 0,-1 1-1 0 0,1-1 0 0 0,0 0 0 0 0,-1 1 0 0 0,1-1 0 0 0,-1 1 1 0 0,1-1-1 0 0,-1 0 0 0 0,1 0 0 0 0,0 1 0 0 0,-1-1 0 0 0,1 0 1 0 0,0 0-1 0 0,-1 0 0 0 0,1 0 0 0 0,0 0 0 0 0,-1 1 0 0 0,1-1 0 0 0,0-1 1 0 0,1 1-1 0 0,-1 0 1 0 0,3 1-2 0 0,0-1-1 0 0,0 0 0 0 0,0-1 1 0 0,1 1-1 0 0,-1-1 0 0 0,0 0 1 0 0,0 0-1 0 0,0 0 0 0 0,0 0 1 0 0,0-1-1 0 0,0 1 0 0 0,-1-1 1 0 0,8-4-1 0 0,2-3-13 0 0,-1-1 0 0 0,17-16 0 0 0,-18 15-25 0 0,-7 7 37 0 0,-3 2-4 0 0,1 0 0 0 0,0 0 0 0 0,-1 1-1 0 0,1-1 1 0 0,0 1 0 0 0,0-1 0 0 0,0 1 0 0 0,0 0-1 0 0,3-2 1 0 0,5-3-6 0 0,-1 1 11 0 0,-4-3 0 0 0,2-25 0 0 0,-7 31 0 0 0,0 0 0 0 0,0 0 0 0 0,0 0 0 0 0,1-1 0 0 0,0 1 0 0 0,-1 0 0 0 0,1 0 0 0 0,1-3 0 0 0,-1 4 0 0 0,-1 0 0 0 0,1 0 0 0 0,-1 0 0 0 0,1 0 0 0 0,-1 0 0 0 0,0 0 0 0 0,0 0 0 0 0,1 0 0 0 0,-1-1 0 0 0,0 1 0 0 0,0 0 0 0 0,0 0 0 0 0,0 0 0 0 0,0 0 0 0 0,-1 0 0 0 0,1-1 0 0 0,0 1 0 0 0,0 0 0 0 0,-1 0 0 0 0,1 0 0 0 0,-1 0 0 0 0,1 0 0 0 0,-1 0 0 0 0,1 0 0 0 0,-1 0 0 0 0,1 0 0 0 0,-3-1 0 0 0,0-2 0 0 0,-1 1 0 0 0,0 0 0 0 0,0 0 0 0 0,0 0 0 0 0,-6-2 0 0 0,1 0 0 0 0,7 3-3 0 0,-1 1-1 0 0,1 0 0 0 0,0 0 0 0 0,-1 0 1 0 0,1 1-1 0 0,-1-1 0 0 0,0 1 0 0 0,1-1 0 0 0,-1 1 1 0 0,1 0-1 0 0,-1 0 0 0 0,0 0 0 0 0,1 0 0 0 0,-1 0 1 0 0,1 1-1 0 0,-1-1 0 0 0,1 1 0 0 0,-1 0 1 0 0,1 0-1 0 0,-1 0 0 0 0,1 0 0 0 0,-1 0 0 0 0,1 0 1 0 0,0 1-1 0 0,0-1 0 0 0,0 1 0 0 0,0-1 0 0 0,0 1 1 0 0,0 0-1 0 0,0 0 0 0 0,0 0 0 0 0,1 0 0 0 0,-1 0 1 0 0,1 0-1 0 0,-1 0 0 0 0,1 1 0 0 0,-2 3 0 0 0,-16 38 57 0 0,13-33 16 0 0,0 1 1 0 0,2 0 0 0 0,-6 17-1 0 0,10-27-69 0 0,-1 0 6 0 0,0 1 0 0 0,0 0 0 0 0,0 0 0 0 0,1-1 0 0 0,0 1 0 0 0,-1 0 0 0 0,1 0-1 0 0,0-1 1 0 0,0 1 0 0 0,1 0 0 0 0,-1 0 0 0 0,0-1 0 0 0,1 1 0 0 0,0 0 0 0 0,0-1 0 0 0,0 1 0 0 0,1 2 0 0 0,22 23 71 0 0,-11-18-24 0 0,-10-9-44 0 0,1 1-1 0 0,-1 0 0 0 0,1-1 0 0 0,0 0 1 0 0,-1 0-1 0 0,1 0 0 0 0,0 0 0 0 0,-1-1 0 0 0,1 1 1 0 0,0-1-1 0 0,0 0 0 0 0,0 0 0 0 0,6-1 0 0 0,-5 0-211 0 0,0-1 0 0 0,-1 0 0 0 0,1 0-1 0 0,-1 0 1 0 0,0 0 0 0 0,0-1 0 0 0,1 1 0 0 0,-1-1-1 0 0,6-6 1 0 0,5-4-943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10592 0 0,'0'0'818'0'0,"0"0"-500"0"0,0 0-125 0 0,0 3 6 0 0,0 6 17 0 0,1 1 1 0 0,0-1 0 0 0,0 1 0 0 0,1-1 0 0 0,1 0 0 0 0,-1 0 0 0 0,1 0-1 0 0,1 0 1 0 0,-1-1 0 0 0,8 12 0 0 0,2 2 412 0 0,-7-11-266 0 0,1 0-1 0 0,13 17 1 0 0,-16-24-278 0 0,-3-4-49 0 0,0 1-1 0 0,0 0 1 0 0,0 0-1 0 0,0 0 0 0 0,0 0 1 0 0,0 0-1 0 0,0 1 1 0 0,0-1-1 0 0,-1 0 0 0 0,1 0 1 0 0,0 1-1 0 0,0 0 0 0 0,17-13 1157 0 0,-16 8-1120 0 0,0 0 0 0 0,0-1 0 0 0,-1 1 0 0 0,1-1 0 0 0,-1 1 0 0 0,0-1 0 0 0,2-6 0 0 0,3-27 128 0 0,0 2-139 0 0,-4 22-59 0 0,0 0-1 0 0,0-20 1 0 0,0 34-76 0 0,-1-1 70 0 0,0 0 0 0 0,-1 0 0 0 0,1 0 0 0 0,-1 0 0 0 0,1 0-1 0 0,0 1 1 0 0,-1-1 0 0 0,1 0 0 0 0,-1 0 0 0 0,1 1 0 0 0,-1-1-1 0 0,1 0 1 0 0,-1 1 0 0 0,1-1 0 0 0,0 1 0 0 0,3 7-9 0 0,-2-5 13 0 0,-1 0 0 0 0,1 0 0 0 0,0 0 0 0 0,0 0 0 0 0,0 0 0 0 0,0-1-1 0 0,5 5 1 0 0,9 15 0 0 0,-2-8 0 0 0,-8-12 0 0 0,-3-1 0 0 0,0-1 2 0 0,-1 0 0 0 0,1 1 0 0 0,-1-1-1 0 0,1 0 1 0 0,-1-1 0 0 0,1 1 0 0 0,-1 0 0 0 0,1-1-1 0 0,-1 1 1 0 0,1-1 0 0 0,-1 0 0 0 0,0 0-1 0 0,1 0 1 0 0,-1 0 0 0 0,0 0 0 0 0,1 0-1 0 0,-1-1 1 0 0,3-2 0 0 0,10-4 28 0 0,-11 5-17 0 0,0 1 0 0 0,0-1-1 0 0,1 0 1 0 0,-2 0-1 0 0,1 0 1 0 0,0-1 0 0 0,4-5-1 0 0,2-3 46 0 0,14-25 1 0 0,-24 36-302 0 0,4-7-1961 0 0,-4 6 914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2760 0 0,'0'0'537'0'0,"0"0"1217"0"0,-1 0 535 0 0,-3 0-1439 0 0,0 0 0 0 0,0 1 0 0 0,0-1 0 0 0,0 1 0 0 0,0 0 0 0 0,-5 2 0 0 0,2 0-381 0 0,0 0 1 0 0,0 1 0 0 0,1 0 0 0 0,-10 7-1 0 0,7-4-99 0 0,5-4-222 0 0,0-1 0 0 0,1 1 0 0 0,-1 0 1 0 0,1 0-1 0 0,0 0 0 0 0,0 0 0 0 0,0 0 0 0 0,0 1 1 0 0,0-1-1 0 0,1 1 0 0 0,-4 6 0 0 0,-1 7 38 0 0,2-6-138 0 0,0-1 1 0 0,1 1-1 0 0,0 0 1 0 0,1 0-1 0 0,0 0 0 0 0,1 0 1 0 0,-1 17-1 0 0,3-27-41 0 0,0 0-1 0 0,1 0 1 0 0,-1 0-1 0 0,1 0 0 0 0,0 0 1 0 0,-1 0-1 0 0,1 0 0 0 0,0 0 1 0 0,-1 0-1 0 0,1-1 1 0 0,0 1-1 0 0,0 0 0 0 0,0 0 1 0 0,0-1-1 0 0,0 1 0 0 0,0 0 1 0 0,0-1-1 0 0,0 1 1 0 0,0-1-1 0 0,0 0 0 0 0,0 1 1 0 0,2 0-1 0 0,0-1 0 0 0,0 0 0 0 0,0 0 1 0 0,0 0-1 0 0,-1 0 0 0 0,1 0 0 0 0,0 0 0 0 0,0-1 0 0 0,0 1 0 0 0,-1-1 0 0 0,1 0 1 0 0,0 0-1 0 0,-1 0 0 0 0,1 0 0 0 0,-1 0 0 0 0,5-3 0 0 0,-2 1 3 0 0,0 0-1 0 0,-1 0 0 0 0,0-1 1 0 0,1 1-1 0 0,-1-1 1 0 0,0 0-1 0 0,4-6 0 0 0,4-8-116 0 0,16-32 0 0 0,-23 32-105 0 0,-5 15 139 0 0,1 0 1 0 0,-1 0-1 0 0,1 0 0 0 0,0 0 0 0 0,2-5 0 0 0,-2 6 12 0 0,0 0 0 0 0,-1 0 0 0 0,1 0 0 0 0,0 0 0 0 0,-1-1 0 0 0,1 1 0 0 0,-1-3 0 0 0,0 3-194 0 0,0 2 0 0 0,0 0 23 0 0,0 0 95 0 0,0 0 39 0 0,0 0 10 0 0,0 0 26 0 0,0 2 110 0 0,0 1 37 0 0,0-1 1 0 0,0 1-1 0 0,1 0 1 0 0,-1 0-1 0 0,1 0 1 0 0,-1-1-1 0 0,2 4 1 0 0,-2-5-48 0 0,1 0 1 0 0,-1 0-1 0 0,1 0 0 0 0,0 0 1 0 0,-1 0-1 0 0,1 0 0 0 0,0-1 1 0 0,0 1-1 0 0,0 0 1 0 0,-1 0-1 0 0,1-1 0 0 0,0 1 1 0 0,0 0-1 0 0,0-1 0 0 0,0 1 1 0 0,0-1-1 0 0,0 1 1 0 0,0-1-1 0 0,1 0 0 0 0,-1 1 1 0 0,0-1-1 0 0,1 0 0 0 0,1 1-225 0 0,0-1 0 0 0,0 1 0 0 0,0-1 0 0 0,0 0 0 0 0,0 0-1 0 0,0 0 1 0 0,0 0 0 0 0,0-1 0 0 0,0 1 0 0 0,0-1-1 0 0,0 0 1 0 0,0 1 0 0 0,5-4 0 0 0,1-1-849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2760 0 0,'0'0'519'0'0,"0"0"1137"0"0,-1 2 499 0 0,-1 3-1623 0 0,1 0-1 0 0,-1-1 0 0 0,2 1 1 0 0,-1 0-1 0 0,0 0 0 0 0,1 0 0 0 0,0 1 1 0 0,0-1-1 0 0,0 0 0 0 0,1 0 0 0 0,0 0 1 0 0,0 0-1 0 0,0-1 0 0 0,3 7 0 0 0,-1-3-305 0 0,0 1-1 0 0,0-1 0 0 0,1-1 1 0 0,1 1-1 0 0,-1 0 0 0 0,1-1 1 0 0,9 10-1 0 0,0 0 224 0 0,-13-16-425 0 0,-1-1 0 0 0,1 1-1 0 0,-1-1 1 0 0,1 1-1 0 0,-1-1 1 0 0,1 0 0 0 0,0 1-1 0 0,-1-1 1 0 0,1 0-1 0 0,0 0 1 0 0,-1 1-1 0 0,1-1 1 0 0,0 0 0 0 0,-1 0-1 0 0,1 0 1 0 0,0 0-1 0 0,0 0 1 0 0,1 0-1 0 0,-1 0 24 0 0,1 0-1 0 0,0 0 0 0 0,0 0 0 0 0,0 0 0 0 0,-1 0 1 0 0,1 0-1 0 0,0-1 0 0 0,0 1 0 0 0,-1 0 0 0 0,1-1 1 0 0,0 0-1 0 0,0 1 0 0 0,-1-1 0 0 0,1 0 1 0 0,-1 0-1 0 0,1 0 0 0 0,-1 0 0 0 0,1 0 0 0 0,-1 0 1 0 0,2-3-1 0 0,0 2-5 0 0,0-1-1 0 0,0-1 1 0 0,-1 1 0 0 0,1 0 0 0 0,-1-1 0 0 0,4-5-1 0 0,10-17 88 0 0,5-9-128 0 0,-11 21 0 0 0,11-23 0 0 0,-20 36-304 0 0,2-4 811 0 0,3 1-4191 0 0,3 1 2566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1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1840 0 0,'0'0'499'0'0,"0"11"6627"0"0,0-10-6844 0 0,0 0 1 0 0,0 0-1 0 0,0 1 1 0 0,1-1-1 0 0,-1 0 0 0 0,0 0 1 0 0,0 0-1 0 0,1 0 1 0 0,-1 0-1 0 0,1 0 0 0 0,-1 1 1 0 0,1-1-1 0 0,-1 0 1 0 0,1 0-1 0 0,0 0 0 0 0,-1-1 1 0 0,1 1-1 0 0,1 1 1 0 0,-1-1-130 0 0,1 0 1 0 0,-1 0-1 0 0,1 0 1 0 0,-1 0-1 0 0,1 0 1 0 0,-1-1 0 0 0,1 1-1 0 0,0-1 1 0 0,-1 1-1 0 0,1-1 1 0 0,2 1 0 0 0,1-1-94 0 0,-1 0 0 0 0,0 0 0 0 0,0 0 0 0 0,1-1 0 0 0,-1 0 0 0 0,0 1 0 0 0,0-1 0 0 0,0-1 0 0 0,0 1 0 0 0,5-3 0 0 0,6-3 16 0 0,-1-1-1 0 0,0-1 1 0 0,13-11-1 0 0,-21 15-121 0 0,1-1 1 0 0,-2 1-1 0 0,1-1 0 0 0,-1 0 0 0 0,0-1 0 0 0,0 0 0 0 0,0 1 0 0 0,3-9 0 0 0,-4 7-37 0 0,-2 3 4 0 0,1 0 1 0 0,-1 0-1 0 0,0 0 0 0 0,0-1 0 0 0,0 1 0 0 0,-1-1 0 0 0,0 1 0 0 0,0-1 0 0 0,0-6 1 0 0,-1 10 65 0 0,-1 1 1 0 0,0-1 0 0 0,0 0-1 0 0,0 0 1 0 0,0 0 0 0 0,0 0 0 0 0,0 1-1 0 0,0-1 1 0 0,0 1 0 0 0,-1-1 0 0 0,1 1-1 0 0,-1-1 1 0 0,1 1 0 0 0,-4-3 0 0 0,2 3 16 0 0,0 0 0 0 0,0-1 0 0 0,0 1 0 0 0,0 0 1 0 0,0 0-1 0 0,-1 1 0 0 0,1-1 0 0 0,0 1 0 0 0,0-1 1 0 0,-1 1-1 0 0,1 0 0 0 0,0 0 0 0 0,-1 1 0 0 0,1-1 1 0 0,0 1-1 0 0,0 0 0 0 0,0-1 0 0 0,-1 1 0 0 0,1 1 1 0 0,0-1-1 0 0,0 0 0 0 0,0 1 0 0 0,1-1 0 0 0,-5 4 1 0 0,0 0 31 0 0,1-1 1 0 0,-1 1 0 0 0,1 1 0 0 0,1-1 0 0 0,-1 1 0 0 0,1 0-1 0 0,0 0 1 0 0,0 0 0 0 0,-4 10 0 0 0,3-5 89 0 0,1 0 0 0 0,1 0 0 0 0,0 1-1 0 0,0 0 1 0 0,1-1 0 0 0,-2 17 0 0 0,5-24-57 0 0,-1 0 0 0 0,1 0 0 0 0,0 0 0 0 0,1 1-1 0 0,-1-1 1 0 0,1 0 0 0 0,-1 0 0 0 0,1 0 0 0 0,3 7 0 0 0,-3-8-27 0 0,1-1 1 0 0,-1 0 0 0 0,0 0-1 0 0,1 0 1 0 0,-1 0 0 0 0,1 0-1 0 0,0 0 1 0 0,0 0-1 0 0,0 0 1 0 0,0 0 0 0 0,0-1-1 0 0,0 1 1 0 0,0-1 0 0 0,0 0-1 0 0,1 0 1 0 0,-1 0-1 0 0,3 1 1 0 0,2 0 11 0 0,-1 0 0 0 0,0-1-1 0 0,1 0 1 0 0,-1-1 0 0 0,0 1 0 0 0,1-1 0 0 0,-1-1-1 0 0,1 1 1 0 0,-1-1 0 0 0,7-1 0 0 0,11-2-171 0 0,-8 0-1261 0 0,4-4-5097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36.0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64 10592 0 0,'47'-13'472'0'0,"-32"4"96"0"0,4-1-456 0 0,-2 7-112 0 0,2-7 0 0 0,1 6 0 0 0,1-1 1440 0 0,-6 1 256 0 0,0 4 63 0 0,0-6-8246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36.3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 12872 0 0,'0'0'568'0'0,"15"-6"120"0"0,-5 6-552 0 0,5-4-136 0 0,5 4 0 0 0,10 0 0 0 0,2 0-544 0 0,-1 0-144 0 0</inkml:trace>
  <inkml:trace contextRef="#ctx0" brushRef="#br0" timeOffset="1">1157 13 13360 0 0,'0'0'592'0'0,"0"0"120"0"0,0 0-568 0 0,0 0-144 0 0,0 0 0 0 0,0 0 0 0 0,0 0 736 0 0,9 0 112 0 0,6 0 23 0 0,2 0-5358 0 0,2 0-1081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36.6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63 11520 0 0,'0'0'1024'0'0,"0"0"-824"0"0,0 0-200 0 0,0 0 0 0 0,0 0 1088 0 0,0 0 168 0 0,10 9 40 0 0,1 1 7 0 0,-2-7-991 0 0,3 3-200 0 0,-12-6-40 0 0,9 4-8 0 0,0 1-1096 0 0,6-5-223 0 0,2 0-49 0 0</inkml:trace>
  <inkml:trace contextRef="#ctx0" brushRef="#br0" timeOffset="1">974 31 7832 0 0,'0'0'696'0'0,"9"5"-560"0"0,6-5-136 0 0,-3 0 0 0 0,3-5 1280 0 0,0 1 232 0 0,0 4 48 0 0,0 0 8 0 0,0-4-992 0 0,0 4-200 0 0,2-5-40 0 0,-7 1-8 0 0,5-2-856 0 0,0 2-176 0 0,0 1-32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37.0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33 12440 0 0,'21'-13'544'0'0,"-21"13"128"0"0,0 0-544 0 0,0 0-128 0 0,6-10 0 0 0,-6 10 0 0 0,0 0 1168 0 0,3-4 208 0 0,9-1 31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39.5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29 1840 0 0,'0'0'373'0'0,"0"0"897"0"0,0 0 392 0 0,0 0 82 0 0,0 0-119 0 0,0 0-557 0 0,0 0-240 0 0,0 0-48 0 0,4-3 350 0 0,-2 5 2430 0 0,2 15-3257 0 0,0 1 0 0 0,-2-1 0 0 0,1 25 0 0 0,3 19 220 0 0,-6-57-484 0 0,1-1-1 0 0,-1 1 1 0 0,0-1-1 0 0,-1 1 0 0 0,1-1 1 0 0,-2 6-1 0 0,1-5 2 0 0,1-1-1 0 0,-1 1 0 0 0,1-1 1 0 0,0 0-1 0 0,0 1 0 0 0,0 4 0 0 0,14 72 729 0 0,-6-27-317 0 0,-5-38-292 0 0,0-1 0 0 0,0 27-1 0 0,-2-35-107 0 0,-1-1 0 0 0,1 1 0 0 0,0-1 1 0 0,0 1-1 0 0,0-1 0 0 0,1 0 0 0 0,0 1 0 0 0,3 6 0 0 0,-4-11-30 0 0,-1 1 63 0 0,0-2-16 0 0,0 0-4 0 0,0 0 0 0 0,-2 4 1201 0 0,7-7-794 0 0,-5 2-462 0 0,1 1-1 0 0,0 0 0 0 0,-1-1 0 0 0,1 1 1 0 0,-1 0-1 0 0,1-1 0 0 0,0 1 0 0 0,-1-1 0 0 0,1 1 1 0 0,-1-1-1 0 0,0 0 0 0 0,1 1 0 0 0,-1-1 1 0 0,1 1-1 0 0,-1-2 0 0 0,1 1-5 0 0,-1 1-1 0 0,1-1 0 0 0,-1 0 1 0 0,1 0-1 0 0,-1 1 1 0 0,1-1-1 0 0,-1 0 0 0 0,1 1 1 0 0,0-1-1 0 0,0 0 1 0 0,-1 1-1 0 0,1-1 0 0 0,0 1 1 0 0,1-1-1 0 0,12-10 26 0 0,1 0 1 0 0,-2-1-1 0 0,1 0 0 0 0,-2-1 0 0 0,1-1 0 0 0,10-16 1 0 0,-1 3-26 0 0,1 2 1 0 0,51-44 0 0 0,-42 41-4 0 0,31-36-1 0 0,-27 18 1 0 0,-27 34 0 0 0,0 0 0 0 0,0 1 0 0 0,1 0 0 0 0,0 0 0 0 0,19-14 0 0 0,-12 13 12 0 0,-16 11 47 0 0,-1 1 18 0 0,0 0 51 0 0,0 0 28 0 0,0 0 4 0 0,9-13 608 0 0,-4 8-753 0 0,6-3-2193 0 0,0 6-2937 0 0,3 2-2118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43.7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45 1 5528 0 0,'0'0'249'0'0,"0"0"-1"0"0,0 0 121 0 0,0 0 1082 0 0,-1 1 490 0 0,-1-1-1649 0 0,1 1 0 0 0,-1 0-1 0 0,1 0 1 0 0,-1 0-1 0 0,1 0 1 0 0,0 1 0 0 0,-1-1-1 0 0,1 0 1 0 0,0 1-1 0 0,0-1 1 0 0,0 0 0 0 0,0 1-1 0 0,0-1 1 0 0,0 1 0 0 0,0 0-1 0 0,1-1 1 0 0,-1 1-1 0 0,1 0 1 0 0,-1 2 0 0 0,-1 5 174 0 0,0 0 1 0 0,0 14 0 0 0,0-5-161 0 0,-2 10 121 0 0,0-1 169 0 0,-2 47-1 0 0,6-56-351 0 0,1 1 0 0 0,1-1 0 0 0,5 22 0 0 0,1 9 62 0 0,4 15-6 0 0,-8-35-250 0 0,1 5 72 0 0,-5-32-109 0 0,1 0 1 0 0,0 1-1 0 0,-1-1 1 0 0,1 0-1 0 0,0 0 0 0 0,0 0 1 0 0,0 0-1 0 0,0 0 1 0 0,0 0-1 0 0,3 3 1 0 0,-3-4-5 0 0,-1-1-12 0 0,12 3 103 0 0,-10-2-37 0 0,-2-1-147 0 0,0 0-88 0 0,0 0-20 0 0,0 0-193 0 0,0 0-786 0 0,0 0-336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0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11432 0 0,'0'0'521'0'0,"0"0"-10"0"0,0 0-459 0 0,0 0 1 0 0,-1 0-1 0 0,1 0 1 0 0,0 1 0 0 0,0-1-1 0 0,0 0 1 0 0,-1 0-1 0 0,1 0 1 0 0,0 1 0 0 0,0-1-1 0 0,0 0 1 0 0,0 0 0 0 0,0 0-1 0 0,-1 1 1 0 0,1-1-1 0 0,0 0 1 0 0,0 0 0 0 0,0 1-1 0 0,0-1 1 0 0,0 0-1 0 0,0 0 1 0 0,0 0 0 0 0,0 1-1 0 0,0-1 1 0 0,0 0-1 0 0,0 0 1 0 0,0 1 0 0 0,0-1-1 0 0,0 0 1 0 0,0 0-1 0 0,0 1 1 0 0,0-1 0 0 0,0 0-1 0 0,1 1 1 0 0,1 1 36 0 0,-1 1-1 0 0,1-1 1 0 0,1 1-1 0 0,-1-1 1 0 0,0 0 0 0 0,1 0-1 0 0,-1 0 1 0 0,1 0-1 0 0,-1 0 1 0 0,1 0 0 0 0,0-1-1 0 0,0 1 1 0 0,0-1-1 0 0,0 0 1 0 0,0 0 0 0 0,0 0-1 0 0,0 0 1 0 0,0-1-1 0 0,0 1 1 0 0,0-1 0 0 0,5 0-1 0 0,12-1-72 0 0,0-2 1 0 0,0 0-1 0 0,-1-1 0 0 0,0-1 1 0 0,1-1-1 0 0,19-10 0 0 0,-29 13-272 0 0,-6 1-91 0 0,1 0 0 0 0,-1 0 1 0 0,0 0-1 0 0,0 0 0 0 0,0-1 1 0 0,-1 1-1 0 0,6-5 0 0 0,1-3-4623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44.4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80 2760 0 0,'0'0'583'0'0,"0"0"1405"0"0,0 0 615 0 0,0 0 128 0 0,-1-2-240 0 0,-1 0-2059 0 0,1 0 1 0 0,0 0-1 0 0,-1-1 1 0 0,0 1-1 0 0,1 0 1 0 0,-1 1 0 0 0,0-1-1 0 0,-4-3 1 0 0,6 5-402 0 0,-1 0 1 0 0,1-1-1 0 0,0 1 0 0 0,0 0 1 0 0,-1 0-1 0 0,1 0 0 0 0,0-1 1 0 0,-1 1-1 0 0,1 0 1 0 0,0 0-1 0 0,0-1 0 0 0,0 1 1 0 0,-1 0-1 0 0,1-1 1 0 0,0 1-1 0 0,0 0 0 0 0,0-1 1 0 0,0 1-1 0 0,0 0 0 0 0,-1-1 1 0 0,1 1-1 0 0,0 0 1 0 0,0-1-1 0 0,0 1 0 0 0,0 0 1 0 0,0-1-1 0 0,0 1 1 0 0,0 0-1 0 0,0-1 0 0 0,0 1 1 0 0,0-1-1 0 0,1 1 0 0 0,-1 0 1 0 0,0-1-1 0 0,0 1 1 0 0,0 0-1 0 0,0-1 0 0 0,0 1 1 0 0,1 0-1 0 0,-1 0 0 0 0,0-1 1 0 0,0 1-1 0 0,0 0 1 0 0,1-1-1 0 0,-1 1 0 0 0,0 0 1 0 0,1 0-1 0 0,-1 0 1 0 0,1-1-1 0 0,18-12 291 0 0,-13 10-200 0 0,-3 0-116 0 0,0 1 0 0 0,1-1-1 0 0,-1 1 1 0 0,1 0 0 0 0,0 0 0 0 0,0 0-1 0 0,0 1 1 0 0,-1-1 0 0 0,2 1 0 0 0,-1 0-1 0 0,0 0 1 0 0,6 0 0 0 0,0-1-87 0 0,-10 2 84 0 0,1 0 0 0 0,0 0-1 0 0,-1 0 1 0 0,1-1 0 0 0,0 1 0 0 0,-1 0 0 0 0,1 0 0 0 0,0 0 0 0 0,-1 0 0 0 0,1 1 0 0 0,-1-1 0 0 0,1 0 0 0 0,0 0 0 0 0,-1 0 0 0 0,1 0 0 0 0,0 1 0 0 0,0-1 0 0 0,14 5 7 0 0,-1 4-10 0 0,-11-6-6 0 0,-1 0 0 0 0,1 1 0 0 0,0-1 0 0 0,-1 1 0 0 0,0 0 0 0 0,0-1 0 0 0,0 1 0 0 0,0 0 0 0 0,-1 0-1 0 0,2 8 1 0 0,-2-10 7 0 0,-1 1 0 0 0,1 0 0 0 0,-1 0 0 0 0,0-1 0 0 0,0 1 0 0 0,0 0 0 0 0,0 0 0 0 0,0-1 0 0 0,-1 1 0 0 0,1 0 0 0 0,-1 0 0 0 0,0-1 0 0 0,0 1 0 0 0,0 0 0 0 0,0-1 0 0 0,0 1 0 0 0,-3 4 0 0 0,-16 15 86 0 0,16-17-36 0 0,0-1 1 0 0,-1 0-1 0 0,2 1 0 0 0,-1 0 0 0 0,1 0 1 0 0,-1 0-1 0 0,1 0 0 0 0,1 1 0 0 0,-1-1 1 0 0,1 1-1 0 0,0 0 0 0 0,-1 5 0 0 0,2-7-28 0 0,1-1-1 0 0,-1 1 1 0 0,0-1-1 0 0,0 0 1 0 0,-1 1-1 0 0,1-1 1 0 0,0 0-1 0 0,-1 0 1 0 0,0 0-1 0 0,0 0 1 0 0,0 0-1 0 0,0 0 1 0 0,0 0-1 0 0,-1-1 1 0 0,1 1-1 0 0,-1-1 0 0 0,0 0 1 0 0,0 0-1 0 0,0 0 1 0 0,-5 3-1 0 0,2-1-40 0 0,0-1 0 0 0,1 2 0 0 0,-7 5 0 0 0,11-10-350 0 0,1 0-106 0 0,0 0-788 0 0,0 0-3227 0 0,0 0-1381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44.8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45 24 8664 0 0,'0'0'397'0'0,"0"0"-8"0"0,1-2-247 0 0,18-18 980 0 0,-18 19-515 0 0,-1 1-3 0 0,0 0-43 0 0,0 0-17 0 0,0 0-6 0 0,0 0-18 0 0,0 0-68 0 0,-1 10 384 0 0,0-1-520 0 0,1 1 1 0 0,0 13 0 0 0,0-14-174 0 0,0 1-1 0 0,0-1 1 0 0,-2 11 0 0 0,-1-9 4 0 0,0-1 1 0 0,-1 0 0 0 0,0 0-1 0 0,-1 0 1 0 0,-6 11 0 0 0,6-13-32 0 0,0 1 1 0 0,1-1 0 0 0,0 1-1 0 0,0 0 1 0 0,1 0 0 0 0,-3 15-1 0 0,6-21-68 0 0,-1 1 0 0 0,1-1-1 0 0,1 0 1 0 0,-1 1 0 0 0,0-1-1 0 0,1 0 1 0 0,0 1 0 0 0,0-1-1 0 0,0 0 1 0 0,0 0 0 0 0,0 0-1 0 0,0 0 1 0 0,1 0 0 0 0,0 0-1 0 0,-1 0 1 0 0,1 0 0 0 0,0 0-1 0 0,1-1 1 0 0,-1 1 0 0 0,0-1-1 0 0,1 0 1 0 0,-1 0 0 0 0,5 3-1 0 0,-5-4-41 0 0,0 0-1 0 0,0 0 0 0 0,0 0 0 0 0,1-1 1 0 0,-1 1-1 0 0,0-1 0 0 0,0 1 0 0 0,1-1 1 0 0,-1 0-1 0 0,0 0 0 0 0,1 0 0 0 0,-1 0 1 0 0,0 0-1 0 0,1-1 0 0 0,-1 1 0 0 0,0-1 1 0 0,0 1-1 0 0,1-1 0 0 0,1-1 0 0 0,6-2-582 0 0,-1 0-1 0 0,17-11 0 0 0,-10 6-888 0 0,4 0-63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45.1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 0 13704 0 0,'0'0'629'0'0,"0"0"-13"0"0,-1 2-285 0 0,-19 50 3538 0 0,19-50-3806 0 0,0-1 0 0 0,0 1 0 0 0,0-1 0 0 0,0 1 0 0 0,0 0 0 0 0,1 0 0 0 0,-1-1 0 0 0,0 1 0 0 0,1 0 0 0 0,0 0 0 0 0,-1 0 0 0 0,1 0 0 0 0,0 0 0 0 0,0 0 0 0 0,0-1 0 0 0,0 1 1 0 0,1 0-1 0 0,-1 0 0 0 0,0 0 0 0 0,2 3 0 0 0,-2-4-427 0 0,0-1-174 0 0,0 0-1215 0 0,0 0-4729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45.4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 19 3680 0 0,'0'0'167'0'0,"-1"2"319"0"0,-2 2 1408 0 0,1 1-1 0 0,-1 1 0 0 0,-2 8 1 0 0,-3 19 997 0 0,6-22-2526 0 0,0-1-1 0 0,1 1 1 0 0,0 0 0 0 0,1 0-1 0 0,0 1 1 0 0,0-1-1 0 0,1 0 1 0 0,4 17-1 0 0,-5-25-320 0 0,0 1-3 0 0,11 7 96 0 0,-11-11-135 0 0,1 1 1 0 0,-1-1-1 0 0,1 0 1 0 0,0 0-1 0 0,-1 0 1 0 0,1 0-1 0 0,0 1 1 0 0,-1-1-1 0 0,1 0 1 0 0,-1 0-1 0 0,1 0 1 0 0,0 0 0 0 0,-1-1-1 0 0,1 1 1 0 0,0 0-1 0 0,-1 0 1 0 0,1 0-1 0 0,0 0 1 0 0,-1-1-1 0 0,1 1 1 0 0,-1 0-1 0 0,1-1 1 0 0,-1 1-1 0 0,1 0 1 0 0,-1-1-1 0 0,1 1 1 0 0,-1 0-1 0 0,1-1 1 0 0,-1 1-1 0 0,1-1 1 0 0,-1 1-1 0 0,1-2 1 0 0,1 0 4 0 0,4-2-77 0 0,-1 0 0 0 0,0-1-1 0 0,0 0 1 0 0,0 0-1 0 0,-1-1 1 0 0,0 1-1 0 0,0-1 1 0 0,0 0 0 0 0,-1 0-1 0 0,3-6 1 0 0,-1 3-48 0 0,0 0 1 0 0,-1 0-1 0 0,0-1 1 0 0,-1 1-1 0 0,0-1 1 0 0,-1 0-1 0 0,3-19 1 0 0,-1-19 74 0 0,-4 46 107 0 0,0 2 57 0 0,0 0 27 0 0,0 0 4 0 0,0 0-4 0 0,0 0-16 0 0,0 0-4 0 0,0 0 0 0 0,1 1-108 0 0,-1 0-1 0 0,1 0 1 0 0,0 0-1 0 0,-1 0 1 0 0,1 0-1 0 0,-1 0 1 0 0,1 1-1 0 0,-1-1 1 0 0,0 0-1 0 0,1 0 1 0 0,-1 0-1 0 0,0 0 0 0 0,0 1 1 0 0,0-1-1 0 0,0 2 1 0 0,1 1 28 0 0,19 74 435 0 0,0-2-55 0 0,-15-42-131 0 0,-2 0 0 0 0,-1 54 0 0 0,-2-64-113 0 0,-1-12-125 0 0,0 0 0 0 0,0 0 0 0 0,-1-1 1 0 0,0 1-1 0 0,-5 12 0 0 0,5-17-2 0 0,0-1-1 0 0,-1 0 1 0 0,0 1-1 0 0,0-1 1 0 0,-1 0-1 0 0,1 0 1 0 0,-1-1-1 0 0,0 1 1 0 0,-1-1-1 0 0,-6 6 1 0 0,8-9-19 0 0,-1 0 0 0 0,1 0 1 0 0,-1 0-1 0 0,0 0 0 0 0,1-1 0 0 0,-1 1 1 0 0,0-1-1 0 0,-6 1 0 0 0,-1 0 23 0 0,10-1-90 0 0,0-1 0 0 0,0 0-1 0 0,0 0 1 0 0,0 0-1 0 0,0 0 1 0 0,0 0 0 0 0,0-1-1 0 0,0 1 1 0 0,0 0-1 0 0,0 0 1 0 0,0-1 0 0 0,1 1-1 0 0,-3-1 1 0 0,-5-1-313 0 0,7 2-115 0 0,1-13-2043 0 0,0-1 1051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45.8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1 13736 0 0,'0'0'608'0'0,"0"0"128"0"0,0 0-592 0 0,0 0-144 0 0,0 0 0 0 0,0 0 0 0 0,-6 15 808 0 0,6-8 135 0 0,0-7 25 0 0,0 10 8 0 0,0-1-560 0 0,0-9-120 0 0,0 0-16 0 0,0 0-8 0 0,0 0-272 0 0,0 0 0 0 0,0 10 0 0 0,0-10-8047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46.1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16439 0 0,'0'0'374'0'0,"0"0"54"0"0,0 0 21 0 0,0 0-49 0 0,0 0-203 0 0,0 0 107 0 0,0 0 75 0 0,0 0 18 0 0,0 0-45 0 0,1 0-210 0 0,6 3-121 0 0,3 1 33 0 0,0 0-1 0 0,1 0 1 0 0,0-1-1 0 0,13 2 1 0 0,-1-3 49 0 0,-11-1-196 0 0,0 0 0 0 0,13 4 0 0 0,-19-4-115 0 0,1 0 0 0 0,0 0 0 0 0,-1-1 0 0 0,11 1 1 0 0,-14-1-138 0 0,-1 1 266 0 0,5 5 74 0 0,-6-5 15 0 0,0 0 0 0 0,0 0 0 0 0,-1-1 0 0 0,1 1 0 0 0,-1 0 0 0 0,1 0 0 0 0,-1 0 0 0 0,1-1 0 0 0,-1 1 0 0 0,1 0 0 0 0,-1 0 0 0 0,0 0 1 0 0,1 0-1 0 0,-1 0 0 0 0,0 0 0 0 0,0 0 0 0 0,0 0 0 0 0,0 0 0 0 0,0 0 0 0 0,0 0 0 0 0,0 0 0 0 0,0 0 0 0 0,0 0 0 0 0,0 0 0 0 0,-1 0 0 0 0,1 0 0 0 0,0 0 0 0 0,-1 0 0 0 0,0 1 0 0 0,-1 3 83 0 0,-1 0-1 0 0,0 0 1 0 0,-7 9-1 0 0,4-5 1 0 0,-29 34 289 0 0,24-30-215 0 0,0 0-1 0 0,-12 21 0 0 0,16-23 14 0 0,0 1 0 0 0,-1-1 0 0 0,-17 18 0 0 0,24-28-69 0 0,1-1-34 0 0,0 0 5 0 0,0 0-8 0 0,1 0-14 0 0,4 3-52 0 0,-1 0-1 0 0,1-1 0 0 0,0 0 1 0 0,0 0-1 0 0,-1 0 0 0 0,1 0 1 0 0,1-1-1 0 0,-1 0 0 0 0,9 1 1 0 0,5 1-6 0 0,-12-2-2 0 0,0-1 0 0 0,0 1 0 0 0,0-1 0 0 0,0-1 0 0 0,0 1 0 0 0,0-1 0 0 0,0-1 0 0 0,8-1 0 0 0,0 2-5 0 0,2 0-3788 0 0,-7-2 2312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46.5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 1 9216 0 0,'0'0'408'0'0,"-11"6"80"0"0,-5-3-392 0 0,11 3-96 0 0,-5-2 0 0 0,10-4 0 0 0,0 0 1568 0 0,0 0 296 0 0,0 0 56 0 0,10 9 15 0 0,7-5-1487 0 0,-2 2-304 0 0,4-3-56 0 0,7-3-16 0 0,0 0-184 0 0,-1-3-40 0 0,5-3-8 0 0,-4 2-6983 0 0</inkml:trace>
  <inkml:trace contextRef="#ctx0" brushRef="#br0" timeOffset="1">388 10 13328 0 0,'-6'6'1209'0'0,"5"-6"-1186"0"0,1 0-1 0 0,-1 1 1 0 0,0-1-1 0 0,1 1 1 0 0,-1-1 0 0 0,0 1-1 0 0,1-1 1 0 0,-1 1-1 0 0,1 0 1 0 0,-1-1 0 0 0,1 1-1 0 0,-1-1 1 0 0,1 1 0 0 0,0 0-1 0 0,-1 0 1 0 0,1-1-1 0 0,0 1 1 0 0,-1 0 0 0 0,1 0-1 0 0,0-1 1 0 0,0 1-1 0 0,0 0 1 0 0,0 0 0 0 0,-1 0-1 0 0,1-1 1 0 0,0 1 0 0 0,1 0-1 0 0,-1 0 1 0 0,0 0-1 0 0,0 0 1 0 0,0 4 328 0 0,-5 8 815 0 0,5-11-994 0 0,-1-1 0 0 0,0 1 1 0 0,0 0-1 0 0,1 0 0 0 0,-1-1 0 0 0,1 1 0 0 0,0 0 1 0 0,-1 3-1 0 0,1-3-89 0 0,0 2 55 0 0,0-1 0 0 0,0 0 0 0 0,0 1 0 0 0,-1-1 0 0 0,1 1 0 0 0,-1-1 0 0 0,0 0 0 0 0,-1 5 0 0 0,-8 33 502 0 0,9-38-812 0 0,0 1-1 0 0,0-1 1 0 0,0 1 0 0 0,0 0-1 0 0,1-1 1 0 0,-1 1 0 0 0,1 6-1 0 0,0-10-6598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46.8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 82 9216 0 0,'0'0'706'0'0,"-2"1"-244"0"0,2-1-336 0 0,-1 0 1 0 0,1 0-1 0 0,0 0 1 0 0,0 0-1 0 0,0 0 1 0 0,0 0 0 0 0,0 0-1 0 0,0 0 1 0 0,-1 0-1 0 0,1 0 1 0 0,0 0-1 0 0,0 0 1 0 0,0 0-1 0 0,0 0 1 0 0,0 0 0 0 0,0 0-1 0 0,-1 0 1 0 0,1 0-1 0 0,0 0 1 0 0,0 0-1 0 0,0 0 1 0 0,0 0-1 0 0,0 0 1 0 0,0 1-1 0 0,0-1 1 0 0,0 0 0 0 0,0 0-1 0 0,-1 0 1 0 0,1 0-1 0 0,0 0 1 0 0,0 0-1 0 0,0 0 1 0 0,0 0-1 0 0,0 1 1 0 0,0-1 0 0 0,0 0-1 0 0,0 0 1 0 0,0 0-1 0 0,0 0 1 0 0,0 0-1 0 0,0 0 1 0 0,0 1-1 0 0,0-1 1 0 0,0 0 0 0 0,0 0-1 0 0,0 0 1 0 0,0 0-1 0 0,0 0 1 0 0,0 0-1 0 0,0 1 1 0 0,0-1-1 0 0,0 0 1 0 0,0 0-1 0 0,0 0 1 0 0,0 0 0 0 0,1 0-1 0 0,-1 0 1 0 0,0 0-1 0 0,0 0 1 0 0,0 1-1 0 0,0-1 1 0 0,12 2 1376 0 0,22-1-1686 0 0,-4-6 450 0 0,1-1-1 0 0,-1-2 0 0 0,37-13 1 0 0,39-11-344 0 0,-79 22-376 0 0,-9 2-339 0 0,-16 8-808 0 0,-2 0-448 0 0,0 0-89 0 0,0 0-20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47.1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51 1 2304 0 0,'0'0'572'0'0,"0"0"1563"0"0,0 0 686 0 0,0 0 140 0 0,0 0-260 0 0,0 0-1179 0 0,0 0-518 0 0,-2 1-107 0 0,-1 2-766 0 0,0 0 0 0 0,0 1-1 0 0,0-1 1 0 0,0 1 0 0 0,0 0 0 0 0,1 0 0 0 0,0-1 0 0 0,0 2 0 0 0,0-1-1 0 0,0 0 1 0 0,1 0 0 0 0,-1 1 0 0 0,0 5 0 0 0,-2 10 79 0 0,-1 37-1 0 0,3-19 126 0 0,-1-19-173 0 0,2-1 1 0 0,0 1-1 0 0,2 0 0 0 0,3 32 0 0 0,-2-45-127 0 0,-1 1 1 0 0,1-1 0 0 0,0 0 0 0 0,0 1 0 0 0,1-1-1 0 0,0 0 1 0 0,5 8 0 0 0,-5-11-22 0 0,-1 1 1 0 0,1-1-1 0 0,0 0 0 0 0,0 0 1 0 0,1 0-1 0 0,-1 0 0 0 0,0-1 0 0 0,1 1 1 0 0,0-1-1 0 0,-1 0 0 0 0,1 0 1 0 0,7 3-1 0 0,-6-4-2 0 0,-1 1 1 0 0,1-1-1 0 0,1 0 1 0 0,-1 0-1 0 0,0-1 1 0 0,0 0-1 0 0,9 0 0 0 0,-10 0-39 0 0,-1-1 1 0 0,0 1-1 0 0,0-1 0 0 0,0 0 0 0 0,0 0 0 0 0,0 0 0 0 0,0 0 0 0 0,0 0 0 0 0,0-1 0 0 0,0 1 0 0 0,-1-1 1 0 0,1 0-1 0 0,4-4 0 0 0,1-1-653 0 0,10-14-2713 0 0,-8 8-2707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47.6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 0 13072 0 0,'0'0'597'0'0,"0"0"-9"0"0,-5 6 127 0 0,6-1 3303 0 0,8 11-3546 0 0,1-1 0 0 0,25 28 0 0 0,-27-33-381 0 0,0 1 0 0 0,-1-1 0 0 0,0 1 0 0 0,-1 1 1 0 0,8 17-1 0 0,-11-20-70 0 0,0 0 0 0 0,-1-1 0 0 0,0 1 0 0 0,-1 0 0 0 0,0 0 0 0 0,-1 0 0 0 0,1 0 0 0 0,-2 0 0 0 0,1 0 0 0 0,-1 0 0 0 0,-1 0 0 0 0,-3 15 0 0 0,-7 6 206 0 0,-1 0 1 0 0,-2-1-1 0 0,-19 30 0 0 0,-7 0-6336 0 0,25-36-765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78 10304 0 0,'0'0'472'0'0,"-1"-1"-10"0"0,-12-7-147 0 0,12 8 354 0 0,1 0 225 0 0,0 0 39 0 0,1 2-78 0 0,1 6-638 0 0,0 0 0 0 0,-1 0 1 0 0,0 0-1 0 0,0 0 1 0 0,-1 1-1 0 0,0-1 1 0 0,-1 10-1 0 0,0 9 147 0 0,-1 0-78 0 0,1-22-257 0 0,0 1 1 0 0,1-1-1 0 0,0 1 0 0 0,0-1 1 0 0,1 1-1 0 0,-1-1 0 0 0,2 7 0 0 0,2 4 30 0 0,-2-8-65 0 0,0 0-1 0 0,0 0 0 0 0,1 0 1 0 0,5 10-1 0 0,-8-17-281 0 0,0-1-115 0 0,0 0-1053 0 0,0 0-4134 0 0</inkml:trace>
  <inkml:trace contextRef="#ctx0" brushRef="#br0" timeOffset="1">96 65 9216 0 0,'0'0'706'0'0,"-5"0"-436"0"0,-13 0 418 0 0,17 0 66 0 0,1 0 29 0 0,2 0-34 0 0,20 1 259 0 0,-15-1-858 0 0,-1 1 0 0 0,0-1-1 0 0,0 0 1 0 0,0-1 0 0 0,0 1 0 0 0,0-1-1 0 0,0-1 1 0 0,0 1 0 0 0,9-4 0 0 0,-9 3-82 0 0,1 0 1 0 0,-1 0-1 0 0,14-1 1 0 0,11-4 65 0 0,10-9-34 0 0,-11 3-1469 0 0,-10 6-2370 0 0,0 3-1029 0 0</inkml:trace>
  <inkml:trace contextRef="#ctx0" brushRef="#br0" timeOffset="2">269 95 9792 0 0,'-6'5'88'0'0,"1"-1"0"0"0,-1 1 0 0 0,1 1 0 0 0,-1-1 0 0 0,2 1 0 0 0,-1 0 0 0 0,1 0 0 0 0,-1 1 0 0 0,2-1 0 0 0,-1 1 0 0 0,-3 8 0 0 0,5-9-70 0 0,0-2 107 0 0,0 1 0 0 0,0 0 1 0 0,1 0-1 0 0,0-1 1 0 0,0 1-1 0 0,0 0 1 0 0,0 0-1 0 0,1 0 1 0 0,-1 1-1 0 0,1-1 1 0 0,1 0-1 0 0,-1 0 1 0 0,1 0-1 0 0,1 7 1 0 0,1-2 229 0 0,0 1 0 0 0,-2-1 0 0 0,2 19 0 0 0,-2-24-211 0 0,3 4-68 0 0,-3-7-58 0 0,-1-2-270 0 0,10 4-512 0 0,4 2 366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53.1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49 2304 0 0,'0'0'505'0'0,"0"0"1283"0"0,0 0 561 0 0,0 0 109 0 0,0 0-185 0 0,0 0-880 0 0,0 0-383 0 0,0 0-77 0 0,0 0-72 0 0,0 0-226 0 0,0 0-99 0 0,0 0-22 0 0,3 0-50 0 0,38 5 145 0 0,-32-3-558 0 0,0 0 0 0 0,0-1 0 0 0,1-1 0 0 0,13 0 0 0 0,-5-1-23 0 0,-12 1-17 0 0,-1 0-1 0 0,1-1 1 0 0,-1 0-1 0 0,9-2 0 0 0,7-2-9 0 0,-17 4 11 0 0,0 0 0 0 0,0 0 0 0 0,0 0 0 0 0,0 0 0 0 0,0-1 0 0 0,0 0 0 0 0,-1 0 0 0 0,1 0 1 0 0,-1 0-1 0 0,6-4 0 0 0,-5 3-11 0 0,-1 1 0 0 0,1-1 0 0 0,0 1 0 0 0,0 0 0 0 0,0 1 0 0 0,0-1 0 0 0,0 1 0 0 0,6-2 0 0 0,13-4-16 0 0,-21 6-67 0 0,-2 1-28 0 0,0 0-2 0 0,0 0-61 0 0,0 0-259 0 0,0 0-117 0 0,0 0-699 0 0,0 0-2837 0 0,0 0-1219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53.4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45 10736 0 0,'0'0'496'0'0,"0"0"-14"0"0,0 0-255 0 0,0 0 80 0 0,0 0 69 0 0,2 0 9 0 0,16 0 639 0 0,-1-1 1 0 0,1-1-1 0 0,28-7 0 0 0,11-1-11 0 0,-42 8-838 0 0,0 0 0 0 0,0 1-1 0 0,0 1 1 0 0,20 2 0 0 0,-20-1-138 0 0,1 0 1 0 0,0-2 0 0 0,20-2-1 0 0,-35 3-9 0 0,0 0-1 0 0,0 0 0 0 0,0 0 0 0 0,1 0 0 0 0,-1 0 0 0 0,0 0 1 0 0,0-1-1 0 0,0 1 0 0 0,0 0 0 0 0,0-1 0 0 0,0 1 0 0 0,1-1 1 0 0,-1 0-1 0 0,0 1 0 0 0,1-2 0 0 0,6-4-5899 0 0,2 0-18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58.6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1 336 4144 0 0,'0'0'319'0'0,"0"0"111"0"0,0 0 1251 0 0,0 0 571 0 0,0 0 110 0 0,0 0-166 0 0,0 0-803 0 0,0 0-354 0 0,0 0-72 0 0,0 0-65 0 0,0 0-248 0 0,0 0-108 0 0,1-2-24 0 0,8-5-290 0 0,0-1-1 0 0,1 2 1 0 0,16-10-1 0 0,-14 9-199 0 0,0-1-1 0 0,21-16 0 0 0,-2-2 5 0 0,-23 21-30 0 0,0-1 0 0 0,-1 0 0 0 0,0-1-1 0 0,0 1 1 0 0,-1-1 0 0 0,11-15-1 0 0,19-32 70 0 0,-11 18-2 0 0,-15 21 86 0 0,-9 14-139 0 0,0 0 1 0 0,0 0-1 0 0,0 0 0 0 0,-1 1 0 0 0,1-1 0 0 0,0 0 1 0 0,-1 0-1 0 0,1 0 0 0 0,-1 0 0 0 0,1 0 0 0 0,-1 0 1 0 0,1-1-1 0 0,-1 1 0 0 0,0 0 0 0 0,0 0 0 0 0,1 0 1 0 0,-1 0-1 0 0,0-2 0 0 0,0 2 187 0 0,0 1 7 0 0,0 0-15 0 0,0 0-72 0 0,0 0-30 0 0,0 0-8 0 0,0 0-5 0 0,0 0-16 0 0,1-7 6 0 0,-2-7-196 0 0,1 12-119 0 0,0-1-130 0 0,-1-9-2647 0 0,-2 5 1624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2:58.9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 45 8752 0 0,'-1'0'211'0'0,"-1"1"-6"0"0,-5-7 512 0 0,6 5 306 0 0,1 1 347 0 0,0 0 64 0 0,0 0-145 0 0,0 0-633 0 0,0 0-280 0 0,0 0-59 0 0,0 0-26 0 0,0 0-65 0 0,0 0-30 0 0,8-3-85 0 0,0 1 0 0 0,0-1 0 0 0,0 1 0 0 0,0 1 0 0 0,1 0-1 0 0,-1 0 1 0 0,1 0 0 0 0,12 2 0 0 0,-9-1-90 0 0,-8 0 22 0 0,4 0-18 0 0,-6 0 47 0 0,7-9 40 0 0,6 0 209 0 0,-15 8-153 0 0,0 1-1 0 0,0 0-7 0 0,0 0-7 0 0,0 0-1 0 0,0 0 6 0 0,0 0-90 0 0,1-1 1 0 0,-1 1 0 0 0,0 0 0 0 0,0-1-1 0 0,0 1 1 0 0,1 0 0 0 0,-1-1 0 0 0,0 1-1 0 0,0 0 1 0 0,1-1 0 0 0,-1 1-1 0 0,0 0 1 0 0,0-1 0 0 0,1 1 0 0 0,-1 0-1 0 0,1 0 1 0 0,-1 0 0 0 0,0-1 0 0 0,1 1-1 0 0,-1 0 1 0 0,1 0 0 0 0,1 4-57 0 0,0 1 1 0 0,0 0 0 0 0,0 0-1 0 0,-1 0 1 0 0,1 0-1 0 0,-1 0 1 0 0,0 0 0 0 0,-1 1-1 0 0,1-1 1 0 0,-1 0-1 0 0,-1 9 1 0 0,3 23 50 0 0,0-26-47 0 0,11 52 108 0 0,-9-53-276 0 0,-3-7-641 0 0,-1-3-292 0 0,0 0-61 0 0,0 0-6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00.0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261 70 2760 0 0,'1'-2'481'0'0,"2"-4"981"0"0,-2 4 428 0 0,-2 1 87 0 0,-12-32 3283 0 0,12 32-4648 0 0,-10-10 1056 0 0,6 9-1422 0 0,3 0-94 0 0,0 1 0 0 0,-1-1 0 0 0,0 1 1 0 0,1 0-1 0 0,-1 0 0 0 0,0 0 0 0 0,1 1 0 0 0,-1-1 0 0 0,0 0 1 0 0,0 1-1 0 0,0 0 0 0 0,0 0 0 0 0,-5 0 0 0 0,-11 3 139 0 0,15-3-227 0 0,1 0 1 0 0,-1 1-1 0 0,1-1 0 0 0,-1 1 0 0 0,1 0 0 0 0,-5 2 0 0 0,-12 5 364 0 0,17-7-406 0 0,0 0 0 0 0,-1 0 1 0 0,1 0-1 0 0,0 1 1 0 0,0-1-1 0 0,0 1 0 0 0,0 0 1 0 0,0 0-1 0 0,0 0 1 0 0,0 0-1 0 0,1 1 1 0 0,-1-1-1 0 0,-3 6 0 0 0,-9 9-22 0 0,9-10 12 0 0,2 10-104 0 0,3-9 22 0 0,1 4-5 0 0,2-1 65 0 0,-1-10 9 0 0,-1 1 1 0 0,0 0 0 0 0,1 0-1 0 0,-1-1 1 0 0,1 1 0 0 0,-1 0-1 0 0,1-1 1 0 0,0 1 0 0 0,1 1 0 0 0,-1-1-2 0 0,6 4 13 0 0,1-1 22 0 0,1 0-1 0 0,-1-1 1 0 0,18 6-1 0 0,-24-9-29 0 0,1-1 1 0 0,-1 1-1 0 0,1 0 0 0 0,-1 0 0 0 0,1 1 0 0 0,-1-1 1 0 0,0 0-1 0 0,0 1 0 0 0,0-1 0 0 0,0 1 0 0 0,0 0 1 0 0,0 0-1 0 0,0-1 0 0 0,0 1 0 0 0,2 5 0 0 0,-1-3-3 0 0,9 14 0 0 0,5 12 11 0 0,-16-27-6 0 0,-1 0 1 0 0,1 0-1 0 0,-1 0 0 0 0,0 1 1 0 0,0-1-1 0 0,0 0 0 0 0,0 0 1 0 0,0 0-1 0 0,-2 6 0 0 0,1-6 14 0 0,0 1 0 0 0,0-1-1 0 0,-1 1 1 0 0,1-1-1 0 0,-1 0 1 0 0,0 0-1 0 0,0 1 1 0 0,0-1 0 0 0,0-1-1 0 0,-1 1 1 0 0,-2 3-1 0 0,4-5 10 0 0,-1 0 0 0 0,1 0 0 0 0,-1 1-1 0 0,1-1 1 0 0,-1 0 0 0 0,1-1-1 0 0,-1 1 1 0 0,1 0 0 0 0,-1 0-1 0 0,0-1 1 0 0,0 1 0 0 0,1-1 0 0 0,-1 1-1 0 0,0-1 1 0 0,0 0 0 0 0,0 0-1 0 0,1 0 1 0 0,-1 0 0 0 0,0 0 0 0 0,0 0-1 0 0,0 0 1 0 0,0-1 0 0 0,-2 0-1 0 0,-46-14 445 0 0,45 14-447 0 0,0-1-1 0 0,0 1 1 0 0,0 0-1 0 0,-7-1 0 0 0,9 2-58 0 0,0-1-1 0 0,0 1 0 0 0,1-1 1 0 0,-1 1-1 0 0,0-1 0 0 0,0 0 0 0 0,1 0 1 0 0,-1 0-1 0 0,0 0 0 0 0,1-1 0 0 0,-1 1 1 0 0,-3-4-1 0 0,5 5-196 0 0,1 0-235 0 0,0 0-101 0 0,0 0-784 0 0,0 0-3226 0 0,0 0-1381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00.44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91 23 3224 0 0,'-5'-5'536'0'0,"3"4"332"0"0,1-1 0 0 0,0 1 1 0 0,0-1-1 0 0,0 1 0 0 0,-1 0 0 0 0,1-1 1 0 0,-1 1-1 0 0,1 0 0 0 0,-1 0 0 0 0,1 0 1 0 0,-3-1-1 0 0,-6 0-707 0 0,9 2-97 0 0,1 1 0 0 0,0-1 0 0 0,-1 0 0 0 0,1 0 0 0 0,-1 1 0 0 0,1-1 0 0 0,-1 0 0 0 0,1 1 0 0 0,0-1 0 0 0,-1 0 0 0 0,1 1 0 0 0,0-1 0 0 0,-1 1 0 0 0,1-1 0 0 0,0 0 0 0 0,0 1 0 0 0,-1-1 0 0 0,1 1 0 0 0,0 0 0 0 0,-1 1 148 0 0,-7 7 337 0 0,1 1 1 0 0,0 0-1 0 0,-6 13 1 0 0,11-18-453 0 0,-1 1 0 0 0,1-1 1 0 0,1 1-1 0 0,-1 0 1 0 0,1 0-1 0 0,0-1 0 0 0,0 1 1 0 0,0 9-1 0 0,2-8-31 0 0,-1 0 1 0 0,1-1-1 0 0,4 13 0 0 0,1 11 37 0 0,-3-13-60 0 0,4-5-19 0 0,-6-10-17 0 0,0-1 0 0 0,0 0 0 0 0,1 0 0 0 0,-1 0 0 0 0,0 0 0 0 0,1-1 0 0 0,-1 1 0 0 0,0 0 0 0 0,1 0 0 0 0,-1-1 0 0 0,1 1 0 0 0,-1-1-1 0 0,1 1 1 0 0,-1-1 0 0 0,1 0 0 0 0,0 0 0 0 0,-1 1 0 0 0,1-1 0 0 0,2-1 0 0 0,2 1 7 0 0,-1-1 0 0 0,0 0 0 0 0,0 0 0 0 0,6-3 0 0 0,-6 2 15 0 0,1 0-2 0 0,0 0-1 0 0,0-1 0 0 0,0 0 0 0 0,-1-1 0 0 0,1 1 1 0 0,7-8-1 0 0,-10 9-10 0 0,1-1 0 0 0,-1-1 0 0 0,0 1 0 0 0,0 0 0 0 0,0-1-1 0 0,-1 1 1 0 0,1-1 0 0 0,-1 0 0 0 0,0 0 0 0 0,3-7 0 0 0,-4 5 7 0 0,0 0 0 0 0,0 0 0 0 0,-1 0 1 0 0,0 0-1 0 0,-2-12 0 0 0,1-6 62 0 0,1 13-33 0 0,1 10-47 0 0,-1-1 0 0 0,0 0 0 0 0,0 1 0 0 0,1-1 0 0 0,-1 0 0 0 0,-1 0-1 0 0,1 1 1 0 0,0-1 0 0 0,0 0 0 0 0,-1 1 0 0 0,1-1 0 0 0,-1 0 0 0 0,1 1 0 0 0,-1-1 0 0 0,0 1 0 0 0,-1-4 0 0 0,-11-10 103 0 0,12 14-84 0 0,1 0 0 0 0,-1 0-1 0 0,0 1 1 0 0,1-1 0 0 0,-1 0 0 0 0,0 1-1 0 0,1-1 1 0 0,-1 1 0 0 0,0-1 0 0 0,0 1-1 0 0,0-1 1 0 0,0 1 0 0 0,1 0 0 0 0,-1-1-1 0 0,0 1 1 0 0,0 0 0 0 0,0-1 0 0 0,0 1-1 0 0,-2 0 1 0 0,-16-1 210 0 0,16 2-218 0 0,-1 0-1 0 0,1-1 1 0 0,0 1-1 0 0,0 0 1 0 0,0 1-1 0 0,-4 1 0 0 0,6-3-26 0 0,0 0 0 0 0,1 0-1 0 0,-1 0 1 0 0,1 1-1 0 0,-1-1 1 0 0,0 0 0 0 0,1 1-1 0 0,-1-1 1 0 0,0 0 0 0 0,1 1-1 0 0,-1-1 1 0 0,1 1 0 0 0,-1-1-1 0 0,1 1 1 0 0,-1-1-1 0 0,1 1 1 0 0,0-1 0 0 0,-1 1-1 0 0,1-1 1 0 0,-1 1 0 0 0,1 0-1 0 0,0-1 1 0 0,0 1-1 0 0,-1 0 1 0 0,1-1 0 0 0,0 1-1 0 0,0 0 1 0 0,0-1 0 0 0,0 1-1 0 0,0 0 1 0 0,0-1-1 0 0,0 1 1 0 0,0 1 0 0 0,0-1-130 0 0,1 0-1 0 0,0 0 1 0 0,-1 0 0 0 0,1 0 0 0 0,0 0 0 0 0,0 0 0 0 0,0 0 0 0 0,0 0 0 0 0,-1 0-1 0 0,3 1 1 0 0,-1-1-272 0 0,5 4-1467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00.8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0 3224 0 0,'0'0'543'0'0,"0"0"1069"0"0,0 0 467 0 0,0 0 97 0 0,0 0-145 0 0,0 0-698 0 0,-4 12 2520 0 0,4-11-3795 0 0,0 11 261 0 0,0 0-1 0 0,1-1 1 0 0,4 21-1 0 0,-2-24-250 0 0,-1 0-1 0 0,0-1 1 0 0,0 1-1 0 0,0 0 1 0 0,-1 0-1 0 0,0 15 0 0 0,5 30 309 0 0,-6-47-291 0 0,1 0-1 0 0,0 1 0 0 0,0-1 0 0 0,1 0 0 0 0,-1 0 0 0 0,1 0 1 0 0,4 8-1 0 0,-5-12 114 0 0,-1-2-6 0 0,0 0-34 0 0,0 1 38 0 0,0-1-157 0 0,0 1-1 0 0,0-1 1 0 0,-1 0 0 0 0,1 1-1 0 0,0-1 1 0 0,0 0-1 0 0,0 1 1 0 0,0-1 0 0 0,0 0-1 0 0,0 1 1 0 0,0-1-1 0 0,0 1 1 0 0,1-1 0 0 0,-1 0-1 0 0,0 0 1 0 0,0 1-1 0 0,0-1 1 0 0,0 0-1 0 0,0 1 1 0 0,0-1 0 0 0,1 0-1 0 0,-1 1 1 0 0,0-1-1 0 0,1 1 1 0 0,9-1-9 0 0,-10 0-30 0 0,0 0 0 0 0,1 0 0 0 0,-1 0 1 0 0,0 0-1 0 0,1 0 0 0 0,-1 0 0 0 0,0 0 0 0 0,1 0 0 0 0,-1 0 0 0 0,0 0 0 0 0,0 0 0 0 0,1 0 0 0 0,-1 0 0 0 0,0 0 0 0 0,1 0 0 0 0,-1 0 0 0 0,0-1 0 0 0,0 1 0 0 0,1 0 0 0 0,-1 0 0 0 0,0 0 0 0 0,0 0 0 0 0,1-1 0 0 0,-1 1 0 0 0,0 0 0 0 0,0 0 1 0 0,0-1-1 0 0,1 1 0 0 0,-1-1 0 0 0,10-9 1 0 0,-6 7-2 0 0,6-5 62 0 0,-1 0 0 0 0,0-1 0 0 0,-1 0 0 0 0,0 0 1 0 0,0-1-1 0 0,-1 0 0 0 0,7-13 0 0 0,-11 17 35 0 0,0 0-1 0 0,1 0 0 0 0,5-6 0 0 0,8-14 20 0 0,-7 6-112 0 0,30-54-96 0 0,-39 72 37 0 0,-2 3 21 0 0,1 0 1 0 0,-1 0 0 0 0,0 0 0 0 0,1 0 0 0 0,-1 0-1 0 0,1-1 1 0 0,0 1 0 0 0,-1 0 0 0 0,1 0-1 0 0,0 0 1 0 0,-1 1 0 0 0,1-1 0 0 0,0 0 0 0 0,0 0-1 0 0,0 1 1 0 0,0 0-202 0 0,-3 8-468 0 0,2-1-30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08.0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 1 3224 0 0,'0'0'143'0'0,"0"0"333"0"0,-6 0 3637 0 0,5 1-3864 0 0,-1-1 0 0 0,1 0 1 0 0,0 1-1 0 0,0-1 0 0 0,-1 1 0 0 0,1-1 1 0 0,0 1-1 0 0,0 0 0 0 0,0-1 0 0 0,0 1 1 0 0,0 0-1 0 0,0 0 0 0 0,0 0 1 0 0,0 0-1 0 0,0 0 0 0 0,0 0 0 0 0,0 0 1 0 0,1 0-1 0 0,-1 0 0 0 0,0 0 0 0 0,1 0 1 0 0,-1 2-1 0 0,0-1 331 0 0,1-2-100 0 0,0 10 193 0 0,9 229 976 0 0,-6-204-1347 0 0,-2-26-122 0 0,0 1 0 0 0,-1 19 0 0 0,-5 106 2157 0 0,5-132-2285 0 0,0-2 48 0 0,0-1 43 0 0,0 0 17 0 0,0 0 6 0 0,0 0 5 0 0,0 0 10 0 0,0 0 3 0 0,0 0 0 0 0,0 0 7 0 0,2 0 29 0 0,0-1-174 0 0,0 0-1 0 0,0-1 1 0 0,0 1 0 0 0,-1 0 0 0 0,1-1-1 0 0,0 1 1 0 0,-1-1 0 0 0,1 1 0 0 0,-1-1-1 0 0,0 0 1 0 0,0 1 0 0 0,1-1 0 0 0,-1 0-1 0 0,0 0 1 0 0,0 0 0 0 0,-1 0 0 0 0,1 0-1 0 0,0 0 1 0 0,-1 0 0 0 0,1-2 0 0 0,0 0-27 0 0,0 0 0 0 0,1 0 0 0 0,-1 1 0 0 0,1-1 0 0 0,0 1 0 0 0,3-6 1 0 0,26-24-5 0 0,13-16 38 0 0,-21 22-45 0 0,30-27 0 0 0,8-9-74 0 0,3 1 64 0 0,-26 25 136 0 0,-35 36-135 0 0,3-8 52 0 0,0-2 58 0 0,-5 10-108 0 0,-1 1 1 0 0,0 0-1 0 0,0-1 0 0 0,0 1 1 0 0,0 0-1 0 0,0-1 0 0 0,0 1 0 0 0,0 0 1 0 0,0 0-1 0 0,0-1 0 0 0,0 1 1 0 0,0 0-1 0 0,0-1 0 0 0,0 1 1 0 0,0 0-1 0 0,-1 0 0 0 0,1-1 1 0 0,0 1-1 0 0,0 0 0 0 0,0-1 1 0 0,0 1-1 0 0,0 0 0 0 0,-1 0 1 0 0,1-1-1 0 0,0 1 0 0 0,0 0-17 0 0,-1 0-1 0 0,1 0 1 0 0,0 0 0 0 0,0 0-1 0 0,0-1 1 0 0,0 1-1 0 0,0 0 1 0 0,0 0 0 0 0,0 0-1 0 0,-1 0 1 0 0,1 0-1 0 0,0-1 1 0 0,0 1 0 0 0,0 0-1 0 0,0 0 1 0 0,0 0-1 0 0,0 0 1 0 0,0-1 0 0 0,0 1-1 0 0,0 0 1 0 0,0 0-1 0 0,0 0 1 0 0,0 0 0 0 0,0-1-1 0 0,0 1 1 0 0,0 0-1 0 0,0 0 1 0 0,0 0 0 0 0,0 0-1 0 0,0-1 1 0 0,0 1-1 0 0,0 0 1 0 0,0 0 0 0 0,0 0-1 0 0,0 0 1 0 0,0 0-1 0 0,1-1 1 0 0,-1 1 0 0 0,0 0-1 0 0,0 0 1 0 0,0 0-1 0 0,0 0 1 0 0,0 0 0 0 0,0 0-1 0 0,1-1 1 0 0,-1 1-1 0 0,0 0 1 0 0,0 0 0 0 0,0 0-1 0 0,0 0 1 0 0,0 0-1 0 0,1 0 1 0 0,-1 0 0 0 0,0 0-1 0 0,0 0 1 0 0,0 0-1 0 0,0 0 1 0 0,1 0 0 0 0,-1 0-1 0 0,0 0 1 0 0,0 0-1 0 0,2-2-386 0 0,0 1 0 0 0,-1-1 0 0 0,1 1 0 0 0,0-1 0 0 0,-1 0 0 0 0,0 0 0 0 0,3-3 0 0 0,-4 5 349 0 0,0-2-1604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08.4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138 1 2304 0 0,'0'0'484'0'0,"0"0"1192"0"0,0 0 520 0 0,0 0 106 0 0,0 0-182 0 0,0 0-858 0 0,0 2-376 0 0,1 1-730 0 0,0-1-1 0 0,-1 1 1 0 0,1-1-1 0 0,-1 1 1 0 0,0-1-1 0 0,0 1 1 0 0,0-1-1 0 0,0 1 1 0 0,-1-1-1 0 0,1 0 1 0 0,-1 1-1 0 0,1-1 1 0 0,-1 1-1 0 0,0-1 1 0 0,0 0-1 0 0,0 1 1 0 0,0-1-1 0 0,0 0 1 0 0,0 0-1 0 0,-2 2 0 0 0,-9 26 1460 0 0,11-24-1339 0 0,-1-1-1 0 0,0 1 1 0 0,-4 7 0 0 0,-3 2 150 0 0,-9 17 501 0 0,-29 39 1 0 0,22-35-420 0 0,19-29-569 0 0,5-5-415 0 0,1-2-187 0 0,0 0-45 0 0,0 0-11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09.1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113 1 9760 0 0,'0'0'446'0'0,"0"0"-10"0"0,-1 1-280 0 0,-2 2-14 0 0,0 0 0 0 0,0-1 1 0 0,0 1-1 0 0,1 0 0 0 0,-1 1 0 0 0,1-1 0 0 0,0 0 0 0 0,0 1 0 0 0,-2 5 0 0 0,-10 36 2413 0 0,5-11-1947 0 0,-20 70 1369 0 0,16-41-1023 0 0,6-22-372 0 0,3-23-417 0 0,0 0-1 0 0,2 0 1 0 0,0 0-1 0 0,1 0 1 0 0,1 1-1 0 0,1-1 0 0 0,0 0 1 0 0,4 19-1 0 0,-4-35-149 0 0,-1 0-1 0 0,1 1 0 0 0,0-1 0 0 0,-1 0 0 0 0,1 0 0 0 0,0 1 1 0 0,0-1-1 0 0,0 0 0 0 0,1 0 0 0 0,-1 0 0 0 0,0 0 0 0 0,1 0 1 0 0,-1 0-1 0 0,1-1 0 0 0,2 3 0 0 0,7 1-1 0 0,-9-4-117 0 0,1-1-1 0 0,0 1 0 0 0,0-1 0 0 0,0 0 0 0 0,0 0 0 0 0,-1 0 0 0 0,1-1 0 0 0,0 1 1 0 0,0-1-1 0 0,0 1 0 0 0,-1-1 0 0 0,1 0 0 0 0,0 0 0 0 0,-1 0 0 0 0,1 0 1 0 0,4-3-1 0 0,2-5-937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0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5984 0 0,'0'0'273'0'0,"0"0"-5"0"0,0 0 25 0 0,0 0 742 0 0,-1 1 344 0 0,-2 2-929 0 0,-1-1 0 0 0,1 1 0 0 0,0-1 0 0 0,-1 0 0 0 0,1 0-1 0 0,-1 0 1 0 0,-7 3 0 0 0,-15 8 431 0 0,19-7-552 0 0,-1 0 0 0 0,1 1 0 0 0,-11 12 0 0 0,16-16-228 0 0,-1 0 0 0 0,1 1 0 0 0,0-1 0 0 0,0 1 0 0 0,0 0 0 0 0,1 0 0 0 0,-1-1-1 0 0,1 1 1 0 0,0 0 0 0 0,-1 8 0 0 0,1-6 26 0 0,1 1 0 0 0,-1-1 0 0 0,-1 1-1 0 0,1-1 1 0 0,-1 0 0 0 0,0 0 0 0 0,-4 9 0 0 0,5-14-103 0 0,1 0 0 0 0,-1 0 0 0 0,1 0 0 0 0,-1 0 0 0 0,1 0-1 0 0,0 0 1 0 0,0 0 0 0 0,-1 0 0 0 0,1 0 0 0 0,0 0 0 0 0,0 0 0 0 0,0 0 0 0 0,0 0 0 0 0,0 0 0 0 0,0 0 0 0 0,0 0 0 0 0,0 0 0 0 0,1 0 0 0 0,-1 0 0 0 0,0-1 0 0 0,1 3-1 0 0,-1-2-12 0 0,0-1-1 0 0,0 1 0 0 0,0 0 0 0 0,1 0 0 0 0,-1-1 1 0 0,0 1-1 0 0,0 0 0 0 0,1 0 0 0 0,-1-1 0 0 0,0 1 0 0 0,1 0 1 0 0,-1-1-1 0 0,0 1 0 0 0,1 0 0 0 0,-1-1 0 0 0,1 1 1 0 0,-1-1-1 0 0,1 1 0 0 0,0-1 0 0 0,-1 1 0 0 0,1-1 0 0 0,-1 1 1 0 0,1-1-1 0 0,1 1 0 0 0,2 1-1 0 0,0 1-6 0 0,0 0 0 0 0,0-1 0 0 0,1 1-1 0 0,-1-1 1 0 0,0 0 0 0 0,1 0-1 0 0,-1-1 1 0 0,1 1 0 0 0,0-1-1 0 0,0 0 1 0 0,-1-1 0 0 0,1 1 0 0 0,0-1-1 0 0,0 0 1 0 0,8 0 0 0 0,-1-1 65 0 0,1-1 0 0 0,-1 0 0 0 0,0 0 0 0 0,0-1 0 0 0,14-6 0 0 0,-23 8-62 0 0,-1 0-1 0 0,1-1 0 0 0,0 0 1 0 0,-1 1-1 0 0,1-1 0 0 0,-1 0 1 0 0,1 0-1 0 0,2-4 0 0 0,-3 4 1 0 0,0-1 0 0 0,1 1 0 0 0,-1 0 0 0 0,1 0 0 0 0,4-3 0 0 0,13-9-99 0 0,-18 13 10 0 0,-2 1-29 0 0,0 0-134 0 0,0 0-61 0 0,-3 0-1118 0 0,-9 0-4428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09.4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57 11376 0 0,'0'0'521'0'0,"-1"-1"-12"0"0,-1-6-205 0 0,1 6 351 0 0,1 1 193 0 0,10-13 1264 0 0,-2 9-2052 0 0,0-1 0 0 0,0 1 0 0 0,0 0 0 0 0,0 1 1 0 0,1 0-1 0 0,-1 0 0 0 0,1 1 0 0 0,0 0 0 0 0,0 0 0 0 0,0 1 1 0 0,0 0-1 0 0,0 1 0 0 0,0 0 0 0 0,0 0 0 0 0,9 2 0 0 0,-15-2-60 0 0,-2 1 0 0 0,0-1 0 0 0,-1 0 0 0 0,1 0 0 0 0,0 0 0 0 0,0 0 0 0 0,0 1 0 0 0,0-1 0 0 0,0 0 0 0 0,-1 1 0 0 0,1-1 0 0 0,0 1 0 0 0,0-1 0 0 0,0 1 0 0 0,-1-1 0 0 0,1 1 0 0 0,0 0 0 0 0,-1-1 0 0 0,1 1 0 0 0,0 1 0 0 0,1-1-4 0 0,-1 1 0 0 0,0-1 0 0 0,0 0 0 0 0,0 1 0 0 0,0-1 0 0 0,0 1-1 0 0,0 0 1 0 0,-1-1 0 0 0,1 1 0 0 0,0 0 0 0 0,-1-1 0 0 0,0 1-1 0 0,1 0 1 0 0,-1 0 0 0 0,0 0 0 0 0,0-1 0 0 0,0 1 0 0 0,0 0-1 0 0,0 0 1 0 0,0 0 0 0 0,-1 2 0 0 0,-1 5 9 0 0,0 1 0 0 0,-7 16 0 0 0,3-11 9 0 0,0 0 119 0 0,-1-1 0 0 0,0 0 0 0 0,-2 0 0 0 0,1 0 0 0 0,-18 20-1 0 0,-3 4 301 0 0,25-32-338 0 0,0-1-1 0 0,-1 0 0 0 0,-5 6 0 0 0,4-6-24 0 0,4-3 19 0 0,2-2-34 0 0,0 0-140 0 0,0 0-62 0 0,0 0-12 0 0,1-2-94 0 0,-1 0 1 0 0,1 0-1 0 0,0 1 0 0 0,0-1 0 0 0,0 0 0 0 0,0 1 0 0 0,0-1 0 0 0,3-2 0 0 0,1-2-446 0 0,5-12-861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09.8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116 0 8752 0 0,'0'0'673'0'0,"-1"3"-437"0"0,-14 9 322 0 0,12-10-288 0 0,0 0 0 0 0,0 1 0 0 0,1-1-1 0 0,-1 0 1 0 0,-2 4 0 0 0,-3 5 496 0 0,1 1 1 0 0,1-1-1 0 0,-1 1 0 0 0,2 1 0 0 0,-7 19 0 0 0,-11 65 1010 0 0,15-59-1177 0 0,7-31-514 0 0,0-1 1 0 0,0 0-1 0 0,0 0 0 0 0,1 1 1 0 0,0-1-1 0 0,0 0 0 0 0,1 1 1 0 0,-1-1-1 0 0,3 8 0 0 0,2 8 157 0 0,-5-19-235 0 0,0 0 0 0 0,1 1 0 0 0,0-1 1 0 0,-1 0-1 0 0,1 1 0 0 0,1-1 0 0 0,-1 0 1 0 0,0 0-1 0 0,1 0 0 0 0,0 0 0 0 0,3 4 0 0 0,-4-5-61 0 0,0-1-1 0 0,1 0 1 0 0,-1 1-1 0 0,1-1 1 0 0,0 0-1 0 0,-1 0 0 0 0,1 0 1 0 0,0 0-1 0 0,-1-1 1 0 0,1 1-1 0 0,0 0 0 0 0,0-1 1 0 0,0 1-1 0 0,0-1 1 0 0,3 1-1 0 0,10-2-5101 0 0,-5-3-854 0 0</inkml:trace>
  <inkml:trace contextRef="#ctx0" brushRef="#br0" timeOffset="1">295 262 13072 0 0,'-1'0'70'0'0,"-1"0"1"0"0,0 0 0 0 0,0 0 0 0 0,1 1-1 0 0,-1-1 1 0 0,0 0 0 0 0,1 1 0 0 0,-1-1-1 0 0,0 1 1 0 0,1 0 0 0 0,-1-1 0 0 0,1 1-1 0 0,-1 0 1 0 0,-1 1 0 0 0,-1 2 311 0 0,1-1 1 0 0,0 1-1 0 0,0-1 0 0 0,-4 8 1 0 0,4-6-105 0 0,1-1 1 0 0,0 1-1 0 0,0 1 1 0 0,1-1-1 0 0,-1 0 1 0 0,1 0-1 0 0,0 0 1 0 0,0 7-1 0 0,-3 12 361 0 0,4-19-563 0 0,0 0 0 0 0,0 0 0 0 0,1 0 0 0 0,-1-1 0 0 0,1 1 0 0 0,0 0 0 0 0,0-1 0 0 0,3 8 0 0 0,-3-11-579 0 0,-1-1-250 0 0,0 0-50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11.4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45 100 10680 0 0,'0'0'489'0'0,"0"0"-8"0"0,0 0-218 0 0,-5 5 860 0 0,4-3-925 0 0,-1 0 1 0 0,1-1 0 0 0,-1 1 0 0 0,0 0 0 0 0,0-1-1 0 0,1 1 1 0 0,-1-1 0 0 0,-4 3 0 0 0,5-4-162 0 0,1 1-1 0 0,0-1 1 0 0,-1 1 0 0 0,1-1 0 0 0,-1 0-1 0 0,1 1 1 0 0,0 0 0 0 0,-1-1 0 0 0,1 1-1 0 0,0-1 1 0 0,-1 1 0 0 0,1-1 0 0 0,0 1-1 0 0,0 0 1 0 0,0-1 0 0 0,0 1 0 0 0,0-1-1 0 0,-1 1 1 0 0,1 1 0 0 0,0 0 91 0 0,-3 5 43 0 0,1 0 0 0 0,-1 1 1 0 0,1-1-1 0 0,1 1 0 0 0,-1-1 0 0 0,1 1 1 0 0,1 0-1 0 0,0 0 0 0 0,0-1 1 0 0,0 1-1 0 0,2 10 0 0 0,-1-7 190 0 0,-1-4-178 0 0,14-4 5 0 0,-11-2-177 0 0,-1-1 0 0 0,0 0 0 0 0,1 0 0 0 0,-1 0-1 0 0,0 0 1 0 0,1 0 0 0 0,-1 0 0 0 0,0-1-1 0 0,0 1 1 0 0,1-1 0 0 0,-1 1 0 0 0,0-1 0 0 0,0 0-1 0 0,0 0 1 0 0,0 0 0 0 0,0 0 0 0 0,0 0 0 0 0,0-1-1 0 0,0 1 1 0 0,0-1 0 0 0,0 1 0 0 0,-1-1-1 0 0,1 0 1 0 0,-1 1 0 0 0,2-3 0 0 0,5-6-36 0 0,-1-1 0 0 0,0 1 0 0 0,6-16 1 0 0,-9 20 9 0 0,1-4-23 0 0,6-10-339 0 0,-1-1-1 0 0,0 0 1 0 0,9-34-1 0 0,-17 40 318 0 0,-2 12 77 0 0,1 0 0 0 0,-1 0 0 0 0,1-1 0 0 0,0 1-1 0 0,0 0 1 0 0,0 0 0 0 0,2-4 0 0 0,-3 5 55 0 0,0 2 4 0 0,0 0-4 0 0,0 0 13 0 0,0 0-10 0 0,-4 27 225 0 0,2-23-284 0 0,1 1-1 0 0,0 0 1 0 0,1-1 0 0 0,-1 7-1 0 0,4 59 32 0 0,-1-38 83 0 0,-2 46 1 0 0,-2-33-169 0 0,5 68 0 0 0,-1-90 57 0 0,0-1 20 0 0,-1 0 0 0 0,-3 43 0 0 0,2-63-29 0 0,0-1-1 0 0,-1 1 0 0 0,1-1 0 0 0,0 1 0 0 0,-1 0 0 0 0,1-1 0 0 0,-1 1 0 0 0,1-1 0 0 0,-1 1 1 0 0,0-1-1 0 0,0 1 0 0 0,1-1 0 0 0,-1 1 0 0 0,0-1 0 0 0,0 0 0 0 0,0 0 0 0 0,-1 1 0 0 0,1-1 1 0 0,0 0-1 0 0,0 0 0 0 0,-1 0 0 0 0,1 0 0 0 0,-1 0 0 0 0,1-1 0 0 0,0 1 0 0 0,-1 0 0 0 0,0-1 1 0 0,1 1-1 0 0,-1-1 0 0 0,1 1 0 0 0,-1-1 0 0 0,0 0 0 0 0,1 0 0 0 0,-1 0 0 0 0,-1 0 0 0 0,-2 0 8 0 0,1-1-1 0 0,0 1 0 0 0,0-1 1 0 0,0 0-1 0 0,0-1 0 0 0,0 1 1 0 0,1-1-1 0 0,-1 1 0 0 0,0-1 0 0 0,1 0 1 0 0,-1-1-1 0 0,-5-4 0 0 0,1 3 44 0 0,5 2 0 0 0,2 1-37 0 0,1 1 0 0 0,-1 0 0 0 0,0-1 0 0 0,1 1 0 0 0,-1-1 0 0 0,0 1 0 0 0,1-1 0 0 0,-1 1 0 0 0,1-1 0 0 0,-1 0-1 0 0,1 1 1 0 0,-1-1 0 0 0,1 0 0 0 0,0 1 0 0 0,-1-1 0 0 0,1 0 0 0 0,0 1 0 0 0,0-1 0 0 0,-1 0 0 0 0,1 0 0 0 0,0 1 0 0 0,0-1-1 0 0,0 0 1 0 0,0 0 0 0 0,0 1 0 0 0,0-1 0 0 0,0 0 0 0 0,0 0 0 0 0,0 0 0 0 0,0 0 0 0 0,1 0-7 0 0,-1 0 0 0 0,1 0 0 0 0,0 1 0 0 0,-1-1 0 0 0,1 0 0 0 0,0 1 0 0 0,0-1 0 0 0,-1 0 0 0 0,1 1 0 0 0,0-1 0 0 0,0 1 0 0 0,1-1 0 0 0,-1 0-12 0 0,12-11-101 0 0,1 1 0 0 0,0 0 0 0 0,1 1 0 0 0,0 0 0 0 0,19-8-1 0 0,-19 13-958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11.7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 1 12640 0 0,'0'0'578'0'0,"0"0"-14"0"0,-1 1-361 0 0,-8 13-132 0 0,7-10 195 0 0,-1-1 1 0 0,1 1 0 0 0,0-1-1 0 0,0 1 1 0 0,0 0 0 0 0,0 0-1 0 0,1 0 1 0 0,-1 0-1 0 0,1 0 1 0 0,0 0 0 0 0,0 0-1 0 0,0 6 1 0 0,1 6 627 0 0,0 0-5873 0 0,0-16-786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12.0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31 4144 0 0,'-1'0'12'0'0,"1"0"1"0"0,0 0-1 0 0,-1 0 1 0 0,1 0-1 0 0,-1 0 1 0 0,1 0-1 0 0,0 0 1 0 0,-1-1-1 0 0,1 1 1 0 0,0 0-1 0 0,-1 0 1 0 0,1 0-1 0 0,0-1 1 0 0,0 1-1 0 0,-1 0 1 0 0,1 0-1 0 0,0-1 1 0 0,-1 1-1 0 0,1 0 0 0 0,0 0 1 0 0,0-1-1 0 0,0 1 1 0 0,-1 0-1 0 0,1-1 1 0 0,0 1-1 0 0,0 0 1 0 0,0-1-1 0 0,0 1 1 0 0,0-1-1 0 0,-1 1 1 0 0,1 0-1 0 0,0-1 1 0 0,0 1-1 0 0,0 0 1 0 0,0-1-1 0 0,0 1 1 0 0,0 0-1 0 0,0-1 1 0 0,0 1-1 0 0,1-1 1 0 0,-1 1-1 0 0,0 0 0 0 0,0-1 1 0 0,0 1-1 0 0,0 0 1 0 0,0-1-1 0 0,1 1 1 0 0,-1-1-1 0 0,1 1 106 0 0,-1-1 0 0 0,0 1 0 0 0,0-1 0 0 0,0 1 0 0 0,1-1 0 0 0,-1 1 0 0 0,0-1 0 0 0,0 1 0 0 0,0-1 0 0 0,0 1-1 0 0,0-1 1 0 0,0 1 0 0 0,0-1 0 0 0,0 1 0 0 0,0-1 0 0 0,0 1 0 0 0,0-1 0 0 0,0 1 0 0 0,0-1 0 0 0,0 1 0 0 0,0-1 0 0 0,0 1-1 0 0,-1 0 1 0 0,1-1 0 0 0,0 1 0 0 0,0-1 0 0 0,-1 1 0 0 0,1-1 0 0 0,0 1 0 0 0,-1 0 0 0 0,1-1 0 0 0,0 1 0 0 0,-1-1-1 0 0,0 1 1 0 0,3-1 6863 0 0,5 2-3635 0 0,50 12-3457 0 0,-40-9 83 0 0,-1-1-1 0 0,1 0 1 0 0,0-1-1 0 0,0-1 1 0 0,19-1-1 0 0,-33 0-45 0 0,-3 2 36 0 0,0 2 60 0 0,0 1 55 0 0,0-1-1 0 0,0 0 1 0 0,0 0 0 0 0,-1 0 0 0 0,1 0 0 0 0,-1 1 0 0 0,0-1 0 0 0,-3 6 0 0 0,-6 13 230 0 0,8-17-289 0 0,0-1 0 0 0,0 1 0 0 0,-1-1 0 0 0,1 0-1 0 0,-7 8 1 0 0,1-2 20 0 0,-13 20-1 0 0,10-13 63 0 0,5-7-23 0 0,-9 23 1 0 0,2-3 224 0 0,12-31-296 0 0,1 1 0 0 0,0-1 0 0 0,0 1-1 0 0,0-1 1 0 0,-1 1 0 0 0,1-1-1 0 0,0 1 1 0 0,0-1 0 0 0,0 0 0 0 0,0 1-1 0 0,0-1 1 0 0,0 1 0 0 0,0-1 0 0 0,0 1-1 0 0,0-1 1 0 0,1 1 0 0 0,-1-1-1 0 0,0 1 1 0 0,0-1 0 0 0,0 1 0 0 0,0-1-1 0 0,1 0 1 0 0,-1 1 0 0 0,0-1 0 0 0,0 1-1 0 0,1-1 1 0 0,-1 0 0 0 0,0 1 0 0 0,1-1-1 0 0,-1 0 1 0 0,0 1 0 0 0,1-1-1 0 0,-1 0 1 0 0,1 1 0 0 0,15 6 27 0 0,-13-6-19 0 0,3 1 2 0 0,1 1 0 0 0,-1-2 0 0 0,1 1 0 0 0,-1-1 0 0 0,1 0 0 0 0,0 0 0 0 0,-1 0 0 0 0,1-1 0 0 0,0 0 0 0 0,9-2 0 0 0,10 1-16 0 0,-4-2-105 0 0,-19 2-39 0 0,-3 1-16 0 0,0 0-64 0 0,0 0-241 0 0,0 0-102 0 0,0 0-1178 0 0,0 0-4652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12.4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 59 15520 0 0,'0'0'356'0'0,"0"0"49"0"0,-6 4 392 0 0,-5 0-570 0 0,9-3 285 0 0,2-1 154 0 0,0 0 34 0 0,0 0-57 0 0,2 0-551 0 0,1 0 0 0 0,0-1 1 0 0,-1 1-1 0 0,0-1 0 0 0,1 0 0 0 0,-1 0 0 0 0,5-2 1 0 0,10-4 85 0 0,119-25 875 0 0,-44 14-4694 0 0,-71 14-3041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12.7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14368 0 0,'0'0'330'0'0,"0"0"45"0"0,0 0 17 0 0,0 0-47 0 0,0 0-134 0 0,3 1 270 0 0,0 0-313 0 0,1 0-1 0 0,-1 0 1 0 0,1 1-1 0 0,-1 0 1 0 0,0 0-1 0 0,0 0 1 0 0,0 0-1 0 0,0 0 1 0 0,0 1-1 0 0,-1-1 1 0 0,1 1-1 0 0,-1-1 1 0 0,1 1-1 0 0,-1 0 1 0 0,4 6-1 0 0,2 6 404 0 0,-1 0-1 0 0,7 21 1 0 0,-4-11 38 0 0,-6-14-532 0 0,0 0-1 0 0,-2 1 1 0 0,1-1-1 0 0,-1 1 0 0 0,-1-1 1 0 0,0 1-1 0 0,-1-1 1 0 0,0 1-1 0 0,-2 16 1 0 0,-2-4-67 0 0,0-1 0 0 0,-1 0 0 0 0,-15 38 1 0 0,-12 9-456 0 0,16-41-5157 0 0,6-10-1380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17.4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268 1 9472 0 0,'0'0'432'0'0,"0"0"-6"0"0,0 0-150 0 0,0 0 395 0 0,-10 1 2517 0 0,8 0-3074 0 0,0 1 0 0 0,0-1 1 0 0,0 0-1 0 0,0 0 0 0 0,0 0 0 0 0,0 0 0 0 0,0 0 1 0 0,0-1-1 0 0,-3 2 0 0 0,3-2-66 0 0,0 0 1 0 0,0 1-1 0 0,0-1 0 0 0,0 1 0 0 0,0 0 0 0 0,1-1 1 0 0,-1 1-1 0 0,0 0 0 0 0,0 0 0 0 0,1 0 1 0 0,-1 1-1 0 0,1-1 0 0 0,-1 0 0 0 0,1 1 1 0 0,-1-1-1 0 0,1 1 0 0 0,0-1 0 0 0,-2 3 1 0 0,-44 72 952 0 0,-18 16-454 0 0,42-62-69 0 0,-20 34-1 0 0,41-60-431 0 0,-16 31 622 0 0,17-33-629 0 0,0 1 0 0 0,1 0 0 0 0,-1-1 0 0 0,1 1-1 0 0,-1 0 1 0 0,1-1 0 0 0,0 1 0 0 0,0 0 0 0 0,0-1 0 0 0,1 1 0 0 0,0 4-1 0 0,0-4 57 0 0,-1-3-10 0 0,2 0-27 0 0,2-1-41 0 0,1 1 0 0 0,0-1 0 0 0,0 0 0 0 0,-1 0 0 0 0,1-1 0 0 0,0 1 1 0 0,-1-1-1 0 0,0 0 0 0 0,9-5 0 0 0,36-29 62 0 0,-41 31-65 0 0,6-7 31 0 0,-6 7-66 0 0,-1 0-1 0 0,0-1 0 0 0,0 0 0 0 0,-1-1 0 0 0,11-12 0 0 0,-13 13-8 0 0,-1 1-34 0 0,0 0-1 0 0,1 1 1 0 0,-1 0 0 0 0,1 0 0 0 0,0 0 0 0 0,5-4-1 0 0,-8 7-68 0 0,-1 1 45 0 0,0 0 21 0 0,0 0 3 0 0,11 11 123 0 0,-9-6-20 0 0,0 0 1 0 0,1 0-1 0 0,-2 0 1 0 0,3 10-1 0 0,-3-11-40 0 0,0 1 0 0 0,0 0 1 0 0,1-1-1 0 0,-1 0 0 0 0,1 1 0 0 0,0-1 1 0 0,1 0-1 0 0,-1 0 0 0 0,6 7 0 0 0,-5-7-7 0 0,0-2-1 0 0,0 1 1 0 0,1 0-1 0 0,-1-1 1 0 0,1 1-1 0 0,-1-1 1 0 0,1 0-1 0 0,0 0 1 0 0,0 0-1 0 0,0-1 0 0 0,0 0 1 0 0,0 1-1 0 0,0-1 1 0 0,0-1-1 0 0,1 1 1 0 0,-1-1-1 0 0,0 1 1 0 0,1-1-1 0 0,-1 0 1 0 0,0-1-1 0 0,0 1 1 0 0,6-2-1 0 0,-1 0 27 0 0,-1-1 0 0 0,1 1 1 0 0,-1-2-1 0 0,0 1 0 0 0,0-1 0 0 0,0 0 0 0 0,0-1 0 0 0,-1 0 1 0 0,13-11-1 0 0,-14 11-17 0 0,-1-1 0 0 0,1 0 1 0 0,-1 0-1 0 0,-1-1 0 0 0,1 1 1 0 0,-1-1-1 0 0,0 0 0 0 0,-1 0 1 0 0,0-1-1 0 0,3-8 0 0 0,-5 14 1 0 0,-1 0 0 0 0,0 0 0 0 0,1 0 1 0 0,-1 0-1 0 0,0 0 0 0 0,0 0 0 0 0,0 0 0 0 0,-1 0 0 0 0,1 1 0 0 0,0-1 0 0 0,-1 0 0 0 0,1 0 0 0 0,-1 0 0 0 0,0 0 0 0 0,1 0 0 0 0,-1 1 0 0 0,0-1 0 0 0,0 0 0 0 0,0 0 0 0 0,0 1 0 0 0,-1-1 0 0 0,1 1 0 0 0,0-1 0 0 0,-1 1 0 0 0,1 0 0 0 0,-1 0 0 0 0,1-1 0 0 0,-1 1 0 0 0,-2-1 0 0 0,-1-2 47 0 0,-1 1 0 0 0,1 0 0 0 0,-1 0 0 0 0,0 0 0 0 0,-1 1 0 0 0,1 0 0 0 0,-12-2-1 0 0,13 3 1 0 0,1 1 0 0 0,0 0 0 0 0,-1 1 0 0 0,1-1 0 0 0,0 1 0 0 0,-7 1 0 0 0,-11 3 152 0 0,11-3-130 0 0,0 0-1 0 0,0 1 1 0 0,1 0-1 0 0,-1 1 0 0 0,1 1 1 0 0,0 0-1 0 0,0 0 1 0 0,1 0-1 0 0,0 1 1 0 0,-11 9-1 0 0,18-13-85 0 0,0-1 0 0 0,0 1 0 0 0,0 0 0 0 0,1 0 0 0 0,-1 0 0 0 0,1 0 0 0 0,-1 0 0 0 0,1 0 0 0 0,0 0 0 0 0,-1 0-1 0 0,1 0 1 0 0,0 0 0 0 0,-1 5 0 0 0,3-7-38 0 0,-1 1 0 0 0,0-1 0 0 0,1 1-1 0 0,-1 0 1 0 0,1-1 0 0 0,-1 0 0 0 0,0 1 0 0 0,1-1-1 0 0,-1 1 1 0 0,1-1 0 0 0,-1 1 0 0 0,1-1 0 0 0,0 0-1 0 0,-1 0 1 0 0,1 1 0 0 0,-1-1 0 0 0,1 0-1 0 0,0 0 1 0 0,-1 1 0 0 0,2-1 0 0 0,12 4-608 0 0,-2-3-581 0 0,0 0 1 0 0,0-1 0 0 0,21-3 0 0 0,-5-4-583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17.7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153 1 13216 0 0,'0'0'604'0'0,"0"0"-14"0"0,0 0-243 0 0,-1 0 365 0 0,-1 0-482 0 0,0 0-1 0 0,0 1 1 0 0,0-1 0 0 0,0 1 0 0 0,0-1-1 0 0,0 1 1 0 0,1 0 0 0 0,-1 0 0 0 0,0 0-1 0 0,1 0 1 0 0,-1 0 0 0 0,-2 3 0 0 0,-23 22 1115 0 0,11-10-1067 0 0,1-3-70 0 0,14-10-128 0 0,0 1-67 0 0,0 1-12 0 0,8 15 72 0 0,-4-14-63 0 0,0 0-1 0 0,0-1 1 0 0,1 1 0 0 0,-1-1-1 0 0,1 0 1 0 0,0 0-1 0 0,1 0 1 0 0,-1-1 0 0 0,1 1-1 0 0,0-1 1 0 0,5 3 0 0 0,2 1 11 0 0,1-1 0 0 0,-1-1 1 0 0,27 10-1 0 0,-6 2-10 0 0,-33-17-8 0 0,0-1-1 0 0,0 0 1 0 0,0 1-1 0 0,0-1 1 0 0,0 0-1 0 0,0 1 1 0 0,0-1-1 0 0,0 1 1 0 0,0-1-1 0 0,0 0 1 0 0,0 1-1 0 0,0-1 1 0 0,0 1-1 0 0,-1-1 1 0 0,1 0-1 0 0,0 1 1 0 0,0-1-1 0 0,-1 0 1 0 0,1 1-1 0 0,0-1 1 0 0,-1 1-1 0 0,0 0 7 0 0,-2 4 10 0 0,0 0-1 0 0,-1 0 1 0 0,0 0 0 0 0,0 0 0 0 0,0 0-1 0 0,0-1 1 0 0,-1 0 0 0 0,0 0 0 0 0,-7 5-1 0 0,-55 28 245 0 0,39-22-108 0 0,-4 0-6 0 0,-1 2-657 0 0,14-4-5071 0 0,17-12-1042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18.2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156 1 12752 0 0,'0'0'289'0'0,"0"0"40"0"0,0 0 22 0 0,0 0-40 0 0,-1 1-203 0 0,-8 2 71 0 0,0 1 0 0 0,0 1 1 0 0,0 0-1 0 0,-7 6 0 0 0,12-8 27 0 0,0 0 0 0 0,0 0 0 0 0,1 1-1 0 0,-1 0 1 0 0,1-1 0 0 0,0 1-1 0 0,0 0 1 0 0,0 0 0 0 0,1 1 0 0 0,-4 5-1 0 0,-7 28 438 0 0,1 1 0 0 0,2 0 0 0 0,-10 76 0 0 0,18-98-559 0 0,-1-3-3 0 0,1 1-1 0 0,1-1 1 0 0,0 1 0 0 0,1-1 0 0 0,4 27-1 0 0,-2-29-29 0 0,0-1-1 0 0,1 0-1 0 0,-1 0 0 0 0,7 14 0 0 0,-7-22-52 0 0,-1 0 0 0 0,1 0 1 0 0,-1-1-1 0 0,1 1 0 0 0,0-1 0 0 0,0 1 0 0 0,0-1 1 0 0,0 0-1 0 0,0 0 0 0 0,0 0 0 0 0,1 0 0 0 0,-1 0 1 0 0,1 0-1 0 0,0-1 0 0 0,-1 1 0 0 0,7 1 0 0 0,-7-2-77 0 0,1 0-1 0 0,0-1 1 0 0,0 1-1 0 0,-1-1 1 0 0,1 0-1 0 0,0 0 1 0 0,0 0-1 0 0,0 0 1 0 0,0 0 0 0 0,-1-1-1 0 0,1 1 1 0 0,0-1-1 0 0,3-1 1 0 0,-1 0-485 0 0,0 0 1 0 0,0-1-1 0 0,0 1 1 0 0,0-1 0 0 0,5-4-1 0 0,5-3-1001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0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7456 0 0,'0'0'340'0'0,"0"0"-6"0"0,0 0-127 0 0,0 0 254 0 0,0 0 137 0 0,0 0 30 0 0,-1 2-24 0 0,-2 9-173 0 0,1 1-1 0 0,0-1 1 0 0,0 0 0 0 0,0 19 0 0 0,0-3 19 0 0,-2 26 268 0 0,-3 21-166 0 0,0-15 149 0 0,0 89 0 0 0,6-142-706 0 0,1-4 1 0 0,0-1 1 0 0,0 1-1 0 0,0-1 1 0 0,0 1-1 0 0,1-1 1 0 0,-1 1-1 0 0,0-1 1 0 0,1 1-1 0 0,-1-1 1 0 0,1 0-1 0 0,0 1 1 0 0,-1-1-1 0 0,1 0 1 0 0,0 1-1 0 0,0-1 1 0 0,1 2 0 0 0,-1-4-51 0 0,0 1 1 0 0,-1 0-1 0 0,1-1 0 0 0,0 1 1 0 0,-1-1-1 0 0,1 1 1 0 0,0-1-1 0 0,-1 1 1 0 0,1-1-1 0 0,-1 1 1 0 0,1-1-1 0 0,-1 0 1 0 0,1 1-1 0 0,0-2 1 0 0,5-10-1336 0 0,0-1-3587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18.9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144 1 2304 0 0,'0'0'497'0'0,"0"0"1249"0"0,0 0 541 0 0,0 0 107 0 0,0 0-205 0 0,0 0-964 0 0,0 0-422 0 0,-1 0-88 0 0,-4 4-471 0 0,0 0 0 0 0,1 0 0 0 0,-1 0 0 0 0,1 0 0 0 0,0 1 0 0 0,0-1 0 0 0,0 1 0 0 0,1 0 1 0 0,0 1-1 0 0,0-1 0 0 0,-3 9 0 0 0,-9 12 337 0 0,9-16-188 0 0,-9 21-1 0 0,-26 76 880 0 0,37-96-1174 0 0,1-1 1 0 0,1 1-1 0 0,-1-1 0 0 0,2 1 0 0 0,-1 0 0 0 0,2 20 0 0 0,-1-31-89 0 0,1 1-1 0 0,0 0 0 0 0,0-1 1 0 0,1 1-1 0 0,-1 0 1 0 0,0-1-1 0 0,0 1 1 0 0,0 0-1 0 0,0-1 1 0 0,1 1-1 0 0,-1 0 1 0 0,0-1-1 0 0,0 1 1 0 0,1-1-1 0 0,-1 1 1 0 0,1 0-1 0 0,0 1 17 0 0,0-2-18 0 0,-1 1-1 0 0,1-1 1 0 0,-1 1-1 0 0,1-1 0 0 0,-1 1 1 0 0,1-1-1 0 0,-1 1 1 0 0,1-1-1 0 0,-1 1 0 0 0,1-1 1 0 0,0 0-1 0 0,-1 0 0 0 0,1 1 1 0 0,0-1-1 0 0,-1 0 1 0 0,1 0-1 0 0,0 0 0 0 0,0 1 1 0 0,-1-1-1 0 0,1 0 1 0 0,1 0-1 0 0,-1 0 13 0 0,2 0-3 0 0,0 0-1 0 0,0 0 0 0 0,0 0 1 0 0,-1 0-1 0 0,1 0 0 0 0,0-1 1 0 0,0 1-1 0 0,0-1 0 0 0,-1 1 0 0 0,1-1 1 0 0,0 0-1 0 0,-1 0 0 0 0,1-1 1 0 0,-1 1-1 0 0,1 0 0 0 0,-1-1 1 0 0,1 0-1 0 0,-1 1 0 0 0,0-1 1 0 0,3-4-1 0 0,4-3 26 0 0,-1-1 0 0 0,0 0 0 0 0,8-15 0 0 0,-7 10 7 0 0,2 0-67 0 0,-2 2-100 0 0,-1 1 1 0 0,0-1-1 0 0,11-27 0 0 0,-22 45-384 0 0,-3 11 505 0 0,3 3 6 0 0,1 1 0 0 0,1-1 1 0 0,0 1-1 0 0,2-1 0 0 0,3 24 0 0 0,-3-40 4 0 0,-1 1 0 0 0,1-1-1 0 0,0 0 1 0 0,1 0-1 0 0,-1 1 1 0 0,1-1-1 0 0,-1 0 1 0 0,1 0 0 0 0,0-1-1 0 0,0 1 1 0 0,0 0-1 0 0,0-1 1 0 0,4 3-1 0 0,-5-3-1 0 0,1 0-1 0 0,0-1 0 0 0,0 0 1 0 0,0 1-1 0 0,1-1 0 0 0,-1 0 1 0 0,0 0-1 0 0,0 0 0 0 0,0 0 0 0 0,1-1 1 0 0,-1 1-1 0 0,1-1 0 0 0,-1 1 1 0 0,0-1-1 0 0,1 0 0 0 0,-1 0 0 0 0,1 0 1 0 0,-1 0-1 0 0,3-1 0 0 0,-1 1 6 0 0,0-1-1 0 0,0 1 0 0 0,0-1 0 0 0,0-1 0 0 0,0 1 0 0 0,0 0 0 0 0,-1-1 0 0 0,1 0 1 0 0,-1 0-1 0 0,1 0 0 0 0,-1 0 0 0 0,0-1 0 0 0,1 1 0 0 0,-1-1 0 0 0,-1 0 0 0 0,1 0 1 0 0,0 0-1 0 0,-1 0 0 0 0,4-5 0 0 0,0-4 51 0 0,-1 3-24 0 0,-1-1-1 0 0,0 1 1 0 0,0-1 0 0 0,-1 0 0 0 0,3-17-1 0 0,-4 17-40 0 0,-1 6 31 0 0,-1 1 0 0 0,1-1-1 0 0,-1 1 1 0 0,1-1 0 0 0,-1 0 0 0 0,0 1 0 0 0,0-1-1 0 0,0 0 1 0 0,-1 1 0 0 0,0-1 0 0 0,1 1 0 0 0,-3-6-1 0 0,3 9-27 0 0,0-1-1 0 0,-1 1 1 0 0,1-1-1 0 0,0 1 1 0 0,-1 0-1 0 0,1-1 1 0 0,0 1-1 0 0,-1 0 1 0 0,1-1-1 0 0,0 1 1 0 0,-1 0-1 0 0,1-1 1 0 0,-1 1-1 0 0,1 0 1 0 0,-1 0-1 0 0,1 0 1 0 0,-1-1-1 0 0,1 1 1 0 0,-1 0-1 0 0,1 0 1 0 0,0 0-1 0 0,-1 0 0 0 0,1 0 1 0 0,-1 0-1 0 0,1 0 1 0 0,-1 0-1 0 0,1 0 1 0 0,-1 0-1 0 0,1 0 1 0 0,-2 1-1 0 0,-6-1-2305 0 0,8 0 521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19.3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68 2760 0 0,'0'0'125'0'0,"0"0"525"0"0,0 0 2116 0 0,0 0 930 0 0,0 0 189 0 0,2 0-445 0 0,79 0-332 0 0,-67 0-3240 0 0,0-2-1 0 0,-1 0 1 0 0,1 0-1 0 0,-1-1 1 0 0,0-1-1 0 0,0 0 1 0 0,0-1 0 0 0,17-8-1 0 0,-7 4-1534 0 0,-19 8 664 0 0,0-1 1 0 0,0 1 0 0 0,0-1 0 0 0,0 0-1 0 0,7-4 1 0 0,0-3-4019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19.6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81 0 14312 0 0,'0'0'654'0'0,"-2"0"-11"0"0,0 0-628 0 0,0 0 0 0 0,0 1 0 0 0,1-1 0 0 0,-1 1 0 0 0,0-1 0 0 0,1 1 0 0 0,-1-1 0 0 0,1 1 0 0 0,-1 0 0 0 0,0 0 0 0 0,1 0 0 0 0,0 0 0 0 0,-1 0 0 0 0,1 0 0 0 0,0 0 0 0 0,-1 0 0 0 0,1 1 0 0 0,0-1 0 0 0,0 0 0 0 0,0 1 0 0 0,0-1 0 0 0,-1 3 0 0 0,-2 2 286 0 0,-24 40 1667 0 0,26-41-1831 0 0,0-1 0 0 0,0 1 0 0 0,0 0 0 0 0,1 0-1 0 0,0 1 1 0 0,0-1 0 0 0,0 0 0 0 0,0 7 0 0 0,16 205 1343 0 0,-14-208-1456 0 0,0 5 5 0 0,1 0 0 0 0,1 0 0 0 0,0 1 0 0 0,1-2 0 0 0,0 1 0 0 0,1 0 0 0 0,9 15 0 0 0,-13-25-25 0 0,2 1-9 0 0,12 4 66 0 0,-13-8-95 0 0,0-1-1 0 0,0 1 1 0 0,0 0-1 0 0,1-1 1 0 0,-1 1 0 0 0,0-1-1 0 0,0 0 1 0 0,0 0-1 0 0,0 0 1 0 0,0 0-1 0 0,1 0 1 0 0,-1 0-1 0 0,0 0 1 0 0,3-1-1 0 0,0-1-440 0 0,0 0 0 0 0,1-1 0 0 0,-1 1-1 0 0,8-6 1 0 0,5-1-548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19.9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0 11544 0 0,'0'0'529'0'0,"-1"1"-12"0"0,-6 2-193 0 0,6-3 402 0 0,0 2 214 0 0,-1 2-600 0 0,0 1 0 0 0,1-1 0 0 0,-1 1 0 0 0,1 0 0 0 0,0 0 1 0 0,1-1-1 0 0,-1 1 0 0 0,1 0 0 0 0,0 7 0 0 0,-1 13 357 0 0,0-8-428 0 0,1-1-1 0 0,1 1 1 0 0,4 26 0 0 0,-2-21-114 0 0,1 28 0 0 0,0-1 434 0 0,0-17-2074 0 0,-3-10-3686 0 0,-1-22-849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0.3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77 17423 0 0,'0'0'396'0'0,"0"0"52"0"0,0 0 30 0 0,0 0-57 0 0,2 2-276 0 0,1 0-99 0 0,1 0 0 0 0,-1 0 0 0 0,1 0-1 0 0,-1 0 1 0 0,1-1 0 0 0,0 1 0 0 0,-1-1 0 0 0,1 0-1 0 0,0 0 1 0 0,0-1 0 0 0,0 1 0 0 0,0-1-1 0 0,0 1 1 0 0,5-2 0 0 0,10 0 408 0 0,33-7-1 0 0,-21 2-119 0 0,75-16 407 0 0,-31 5-694 0 0,29-11-2788 0 0,-69 16 57 0 0,-19 10 938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0.6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328 0 3224 0 0,'0'2'551'0'0,"-1"13"2019"0"0,0 1 0 0 0,0 0 0 0 0,-6 22 1 0 0,0-7-1474 0 0,4-12-340 0 0,-2 1 0 0 0,-10 27-1 0 0,2-15-185 0 0,8-16-350 0 0,-2 1 0 0 0,0-1 0 0 0,0 0 0 0 0,-2-1 0 0 0,0 0 0 0 0,-17 21 0 0 0,8-15 7 0 0,12-14-185 0 0,0 1 0 0 0,0-1 0 0 0,0-1 0 0 0,-1 1 0 0 0,0-1 0 0 0,-1 0 0 0 0,1-1 0 0 0,-1 0 0 0 0,-14 7 0 0 0,16-10-32 0 0,3 0-2 0 0,0-1 0 0 0,0 0 1 0 0,0 0-1 0 0,0 0 0 0 0,1 0 0 0 0,-1-1 1 0 0,0 1-1 0 0,0-1 0 0 0,0 1 0 0 0,0-1 1 0 0,-1 0-1 0 0,1-1 0 0 0,0 1 0 0 0,0 0 0 0 0,0-1 1 0 0,1 1-1 0 0,-1-1 0 0 0,0 0 0 0 0,0 0 1 0 0,0 0-1 0 0,0-1 0 0 0,1 1 0 0 0,-1-1 0 0 0,-3-2 1 0 0,4 3-5 0 0,1 0 1 0 0,0 0-1 0 0,-1 0 1 0 0,1 0 0 0 0,-1 0-1 0 0,1 0 1 0 0,0-1-1 0 0,0 1 1 0 0,0 0-1 0 0,0-1 1 0 0,0 1-1 0 0,0-1 1 0 0,0 1 0 0 0,0-1-1 0 0,1 0 1 0 0,-1 1-1 0 0,0-1 1 0 0,1 0-1 0 0,0 1 1 0 0,-1-1-1 0 0,1 0 1 0 0,0 0 0 0 0,0 1-1 0 0,0-1 1 0 0,0 0-1 0 0,0 0 1 0 0,0 1-1 0 0,0-1 1 0 0,2-3 0 0 0,0-2-8 0 0,1 0 1 0 0,0 0-1 0 0,0 0 1 0 0,1 1 0 0 0,7-10-1 0 0,-10 15 3 0 0,0-1-1 0 0,0 1 0 0 0,1 0 0 0 0,-1 0 1 0 0,0 0-1 0 0,1 0 0 0 0,-1 0 0 0 0,1 1 1 0 0,-1-1-1 0 0,1 0 0 0 0,0 1 0 0 0,2-2 1 0 0,23-3 107 0 0,-22 4-60 0 0,1 1 22 0 0,0-1-1 0 0,0 1 1 0 0,0 0-1 0 0,0 0 1 0 0,0 1-1 0 0,0 0 0 0 0,0 0 1 0 0,0 1-1 0 0,10 3 1 0 0,-3-1 75 0 0,-9-3-103 0 0,-1 1 0 0 0,1-1 0 0 0,-1 1-1 0 0,0 0 1 0 0,0 0 0 0 0,0 0 0 0 0,0 0-1 0 0,0 1 1 0 0,0-1 0 0 0,0 1 0 0 0,2 3-1 0 0,3 5 70 0 0,12 19 0 0 0,-12-18-79 0 0,-3-4-11 0 0,19 33 59 0 0,-22-37-79 0 0,0 0 1 0 0,0 0 0 0 0,-1 0 0 0 0,1 0 0 0 0,-1 0 0 0 0,0 0 0 0 0,-1 1-1 0 0,1 5 1 0 0,1 1 9 0 0,-1-9-38 0 0,0 1-1 0 0,0-1 1 0 0,-1 0 0 0 0,0 1-1 0 0,1-1 1 0 0,-1 0 0 0 0,0 5-1 0 0,0-5-1054 0 0,0-2-380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0.9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1 18023 0 0,'0'0'407'0'0,"0"0"60"0"0,0 0 23 0 0,0 0-50 0 0,2 1-225 0 0,29 16 634 0 0,-23-14-661 0 0,1 1-1 0 0,-1 1 1 0 0,-1 0-1 0 0,1 0 1 0 0,-1 0-1 0 0,0 1 1 0 0,12 12-1 0 0,1 8 307 0 0,-2 1-1 0 0,26 50 0 0 0,-40-68-464 0 0,0 0 0 0 0,0 0-1 0 0,-1 0 1 0 0,-1 1 0 0 0,0-1 0 0 0,0 1-1 0 0,0-1 1 0 0,-1 1 0 0 0,-1 0 0 0 0,0 13-1 0 0,-2-11-5 0 0,0-1 0 0 0,0 0-1 0 0,-1 1 1 0 0,0-1 0 0 0,-1-1-1 0 0,0 1 1 0 0,-1-1 0 0 0,-9 16-1 0 0,-54 77-1701 0 0,53-84 372 0 0,-1 0 0 0 0,-1-1 1 0 0,-20 17-1 0 0,7-12-6210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2.1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0 535 6448 0 0,'0'0'498'0'0,"0"0"-119"0"0,0 0 718 0 0,0 0 353 0 0,0 0 71 0 0,0 0-97 0 0,0 0-463 0 0,0 0-199 0 0,0 0-40 0 0,0 0-59 0 0,2 0-215 0 0,3 0-329 0 0,-1 0-1 0 0,1-1 1 0 0,-1 1 0 0 0,1-1 0 0 0,0-1-1 0 0,-1 1 1 0 0,0-1 0 0 0,1 1-1 0 0,-1-1 1 0 0,0 0 0 0 0,0-1 0 0 0,0 1-1 0 0,0-1 1 0 0,0 1 0 0 0,-1-1 0 0 0,1 0-1 0 0,4-6 1 0 0,-3 3 49 0 0,0 0 1 0 0,0-1-1 0 0,6-10 0 0 0,-8 12-69 0 0,1 0 0 0 0,-1 1 0 0 0,7-8 0 0 0,5-6 153 0 0,13-19 158 0 0,-21 29-407 0 0,-1-1 1 0 0,0 1 0 0 0,0-1 0 0 0,0 0 0 0 0,6-17-1 0 0,3-11 7 0 0,-8 21 8 0 0,0-1 0 0 0,5-25 0 0 0,-9 33-8 0 0,0-1 1 0 0,0 1-1 0 0,1 0 0 0 0,0 0 0 0 0,11-15 0 0 0,-10 16 6 0 0,0 0 0 0 0,-1 0 1 0 0,0 0-1 0 0,0-1 0 0 0,-1 0 1 0 0,5-17-1 0 0,-7 24 5 0 0,-1-1-1 0 0,1 0 1 0 0,-1 0 0 0 0,0 0-1 0 0,0 0 1 0 0,0 0 0 0 0,0 0-1 0 0,0 0 1 0 0,-1 0 0 0 0,1 1-1 0 0,-1-1 1 0 0,0 0 0 0 0,-1-3-1 0 0,2 5 60 0 0,0 1 40 0 0,0 0 102 0 0,0 0 46 0 0,0 0 10 0 0,0-1-44 0 0,8-7-27 0 0,-7 7-5543 0 0,-1 1 4838 0 0,0 0-5580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2.4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3 155 3224 0 0,'0'0'597'0'0,"0"0"1302"0"0,0 0 575 0 0,0 0 112 0 0,0 0-252 0 0,-1-6-499 0 0,1 5-1745 0 0,-1-1 0 0 0,1 1 0 0 0,0-1 0 0 0,-1 1 0 0 0,1-1 0 0 0,0 0 0 0 0,0 1 0 0 0,0-1 0 0 0,0 1 0 0 0,1-1 0 0 0,-1 1 0 0 0,0-1 0 0 0,1 1 0 0 0,-1-1 0 0 0,1 1 0 0 0,-1-1 0 0 0,1 1 0 0 0,0 0-1 0 0,-1-1 1 0 0,1 1 0 0 0,0 0 0 0 0,0 0 0 0 0,2-2 0 0 0,3-5 231 0 0,1 2-1 0 0,14-12 0 0 0,-6 5-314 0 0,-9 8 46 0 0,-1 0 0 0 0,1 1 0 0 0,0 0 0 0 0,0 0 0 0 0,1 0-1 0 0,-1 1 1 0 0,13-5 0 0 0,35-22 217 0 0,-53 30-179 0 0,-1 0 48 0 0,0 0-7 0 0,0 0-10 0 0,0 0 17 0 0,0 0 71 0 0,0 0 30 0 0,2 0 7 0 0,0 1-212 0 0,1 0 0 0 0,-1 0 0 0 0,0 1 0 0 0,0-1 0 0 0,1 0 0 0 0,-1 1 0 0 0,0 0 0 0 0,-1-1 0 0 0,1 1 0 0 0,0 0 0 0 0,0 0 0 0 0,-1 0 0 0 0,1 0 0 0 0,-1 0 0 0 0,0 0 0 0 0,0 1 0 0 0,2 3 0 0 0,0 1 13 0 0,-1 1 0 0 0,0 0 1 0 0,0-1-1 0 0,1 14 0 0 0,-1-11-22 0 0,0-1-1 0 0,1 1 0 0 0,0-1 1 0 0,1 1-1 0 0,8 16 0 0 0,2 3-26 0 0,-6-12 35 0 0,17 27 0 0 0,-9-18-5926 0 0,-10-12-655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3.0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1 117 4144 0 0,'0'0'191'0'0,"0"0"313"0"0,0 0 1210 0 0,0 0 529 0 0,0 0 106 0 0,0 0-190 0 0,0 0-874 0 0,0 0-388 0 0,0 0-81 0 0,0 0-69 0 0,6-1 177 0 0,28-1 116 0 0,-28 2-961 0 0,0 0-1 0 0,0 0 1 0 0,0 0 0 0 0,0-1-1 0 0,0 0 1 0 0,6-2-1 0 0,78-20 121 0 0,-39 5-36 0 0,-50 18-158 0 0,0 0 1 0 0,1-1 0 0 0,-1 1-1 0 0,0 0 1 0 0,0 0 0 0 0,0-1 0 0 0,0 1-1 0 0,0-1 1 0 0,0 1 0 0 0,0-1-1 0 0,1 0 1 0 0,-1 1 0 0 0,-1-1-1 0 0,1 0 1 0 0,0 1 0 0 0,0-1-1 0 0,0 0 1 0 0,0 0 0 0 0,-1 0-1 0 0,1 0 1 0 0,0 0 0 0 0,-1 0-1 0 0,1 0 1 0 0,0 0 0 0 0,-1 0-1 0 0,0 0 1 0 0,1 0 0 0 0,-1-1 0 0 0,0 1-1 0 0,1-2 1 0 0,1-3-100 0 0,-2 4 19 0 0,1 0 0 0 0,0 0 0 0 0,0 1 0 0 0,0-1 0 0 0,0 0 0 0 0,0 1 0 0 0,0-1 0 0 0,2-1 0 0 0,-2 2-85 0 0,0 0 1 0 0,0 0 0 0 0,0 0 0 0 0,-1 0 0 0 0,1 0 0 0 0,0 0 0 0 0,-1 0 0 0 0,1 0 0 0 0,0 0 0 0 0,-1 0 0 0 0,0 0 0 0 0,1-1-1 0 0,-1 1 1 0 0,0 0 0 0 0,1-1 0 0 0,-1 0-1211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2304 0 0,'6'-5'203'0'0,"2"-2"90"0"0,-7 5 1116 0 0,-1 2 480 0 0,0 0 95 0 0,0 0-190 0 0,12 5-376 0 0,-8-4-1301 0 0,-1 1-1 0 0,0-1 1 0 0,1 1-1 0 0,-1 0 1 0 0,0 1-1 0 0,0-1 1 0 0,0 0-1 0 0,0 1 1 0 0,-1 0-1 0 0,1-1 1 0 0,-1 1 0 0 0,1 0-1 0 0,-1 0 1 0 0,0 1-1 0 0,0-1 1 0 0,0 0-1 0 0,1 5 1 0 0,22 54 1267 0 0,5 29-450 0 0,-20-70-852 0 0,-9-20-8 0 0,-1-1-4 0 0,2 0-17 0 0,2 1-27 0 0,0-1 1 0 0,1 0-1 0 0,-1 0 1 0 0,0-1-1 0 0,1 1 0 0 0,-1-1 1 0 0,0 0-1 0 0,0 0 1 0 0,0 0-1 0 0,0-1 1 0 0,0 1-1 0 0,0-1 0 0 0,0 0 1 0 0,0 0-1 0 0,-1-1 1 0 0,1 1-1 0 0,-1-1 1 0 0,1 1-1 0 0,-1-1 1 0 0,0 0-1 0 0,0 0 0 0 0,2-4 1 0 0,0 0-5 0 0,67-91 48 0 0,-65 87-180 0 0,18-19 1 0 0,-19 23 5 0 0,1 0-1 0 0,-1 0 1 0 0,-1-1-1 0 0,10-16 1 0 0,8-17-569 0 0,-18 34 579 0 0,-1 1 0 0 0,1-2 0 0 0,-2 1 1 0 0,1 0-1 0 0,3-13 0 0 0,-3 13 35 0 0,-3 5 156 0 0,-1 2 67 0 0,0 0 18 0 0,0 0 6 0 0,-1 1-159 0 0,1 0 0 0 0,-1 0 0 0 0,0 0 0 0 0,1 0 0 0 0,-1 0 1 0 0,1 0-1 0 0,-1 0 0 0 0,1 0 0 0 0,0 0 0 0 0,-1 0 0 0 0,1 0 1 0 0,0 0-1 0 0,0 0 0 0 0,0 0 0 0 0,0 0 0 0 0,0 0 0 0 0,0 0 1 0 0,0 1-1 0 0,-1 2 53 0 0,-1 15 87 0 0,-24 175 1285 0 0,25-165-1166 0 0,6 58 0 0 0,-3-68-236 0 0,7 44-40 0 0,-8-61-9 0 0,-1 1-1 0 0,0-1 0 0 0,1 1 1 0 0,0-1-1 0 0,-1 1 0 0 0,1-1 1 0 0,2 5-1 0 0,-3-5 43 0 0,-1 1-18 0 0,0-1 8 0 0,1-2-153 0 0,0 0-66 0 0,0 0-9 0 0,-1-6-2428 0 0,-3-4 1290 0 0,3 3-11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3.3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47 0 11144 0 0,'-4'1'166'0'0,"3"-1"-112"0"0,0 0 0 0 0,0 0-1 0 0,0 0 1 0 0,0 0 0 0 0,1 1 0 0 0,-1-1-1 0 0,0 0 1 0 0,0 1 0 0 0,0-1 0 0 0,0 0-1 0 0,1 1 1 0 0,-1-1 0 0 0,0 1 0 0 0,0 0 0 0 0,1-1-1 0 0,-1 1 1 0 0,0-1 0 0 0,0 3 0 0 0,-2-2 112 0 0,1 2 1 0 0,0-1 0 0 0,0 0-1 0 0,0 0 1 0 0,0 1 0 0 0,0-1-1 0 0,1 1 1 0 0,-1-1 0 0 0,1 1-1 0 0,0 0 1 0 0,0 0 0 0 0,0-1-1 0 0,0 1 1 0 0,0 0 0 0 0,-1 5-1 0 0,2 1 311 0 0,-1 1 0 0 0,2-1 0 0 0,1 16 0 0 0,1 14 108 0 0,3 114 602 0 0,-3-127-941 0 0,1 0-1 0 0,9 30 1 0 0,5 35 385 0 0,-11-48-366 0 0,-7-42-185 0 0,0-3-13 0 0,5-49-1094 0 0,-5 20-4756 0 0,0 21-97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3.6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78 6912 0 0,'0'0'314'0'0,"0"0"-6"0"0,0 0 122 0 0,0 0 1242 0 0,0 0 561 0 0,0 0 115 0 0,0 0-241 0 0,0 0-1092 0 0,2-1-477 0 0,18-8 337 0 0,-13 6-775 0 0,0 0 0 0 0,0 1 0 0 0,8-3-1 0 0,24-3 62 0 0,48-10-64 0 0,-71 12-230 0 0,-15 6 99 0 0,0-1 1 0 0,0 1 0 0 0,0-1-1 0 0,0 1 1 0 0,0-1 0 0 0,1 1-1 0 0,-1 0 1 0 0,0 0-1 0 0,0-1 1 0 0,2 1 0 0 0,-2 0-891 0 0,2-4-754 0 0,-1 1 507 0 0,-1-1-2859 0 0,-1-4-780 0 0</inkml:trace>
  <inkml:trace contextRef="#ctx0" brushRef="#br0" timeOffset="1">153 74 9672 0 0,'0'3'440'0'0,"-9"166"2993"0"0,14-93-1206 0 0,-4-65-1782 0 0,0 0 1 0 0,5 21-1 0 0,-4-21-56 0 0,0-1 0 0 0,1 21 0 0 0,1-44-2067 0 0,-3 11 1025 0 0,9-15-5179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4.0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20 5984 0 0,'0'0'464'0'0,"0"0"-103"0"0,0 0 707 0 0,0 0 343 0 0,0 0 70 0 0,1 1-106 0 0,1 4-1098 0 0,0 0 0 0 0,-1 0 0 0 0,1 1 0 0 0,-1-1 0 0 0,0 0 0 0 0,-1 0 0 0 0,1 1 0 0 0,-1-1 0 0 0,0 1 0 0 0,-2 9 0 0 0,1-6-53 0 0,1-1 0 0 0,0 1 0 0 0,2 14 1 0 0,0-14-65 0 0,1-1 0 0 0,0 1 0 0 0,6 10 1 0 0,-6-13-67 0 0,0 1 0 0 0,0 1 0 0 0,0-1 0 0 0,-1 0 0 0 0,2 11 0 0 0,2 40 796 0 0,-6-55-776 0 0,0-3-2 0 0,0 0 69 0 0,1-15 196 0 0,1 1-155 0 0,-1-1-1 0 0,-1 1 0 0 0,-2-27 0 0 0,0-6-130 0 0,3 41-93 0 0,-1 0 0 0 0,1 0-1 0 0,1 0 1 0 0,-1-1 0 0 0,1 1 0 0 0,0 0-1 0 0,3-6 1 0 0,2-5-76 0 0,-6 14 52 0 0,1 0-1 0 0,-1 0 0 0 0,1 0 1 0 0,0 0-1 0 0,3-4 0 0 0,2-2-7 0 0,-6 7-20 0 0,-1 2-12 0 0,9 10-78 0 0,1 1 114 0 0,-2 1 1 0 0,13 19-1 0 0,-18-26 7 0 0,-1 0-1 0 0,1 0 1 0 0,-1 1-1 0 0,-1-1 1 0 0,1 1 0 0 0,-1-1-1 0 0,1 1 1 0 0,-2-1-1 0 0,2 10 1 0 0,-2-10 67 0 0,-1-1 31 0 0,2 0 0 0 0,-1 0 1 0 0,0 0-1 0 0,1 0 0 0 0,0-1 0 0 0,1 7 0 0 0,2 5 166 0 0,-3-12-281 0 0,1-4-7 0 0,-1 0 63 0 0,1 0 0 0 0,-1 0 0 0 0,1 0 0 0 0,-1-1-1 0 0,0 1 1 0 0,0 0 0 0 0,1 0 0 0 0,-1-1 0 0 0,0 1 0 0 0,0-1 0 0 0,0 1-1 0 0,0-1 1 0 0,1-2 0 0 0,8-28 152 0 0,-3 8-45 0 0,2-1-47 0 0,17-39-64 0 0,-1 17-164 0 0,-21 35 88 0 0,-3 10-1 0 0,-1 5 67 0 0,1 1 0 0 0,0-1 0 0 0,0 1 0 0 0,0-1 1 0 0,0 1-1 0 0,4 4 0 0 0,1 8 62 0 0,-4-9-86 0 0,-1 1 1 0 0,0 0-1 0 0,0 0 1 0 0,-1 14-1 0 0,-1-16 39 0 0,1-1-1 0 0,0 0 0 0 0,0 0 1 0 0,1 1-1 0 0,-1-1 0 0 0,1 0 1 0 0,0 0-1 0 0,1 0 0 0 0,-1 0 0 0 0,4 7 1 0 0,-4-10-116 0 0,-1-2-58 0 0,6 8-377 0 0,-5-8 181 0 0,1 0 1 0 0,0 0-1 0 0,0 1 0 0 0,0-1 0 0 0,0 0 0 0 0,0-1 0 0 0,-1 1 0 0 0,1 0 0 0 0,0 0 0 0 0,0-1 0 0 0,0 1 0 0 0,-1-1 0 0 0,4-1 0 0 0,-4 1-5145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4.6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1 153 8752 0 0,'0'0'673'0'0,"0"0"-217"0"0,0 2 711 0 0,0 0-982 0 0,0-1 0 0 0,0 0 1 0 0,0 0-1 0 0,0 0 1 0 0,0 0-1 0 0,0 0 0 0 0,0 1 1 0 0,0-1-1 0 0,0 0 0 0 0,1 0 1 0 0,-1 0-1 0 0,0 0 1 0 0,1 0-1 0 0,-1 0 0 0 0,1 0 1 0 0,-1 0-1 0 0,1 0 0 0 0,0 0 1 0 0,-1 0-1 0 0,1 0 1 0 0,0 0-1 0 0,0 0 0 0 0,-1-1 1 0 0,1 1-1 0 0,0 0 0 0 0,0-1 1 0 0,0 1-1 0 0,1 0 0 0 0,2 1-85 0 0,-1 0 0 0 0,1 0 0 0 0,0 0 0 0 0,-1-1 0 0 0,1 1 0 0 0,0-1 0 0 0,0 0 0 0 0,0 0 0 0 0,0 0 0 0 0,0-1 0 0 0,0 0 0 0 0,0 0 0 0 0,0 0 0 0 0,0 0-1 0 0,0 0 1 0 0,0-1 0 0 0,0 0 0 0 0,0 1 0 0 0,5-3 0 0 0,14-7 6 0 0,0 0 0 0 0,-1-1 0 0 0,-1-1 0 0 0,0-1 0 0 0,36-30 0 0 0,-53 40-150 0 0,-1 0 0 0 0,0-1-1 0 0,0 1 1 0 0,-1 0 0 0 0,1-1 0 0 0,-1 0-1 0 0,1 1 1 0 0,-1-1 0 0 0,1-4 0 0 0,-2 6 16 0 0,0 1 1 0 0,-1-1-1 0 0,0 1 0 0 0,1-1 1 0 0,-1 1-1 0 0,0-1 1 0 0,0 0-1 0 0,0 1 0 0 0,0-1 1 0 0,0 1-1 0 0,0-1 1 0 0,0 1-1 0 0,0-1 0 0 0,-1 0 1 0 0,1 1-1 0 0,-1-1 1 0 0,1 1-1 0 0,-1-1 0 0 0,0 1 1 0 0,1 0-1 0 0,-1-1 1 0 0,0 1-1 0 0,0 0 0 0 0,0-1 1 0 0,0 1-1 0 0,0 0 1 0 0,0 0-1 0 0,-2-2 0 0 0,1 2 4 0 0,1 0 0 0 0,-1 0 0 0 0,1 0 0 0 0,-1 0 0 0 0,1 0 0 0 0,-1 0 0 0 0,0 0 0 0 0,0 1 0 0 0,1-1 0 0 0,-1 0 0 0 0,0 1 0 0 0,0 0 0 0 0,0-1 0 0 0,1 1 0 0 0,-1 0 0 0 0,0 0 0 0 0,0 0 0 0 0,0 0 0 0 0,0 0 0 0 0,0 1 0 0 0,1-1 0 0 0,-1 0 0 0 0,0 1 0 0 0,0-1 0 0 0,0 1 0 0 0,1 0 0 0 0,-4 1 0 0 0,-2 2 113 0 0,-1 0-1 0 0,1 0 0 0 0,0 1 0 0 0,0 0 0 0 0,1 0 0 0 0,-1 1 0 0 0,-8 9 0 0 0,13-13-57 0 0,-3 3 73 0 0,1 0 0 0 0,-1 0 0 0 0,1 1 0 0 0,0-1 0 0 0,0 1 0 0 0,0 0 0 0 0,1 0 0 0 0,0 0 0 0 0,0 0 0 0 0,1 0 0 0 0,0 1 0 0 0,0 0 0 0 0,0-1 0 0 0,1 1 0 0 0,0 0-1 0 0,0-1 1 0 0,0 1 0 0 0,1 0 0 0 0,0 0 0 0 0,1 0 0 0 0,0 0 0 0 0,2 11 0 0 0,0-9-21 0 0,0-1 0 0 0,0 1 0 0 0,1-1-1 0 0,5 9 1 0 0,-8-14-63 0 0,1 0 0 0 0,0-1 1 0 0,0 1-1 0 0,1-1 0 0 0,-1 0 0 0 0,0 1 0 0 0,1-1 0 0 0,0 0 0 0 0,-1 0 0 0 0,1-1 0 0 0,0 1 1 0 0,0-1-1 0 0,0 1 0 0 0,0-1 0 0 0,5 2 0 0 0,0-2-59 0 0,0 0 0 0 0,0 0 0 0 0,1 0 0 0 0,-1-1 0 0 0,15-2 0 0 0,19-5-5479 0 0,-11 0-1024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6.5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1840 0 0,'0'0'427'0'0,"0"0"1119"0"0,0 0 491 0 0,0 0 99 0 0,0 0-154 0 0,0 0-737 0 0,0 0-322 0 0,0 0-69 0 0,1 3-66 0 0,4 20 28 0 0,-1 1 0 0 0,2 45 0 0 0,-2-24-203 0 0,12 77 339 0 0,-2-19-336 0 0,-13-63-256 0 0,-1-38-256 0 0,0-2 11 0 0,0 0 45 0 0,0 0 21 0 0,0 0 3 0 0,0-11 308 0 0,-6-107 687 0 0,6 100-1161 0 0,1 0 1 0 0,1 0-1 0 0,6-31 0 0 0,-6 43-37 0 0,-1 0-1 0 0,1 0 0 0 0,1-1 0 0 0,4-8 1 0 0,-6 14-37 0 0,1 2-22 0 0,1 0 67 0 0,0 1 1 0 0,0-1-1 0 0,0 1 0 0 0,0 0 0 0 0,-1 0 0 0 0,1 0 0 0 0,-1 0 0 0 0,1 1 0 0 0,-1-1 0 0 0,3 5 0 0 0,20 32-55 0 0,-12-18 44 0 0,-10-15 22 0 0,0-1 0 0 0,0 1 0 0 0,0 0 0 0 0,-1 0 0 0 0,0 0 0 0 0,0 0 0 0 0,0 1 0 0 0,-1-1 0 0 0,0 0 0 0 0,0 1 0 0 0,0 7 0 0 0,-1-3 1 0 0,1-1-1 0 0,5 17 0 0 0,-1-3-114 0 0,-5-23 52 0 0,0 0 0 0 0,0-1 0 0 0,0 1 0 0 0,0 0 0 0 0,0 0 0 0 0,0-1-1 0 0,0 1 1 0 0,0 0 0 0 0,1-1 0 0 0,-1 1 0 0 0,0 0 0 0 0,1-1 0 0 0,-1 1 0 0 0,0 0 0 0 0,1-1 0 0 0,-1 1 0 0 0,1-1 0 0 0,-1 1 0 0 0,1 0-1 0 0,-1-1 1 0 0,1 0 0 0 0,0 1 0 0 0,-1-1 0 0 0,1 1 0 0 0,-1-1 0 0 0,1 0 0 0 0,0 1 0 0 0,-1-1 0 0 0,1 0 0 0 0,0 0 0 0 0,0 1 0 0 0,-1-1-1 0 0,1 0 1 0 0,0 0 0 0 0,-1 0 0 0 0,1 0 0 0 0,0 0 0 0 0,0 0 0 0 0,-1 0 0 0 0,1 0 0 0 0,0 0 0 0 0,0 0 0 0 0,-1-1 0 0 0,1 1 0 0 0,0 0-1 0 0,-1 0 1 0 0,1-1 0 0 0,0 1 0 0 0,-1 0 0 0 0,1-1 0 0 0,-1 1 0 0 0,1-1 0 0 0,0 1 0 0 0,-1-1 0 0 0,1 1 0 0 0,-1-1 0 0 0,1 1 0 0 0,0-2-1 0 0,17-20-1771 0 0,-2-1-19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6.9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127 0 10912 0 0,'0'0'497'0'0,"-1"2"-8"0"0,-5 9-151 0 0,1 1-1 0 0,-9 23 0 0 0,13-31-76 0 0,-1 0-1 0 0,0 0 0 0 0,0 0 0 0 0,0 0 1 0 0,-1 0-1 0 0,1-1 0 0 0,-4 4 1 0 0,-5 8 418 0 0,-49 80 1984 0 0,59-92-2615 0 0,-1 0 0 0 0,1-1 0 0 0,0 1 0 0 0,0 0 0 0 0,0 0 0 0 0,0 0 0 0 0,0 0 0 0 0,1 0 0 0 0,0 0 0 0 0,-1 0 0 0 0,1 0 0 0 0,0 0 0 0 0,0 0 0 0 0,0 0 0 0 0,1 0 0 0 0,-1 0-1 0 0,1 0 1 0 0,0 0 0 0 0,0 0 0 0 0,0 0 0 0 0,0 0 0 0 0,0 0 0 0 0,2 2 0 0 0,-2-4-35 0 0,0 0 1 0 0,0 0-1 0 0,0 0 0 0 0,0 0 1 0 0,0 0-1 0 0,0-1 0 0 0,0 1 1 0 0,1 0-1 0 0,-1-1 0 0 0,0 1 1 0 0,0-1-1 0 0,0 1 1 0 0,1-1-1 0 0,-1 1 0 0 0,0-1 1 0 0,1 0-1 0 0,-1 0 0 0 0,0 0 1 0 0,1 0-1 0 0,-1 0 0 0 0,0 0 1 0 0,1 0-1 0 0,1 0 0 0 0,0-1 0 0 0,0 1 0 0 0,0 0 0 0 0,0-1 0 0 0,-1 0 0 0 0,1 0 0 0 0,0 0 0 0 0,0 0 0 0 0,0 0 0 0 0,-1 0 0 0 0,5-3 0 0 0,-2 0-59 0 0,-1 0 0 0 0,0-1-1 0 0,-1 1 1 0 0,5-6 0 0 0,-5 4-22 0 0,1 1 0 0 0,0 0-1 0 0,7-5 1 0 0,-6 4-26 0 0,0 0 1 0 0,0 0-1 0 0,-1 0 0 0 0,0 0 1 0 0,0-1-1 0 0,0 1 1 0 0,-1-1-1 0 0,0 0 1 0 0,0 0-1 0 0,3-15 0 0 0,-6 22 91 0 0,0-1-1 0 0,0 1 0 0 0,0-1 0 0 0,0 0 0 0 0,0 1 0 0 0,0-1 0 0 0,0 1 0 0 0,0-1 0 0 0,0 1 0 0 0,0-1 0 0 0,-1 1 1 0 0,1-1-1 0 0,0 1 0 0 0,0-1 0 0 0,-1 1 0 0 0,1-1 0 0 0,0 1 0 0 0,0-1 0 0 0,-1 1 0 0 0,1-1 0 0 0,-1 1 0 0 0,1 0 1 0 0,0-1-1 0 0,-1 1 0 0 0,1 0 0 0 0,-1-1 0 0 0,1 1 0 0 0,-1 0 0 0 0,1-1 0 0 0,-1 1 0 0 0,1 0 0 0 0,-1 0 0 0 0,1 0 1 0 0,-2-1-1 0 0,-16-2-116 0 0,16 3 56 0 0,6 2-4 0 0,-4-2 70 0 0,0 0 0 0 0,1-1 0 0 0,-1 1 0 0 0,0 0 0 0 0,0 0 1 0 0,1 0-1 0 0,-1 0 0 0 0,0 0 0 0 0,0 1 0 0 0,1-1 0 0 0,-1 0 0 0 0,0 0 0 0 0,0 0 0 0 0,1 0 0 0 0,-1 0 0 0 0,0 0 0 0 0,0 0 1 0 0,1 0-1 0 0,-1 0 0 0 0,0 1 0 0 0,0-1 0 0 0,0 0 0 0 0,1 0 0 0 0,-1 0 0 0 0,0 0 0 0 0,0 1 0 0 0,0-1 0 0 0,0 0 1 0 0,1 0-1 0 0,-1 1 0 0 0,0-1 0 0 0,0 0 0 0 0,0 0 0 0 0,0 0 0 0 0,0 1 0 0 0,0 13 108 0 0,1 0 0 0 0,3 20-1 0 0,-3-18-45 0 0,-1 2 8 0 0,0-17-73 0 0,0-1 0 0 0,0 1 0 0 0,0-1 0 0 0,1 1-1 0 0,-1-1 1 0 0,0 1 0 0 0,0-1 0 0 0,1 1 0 0 0,-1-1 0 0 0,0 1-1 0 0,1-1 1 0 0,-1 1 0 0 0,0-1 0 0 0,1 0 0 0 0,-1 1-1 0 0,1-1 1 0 0,-1 1 0 0 0,0-1 0 0 0,1 0 0 0 0,-1 0-1 0 0,1 1 1 0 0,-1-1 0 0 0,1 0 0 0 0,-1 0 0 0 0,1 1-1 0 0,0-1 1 0 0,-1 0 0 0 0,1 0 0 0 0,-1 0 0 0 0,1 0-1 0 0,-1 0 1 0 0,1 0 0 0 0,0 0 0 0 0,20-2-308 0 0,-13-2-501 0 0,-1 0-1 0 0,1-1 1 0 0,0 0 0 0 0,12-11-1 0 0,-4 1-723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7.3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 0 6448 0 0,'0'1'29'0'0,"0"-1"0"0"0,0 1 0 0 0,0 0 1 0 0,0-1-1 0 0,-1 1 0 0 0,1 0 0 0 0,0-1 0 0 0,0 1 1 0 0,-1-1-1 0 0,1 1 0 0 0,-1-1 0 0 0,1 1 1 0 0,0-1-1 0 0,-1 1 0 0 0,1-1 0 0 0,-1 1 0 0 0,1-1 1 0 0,-1 1-1 0 0,1-1 0 0 0,-1 0 0 0 0,1 1 0 0 0,-1-1 1 0 0,-1 1-1 0 0,2-1-13 0 0,-1 0 0 0 0,0 1-1 0 0,1-1 1 0 0,-1 1 0 0 0,0-1 0 0 0,1 1 0 0 0,-1-1 0 0 0,0 1 0 0 0,1 0-1 0 0,-1-1 1 0 0,1 1 0 0 0,-1 0 0 0 0,1-1 0 0 0,-1 1 0 0 0,0 1-1 0 0,-8 40 7888 0 0,9-40-7805 0 0,0 0 0 0 0,0 0 0 0 0,0 0 0 0 0,0 0-1 0 0,0 0 1 0 0,1 0 0 0 0,-1 0 0 0 0,1 0 0 0 0,-1 0 0 0 0,2 2 0 0 0,2 10 338 0 0,-2 9 106 0 0,-3-19-470 0 0,1 0 0 0 0,1-1 0 0 0,-1 1 0 0 0,0 0 0 0 0,1 0-1 0 0,0-1 1 0 0,0 1 0 0 0,0 0 0 0 0,0-1 0 0 0,1 1 0 0 0,-1-1 0 0 0,1 1 0 0 0,0-1-1 0 0,0 0 1 0 0,3 3 0 0 0,0 1-86 0 0,1 0 995 0 0,-5-7-964 0 0,-1 0 1 0 0,0 0-1 0 0,0 0 1 0 0,1 0-1 0 0,-1 0 0 0 0,0 0 1 0 0,0 0-1 0 0,1 0 1 0 0,-1-1-1 0 0,0 1 0 0 0,0 0 1 0 0,0 0-1 0 0,0 0 1 0 0,1 0-1 0 0,-1 0 0 0 0,0-1 1 0 0,0 1-1 0 0,0 0 1 0 0,0 0-1 0 0,1 0 0 0 0,-1-1 1 0 0,0 1-1 0 0,0 0 1 0 0,0 0-1 0 0,0-1 0 0 0,0 1 1 0 0,0 0-1 0 0,0 0 1 0 0,0-1-1 0 0,0 1 0 0 0,0 0 1 0 0,0 0-1 0 0,0 0 1 0 0,0-1-1 0 0,0 1 0 0 0,3-9 51 0 0,0 0 0 0 0,0 1-1 0 0,1 0 1 0 0,0-1-1 0 0,6-6 1 0 0,-3 2 30 0 0,8-16 106 0 0,-12 22-164 0 0,0 0 1 0 0,1 1-1 0 0,-1 0 1 0 0,1 0-1 0 0,0 0 0 0 0,0 0 1 0 0,1 1-1 0 0,0-1 1 0 0,0 1-1 0 0,8-6 0 0 0,-8 8-40 0 0,9-7-22 0 0,-13 10-100 0 0,-1 0-55 0 0,0 0-14 0 0,0 0-145 0 0,0 0-606 0 0,0 0-273 0 0,2 0-993 0 0,11 3-3770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7.6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 0 7368 0 0,'0'0'568'0'0,"-2"2"-107"0"0,-1 0 307 0 0,1 0 0 0 0,0 1 0 0 0,0-1 0 0 0,0 1 0 0 0,1-1 0 0 0,-1 1 0 0 0,1 0 0 0 0,-1-1 0 0 0,0 5 0 0 0,0-4-568 0 0,1 0 0 0 0,1 0 1 0 0,-1 0-1 0 0,0 0 0 0 0,1 0 0 0 0,0 0 1 0 0,-1 0-1 0 0,1 0 0 0 0,0 1 0 0 0,1 3 0 0 0,1 4 208 0 0,-1-1 0 0 0,-1 19 0 0 0,-1-22-376 0 0,1 1 0 0 0,0 0 0 0 0,1-1-1 0 0,-1 1 1 0 0,1-1 0 0 0,1 1 0 0 0,0-1 0 0 0,0 0 0 0 0,0 1 0 0 0,1-1 0 0 0,7 13 0 0 0,-9-18 40 0 0,-1-2 8 0 0,0 0-7 0 0,0 0-1 0 0,0-4-36 0 0,0 0-1 0 0,1 0 1 0 0,0 0-1 0 0,0 0 1 0 0,0 1-1 0 0,3-8 1 0 0,3-15 75 0 0,-6 23-100 0 0,0 0-1 0 0,0 0 0 0 0,0 0 1 0 0,0 0-1 0 0,0 0 0 0 0,3-5 1 0 0,-2 6-11 0 0,-1 1 0 0 0,0-1 0 0 0,0 0 0 0 0,0 0 0 0 0,0 0 0 0 0,-1 0 0 0 0,1 0 0 0 0,-1 0-1 0 0,1 0 1 0 0,-1-1 0 0 0,1 1 0 0 0,-1 0 0 0 0,0 0 0 0 0,0 0 0 0 0,-1-4 0 0 0,-1-4-13 0 0,4 2-52 0 0,9 29-19 0 0,-9-15 77 0 0,-1 0-1 0 0,1-1 1 0 0,-1 1 0 0 0,-1 0 0 0 0,1 0 0 0 0,-1 0-1 0 0,0 9 1 0 0,0-8 11 0 0,0 1 0 0 0,0 0 0 0 0,3 12 0 0 0,1-11 60 0 0,-3-8 31 0 0,-1-1 9 0 0,0 0-20 0 0,0 0-11 0 0,0 0 6 0 0,2-5 14 0 0,0-1 1 0 0,0 1-1 0 0,1 0 1 0 0,4-9-1 0 0,7-14-16 0 0,20-62 435 0 0,-33 87-506 0 0,-1 1-6 0 0,1 1 1 0 0,-1-1 0 0 0,1 1-1 0 0,-1-1 1 0 0,1 0 0 0 0,0 1-1 0 0,0 0 1 0 0,-1-1-1 0 0,1 1 1 0 0,0-1 0 0 0,0 1-1 0 0,1 0 1 0 0,-1 0 0 0 0,0 0-1 0 0,0-1 1 0 0,0 1 0 0 0,2-1-1 0 0,7-3 0 0 0,-10 5 0 0 0,1 0 0 0 0,-1 0 0 0 0,1 1 0 0 0,-1-1 0 0 0,0 0 0 0 0,1 0 0 0 0,-1 0 0 0 0,1 0 0 0 0,-1 1 0 0 0,0-1 0 0 0,1 0 0 0 0,-1 0 0 0 0,0 1 0 0 0,1-1 0 0 0,-1 0 0 0 0,0 1 0 0 0,0-1 0 0 0,1 0 0 0 0,-1 1 0 0 0,0-1 0 0 0,0 1 0 0 0,1-1 0 0 0,-1 1 0 0 0,2 4 0 0 0,-1 0 1 0 0,0 0-1 0 0,0 0 0 0 0,0 0 0 0 0,0 8 0 0 0,-1-9-1 0 0,0 0 0 0 0,0 1-1 0 0,1-1 1 0 0,0 0 0 0 0,0 0-1 0 0,0 0 1 0 0,0 0 0 0 0,3 5 0 0 0,-4-8-8 0 0,2 1-37 0 0,-1 1-1 0 0,1-1 0 0 0,-1 0 1 0 0,0 1-1 0 0,0-1 0 0 0,0 1 1 0 0,0-1-1 0 0,-1 1 1 0 0,1 0-1 0 0,-1-1 0 0 0,1 5 1 0 0,-1-6-613 0 0,0-1-186 0 0,0 0-1170 0 0,0 0-4551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7.9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61 23 14280 0 0,'0'0'654'0'0,"0"0"-11"0"0,-1 2-414 0 0,-18 13-53 0 0,16-14-22 0 0,1 0-1 0 0,-1 1 1 0 0,1-1 0 0 0,0 1 0 0 0,0 0 0 0 0,0 0-1 0 0,0 0 1 0 0,0 0 0 0 0,0 0 0 0 0,1 0 0 0 0,-1 0-1 0 0,1 1 1 0 0,-1-1 0 0 0,1 0 0 0 0,0 1-1 0 0,0-1 1 0 0,-2 6 0 0 0,1 8 711 0 0,-2 31 1 0 0,4-46-851 0 0,0-1-1 0 0,0 1 1 0 0,0 0 0 0 0,0-1 0 0 0,0 1 0 0 0,1-1 0 0 0,-1 1 0 0 0,0-1-1 0 0,0 1 1 0 0,1-1 0 0 0,-1 1 0 0 0,0-1 0 0 0,0 1 0 0 0,1-1 0 0 0,-1 1-1 0 0,1-1 1 0 0,-1 1 0 0 0,0-1 0 0 0,1 0 0 0 0,-1 1 0 0 0,1-1 0 0 0,-1 0 0 0 0,1 1-1 0 0,-1-1 1 0 0,1 0 0 0 0,-1 0 0 0 0,1 1 0 0 0,-1-1 0 0 0,1 0 0 0 0,0 0-1 0 0,19 2 137 0 0,-19-2-156 0 0,5 0 9 0 0,-1 0-1 0 0,1-1 1 0 0,0 1-1 0 0,-1-1 1 0 0,1 0-1 0 0,-1-1 0 0 0,1 0 1 0 0,-1 0-1 0 0,0 0 1 0 0,0 0-1 0 0,0-1 0 0 0,0 1 1 0 0,0-1-1 0 0,0-1 1 0 0,-1 1-1 0 0,1-1 1 0 0,-1 0-1 0 0,0 0 0 0 0,0 0 1 0 0,4-7-1 0 0,-6 9-3 0 0,-1 0 0 0 0,1 0 0 0 0,-1 0 0 0 0,0 0 0 0 0,0-1 0 0 0,0 1 0 0 0,0 0 0 0 0,0-1 0 0 0,0 1 0 0 0,-1-1 0 0 0,1 1 0 0 0,-1-1 0 0 0,0 1 0 0 0,0-1 0 0 0,0 0 0 0 0,0 1 0 0 0,0-1 0 0 0,0 1 0 0 0,-1-1 0 0 0,1 1 0 0 0,-1-1 0 0 0,0 1 0 0 0,0-1 0 0 0,0 1 0 0 0,0 0 0 0 0,0-1 0 0 0,0 1 0 0 0,-2-2 0 0 0,1 1 0 0 0,0 1 0 0 0,0-1 0 0 0,-1 1 0 0 0,1 0 0 0 0,-1-1 0 0 0,1 1 0 0 0,-1 0 0 0 0,0 0 0 0 0,0 1 0 0 0,0-1 0 0 0,0 1 0 0 0,0-1 0 0 0,0 1 0 0 0,0 0 0 0 0,0 0 0 0 0,-1 0 0 0 0,1 1 0 0 0,0-1 0 0 0,-4 1 0 0 0,-22 2 335 0 0,5 0-4415 0 0,24-2 2298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8.3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1 236 3680 0 0,'0'0'284'0'0,"0"0"220"0"0,0 0 1618 0 0,0 0 728 0 0,0 0 146 0 0,0 0-272 0 0,0 1-1274 0 0,1 6-998 0 0,-1 1 0 0 0,2-1 0 0 0,-1 0 0 0 0,1 0 0 0 0,3 6 0 0 0,4 18 329 0 0,-9-27-718 0 0,0 0 0 0 0,0 0-1 0 0,-1 0 1 0 0,1 0-1 0 0,-1-1 1 0 0,1 1-1 0 0,-1 0 1 0 0,-1 0 0 0 0,1 0-1 0 0,0-1 1 0 0,-1 1-1 0 0,0 0 1 0 0,-2 3-1 0 0,3-6 45 0 0,1-1-10 0 0,0 0-1 0 0,1 1-16 0 0,2 3-53 0 0,-2-3 41 0 0,-1-1 71 0 0,0 0 19 0 0,6-12 153 0 0,-1 4-302 0 0,-2 3-9 0 0,0 0 0 0 0,0-1 0 0 0,1 1 0 0 0,-1 1 0 0 0,1-1 0 0 0,6-5 0 0 0,-6 5 0 0 0,0 1 0 0 0,0-1 0 0 0,0 0 0 0 0,0 0 0 0 0,-1 0 0 0 0,5-10 0 0 0,-1-2 0 0 0,-2 5 0 0 0,0-1 0 0 0,5-21 0 0 0,-6 28 0 0 0,6 2 0 0 0,-1 5 0 0 0,-8 0 0 0 0,0 1 0 0 0,0-1 0 0 0,0 0 0 0 0,0 0 0 0 0,0 1 0 0 0,0-1 0 0 0,0 1 0 0 0,-1-1 0 0 0,1 1 0 0 0,-1-1 0 0 0,1 1 0 0 0,-1-1 0 0 0,0 1 0 0 0,1-1 0 0 0,-1 1 0 0 0,0 0 0 0 0,0 2 0 0 0,-1 29 0 0 0,-1-18 0 0 0,3 29-1 0 0,0 3 16 0 0,-1-45 49 0 0,0-2 2 0 0,0 0-2 0 0,0 0-128 0 0,0 0-537 0 0,1 0 393 0 0,0 0 0 0 0,0 0 0 0 0,-1-1 0 0 0,1 1 0 0 0,0 0 0 0 0,0 0 0 0 0,-1-1 0 0 0,1 1 0 0 0,0-1 0 0 0,-1 1 0 0 0,1 0 0 0 0,0-1 0 0 0,0 0 0 0 0,9-11-6646 0 0</inkml:trace>
  <inkml:trace contextRef="#ctx0" brushRef="#br0" timeOffset="1">112 91 7832 0 0,'0'0'602'0'0,"0"0"-112"0"0,0 0 996 0 0,0 0 474 0 0,0 0 96 0 0,0 0-140 0 0,0 0-675 0 0,0 0-295 0 0,2 0-61 0 0,13 1 29 0 0,-12-1-780 0 0,0 0 1 0 0,1 1 0 0 0,-1-1-1 0 0,0 0 1 0 0,1-1 0 0 0,-1 1-1 0 0,0 0 1 0 0,1-1-1 0 0,-1 0 1 0 0,0 0 0 0 0,5-2-1 0 0,61-38-844 0 0,-26 9-6849 0 0,-31 19 1653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1376 0 0,'0'0'65'0'0,"0"0"350"0"0,0 0 1445 0 0,17 0 5578 0 0,-10 1-7050 0 0,1 0 0 0 0,-1 0 0 0 0,1 1 0 0 0,-1 0 0 0 0,0 1 0 0 0,1-1-1 0 0,12 8 1 0 0,-13-6-246 0 0,1-1 0 0 0,-1 0 0 0 0,1 0 0 0 0,0 0 0 0 0,0-1 0 0 0,0 0 0 0 0,0-1 1 0 0,10 1-1 0 0,15-2 135 0 0,61-9 0 0 0,-67 4-226 0 0,0 0 0 0 0,36-13 1 0 0,-59 17-44 0 0,-3 0-3 0 0,1 0-1 0 0,-1 1 0 0 0,1-1 0 0 0,0 1 0 0 0,0 0 0 0 0,-1 0 0 0 0,1 0 0 0 0,0 0 0 0 0,2 0 0 0 0,-11 8-1177 0 0,6-7-75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28.6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 26 7832 0 0,'0'1'602'0'0,"-1"58"1634"0"0,2 54 3892 0 0,0-108-5924 0 0,0 1-1 0 0,0-1 0 0 0,4 10 1 0 0,-4-10-458 0 0,1 0 0 0 0,-1 0 1 0 0,1 0-1 0 0,-1 8 1 0 0,-1-13-5611 0 0</inkml:trace>
  <inkml:trace contextRef="#ctx0" brushRef="#br0" timeOffset="1">202 9 6448 0 0,'0'0'498'0'0,"0"0"-162"0"0,0 0 540 0 0,0 0 275 0 0,0 0 53 0 0,3-9 3017 0 0,-5 13-3919 0 0,0-1 0 0 0,0 1 0 0 0,0 0 0 0 0,0-1 0 0 0,0 1 0 0 0,1 0 0 0 0,0 0 0 0 0,-2 7 0 0 0,-3 11-3 0 0,4-18-245 0 0,-21 56 631 0 0,20-51-577 0 0,1-1-1 0 0,0 1 1 0 0,0-1-1 0 0,1 1 1 0 0,0 9-1 0 0,0-17-88 0 0,1 0-1 0 0,0 0 0 0 0,1 0 1 0 0,-1 0-1 0 0,0 0 0 0 0,0 0 0 0 0,0 0 1 0 0,1 1-1 0 0,-1-1 0 0 0,0 0 1 0 0,1 0-1 0 0,-1 0 0 0 0,1 0 0 0 0,-1 0 1 0 0,1 0-1 0 0,0-1 0 0 0,-1 1 1 0 0,1 0-1 0 0,0 0 0 0 0,0 0 0 0 0,0 0 1 0 0,-1-1-1 0 0,1 1 0 0 0,0-1 0 0 0,0 1 1 0 0,0 0-1 0 0,0-1 0 0 0,0 1 1 0 0,0-1-1 0 0,0 0 0 0 0,0 1 0 0 0,1-1 1 0 0,-1 0-1 0 0,0 0 0 0 0,0 0 1 0 0,2 1-1 0 0,2-1 25 0 0,-1-1 1 0 0,0 1 0 0 0,1 0-1 0 0,-1-1 1 0 0,1 0 0 0 0,-1 0-1 0 0,4-2 1 0 0,10-5 56 0 0,-1 0 1 0 0,0-2 0 0 0,0 0 0 0 0,-1-1 0 0 0,18-16-1 0 0,-6 5-1138 0 0,-16 12-378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39.6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3224 0 0,'0'0'421'0'0,"0"0"562"0"0,0 0 250 0 0,0 0 51 0 0,0 0-20 0 0,0 0-128 0 0,0 0-59 0 0,0 0-11 0 0,0 0-20 0 0,0 0-74 0 0,0 0-38 0 0,0 0-6 0 0,0 0-51 0 0,0 0-213 0 0,0 0-96 0 0,0 0-22 0 0,0 0-52 0 0,2 2-214 0 0,7 4-109 0 0,-4-2-55 0 0,-1 0-1 0 0,1 0 0 0 0,7 8 0 0 0,-10-8-69 0 0,0-2-27 0 0,-1-1 1 0 0,1 1-1 0 0,-1-1 1 0 0,1 1 0 0 0,0-1-1 0 0,0 0 1 0 0,-1 0-1 0 0,1 0 1 0 0,0 1-1 0 0,0-2 1 0 0,0 1-1 0 0,4 1 1 0 0,0 0-68 0 0,-1 0 1 0 0,1-1-1 0 0,-1 0 1 0 0,11 1-1 0 0,3 0 20 0 0,-16-1 30 0 0,0-1 0 0 0,1 0-1 0 0,-1-1 1 0 0,0 1 0 0 0,0 0-1 0 0,1-1 1 0 0,-1 0 0 0 0,4-1 0 0 0,10-2 36 0 0,-12 4-26 0 0,0-1 1 0 0,1 0-1 0 0,-1-1 0 0 0,0 1 1 0 0,1-1-1 0 0,-1 0 1 0 0,5-3-1 0 0,0 0 17 0 0,3-2-17 0 0,-12 4-7 0 0,-1 1 4 0 0,1 1 70 0 0,-1 1 9 0 0,0 0-7 0 0,0 0-29 0 0,0 0-108 0 0,0 0-12 0 0,0 0-20 0 0,0 0-100 0 0,0 0-41 0 0,0 0-834 0 0,0 0-3460 0 0,0 0-1481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0.1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64 1 2304 0 0,'-28'1'184'0'0,"14"1"2635"0"0,0-2 6111 0 0,6 16-4808 0 0,11-13-4068 0 0,-1 1 0 0 0,1-1 0 0 0,0 0 0 0 0,0 0 0 0 0,0 0 0 0 0,1 0 0 0 0,-1-1 0 0 0,1 1 0 0 0,-1-1 0 0 0,1 0 0 0 0,6 3 0 0 0,-4-3 13 0 0,1 0 0 0 0,-1 0 0 0 0,1 0 0 0 0,0 0 0 0 0,-1-1 0 0 0,1 0 0 0 0,8-1 0 0 0,1 0 38 0 0,1-1 0 0 0,0-1 0 0 0,-1-1 0 0 0,1 0 0 0 0,22-9 0 0 0,-27 9-116 0 0,1 0 0 0 0,-1 1 1 0 0,1 1-1 0 0,18-1 0 0 0,-23 2 22 0 0,-6 0 44 0 0,-2 0 19 0 0,0 0 13 0 0,0 0-12 0 0,-3 8-865 0 0,2-6-218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3.1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1 105 14912 0 0,'0'0'340'0'0,"0"0"50"0"0,0 0 24 0 0,0 0-54 0 0,0 0-174 0 0,0 0 157 0 0,0 0 89 0 0,0 2 16 0 0,5 7-131 0 0,-2 1 1 0 0,1 0 0 0 0,1 13-1 0 0,-4-20-260 0 0,0 0 0 0 0,-1-1 0 0 0,2 1 0 0 0,-1 0 0 0 0,0 0 0 0 0,3 3 0 0 0,-3-4-30 0 0,0 1 1 0 0,0-1-1 0 0,0 0 1 0 0,0 0-1 0 0,0 1 1 0 0,1 4-1 0 0,1 19 364 0 0,0 29-1 0 0,-3-54-202 0 0,0-1 4 0 0,0 0 34 0 0,0 0 140 0 0,0 0 68 0 0,0 0 12 0 0,0 0 6 0 0,2 0-313 0 0,1 0-1 0 0,-1-1 1 0 0,1 1-1 0 0,-1-1 1 0 0,1 0-1 0 0,-1 1 1 0 0,0-1 0 0 0,1 0-1 0 0,-1-1 1 0 0,0 1-1 0 0,0 0 1 0 0,3-3-1 0 0,24-22 679 0 0,-9 7-447 0 0,146-92 471 0 0,-42 31-2898 0 0,-78 45-6726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54.4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1 14368 0 0,'0'0'330'0'0,"0"0"45"0"0,0 0 17 0 0,0 0-47 0 0,0 0-154 0 0,2 1 188 0 0,3 3-54 0 0,0 0 1 0 0,0 0-1 0 0,1-1 1 0 0,-1 0-1 0 0,10 4 1 0 0,14 8 300 0 0,-13-4-454 0 0,0 1 0 0 0,0 0-1 0 0,-1 1 1 0 0,-1 1-1 0 0,0 0 1 0 0,-1 1-1 0 0,-1 0 1 0 0,0 1-1 0 0,-1 1 1 0 0,-1 0-1 0 0,-1 0 1 0 0,0 1 0 0 0,-1 0-1 0 0,-1 0 1 0 0,0 1-1 0 0,-2 0 1 0 0,4 25-1 0 0,16 96-79 0 0,-23-119-52 0 0,-1-1 0 0 0,-1 1 1 0 0,-1 0-1 0 0,0-1 0 0 0,-2 1 0 0 0,-5 21 0 0 0,-38 119 448 0 0,42-148-414 0 0,-11 25 478 0 0,-31 59 0 0 0,30-66-380 0 0,-23 33 161 0 0,32-50-301 0 0,-1-1 0 0 0,-1 0 0 0 0,0-1 0 0 0,0 0 0 0 0,-1 0 0 0 0,-1-1 0 0 0,0 0 0 0 0,-23 17 0 0 0,19-23-32 0 0,5-4 0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57.9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 0 10912 0 0,'0'0'497'0'0,"-1"0"-8"0"0,-4 1-311 0 0,-3 3-2 0 0,7-3 632 0 0,1-1 273 0 0,0 0 51 0 0,0 0-67 0 0,0 0-322 0 0,0 0-139 0 0,0 0-27 0 0,0 0-33 0 0,0 0-107 0 0,0 0-42 0 0,2 0-10 0 0,19-3 118 0 0,-16 2-419 0 0,-1 1 1 0 0,1-1-1 0 0,0 1 0 0 0,0-1 0 0 0,9 2 0 0 0,33 4 131 0 0,78-1 0 0 0,-103-4-213 0 0,-12-1-32 0 0,0 0 0 0 0,0 0-1 0 0,13-5 1 0 0,-20 5 95 0 0,-3 1-125 0 0,0 0-16 0 0,0 0-26 0 0,0 0-129 0 0,0 0-52 0 0,0 0-6 0 0,0 0-154 0 0,0 0-621 0 0,0 0-266 0 0,0 0-923 0 0,0 0-3479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58.2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10 10912 0 0,'0'0'497'0'0,"0"0"-8"0"0,0 0-165 0 0,0 0 455 0 0,0 0 233 0 0,3 0 48 0 0,27 5 1577 0 0,-20-4-1912 0 0,0 0 1 0 0,14 4-1 0 0,-14-2-414 0 0,1-2-1 0 0,-1 1 1 0 0,0-1 0 0 0,1-1-1 0 0,19-1 1 0 0,2 0 172 0 0,-18 0-452 0 0,0 1-1 0 0,1-1 1 0 0,-1-1 0 0 0,0-1 0 0 0,24-7 0 0 0,-37 10-2 0 0,1-1-90 0 0,15-7-348 0 0,-15 7-38 0 0,-2 1-117 0 0,0 0-19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06.0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 14 8288 0 0,'0'0'381'0'0,"0"0"-6"0"0,6-9 621 0 0,-3 5 4032 0 0,-1 5-2103 0 0,1 11-1397 0 0,-2 21-1860 0 0,-10 149 1510 0 0,3 29-162 0 0,6-155-791 0 0,-5 154 174 0 0,5-195-368 0 0,0-1 0 0 0,1 0-1 0 0,1 1 1 0 0,3 14-1 0 0,1 4 47 0 0,-1-9-3 0 0,-4-22-4 0 0,-1-2 15 0 0,0 0-37 0 0,0 0-96 0 0,0 0-44 0 0,-1-1 38 0 0,0 1 1 0 0,0-1-1 0 0,0 0 0 0 0,0 0 1 0 0,0 1-1 0 0,0-1 0 0 0,0 0 1 0 0,0 0-1 0 0,1 0 1 0 0,-1 0-1 0 0,0 0 0 0 0,1-1 1 0 0,-1 1-1 0 0,1 0 0 0 0,-1 0 1 0 0,1 0-1 0 0,-1-2 0 0 0,-1-1-283 0 0,0 0-256 0 0,1-1-1 0 0,-1 1 0 0 0,1-1 0 0 0,0 0 1 0 0,-1-8-1 0 0,-3-9-5915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06.5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58 101 1376 0 0,'0'-2'65'0'0,"-3"-2"-23"0"0,2 2-40 0 0,0 1 0 0 0,0 0-1 0 0,1-1 1 0 0,-1 1 0 0 0,1-1 0 0 0,-1 1 0 0 0,1-1-1 0 0,-1 0 1 0 0,1 1 0 0 0,0-1 0 0 0,0 1 0 0 0,-1-1 0 0 0,1 0-1 0 0,0 1 1 0 0,1-3 0 0 0,3-18 3015 0 0,12-8 8828 0 0,-15 28-11577 0 0,1 1 0 0 0,0-1 0 0 0,0 1-1 0 0,-1 0 1 0 0,1-1 0 0 0,0 1 0 0 0,0 0 0 0 0,4-1-1 0 0,-5 1-56 0 0,1 1-180 0 0,1-1 0 0 0,-1 1-1 0 0,1-1 1 0 0,-1 1 0 0 0,0 0-1 0 0,1 0 1 0 0,-1 0 0 0 0,1 0-1 0 0,-1 1 1 0 0,1-1 0 0 0,-1 1-1 0 0,1-1 1 0 0,-1 1 0 0 0,0 0-1 0 0,0 0 1 0 0,1 0 0 0 0,-1 0-1 0 0,0 0 1 0 0,2 2 0 0 0,4 1-40 0 0,-1 1 1 0 0,0 1 0 0 0,12 10-1 0 0,-15-11 9 0 0,0-1 0 0 0,-1 1 0 0 0,1 0 0 0 0,-1 0 0 0 0,-1 1 0 0 0,1-1 0 0 0,-1 0 0 0 0,1 1 0 0 0,-2 0 0 0 0,1-1 0 0 0,0 1 0 0 0,-1 0 0 0 0,0 0 0 0 0,-1 0 0 0 0,1 0 0 0 0,-1 0 0 0 0,-1 9 0 0 0,-1 1 0 0 0,0-1 0 0 0,-1 0 0 0 0,-1 1 0 0 0,0-2 0 0 0,-10 24 0 0 0,-3 6-1 0 0,7-19 51 0 0,-16 33 0 0 0,22-51-31 0 0,-1 1 0 0 0,1-1 1 0 0,-2 0-1 0 0,1-1 0 0 0,-1 1 1 0 0,0-1-1 0 0,0 0 0 0 0,-10 7 0 0 0,11-10 7 0 0,2 0-7 0 0,-1 0 1 0 0,1-1 0 0 0,-1 0-1 0 0,0 0 1 0 0,0 0 0 0 0,0 0 0 0 0,0 0-1 0 0,-8 1 1 0 0,11-3 3 0 0,-1 1-1 0 0,1-1 1 0 0,0 0-1 0 0,-1 1 1 0 0,1-1-1 0 0,0 1 1 0 0,-1 0-1 0 0,1-1 1 0 0,0 1-1 0 0,0 0 1 0 0,0 0-1 0 0,0 0 1 0 0,0-1-1 0 0,0 1 1 0 0,0 0-1 0 0,0 1 1 0 0,0-1-1 0 0,0 0 1 0 0,0 0-1 0 0,0 0 1 0 0,1 0-1 0 0,-1 1 1 0 0,1-1-1 0 0,-1 0 1 0 0,1 1-1 0 0,-1-1 1 0 0,1 0-1 0 0,0 1 1 0 0,-1-1-1 0 0,1 0 1 0 0,0 1-1 0 0,0-1 1 0 0,0 1-1 0 0,0-1 1 0 0,0 0-1 0 0,1 1 1 0 0,-1-1-1 0 0,0 1 1 0 0,1-1-1 0 0,-1 0 1 0 0,1 2-1 0 0,9 16-31 0 0,12 19 142 0 0,-14-27-30 0 0,1-1 0 0 0,10 10 0 0 0,14 16 299 0 0,-29-30-349 0 0,0 1-12 0 0,1-1 0 0 0,0 1 0 0 0,0-1 1 0 0,1 0-1 0 0,-1-1 0 0 0,1 1 0 0 0,0-1 1 0 0,11 6-1 0 0,23 12 99 0 0,-27-16-140 0 0,-11-6-137 0 0,-2-1-305 0 0,0 0-104 0 0,0 0-858 0 0,0 0-3524 0 0,0 0-1505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06.8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60 14336 0 0,'13'-3'661'0'0,"-11"3"-17"0"0,-2 0-329 0 0,0 0 150 0 0,7 10 2272 0 0,-1-6-2533 0 0,0 0 1 0 0,0 0-1 0 0,1 0 1 0 0,-1-1-1 0 0,1 0 0 0 0,0 0 1 0 0,0 0-1 0 0,0-1 0 0 0,0 0 1 0 0,9 1-1 0 0,-3-1-68 0 0,1 0-1 0 0,0-1 1 0 0,0-1 0 0 0,24-2 0 0 0,-22-1-157 0 0,0-1 1 0 0,0 0 0 0 0,22-9-1 0 0,-31 10-29 0 0,16-10-304 0 0,-16-5 2 0 0,-7 18 349 0 0,0-1 0 0 0,0 1 0 0 0,1-1-1 0 0,-1 1 1 0 0,0-1 0 0 0,0 1 0 0 0,0-1-1 0 0,0 0 1 0 0,0 1 0 0 0,0-1 0 0 0,0 1 0 0 0,0-1-1 0 0,0 1 1 0 0,0-1 0 0 0,0 1 0 0 0,0-1-1 0 0,0 0 1 0 0,0 1 0 0 0,-1-1 0 0 0,1 1-1 0 0,0-1 1 0 0,0 1 0 0 0,-1-1 0 0 0,1 1-1 0 0,0-1 1 0 0,0 1 0 0 0,-1 0 0 0 0,1-1 0 0 0,-1 1-1 0 0,1-1 1 0 0,0 1 0 0 0,-1 0 0 0 0,1-1-1 0 0,-1 1 1 0 0,1 0 0 0 0,-1 0 0 0 0,1-1-1 0 0,-1 1 1 0 0,1 0 0 0 0,-1 0 0 0 0,1 0-1 0 0,-2-1 1 0 0,-18-11-2 0 0,15 9 75 0 0,0 1-1 0 0,-1 0 1 0 0,1 0-1 0 0,0 0 0 0 0,-1 1 1 0 0,0 0-1 0 0,1 0 1 0 0,-1 0-1 0 0,0 1 1 0 0,1-1-1 0 0,-1 1 0 0 0,0 1 1 0 0,-8 1-1 0 0,11-2-53 0 0,0 1 0 0 0,0 0 0 0 0,0 0 0 0 0,0 1 0 0 0,0-1-1 0 0,0 0 1 0 0,1 1 0 0 0,-1 0 0 0 0,-4 3 0 0 0,-6 4 41 0 0,9-7-18 0 0,0 0-1 0 0,0 1 0 0 0,0 0 0 0 0,1 0 1 0 0,-1 0-1 0 0,1 0 0 0 0,0 1 0 0 0,0-1 0 0 0,0 1 1 0 0,0 0-1 0 0,0 0 0 0 0,1 0 0 0 0,0 0 1 0 0,0 1-1 0 0,0-1 0 0 0,0 0 0 0 0,1 1 1 0 0,-1-1-1 0 0,1 1 0 0 0,0 0 0 0 0,0 5 1 0 0,-8 19 370 0 0,8-24-342 0 0,-1-1 0 0 0,0 1 0 0 0,1 0 0 0 0,0 0-1 0 0,-1 8 1 0 0,3-1-56 0 0,1-1-1 0 0,0 1 0 0 0,0 0 1 0 0,7 16-1 0 0,-2-3 66 0 0,-6-22-69 0 0,-1-1-1 0 0,1 0 1 0 0,-1 0 0 0 0,1 0-1 0 0,0 1 1 0 0,0-1-1 0 0,0 0 1 0 0,0 0 0 0 0,1 0-1 0 0,-1-1 1 0 0,0 1-1 0 0,1 0 1 0 0,-1 0-1 0 0,1-1 1 0 0,0 1 0 0 0,0-1-1 0 0,-1 1 1 0 0,1-1-1 0 0,0 0 1 0 0,0 0 0 0 0,0 1-1 0 0,0-2 1 0 0,0 1-1 0 0,3 1 1 0 0,1-1 2 0 0,-1-1 0 0 0,1 1 0 0 0,0-1 0 0 0,0 0 0 0 0,0-1 0 0 0,-1 1 0 0 0,1-1 0 0 0,8-2 0 0 0,5-1-446 0 0,0-1 0 0 0,0 0 0 0 0,25-12 0 0 0,-13-1-573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8120 0 0,'0'0'366'0'0,"0"0"1"0"0,1 2-235 0 0,1 5-83 0 0,0 1-1 0 0,0-1 1 0 0,0 0-1 0 0,0 11 1 0 0,-2-10 182 0 0,2 0 1 0 0,-1 0-1 0 0,1-1 1 0 0,4 12-1 0 0,3 7 305 0 0,-1 1 1 0 0,-1 0-1 0 0,5 37 1 0 0,-9-45-356 0 0,-3-18-167 0 0,1 0 0 0 0,-1 0 0 0 0,0 0 0 0 0,0 1 0 0 0,0-1 0 0 0,0 0 0 0 0,0 0 1 0 0,0 0-1 0 0,-1 1 0 0 0,1-1 0 0 0,0 0 0 0 0,-1 0 0 0 0,1 0 0 0 0,-1 0 0 0 0,1 0 0 0 0,-2 2 1 0 0,1-1 79 0 0,1-2-4 0 0,0 0 4 0 0,0 0 30 0 0,0 0 18 0 0,0-2 2 0 0,-2-1-171 0 0,1-1 1 0 0,0 0-1 0 0,0 1 1 0 0,0-1-1 0 0,1 0 1 0 0,-1 1 0 0 0,1-1-1 0 0,0 0 1 0 0,0 0-1 0 0,1-6 1 0 0,0-4-99 0 0,0 0-96 0 0,1 1 1 0 0,1-1-1 0 0,0 0 1 0 0,1 1-1 0 0,0-1 1 0 0,1 1-1 0 0,10-19 1 0 0,-14 30 313 0 0,0-1 0 0 0,0 0 0 0 0,1 1 0 0 0,-1-1 0 0 0,1 1 0 0 0,0 0 0 0 0,0 0 0 0 0,-1-1 1 0 0,1 1-1 0 0,1 0 0 0 0,-1 1 0 0 0,0-1 0 0 0,0 0 0 0 0,1 1 0 0 0,-1-1 0 0 0,4-1 0 0 0,-3 2 64 0 0,0 1-1 0 0,0-1 0 0 0,-1 1 0 0 0,1 0 1 0 0,0 0-1 0 0,0 0 0 0 0,0 0 0 0 0,0 0 0 0 0,0 0 1 0 0,0 1-1 0 0,0 0 0 0 0,-1-1 0 0 0,1 1 1 0 0,0 0-1 0 0,5 3 0 0 0,16 10 539 0 0,1 3-1452 0 0,-19-13-2987 0 0,-5-3-1296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9848 0 0,'0'0'432'0'0,"0"0"96"0"0,0 0-424 0 0,0 0-104 0 0,0 0 0 0 0,0 0 0 0 0,0 0 728 0 0,0 0 120 0 0,0 0 24 0 0,0 0 8 0 0,0 8-600 0 0,0-8-120 0 0,0 0-32 0 0,0 0 0 0 0,0 0-128 0 0,0 0-152 0 0,0 0 32 0 0,0 0-5760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2.6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 23 18399 0 0,'-13'-11'422'0'0,"11"9"56"0"0,2 2 30 0 0,-4-2 64 0 0,3 2-567 0 0,1 0 0 0 0,-1 0 1 0 0,1 0-1 0 0,-1 0 0 0 0,1 0 1 0 0,-1 0-1 0 0,1-1 0 0 0,-1 1 0 0 0,1 0 1 0 0,-1 0-1 0 0,1 0 0 0 0,-1-1 1 0 0,1 1-1 0 0,0 0 0 0 0,-1-1 1 0 0,1 1-1 0 0,-1 0 0 0 0,1-1 0 0 0,0 1 1 0 0,-1-1-1 0 0,1 1 0 0 0,-1-1 1 0 0,1 0 432 0 0,0 1 138 0 0,0 0 28 0 0,0 0-77 0 0,0 0-459 0 0,0 0-641 0 0,0 0-246 0 0,0 0-48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5.6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354 0 11256 0 0,'0'0'256'0'0,"0"0"34"0"0,0 0 21 0 0,0 0-35 0 0,0 0-85 0 0,0 0 310 0 0,0 2 156 0 0,-2 22 46 0 0,0-1-1 0 0,-2 0 1 0 0,-8 31-1 0 0,2-12-243 0 0,6-26-321 0 0,0 0-1 0 0,-1 0 0 0 0,0-1 1 0 0,-1 1-1 0 0,-1-2 0 0 0,-1 1 1 0 0,0-1-1 0 0,-1 0 0 0 0,-17 22 1 0 0,10-18-37 0 0,-6 9 154 0 0,-30 27-1 0 0,22-25-94 0 0,23-21-30 0 0,-1 0 0 0 0,0 0 0 0 0,-9 6-1 0 0,14-12-71 0 0,-1 0-1 0 0,1 0 0 0 0,-1 0 0 0 0,1-1 0 0 0,-1 1 1 0 0,0-1-1 0 0,1 0 0 0 0,-1 0 0 0 0,0 0 0 0 0,0-1 1 0 0,0 1-1 0 0,-5-1 0 0 0,8 0-41 0 0,0 0 0 0 0,0 0 0 0 0,-1 0 0 0 0,1 0 0 0 0,0 0 0 0 0,0 0 0 0 0,0-1 1 0 0,0 1-1 0 0,0 0 0 0 0,0-1 0 0 0,0 1 0 0 0,0-1 0 0 0,0 1 0 0 0,0-1 0 0 0,0 0 0 0 0,0 1 0 0 0,0-1 0 0 0,0 0 0 0 0,0 0 0 0 0,1 0 0 0 0,-1 1 0 0 0,0-1 0 0 0,0 0 0 0 0,1 0 0 0 0,-1 0 1 0 0,1 0-1 0 0,-1 0 0 0 0,1 0 0 0 0,-1 0 0 0 0,1 0 0 0 0,0-1 0 0 0,-1 1 0 0 0,1-1 0 0 0,0-1 18 0 0,-1 0 1 0 0,1 0-1 0 0,0 0 1 0 0,1 1-1 0 0,-1-1 0 0 0,0 0 1 0 0,1 0-1 0 0,0 0 1 0 0,-1 1-1 0 0,1-1 1 0 0,0 0-1 0 0,3-4 0 0 0,-1 3-51 0 0,0 0 0 0 0,0 0 0 0 0,0 0 0 0 0,1 1 0 0 0,0-1 0 0 0,-1 1 0 0 0,7-4 0 0 0,-6 4-1 0 0,0 0 0 0 0,0-1 0 0 0,0 1 0 0 0,0-1 0 0 0,-1 0 0 0 0,1 0 0 0 0,3-6 0 0 0,-4 6 52 0 0,0-1 0 0 0,0 1 0 0 0,1-1 0 0 0,-1 1 0 0 0,1 0 0 0 0,0 0 0 0 0,0 1 0 0 0,1-1 0 0 0,6-4 0 0 0,-8 7-11 0 0,-1-1 1 0 0,0 1 0 0 0,1 0-1 0 0,-1 0 1 0 0,1 0-1 0 0,0 0 1 0 0,-1 0 0 0 0,1 1-1 0 0,0-1 1 0 0,0 1-1 0 0,-1 0 1 0 0,1 0 0 0 0,0 0-1 0 0,0 0 1 0 0,-1 0-1 0 0,1 0 1 0 0,0 1 0 0 0,-1-1-1 0 0,1 1 1 0 0,0 0-1 0 0,3 1 1 0 0,0 2-1 0 0,-1-1 0 0 0,0 1-1 0 0,1 0 1 0 0,-1 0 0 0 0,-1 1 0 0 0,1-1 0 0 0,-1 1-1 0 0,1 0 1 0 0,-2 0 0 0 0,1 1 0 0 0,0-1-1 0 0,-1 1 1 0 0,0 0 0 0 0,0 0 0 0 0,-1 0 0 0 0,0 0-1 0 0,0 0 1 0 0,0 0 0 0 0,-1 1 0 0 0,2 12 0 0 0,-1-5 40 0 0,1-1 1 0 0,0 1 0 0 0,1-1 0 0 0,1 0 0 0 0,7 16-1 0 0,-9-21-134 0 0,0-1 0 0 0,-1 1 0 0 0,-1 0 0 0 0,1 0 0 0 0,-1 0 0 0 0,0 0 1 0 0,-1 0-1 0 0,0 0 0 0 0,-1 9 0 0 0,0 9-1897 0 0,1-8-5338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6.6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1 217 12752 0 0,'0'0'289'0'0,"0"0"40"0"0,0 0 22 0 0,0 0-40 0 0,0 0-133 0 0,0 0 200 0 0,0 0 108 0 0,3 0 24 0 0,115-4 2876 0 0,-106 2-3335 0 0,-1 0 0 0 0,0-1 0 0 0,1 0-1 0 0,-1 0 1 0 0,0-2 0 0 0,14-6 0 0 0,5-2-50 0 0,53-27-170 0 0,-53 17-207 0 0,-28 22 357 0 0,-1 0 0 0 0,0 0 0 0 0,0-1 0 0 0,0 1-1 0 0,0 0 1 0 0,0-1 0 0 0,-1 1 0 0 0,1-1 0 0 0,0 1 0 0 0,-1-1-1 0 0,1 1 1 0 0,-1-1 0 0 0,1 1 0 0 0,-1-1 0 0 0,0 0 0 0 0,1 1 0 0 0,-1-1-1 0 0,0 1 1 0 0,0-1 0 0 0,0 0 0 0 0,0 1 0 0 0,-1-1 0 0 0,1 0 0 0 0,-1-1-1 0 0,-2-11 20 0 0,2 12 5 0 0,1 1 1 0 0,0 0 0 0 0,0-1 0 0 0,0 1 0 0 0,-1 0-1 0 0,1 0 1 0 0,-1-1 0 0 0,1 1 0 0 0,-1 0-1 0 0,1 0 1 0 0,-1 0 0 0 0,0 0 0 0 0,-1-2-1 0 0,-2-1 73 0 0,0 1-1 0 0,0 0 1 0 0,0 0-1 0 0,0 1 0 0 0,0-1 1 0 0,-1 1-1 0 0,1 0 1 0 0,-1 0-1 0 0,-9-3 1 0 0,7 3 62 0 0,0 1 0 0 0,0-1 0 0 0,0 1 1 0 0,0 1-1 0 0,0-1 0 0 0,-12 2 0 0 0,17-1-124 0 0,-2 0 38 0 0,0 0 1 0 0,1 1 0 0 0,-1-1 0 0 0,0 1 0 0 0,0 0 0 0 0,1 0-1 0 0,-1 0 1 0 0,1 1 0 0 0,-1-1 0 0 0,1 1 0 0 0,-1 0 0 0 0,-4 3-1 0 0,-7 4 78 0 0,13-8-117 0 0,0 0 0 0 0,1-1 0 0 0,-1 1 1 0 0,0 0-1 0 0,1 1 0 0 0,-1-1 0 0 0,1 0 0 0 0,-1 0 1 0 0,1 1-1 0 0,-3 2 0 0 0,0 1 8 0 0,1-1-1 0 0,-1 0 1 0 0,-8 7-1 0 0,-7 9 60 0 0,0-1-149 0 0,15-16 44 0 0,1 0-1 0 0,1 0 1 0 0,-1 0 0 0 0,0 0 0 0 0,1 0-1 0 0,-1 0 1 0 0,-3 7 0 0 0,0 5 275 0 0,1 1 0 0 0,0-1 0 0 0,-5 29 0 0 0,9-39-222 0 0,1-1-1 0 0,-1 1 1 0 0,1-1 0 0 0,0 1 0 0 0,0-1 0 0 0,1 1 0 0 0,-1-1 0 0 0,1 1 0 0 0,0-1 0 0 0,0 1 0 0 0,0-1-1 0 0,1 0 1 0 0,0 0 0 0 0,-1 0 0 0 0,2 1 0 0 0,-1-2 0 0 0,0 1 0 0 0,1 0 0 0 0,-1 0 0 0 0,1-1 0 0 0,0 0-1 0 0,1 1 1 0 0,-1-1 0 0 0,0 0 0 0 0,1-1 0 0 0,0 1 0 0 0,-1 0 0 0 0,1-1 0 0 0,0 0 0 0 0,0 0-1 0 0,1 0 1 0 0,7 2 0 0 0,-3-2 17 0 0,0 0-1 0 0,0 0 1 0 0,1-1 0 0 0,-1 0-1 0 0,0-1 1 0 0,1 0-1 0 0,10-1 1 0 0,5-3 185 0 0,32-9 1 0 0,-26 5-180 0 0,41-14-601 0 0,-17 1-3856 0 0,-54 20-2598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7.2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27 10656 0 0,'0'0'488'0'0,"0"0"-12"0"0,2-1-307 0 0,24-16 2715 0 0,-9 9-1203 0 0,-15 7-1085 0 0,1 2-20 0 0,5 2-417 0 0,0 0 0 0 0,-1 0 0 0 0,1 1 0 0 0,-1 0 0 0 0,0 1 0 0 0,0-1 0 0 0,0 1 0 0 0,0 1 0 0 0,-1-1 0 0 0,0 1 0 0 0,0 0 0 0 0,0 1 0 0 0,-1-1 0 0 0,0 1 0 0 0,-1 0-1 0 0,1 1 1 0 0,4 11 0 0 0,-8-16-136 0 0,0 0-1 0 0,0 1 0 0 0,-1-1 1 0 0,1 0-1 0 0,-1 0 0 0 0,0 0 1 0 0,0 0-1 0 0,0 1 0 0 0,0-1 0 0 0,-1 3 1 0 0,0 11 109 0 0,0-13-61 0 0,1 0 0 0 0,-1 1 0 0 0,0-1 0 0 0,0 0 1 0 0,0 0-1 0 0,-1 0 0 0 0,1 0 0 0 0,-1 0 0 0 0,0 0 0 0 0,0 0 0 0 0,-1-1 1 0 0,1 1-1 0 0,-1-1 0 0 0,0 1 0 0 0,-3 3 0 0 0,1-2-9 0 0,0 1 1 0 0,1 0-1 0 0,0 0 0 0 0,-5 9 0 0 0,8-11-32 0 0,-1 0 1 0 0,0 0-1 0 0,0 0 1 0 0,-1 0-1 0 0,1 0 1 0 0,-1-1-1 0 0,0 1 1 0 0,1-1-1 0 0,-2 1 1 0 0,1-1-1 0 0,0 0 1 0 0,-1 0-1 0 0,1-1 1 0 0,-7 4-1 0 0,7-4-6 0 0,0 0 0 0 0,0-1 0 0 0,0 1 0 0 0,0-1-1 0 0,-1 0 1 0 0,-5 2 0 0 0,8-3-66 0 0,0 0-1 0 0,0 0 1 0 0,-1 0-1 0 0,1 0 1 0 0,0 0-1 0 0,0-1 1 0 0,-1 1-1 0 0,1 0 1 0 0,0 0-1 0 0,0-1 1 0 0,0 1-1 0 0,0-1 1 0 0,-1 1-1 0 0,1-1 0 0 0,0 0 1 0 0,0 1-1 0 0,0-1 1 0 0,0 0-1 0 0,0 0 1 0 0,1 1-1 0 0,-1-1 1 0 0,0 0-1 0 0,-1-2 1 0 0,0 1-116 0 0,-8-13-2213 0 0,8 0-2673 0 0,2-3-1113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7.6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 46 8752 0 0,'-1'-2'673'0'0,"-5"-7"-1180"0"0,-6-8 11747 0 0,6 14-10183 0 0,5 2-829 0 0,1 1-32 0 0,0 0-57 0 0,10-9-416 0 0,4 5-740 0 0,-4 4-4067 0 0,-8 0-1540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8.0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102 1 9416 0 0,'0'0'430'0'0,"0"0"-8"0"0,0 0-157 0 0,0 0 359 0 0,0 0 189 0 0,0 0 34 0 0,0 0-71 0 0,0 0-329 0 0,0 0-147 0 0,-2 1-32 0 0,-7 10 119 0 0,-1-1 0 0 0,1 2 0 0 0,1-1 0 0 0,0 1 0 0 0,1 0 0 0 0,0 1 1 0 0,1-1-1 0 0,0 1 0 0 0,1 1 0 0 0,-5 16 0 0 0,6-15-278 0 0,1-4-10 0 0,1-1 1 0 0,0 0-1 0 0,0 1 0 0 0,0 12 0 0 0,2-20-57 0 0,0 0 0 0 0,0 0-1 0 0,0 1 1 0 0,1-1 0 0 0,-1 0-1 0 0,1 0 1 0 0,0 0-1 0 0,-1 1 1 0 0,3 2 0 0 0,-2-5-39 0 0,-1 0 1 0 0,1 0 0 0 0,0 0 0 0 0,0 0-1 0 0,0 0 1 0 0,0-1 0 0 0,0 1-1 0 0,0 0 1 0 0,0-1 0 0 0,0 1-1 0 0,0-1 1 0 0,0 1 0 0 0,0-1 0 0 0,0 0-1 0 0,0 1 1 0 0,0-1 0 0 0,1 0-1 0 0,-1 0 1 0 0,0 1 0 0 0,0-1-1 0 0,0 0 1 0 0,0 0 0 0 0,1-1 0 0 0,-1 1-1 0 0,0 0 1 0 0,0 0 0 0 0,2-1-1 0 0,2 0-3 0 0,1-1 0 0 0,-1 0 0 0 0,0 0 0 0 0,0 0 0 0 0,0-1 0 0 0,0 0 0 0 0,0 0 0 0 0,-1 0 0 0 0,7-5 0 0 0,-4 2 0 0 0,0-1 0 0 0,0 0 0 0 0,0 0 0 0 0,8-12 0 0 0,-10 11-80 0 0,0 0 0 0 0,-1 0-1 0 0,0 0 1 0 0,-1 0 0 0 0,0-1-1 0 0,4-15 1 0 0,-6 11 38 0 0,-1 11 13 0 0,0 2 118 0 0,0 0 66 0 0,0 0 18 0 0,-1 3-26 0 0,-1 3-120 0 0,1-1 0 0 0,0 1 0 0 0,0-1 0 0 0,1 1 0 0 0,-1 0 0 0 0,2 8 0 0 0,0 1 49 0 0,-1-11-56 0 0,0-1 0 0 0,0 1 0 0 0,0-1 0 0 0,1 1 0 0 0,0-1 1 0 0,0 1-1 0 0,0-1 0 0 0,0 1 0 0 0,0-1 0 0 0,0 0 0 0 0,1 0 0 0 0,0 1 1 0 0,3 4-1 0 0,-3-5-9 0 0,1-1 1 0 0,-1 1 0 0 0,1 0-1 0 0,0 0 1 0 0,0-1 0 0 0,0 0-1 0 0,0 0 1 0 0,0 1 0 0 0,0-2-1 0 0,0 1 1 0 0,1 0 0 0 0,-1-1-1 0 0,1 1 1 0 0,0-1 0 0 0,7 1-1 0 0,-7-2-5 0 0,0 1-1 0 0,0-1 0 0 0,1-1 1 0 0,-1 1-1 0 0,0-1 0 0 0,1 1 1 0 0,-1-1-1 0 0,0 0 0 0 0,0-1 1 0 0,0 1-1 0 0,0-1 0 0 0,0 0 1 0 0,0 0-1 0 0,4-3 0 0 0,10-8 29 0 0,29-27-1 0 0,-45 39-27 0 0,-1-1-1 0 0,1-1 1 0 0,0 1-1 0 0,-1 0 1 0 0,1 0-1 0 0,-1 0 1 0 0,0-1-1 0 0,0 1 1 0 0,0-1-1 0 0,0 1 1 0 0,0-1-1 0 0,0 1 1 0 0,-1-1-1 0 0,1 0 1 0 0,-1 1-1 0 0,0-1 1 0 0,0 1-1 0 0,0-1 1 0 0,0 0-1 0 0,0 1 1 0 0,-1-1-1 0 0,1 0 1 0 0,-1 1-1 0 0,1-1 1 0 0,-3-3 0 0 0,-1-4 63 0 0,0-1 1 0 0,-1 1 0 0 0,0 0 0 0 0,-10-12 0 0 0,14 21-62 0 0,1 0-1 0 0,-1 1 0 0 0,1-1 0 0 0,-1 1 0 0 0,1-1 1 0 0,-1 1-1 0 0,1-1 0 0 0,-1 1 0 0 0,0-1 0 0 0,1 1 1 0 0,-1 0-1 0 0,0-1 0 0 0,0 1 0 0 0,1 0 1 0 0,-1-1-1 0 0,0 1 0 0 0,0 0 0 0 0,1 0 0 0 0,-1 0 1 0 0,-1 0-1 0 0,0 0-16 0 0,0-1 1 0 0,1 1-1 0 0,-1 0 1 0 0,1-1-1 0 0,-1 1 1 0 0,0-1-1 0 0,1 1 0 0 0,-1-1 1 0 0,1 0-1 0 0,0 1 1 0 0,-1-1-1 0 0,1 0 1 0 0,0 0-1 0 0,-1 0 1 0 0,-1-2-1 0 0,2 2-830 0 0,1 3-295 0 0,-3 6-60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8.3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50 16296 0 0,'0'0'365'0'0,"0"0"56"0"0,0 0 27 0 0,0 0-48 0 0,0 0-173 0 0,0 0 231 0 0,0 0 136 0 0,0 0 22 0 0,0 0-58 0 0,0 0-267 0 0,2 1-119 0 0,5 2-145 0 0,0-1 1 0 0,0 1-1 0 0,0-1 0 0 0,0 0 1 0 0,0-1-1 0 0,1 0 1 0 0,-1 0-1 0 0,0 0 0 0 0,1-1 1 0 0,7-1-1 0 0,5-1-52 0 0,0-1 0 0 0,29-8-1 0 0,-22 7-91 0 0,-24 4 60 0 0,0 0 0 0 0,0 0 0 0 0,0 0 0 0 0,0-1 0 0 0,-1 0 0 0 0,1 1 0 0 0,0-1 0 0 0,0 0 0 0 0,-1 0 0 0 0,5-3 0 0 0,-1 1-234 0 0,-5 3 228 0 0,0 0 1 0 0,0-1-1 0 0,0 1 1 0 0,0 0-1 0 0,0-1 1 0 0,-1 1-1 0 0,1-1 1 0 0,0 1-1 0 0,0-1 1 0 0,0 0-1 0 0,-1 1 0 0 0,1-1 1 0 0,0 0-1 0 0,-1 0 1 0 0,1 1-1 0 0,0-3 1 0 0,3 2-359 0 0,-3 1 403 0 0,-1 0 0 0 0,0 0 1 0 0,1 0-1 0 0,-1 0 1 0 0,0 0-1 0 0,1 0 0 0 0,-1 0 1 0 0,0-1-1 0 0,1 1 1 0 0,-1 0-1 0 0,0 0 0 0 0,1 0 1 0 0,-1 0-1 0 0,0 0 1 0 0,1 0-1 0 0,-1-1 0 0 0,0 1 1 0 0,1 0-1 0 0,-1 0 0 0 0,0-1 1 0 0,0 1-1 0 0,1 0 1 0 0,-1 0-1 0 0,0-1 0 0 0,9-16-3727 0 0,-9 17 2515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8.7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48 1 14568 0 0,'0'0'330'0'0,"-7"0"925"0"0,6 1-1192 0 0,-1 0 1 0 0,1 0-1 0 0,-1 0 0 0 0,1 0 1 0 0,0 0-1 0 0,0 1 0 0 0,-1-1 1 0 0,1 0-1 0 0,0 1 1 0 0,0-1-1 0 0,0 1 0 0 0,1-1 1 0 0,-1 1-1 0 0,0-1 0 0 0,0 3 1 0 0,-9 28 1621 0 0,9-29-1670 0 0,-4 26 659 0 0,1 1 0 0 0,2 0 0 0 0,2 55 0 0 0,0-41-134 0 0,0-37-524 0 0,0-1 0 0 0,1 1 0 0 0,-1-1 0 0 0,1 0 0 0 0,1 1 0 0 0,-1-1 0 0 0,1 0 0 0 0,0 0 0 0 0,1 0 0 0 0,-1 0 0 0 0,1 0 0 0 0,0 0 0 0 0,1-1 0 0 0,5 8 0 0 0,1-5-16 0 0,-7-6-46 0 0,0-1-1 0 0,1 0 0 0 0,-1 0 0 0 0,1 0 0 0 0,0 0 0 0 0,-1-1 1 0 0,1 0-1 0 0,0 1 0 0 0,-1-1 0 0 0,1-1 0 0 0,0 1 1 0 0,0 0-1 0 0,-1-1 0 0 0,1 0 0 0 0,-1 0 0 0 0,1 0 0 0 0,4-2 1 0 0,4-5-1762 0 0,2 4-5325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9.3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117 8 6448 0 0,'0'0'498'0'0,"2"-5"-417"0"0,0 2 1790 0 0,0 4 3780 0 0,16 18-4541 0 0,-12-13-847 0 0,-1-1 1 0 0,1 1-1 0 0,-1 0 1 0 0,-1 1-1 0 0,1-1 1 0 0,6 14-1 0 0,0 4 282 0 0,2-1-1 0 0,0-1 0 0 0,18 23 0 0 0,24 41 319 0 0,-40-57-678 0 0,-1 0-1 0 0,-2 0 0 0 0,-1 1 0 0 0,7 32 1 0 0,-14-44-83 0 0,-1 0 0 0 0,-1 0 0 0 0,0 0 0 0 0,-2 0 0 0 0,0 0 0 0 0,-1 0 0 0 0,0 0 0 0 0,-7 29 0 0 0,0-21 52 0 0,-1 0 1 0 0,-1 0-1 0 0,-14 25 0 0 0,5-11 111 0 0,12-22-149 0 0,-2 0 1 0 0,0-1 0 0 0,0 0-1 0 0,-2-1 1 0 0,0 0 0 0 0,-1-1-1 0 0,-24 25 1 0 0,-55 38 259 0 0,79-67-369 0 0,-1-1 1 0 0,-1 0-1 0 0,0-1 1 0 0,-29 14-1 0 0,41-22-38 0 0,-11 3-276 0 0,12-4-489 0 0,1-3-247 0 0,0-8-48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07.8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165 0 5984 0 0,'0'0'464'0'0,"0"0"-175"0"0,0 0 404 0 0,0 0 209 0 0,0 0 39 0 0,0 0 6 0 0,0 0-15 0 0,0 0-4 0 0,-1 3 0 0 0,-16 41 769 0 0,1 2-1 0 0,-19 93 1 0 0,7 99 67 0 0,22-186-1330 0 0,-2-1 0 0 0,-17 64 1 0 0,14-62-209 0 0,3 1-1 0 0,2-1 1 0 0,3 1 0 0 0,4 79 0 0 0,-1-120-209 0 0,1 1 1 0 0,0-1-1 0 0,1 0 0 0 0,1 0 1 0 0,0 0-1 0 0,0-1 0 0 0,1 1 1 0 0,1-1-1 0 0,9 19 0 0 0,42 73 199 0 0,-53-98-269 0 0,1 1 1 0 0,0-1-1 0 0,1 0 0 0 0,-1-1 0 0 0,1 1 0 0 0,0-1 0 0 0,0 0 1 0 0,1 0-1 0 0,0-1 0 0 0,0 1 0 0 0,0-1 0 0 0,0-1 0 0 0,0 1 1 0 0,1-1-1 0 0,11 4 0 0 0,2-2-1066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5064 0 0,'0'0'448'0'0,"0"0"-352"0"0,0 13-96 0 0,-5 1 0 0 0,-1-5 1528 0 0,6-9 288 0 0,0 0 56 0 0,0 0 16 0 0,0 0-1040 0 0,0 0-208 0 0,0 0-32 0 0,0 0-16 0 0,0 0-336 0 0,0 0-64 0 0,0 0-8 0 0,11-9-8 0 0,-1-1-952 0 0,1 3-192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08.4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9504 0 0,'0'0'432'0'0,"0"0"-6"0"0,0 0-156 0 0,0 0 366 0 0,0 0 188 0 0,0 0 37 0 0,0 0-14 0 0,0 0-101 0 0,0 0-46 0 0,0 0-10 0 0,0 0-32 0 0,1 2-122 0 0,3 13 71 0 0,0 0-1 0 0,3 31 1 0 0,-3-9-136 0 0,1 24 159 0 0,1 32 84 0 0,0-28-292 0 0,-3-26-195 0 0,2-1 1 0 0,17 66-1 0 0,-18-93-174 0 0,0 1 1 0 0,10 18 0 0 0,-1-2 67 0 0,-13-26-110 0 0,1-1 1 0 0,0 1-1 0 0,0-1 0 0 0,-1 0 0 0 0,1 1 0 0 0,0-1 0 0 0,0 0 1 0 0,1 1-1 0 0,-1-1 0 0 0,0 0 0 0 0,0 0 0 0 0,1 0 0 0 0,-1 0 1 0 0,0 0-1 0 0,1 0 0 0 0,-1 0 0 0 0,1-1 0 0 0,1 2 0 0 0,-1-2 156 0 0,-1 0 32 0 0,3-2-117 0 0,0 0 0 0 0,0 0 0 0 0,0 0 0 0 0,0 0 0 0 0,-1-1 0 0 0,1 1 1 0 0,-1-1-1 0 0,0 0 0 0 0,0 0 0 0 0,5-6 0 0 0,3-5 107 0 0,12-21 1 0 0,-4 4 46 0 0,-11 18-145 0 0,0 0 0 0 0,6-18 0 0 0,-8 18-29 0 0,0 0-1 0 0,1 0 1 0 0,9-12 0 0 0,81-93-62 0 0,-74 91 4 0 0,9-13-25 0 0,-6-1-559 0 0,-25 40 309 0 0,-1 1-38 0 0,4-13-4467 0 0,-4 13-2150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08.9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200 0 2760 0 0,'0'0'496'0'0,"0"0"1043"0"0,0 0 459 0 0,0 0 91 0 0,0 0-97 0 0,0 0-488 0 0,0 0-208 0 0,0 0-44 0 0,0 0-62 0 0,0 0-221 0 0,0 0-97 0 0,0 0-22 0 0,0 0-63 0 0,0 10 152 0 0,-1 0-654 0 0,0 0-1 0 0,0 0 1 0 0,-1 0 0 0 0,-1 0 0 0 0,1-1 0 0 0,-8 17-1 0 0,-30 54 300 0 0,37-74-528 0 0,-16 31 164 0 0,10-18-115 0 0,-1 0 0 0 0,-17 24 0 0 0,-8 1 515 0 0,14-17-2142 0 0,7-9-4110 0 0,12-16-1743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09.4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 1 12440 0 0,'0'0'565'0'0,"0"0"-5"0"0,0 0-488 0 0,0 0-1 0 0,0-1 1 0 0,-1 1-1 0 0,1 0 1 0 0,0 0 0 0 0,0 0-1 0 0,-1 0 1 0 0,1 0 0 0 0,0 0-1 0 0,0 0 1 0 0,-1 0 0 0 0,1 0-1 0 0,0 0 1 0 0,0 1-1 0 0,-1-1 1 0 0,1 0 0 0 0,0 0-1 0 0,0 0 1 0 0,-1 0 0 0 0,1 0-1 0 0,0 0 1 0 0,0 0 0 0 0,-1 1-1 0 0,1-1 1 0 0,0 0 0 0 0,-2 3 132 0 0,1 0 0 0 0,0 0 0 0 0,0 0 0 0 0,0 0 0 0 0,0 0 0 0 0,1 0 0 0 0,-1 0 0 0 0,1 0 0 0 0,0 0 0 0 0,0 6 0 0 0,5 35 720 0 0,-2-22-525 0 0,7 149 1885 0 0,-3-72-1476 0 0,-2-78-803 0 0,-4-17-46 0 0,0 0 0 0 0,0 0 0 0 0,0 0 0 0 0,0 8 0 0 0,-1-11 10 0 0,0-1-1 0 0,0 1 0 0 0,0 0 0 0 0,0 0 1 0 0,0 0-1 0 0,0-1 0 0 0,0 1 1 0 0,0 0-1 0 0,0 0 0 0 0,0 0 0 0 0,0-1 1 0 0,1 1-1 0 0,-1 0 0 0 0,0 0 1 0 0,1-1-1 0 0,-1 1 0 0 0,0 0 0 0 0,1-1 1 0 0,-1 1-1 0 0,1 0 0 0 0,-1-1 0 0 0,1 1 1 0 0,-1 0-1 0 0,1-1 0 0 0,0 1 1 0 0,-1-1-1 0 0,1 1 0 0 0,0-1 0 0 0,-1 0 1 0 0,1 1-1 0 0,0-1 0 0 0,0 0 1 0 0,-1 1-1 0 0,1-1 0 0 0,0 0 0 0 0,0 0 1 0 0,-1 0-1 0 0,1 1 0 0 0,0-1 1 0 0,1 0-1 0 0,1-1-307 0 0,-1 1-1 0 0,1-1 1 0 0,0 1-1 0 0,0-1 1 0 0,-1 0 0 0 0,1 0-1 0 0,-1 0 1 0 0,1-1 0 0 0,-1 1-1 0 0,5-3 1 0 0,7-6-1195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09.7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216 0 14600 0 0,'0'0'664'0'0,"0"0"-8"0"0,-1 2-419 0 0,-172 244 4917 0 0,141-196-4609 0 0,24-37-1002 0 0,7-11-48 0 0,1-2-1047 0 0,0 0-457 0 0,0 0-95 0 0,0 0-21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0.1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5984 0 0,'0'0'273'0'0,"0"0"-5"0"0,0 0 217 0 0,1 2 1549 0 0,14 21 5056 0 0,4 7-4253 0 0,-15-25-2662 0 0,0 0 0 0 0,0 0 1 0 0,0-1-1 0 0,0 1 0 0 0,7 5 0 0 0,14 15 97 0 0,-21-20-230 0 0,-2-2-35 0 0,0 0 1 0 0,0-1-1 0 0,0 1 1 0 0,1-1-1 0 0,-1 1 1 0 0,1-1 0 0 0,-1 0-1 0 0,1 0 1 0 0,0 0-1 0 0,0 0 1 0 0,3 1-1 0 0,16 9 8 0 0,-16-9-794 0 0,1 0 1 0 0,-1 0-1 0 0,1 0 0 0 0,11 3 0 0 0,-9-3-5344 0 0</inkml:trace>
  <inkml:trace contextRef="#ctx0" brushRef="#br0" timeOffset="1">332 155 3680 0 0,'0'0'284'0'0,"0"0"209"0"0,0 0 1575 0 0,0 0 709 0 0,0 0 139 0 0,0 0-262 0 0,0 0-1209 0 0,0 0-535 0 0,0 0-108 0 0,-1 3-98 0 0,-13 26-1419 0 0,14-29-5767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0.4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36 6448 0 0,'0'0'498'0'0,"0"0"-7"0"0,0 0 1186 0 0,0 0 550 0 0,0 0 114 0 0,0 0-210 0 0,0 0-982 0 0,0 2-425 0 0,-2 0-534 0 0,1 1 1 0 0,0 0-1 0 0,0 0 0 0 0,1 0 1 0 0,-1 0-1 0 0,1 0 0 0 0,-1 0 1 0 0,1 4-1 0 0,-4 20 58 0 0,2-18-81 0 0,-1 1 0 0 0,2 0-1 0 0,-1 0 1 0 0,1 17 0 0 0,2-24-77 0 0,12 6-83 0 0,-8-10-92 0 0,-4 0 49 0 0,5-1-95 0 0,0 0 0 0 0,0-1 0 0 0,0 0 1 0 0,0 0-1 0 0,0 0 0 0 0,-1 0 0 0 0,0-1 1 0 0,0 0-1 0 0,0-1 0 0 0,7-6 0 0 0,0 0-225 0 0,-9 7 219 0 0,1 0 0 0 0,0 0-1 0 0,-1 0 1 0 0,0 0 0 0 0,0-1-1 0 0,0 0 1 0 0,0 0 0 0 0,3-8 0 0 0,-2 1-98 0 0,-1 1 1 0 0,4-21-1 0 0,-7 32 237 0 0,0-1 0 0 0,0 1 0 0 0,0-1 0 0 0,0 1 0 0 0,0-1 0 0 0,0 1 0 0 0,0-1 0 0 0,0 1 0 0 0,1-1 0 0 0,-1 1 0 0 0,0-1 0 0 0,0 1 0 0 0,0-1 0 0 0,1 1 0 0 0,-1-1 0 0 0,0 1 0 0 0,1-1 0 0 0,-1 1 0 0 0,0 0 0 0 0,1-1 0 0 0,-1 1 0 0 0,0 0 0 0 0,1-1 0 0 0,-1 1 0 0 0,1 0 0 0 0,-1-1 0 0 0,1 1 0 0 0,-1 0 0 0 0,0 0 0 0 0,1 0 0 0 0,-1-1 0 0 0,2 1 0 0 0,-2 0 15 0 0,2-1 218 0 0,-2 1 21 0 0,0 0 22 0 0,0 0 70 0 0,0 2 32 0 0,-4 27 545 0 0,3-24-829 0 0,0 1-1 0 0,1 0 0 0 0,-1-1 0 0 0,1 1 0 0 0,0 8 0 0 0,1-9-47 0 0,-1 0 0 0 0,-1 0-1 0 0,1 1 1 0 0,-1-1 0 0 0,-2 9-1 0 0,-1 18-7 0 0,5-12-9 0 0,1-1 0 0 0,1 1 0 0 0,7 23 0 0 0,-6-28-25 0 0,6 26 28 0 0,-2 1 0 0 0,-2 0 0 0 0,1 51 0 0 0,-8-83-33 0 0,0 0-1 0 0,0 0 1 0 0,-6 19-1 0 0,-1 12-20 0 0,8-40 14 0 0,0 0-1 0 0,0 0 1 0 0,-1 1 0 0 0,1-1 0 0 0,0 0 0 0 0,-1 0-1 0 0,1 0 1 0 0,-1 1 0 0 0,1-1 0 0 0,-1 0 0 0 0,0 0-1 0 0,1 0 1 0 0,-1 0 0 0 0,0 0 0 0 0,0 0 0 0 0,0 0-1 0 0,1 0 1 0 0,-1-1 0 0 0,0 1 0 0 0,0 0 0 0 0,-1 0 0 0 0,1-1-1 0 0,0 1 1 0 0,0-1 0 0 0,0 1 0 0 0,0-1 0 0 0,0 1-1 0 0,-1-1 1 0 0,1 0 0 0 0,0 1 0 0 0,0-1 0 0 0,-1 0-1 0 0,1 0 1 0 0,0 0 0 0 0,0 0 0 0 0,-1 0 0 0 0,1 0-1 0 0,-3-1 1 0 0,-1 0-4 0 0,0 0-1 0 0,0 0 0 0 0,0-1 1 0 0,-1 0-1 0 0,1 0 0 0 0,1 0 1 0 0,-9-5-1 0 0,8 4 39 0 0,-1-1 0 0 0,1 0 0 0 0,-1 0 0 0 0,1-1 0 0 0,0 0 0 0 0,1 0 0 0 0,-1 0 0 0 0,1 0 0 0 0,0-1 0 0 0,1 0 0 0 0,-5-8 0 0 0,8 14-7 0 0,0-1 0 0 0,-1 1 0 0 0,1-1 0 0 0,0 0 0 0 0,0 1 0 0 0,0-1 0 0 0,0 0 0 0 0,1 1 0 0 0,-1-1 0 0 0,0 0 0 0 0,0 1 0 0 0,0-1 0 0 0,0 1 0 0 0,1-1 0 0 0,-1 0 0 0 0,0 1 0 0 0,0-1 0 0 0,1 1 0 0 0,-1-1 0 0 0,1 0 0 0 0,0-1 59 0 0,1-2 9 0 0,0 0-1 0 0,0-1 0 0 0,1 1 0 0 0,-1 1 0 0 0,1-1 0 0 0,0 0 0 0 0,0 1 1 0 0,6-7-1 0 0,33-22 168 0 0,-21 16-306 0 0,19-9-1239 0 0,-19 8-3736 0 0,0 3-1676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0.7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 1 17135 0 0,'0'0'376'0'0,"0"0"72"0"0,0 0 24 0 0,0 0 8 0 0,0 0-384 0 0,-6 13-96 0 0,2-4 0 0 0,-1-1 0 0 0,5-8 256 0 0,0 0 32 0 0,0 9 8 0 0,0-9 0 0 0,0 0-1296 0 0,0 0-264 0 0,0 0-48 0 0,30-13-15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1.1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14 16959 0 0,'0'0'388'0'0,"0"0"52"0"0,0 0 28 0 0,0 0-58 0 0,0 0-225 0 0,0 0 51 0 0,2 0 55 0 0,12-1-76 0 0,0 0 1 0 0,13-4-1 0 0,-16 3-221 0 0,0 0-1 0 0,0 0 0 0 0,0 2 1 0 0,1-1-1 0 0,15 2 0 0 0,-22 1 7 0 0,1-1 0 0 0,-1 1 0 0 0,1 0 0 0 0,-1 0 0 0 0,11 6 0 0 0,-16-7 0 0 0,1-1-1 0 0,-1 1 1 0 0,1-1-1 0 0,-1 0 0 0 0,0 1 1 0 0,1-1-1 0 0,-1 1 0 0 0,1-1 1 0 0,-1 1-1 0 0,0-1 0 0 0,1 1 1 0 0,-1 0-1 0 0,0-1 1 0 0,0 1-1 0 0,1-1 0 0 0,-1 2 1 0 0,0 0-5 0 0,1 1 0 0 0,-1-1 0 0 0,0 1 0 0 0,0 0 0 0 0,0-1 1 0 0,-1 1-1 0 0,1-1 0 0 0,0 1 0 0 0,-1-1 0 0 0,0 1 0 0 0,-1 4 1 0 0,-16 28 15 0 0,9-19 4 0 0,-20 33 344 0 0,-3 2 314 0 0,28-43-543 0 0,-1 0 1 0 0,2 0 0 0 0,-1 1-1 0 0,1 0 1 0 0,0-1 0 0 0,1 1-1 0 0,0 0 1 0 0,1 0 0 0 0,-2 14-1 0 0,3-22-123 0 0,0 0 0 0 0,0 0 0 0 0,0 0 0 0 0,0 0 0 0 0,0 0 0 0 0,1 0-1 0 0,-1 0 1 0 0,0 0 0 0 0,0 0 0 0 0,1 0 0 0 0,-1 0 0 0 0,0 0 0 0 0,1 1-1 0 0,5-1 4 0 0,-5 0 2 0 0,2 0-11 0 0,1 0 0 0 0,-1 1-1 0 0,1-1 1 0 0,-1-1 0 0 0,1 1 0 0 0,0 0 0 0 0,0-1 0 0 0,-1 0 0 0 0,1 0 0 0 0,0 0 0 0 0,4 0 0 0 0,5-2-459 0 0,22-7 1 0 0,-29 8 225 0 0,-5 0-274 0 0,5-1 747 0 0,-2 0-6225 0 0,-4 2-476 0 0</inkml:trace>
  <inkml:trace contextRef="#ctx0" brushRef="#br0" timeOffset="1">17 181 18831 0 0,'0'0'416'0'0,"0"0"80"0"0,0 0 16 0 0,0 0 24 0 0,0 0-432 0 0,0 0-104 0 0,0 0 0 0 0,0 0 0 0 0,0 0 256 0 0,16 0 32 0 0,-1-5 8 0 0,9-3 0 0 0,2-1-232 0 0,5-4-64 0 0,4-6 0 0 0,1 6-8831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1.4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14368 0 0,'45'12'1534'0'0,"-44"-11"-1510"0"0,1-1 1 0 0,0 1-1 0 0,-1-1 0 0 0,1 1 0 0 0,0-1 0 0 0,-1 1 0 0 0,1 0 1 0 0,-1 0-1 0 0,0 0 0 0 0,1 0 0 0 0,-1 0 0 0 0,1 0 0 0 0,-1 0 1 0 0,0 0-1 0 0,2 3 0 0 0,4 3 602 0 0,-3-4-284 0 0,0 0-1 0 0,1 0 0 0 0,-1 0 0 0 0,-1 1 0 0 0,1-1 0 0 0,0 1 0 0 0,-1 0 1 0 0,0 0-1 0 0,0 0 0 0 0,0 0 0 0 0,0 0 0 0 0,-1 1 0 0 0,3 5 0 0 0,1 8 441 0 0,-5-14-698 0 0,1 0 0 0 0,-1 0 0 0 0,1 1 0 0 0,-1-1-1 0 0,-1 0 1 0 0,1 1 0 0 0,-1-1 0 0 0,1 1 0 0 0,-1-1 0 0 0,0 0 0 0 0,-1 1 0 0 0,1-1 0 0 0,-1 1 0 0 0,0-1-1 0 0,-1 5 1 0 0,-6 12 56 0 0,-13 23-1 0 0,-1 4-146 0 0,14-31-528 0 0,-19 29 0 0 0,6-14-659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1.8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46 155 2760 0 0,'-2'0'207'0'0,"-13"2"474"0"0,1 3 3585 0 0,1 0 2817 0 0,11-4-5581 0 0,2-1-624 0 0,1 2-622 0 0,1 0 0 0 0,-1 1-1 0 0,0-1 1 0 0,0 0 0 0 0,1 0 0 0 0,-1 0 0 0 0,1 0 0 0 0,0-1 0 0 0,1 3-1 0 0,1-1-195 0 0,0 0 0 0 0,0-1-1 0 0,0 1 1 0 0,0-1-1 0 0,0 0 1 0 0,0 0 0 0 0,0 0-1 0 0,1-1 1 0 0,-1 0-1 0 0,1 0 1 0 0,-1 0 0 0 0,1 0-1 0 0,0 0 1 0 0,-1-1-1 0 0,9 0 1 0 0,6-2 34 0 0,1 0 1 0 0,28-7 0 0 0,-14 2-23 0 0,-20 4-80 0 0,-1 0 0 0 0,0 0 0 0 0,0-2 0 0 0,13-5-1 0 0,-19 6-63 0 0,0 1 0 0 0,-1-1 0 0 0,1 0-1 0 0,-1 0 1 0 0,0-1 0 0 0,-1 0 0 0 0,1 0-1 0 0,7-9 1 0 0,-10 9 14 0 0,0 0-1 0 0,0-1 1 0 0,-1 1-1 0 0,0 0 1 0 0,0-1 0 0 0,0 0-1 0 0,-1 1 1 0 0,0-1-1 0 0,0 0 1 0 0,0-6-1 0 0,0 10 64 0 0,-1-1-1 0 0,0 1 1 0 0,0 0-1 0 0,0 0 1 0 0,0 0-1 0 0,-1 0 1 0 0,1 0-1 0 0,0 0 1 0 0,-1 0-1 0 0,1 0 0 0 0,-1 0 1 0 0,0 0-1 0 0,0 0 1 0 0,0 0-1 0 0,0 0 1 0 0,0 0-1 0 0,0 0 1 0 0,0 1-1 0 0,-1-1 1 0 0,1 0-1 0 0,0 1 1 0 0,-4-3-1 0 0,4 3 10 0 0,-1 0 0 0 0,1 0-1 0 0,-1 0 1 0 0,1 0 0 0 0,-1 1 0 0 0,0-1-1 0 0,1 1 1 0 0,-1-1 0 0 0,0 1 0 0 0,1-1-1 0 0,-1 1 1 0 0,0 0 0 0 0,0 0 0 0 0,1 0-1 0 0,-1 0 1 0 0,0 0 0 0 0,1 0 0 0 0,-1 1-1 0 0,0-1 1 0 0,-2 1 0 0 0,-4 2 26 0 0,-1 0 0 0 0,-14 7 0 0 0,12-5 8 0 0,2-1-9 0 0,1 1 0 0 0,-1 1 0 0 0,1-1 0 0 0,0 2 0 0 0,0-1 0 0 0,-12 14 0 0 0,0 2 221 0 0,-16 25-1 0 0,28-36-109 0 0,1 0 1 0 0,1 1-1 0 0,0-1 0 0 0,-6 18 0 0 0,10-23-58 0 0,0-1 0 0 0,1 1 0 0 0,-1 0 0 0 0,1 0 0 0 0,0 0 0 0 0,0-1 0 0 0,1 1 0 0 0,0 0 0 0 0,0 0 0 0 0,0 0 0 0 0,2 9 0 0 0,-1-13-61 0 0,0 1 0 0 0,0-1 1 0 0,1 1-1 0 0,-1-1 0 0 0,0 0 0 0 0,1 0 1 0 0,0 1-1 0 0,0-1 0 0 0,-1 0 0 0 0,1-1 1 0 0,0 1-1 0 0,0 0 0 0 0,1 0 0 0 0,-1-1 0 0 0,0 1 1 0 0,0-1-1 0 0,1 0 0 0 0,-1 0 0 0 0,1 0 1 0 0,-1 0-1 0 0,1 0 0 0 0,4 0 0 0 0,5 2-4 0 0,0-2-1 0 0,-1 0 1 0 0,20 0-1 0 0,-30-1-22 0 0,26-1-808 0 0,-1 0 0 0 0,31-7 0 0 0,-13-1-6962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10680 0 0,'0'0'241'0'0,"0"0"38"0"0,0 0 11 0 0,0 0-28 0 0,0 3-169 0 0,0 6 59 0 0,2 1 0 0 0,-1 0-1 0 0,1-1 1 0 0,4 12 0 0 0,-2-11 188 0 0,-2 1 0 0 0,1-1 0 0 0,-1 0 0 0 0,0 15 0 0 0,-1-6 317 0 0,4 23 0 0 0,-3-23-219 0 0,1 24 0 0 0,-3 0-33 0 0,0-41-337 0 0,0-2-4 0 0,0 0 22 0 0,0 0 90 0 0,0 0 42 0 0,2-2 6 0 0,2-3-171 0 0,0 0-1 0 0,0 0 0 0 0,0 0 0 0 0,-1-1 0 0 0,1 0 0 0 0,-2 1 0 0 0,1-1 0 0 0,3-12 0 0 0,11-57-20 0 0,-9 33-94 0 0,8-36 47 0 0,-5 41 15 0 0,-7 30-10 0 0,-3 7 6 0 0,-1 0 1 0 0,1 1 0 0 0,-1-1-1 0 0,1 0 1 0 0,0 0 0 0 0,-1 1-1 0 0,1-1 1 0 0,-1 0 0 0 0,1 1-1 0 0,0-1 1 0 0,-1 1 0 0 0,1-1-1 0 0,-1 1 1 0 0,1-1 0 0 0,0 2-1 0 0,2 2 4 0 0,1 1 0 0 0,-1 0 0 0 0,0 0 0 0 0,0 1 0 0 0,0-1 0 0 0,-1 0 0 0 0,1 1 0 0 0,0 6 0 0 0,2 7 0 0 0,2 22 0 0 0,-5-32 0 0 0,-2-5 0 0 0,1 0-1 0 0,-1 0 0 0 0,0 0 1 0 0,-1 8-1 0 0,0-3 17 0 0,1-1 0 0 0,0 1 0 0 0,0-1 0 0 0,2 12-1 0 0,1-8 52 0 0,-3-10 33 0 0,0-2-16 0 0,0 0-11 0 0,1-13 81 0 0,0 0 0 0 0,4-16 0 0 0,0-7-136 0 0,-3 30-17 0 0,-1-1-1 0 0,1 1 1 0 0,0 0-1 0 0,0 0 1 0 0,1 0-1 0 0,5-9 1 0 0,23-32-85 0 0,-31 46 86 0 0,1 0-6 0 0,-1 0 1 0 0,1 1 0 0 0,0-1-1 0 0,-1 0 1 0 0,1 1 0 0 0,-1-1-1 0 0,1 1 1 0 0,0-1-1 0 0,-1 1 1 0 0,1-1 0 0 0,0 1-1 0 0,1-1 1 0 0,0 0 0 0 0,0 1 0 0 0,1-1 0 0 0,-1 1 0 0 0,0 0 0 0 0,0 0 0 0 0,0 0 0 0 0,0 0 0 0 0,0 1 0 0 0,4 0 0 0 0,-5-1 3 0 0,1 1 0 0 0,-1 0 0 0 0,1-1 0 0 0,-1 1 0 0 0,0 0 0 0 0,0 0 0 0 0,1 0 0 0 0,-1 0 0 0 0,0 0 0 0 0,0 0 0 0 0,0 0 0 0 0,0 0 0 0 0,0 1 0 0 0,0-1 0 0 0,-1 0 0 0 0,1 1 0 0 0,0-1 0 0 0,0 3 0 0 0,9 28 0 0 0,-4-10 0 0 0,-4-17 0 0 0,0 1 0 0 0,-1 0 0 0 0,1 0 0 0 0,-2-1 0 0 0,2 10 0 0 0,2 59 0 0 0,-4-73-7 0 0,2 13 31 0 0,-3 7-261 0 0,2-21 101 0 0,-1 0 0 0 0,1 1-1 0 0,0-1 1 0 0,-1 0-1 0 0,1 0 1 0 0,-1 0-1 0 0,1 1 1 0 0,0-1-1 0 0,-1 0 1 0 0,1 0 0 0 0,0 0-1 0 0,-1 0 1 0 0,1 0-1 0 0,0 0 1 0 0,-1 0-1 0 0,1 0 1 0 0,0 0 0 0 0,-1 0-1 0 0,1-1 1 0 0,1 1-1 0 0,-2 0-19 0 0,6-5-970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12.3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4 11088 0 0,'0'0'505'0'0,"0"0"-9"0"0,0-1-317 0 0,0-1 11 0 0,0 1 696 0 0,0 1 303 0 0,0 0 54 0 0,0 0-93 0 0,0 0-409 0 0,2 1-182 0 0,3 1-415 0 0,0 1 0 0 0,1 0 0 0 0,-1 0-1 0 0,0 0 1 0 0,-1 1 0 0 0,1 0 0 0 0,-1 0 0 0 0,1 0-1 0 0,-1 0 1 0 0,0 1 0 0 0,-1-1 0 0 0,1 1 0 0 0,3 6-1 0 0,0 2-39 0 0,-1 0 0 0 0,0 1 0 0 0,-1 0 0 0 0,5 18 0 0 0,-9-25-82 0 0,1-1 0 0 0,-2 1 0 0 0,1 0 0 0 0,0 0 0 0 0,-1 0 0 0 0,-1 0 0 0 0,1 0 0 0 0,-1 0-1 0 0,0 0 1 0 0,-1 0 0 0 0,1 0 0 0 0,-2-1 0 0 0,-3 12 0 0 0,2-11 56 0 0,0 0 0 0 0,0 0 0 0 0,0 0 0 0 0,-1 0-1 0 0,0 0 1 0 0,0-1 0 0 0,-1 0 0 0 0,1 0 0 0 0,-2-1 0 0 0,1 1 0 0 0,-9 4 0 0 0,13-9-205 0 0,-1 0 1 0 0,1 0 0 0 0,-1 0-1 0 0,0-1 1 0 0,1 1 0 0 0,-1-1-1 0 0,0 1 1 0 0,0-1 0 0 0,1 0-1 0 0,-1 0 1 0 0,0-1 0 0 0,1 1-1 0 0,-1 0 1 0 0,0-1 0 0 0,-4-1-1 0 0,4-2-1371 0 0,-3-8-66 0 0,4 8-17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23.72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1 389 2760 0 0,'0'0'365'0'0,"0"0"493"0"0,0 0 212 0 0,0 0 46 0 0,0 0-52 0 0,0 0-263 0 0,0 0-117 0 0,0 0-20 0 0,0 0-40 0 0,2 0-141 0 0,2 0-305 0 0,0-1 1 0 0,0 0-1 0 0,0 0 0 0 0,0 0 0 0 0,0 0 1 0 0,4-2-1 0 0,-6 2 237 0 0,-2 1 1 0 0,1 0 0 0 0,5 0-255 0 0,-1-1 1 0 0,1 1 0 0 0,-1-1-1 0 0,0 0 1 0 0,1 0 0 0 0,-1 0-1 0 0,7-3 1 0 0,-8 2-150 0 0,-1 1 1 0 0,0 0-1 0 0,0-1 0 0 0,0 0 1 0 0,0 0-1 0 0,0 1 0 0 0,4-5 1 0 0,9-5 68 0 0,-4 3-82 0 0,-7 4 47 0 0,0 1 1 0 0,0-1-1 0 0,1 1 1 0 0,-1 0-1 0 0,1 0 1 0 0,0 0-1 0 0,0 1 1 0 0,0 0-1 0 0,0 0 1 0 0,12-2 0 0 0,7 10 129 0 0,-24-6-174 0 0,0 0 1 0 0,0 0-1 0 0,1 0 1 0 0,-1 0-1 0 0,0 0 1 0 0,0 0 0 0 0,0 0-1 0 0,0 0 1 0 0,0 0-1 0 0,0 1 1 0 0,0-1 0 0 0,0 1-1 0 0,0-1 1 0 0,1 1-1 0 0,24 9 32 0 0,18 3 647 0 0,-32-9-325 0 0,12 2-42 0 0,-19-5-164 0 0,0 0-1 0 0,0 1 0 0 0,0-1 0 0 0,9 5 0 0 0,-9-4 16 0 0,-1 0 1 0 0,1 0-1 0 0,0 0 0 0 0,10 1 0 0 0,15 1-33 0 0,-12-1-96 0 0,25 0 0 0 0,-29-3-11 0 0,-1-1 0 0 0,0 0 0 0 0,0-1 0 0 0,15-4-1 0 0,-11 3-11 0 0,-12 2-1 0 0,0 0 1 0 0,1 0 0 0 0,-1-1 0 0 0,8-3-1 0 0,88-49 63 0 0,-95 50-55 0 0,1 1 6 0 0,16 0-19 0 0,-1-5-17 0 0,-13 8-44 0 0,0 2 30 0 0,0 1 0 0 0,-1 1 0 0 0,1 0 0 0 0,-1 0 0 0 0,0 0 0 0 0,0 1-1 0 0,-1 0 1 0 0,13 11 0 0 0,-14-10 56 0 0,1-1 0 0 0,0 0 0 0 0,1 0 0 0 0,-1-1 0 0 0,10 5 0 0 0,-3-4 87 0 0,22 5 1 0 0,-27-8-70 0 0,-8-2-42 0 0,0 0-1 0 0,-1 1 0 0 0,1-1 0 0 0,0 0 1 0 0,0 0-1 0 0,-1 0 0 0 0,1 0 0 0 0,0 0 1 0 0,0 0-1 0 0,-1 0 0 0 0,1-1 0 0 0,0 1 1 0 0,0 0-1 0 0,-1 0 0 0 0,2-1 0 0 0,3 0 9 0 0,11-2-13 0 0,-1 0 0 0 0,1 0 0 0 0,28-11 0 0 0,-6 2-3 0 0,-29 11 0 0 0,-1-2 0 0 0,13-4 0 0 0,92-38 240 0 0,-100 40-237 0 0,0 1-1 0 0,0 1 0 0 0,0 0 1 0 0,0 1-1 0 0,0 0 0 0 0,1 1 1 0 0,-1 1-1 0 0,14 1 0 0 0,-26-1-3 0 0,3-1 0 0 0,0 1-1 0 0,0 1 1 0 0,1-1-1 0 0,-1 1 1 0 0,0-1-1 0 0,0 1 1 0 0,6 2-1 0 0,8 2 2 0 0,-12-3 8 0 0,0 0 0 0 0,0 0 0 0 0,8 5-1 0 0,3 1 52 0 0,9 3 205 0 0,-16-6-166 0 0,0-1-1 0 0,-1-1 1 0 0,1 1 0 0 0,1-2-1 0 0,-1 1 1 0 0,0-1-1 0 0,17 0 1 0 0,-2-2 44 0 0,36-4 0 0 0,-16-5-38 0 0,-42 8-97 0 0,-1 0 0 0 0,0 1 1 0 0,0-1-1 0 0,1 0 0 0 0,-1 0 0 0 0,0 0 0 0 0,0-1 0 0 0,2-1 1 0 0,10-4 34 0 0,65-28 61 0 0,-5 3-52 0 0,-37 14-51 0 0,-32 15 0 0 0,0 0 0 0 0,0 0 0 0 0,1 0 0 0 0,-1 1 0 0 0,1 0 0 0 0,0 0 0 0 0,-1 1 0 0 0,1-1 0 0 0,11 0 0 0 0,-10 1 0 0 0,18 3 0 0 0,-22-2 0 0 0,1 0 0 0 0,0 1 0 0 0,-1-1 0 0 0,1 1 0 0 0,-1 0 0 0 0,1 0 0 0 0,-1 0 0 0 0,0 1 0 0 0,7 3 0 0 0,-1 0 0 0 0,1 1-1 0 0,-1 0 0 0 0,0 0 0 0 0,-1 1 0 0 0,16 16 0 0 0,-14-13 36 0 0,22 17-1 0 0,-29-25 4 0 0,1 0 0 0 0,-1 0 0 0 0,1 0 0 0 0,0-1 0 0 0,-1 0 0 0 0,1 1-1 0 0,0-1 1 0 0,0 0 0 0 0,0-1 0 0 0,0 1 0 0 0,0-1 0 0 0,0 0 0 0 0,0 0 0 0 0,0 0-1 0 0,0 0 1 0 0,1-1 0 0 0,5-1 0 0 0,-1 0-15 0 0,0-1-1 0 0,-1 0 1 0 0,0-1 0 0 0,0 0-1 0 0,0 0 1 0 0,13-9-1 0 0,26-20 41 0 0,-37 25-47 0 0,1 1-1 0 0,0 0 1 0 0,1 0 0 0 0,19-7-1 0 0,-16 7-16 0 0,0-1-1 0 0,18-11 0 0 0,-5-2 130 0 0,-28 20-123 0 0,0 1 0 0 0,1 0 0 0 0,-1 0 0 0 0,1-1 0 0 0,-1 1 0 0 0,1 0 0 0 0,-1 0 0 0 0,0 0 0 0 0,1-1 0 0 0,-1 1 0 0 0,1 0 0 0 0,-1 0-1 0 0,1 0 1 0 0,-1 0 0 0 0,1 0 0 0 0,-1 0 0 0 0,1 0 0 0 0,-1 0 0 0 0,1 0 0 0 0,0 0 0 0 0,1 1 9 0 0,11-4-37 0 0,-10 2-2 0 0,1 0-1 0 0,-1 0 1 0 0,1 1 0 0 0,-1 0-1 0 0,1-1 1 0 0,0 1 0 0 0,-1 0-1 0 0,1 1 1 0 0,-1-1 0 0 0,4 1-1 0 0,14 1-34 0 0,-13 0 66 0 0,-1 1-1 0 0,0-1 0 0 0,0 1 1 0 0,9 6-1 0 0,10 3 20 0 0,-12-6-25 0 0,-11-4 0 0 0,1-1 0 0 0,-1 0 0 0 0,1 0 0 0 0,-1 0 0 0 0,8 1 0 0 0,-9-2 2 0 0,1 0 0 0 0,-1 0-1 0 0,1 1 1 0 0,-1-1-1 0 0,1 1 1 0 0,-1-1 0 0 0,0 1-1 0 0,1 0 1 0 0,-1 0-1 0 0,0 0 1 0 0,3 1 0 0 0,4 3 58 0 0,-2-2-19 0 0,11-2 52 0 0,7-1 13 0 0,-20-1-92 0 0,0 1 0 0 0,-1 0-1 0 0,1-1 1 0 0,0 0 0 0 0,-1 0-1 0 0,1-1 1 0 0,-1 1 0 0 0,5-3-1 0 0,8-3 78 0 0,-16 7-92 0 0,5-2 23 0 0,0 0 0 0 0,-1 0-1 0 0,1-1 1 0 0,-1 0 0 0 0,0 0 0 0 0,6-4 0 0 0,13-12 43 0 0,-14 13-38 0 0,-1-1 0 0 0,15-15 0 0 0,0-1-27 0 0,-17 17 0 0 0,2 3 0 0 0,2 3 0 0 0,-6 0 0 0 0,4 3 0 0 0,12 7 0 0 0,11 3 0 0 0,28 1 0 0 0,-55-13 0 0 0,0 0 0 0 0,0-1 0 0 0,0 0-1 0 0,0 1 1 0 0,9-2 0 0 0,3 0 13 0 0,22-5 47 0 0,-23 2-60 0 0,-13 2 0 0 0,0-1 0 0 0,97-33 118 0 0,-89 34-105 0 0,-8 2-14 0 0,-1 0 1 0 0,0 0 0 0 0,1-1 0 0 0,-1 1-1 0 0,0-1 1 0 0,0 0 0 0 0,1 1 0 0 0,-1-1 0 0 0,3-2-1 0 0,43-10 65 0 0,-42 10-64 0 0,2 1 0 0 0,1-1 0 0 0,-1 1 0 0 0,10-1 0 0 0,-14 2 0 0 0,-5 1 0 0 0,35 0 0 0 0,-30-1 0 0 0,1 1 0 0 0,10 5 0 0 0,11 5 0 0 0,-6-5 11 0 0,-1 0 0 0 0,1-1-1 0 0,0 0 1 0 0,0-2 0 0 0,28 0-1 0 0,-34-3 114 0 0,-1 0 1 0 0,1-1-1 0 0,-1 0 0 0 0,0-1 0 0 0,0 0 0 0 0,25-11 1 0 0,-20 7-168 0 0,0 1 0 0 0,0 0-1 0 0,0 1 1 0 0,1 1 0 0 0,-1 1 0 0 0,36-2 0 0 0,-29 3 176 0 0,-21 1-344 0 0,0 0-1 0 0,-1 1 0 0 0,1-1 0 0 0,0 1 1 0 0,-1 0-1 0 0,1 1 0 0 0,0-1 0 0 0,0 1 1 0 0,-1-1-1 0 0,6 2 0 0 0,1 3-7527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26.3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2304 0 0,'0'0'552'0'0,"0"0"1479"0"0,0 0 647 0 0,0 0 129 0 0,0 0-215 0 0,0 0-1020 0 0,0 0-446 0 0,0 0-86 0 0,0 0-83 0 0,0 0-285 0 0,0 0-120 0 0,0 0-28 0 0,0 0-53 0 0,0 0-208 0 0,0 0-95 0 0,0 0-22 0 0,0 0-8 0 0,0 0-29 0 0,0 0-12 0 0,1 2-1 0 0,3 7-10 0 0,-2-4 43 0 0,1 0 0 0 0,-1 1 0 0 0,2 8 0 0 0,-1-1 144 0 0,8 20 0 0 0,-6-21-278 0 0,-1 0 0 0 0,3 14-1 0 0,20 149 514 0 0,-25-161-428 0 0,0 1-1 0 0,7 18 1 0 0,1 6 64 0 0,-6-26 3 0 0,9 24-1 0 0,-10-31 33 0 0,-2-4 128 0 0,-1-2 11 0 0,0 0-35 0 0,0 0-155 0 0,11-4-44 0 0,-7 2-44 0 0,1 0 0 0 0,-1-1 0 0 0,0 1 0 0 0,0-1 0 0 0,0 0 0 0 0,0 0 0 0 0,-1-1 1 0 0,1 1-1 0 0,-1-1 0 0 0,0 1 0 0 0,0-1 0 0 0,0 0 0 0 0,0 0 0 0 0,-1-1 0 0 0,0 1 0 0 0,3-6 0 0 0,12-22-2 0 0,2 0 0 0 0,26-33 0 0 0,-3 4-8 0 0,8-4-30 0 0,-46 60 0 0 0,1 0 0 0 0,0 0 0 0 0,0 0 0 0 0,7-5 0 0 0,15-14 0 0 0,-23 19 1 0 0,1 1 0 0 0,-1 1-1 0 0,9-7 1 0 0,11-8-16 0 0,-22 16 0 0 0,-1 0-1 0 0,1 1 1 0 0,0 0-1 0 0,0-1 1 0 0,0 1-1 0 0,0 0 1 0 0,4-2-1 0 0,-4 1-37 0 0,-1-5 42 0 0,2 1 26 0 0,-2 5 54 0 0,-1 1-1 0 0,0 0-4 0 0,0 0-72 0 0,0 0-302 0 0,0 0-136 0 0,0 0-1032 0 0,0 0-4216 0 0,0 0-1801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28.3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0 213 2760 0 0,'0'0'505'0'0,"0"0"1081"0"0,0 0 469 0 0,0 0 97 0 0,0 0-181 0 0,0 0-850 0 0,0 0-374 0 0,0 0-71 0 0,0 0-31 0 0,0 0-57 0 0,0 0-20 0 0,0 0-6 0 0,0 0-32 0 0,0 0-122 0 0,0 0-51 0 0,1-1-6 0 0,1-2-274 0 0,0 1-1 0 0,1-1 1 0 0,-1 1 0 0 0,1 0-1 0 0,-1 0 1 0 0,1-1-1 0 0,0 2 1 0 0,6-4-1 0 0,2-2 124 0 0,-10 6-70 0 0,4-11 160 0 0,-4 10-211 0 0,1 0-1 0 0,0-1 1 0 0,0 1-1 0 0,1 1 1 0 0,-1-1-1 0 0,0 0 0 0 0,6-2 1 0 0,-6 2-16 0 0,1 1 1 0 0,0-1-1 0 0,-1 0 1 0 0,0 0-1 0 0,1 0 1 0 0,-1 0-1 0 0,0 0 1 0 0,2-3-1 0 0,11-12 78 0 0,-13 16-126 0 0,0-1 0 0 0,0 1 1 0 0,0-1-1 0 0,0 1 0 0 0,0 0 0 0 0,0 0 0 0 0,4-2 0 0 0,-6 3-15 0 0,0 0 1 0 0,1 0 0 0 0,-1 0-1 0 0,0 0 1 0 0,0 0 0 0 0,1-1-1 0 0,-1 1 1 0 0,0 0 0 0 0,0 0 0 0 0,1 0-1 0 0,-1 0 1 0 0,0-1 0 0 0,0 1-1 0 0,0 0 1 0 0,0 0 0 0 0,1-1-1 0 0,-1 1 1 0 0,0 0 0 0 0,0 0-1 0 0,0-1 1 0 0,0 1 0 0 0,0 0-1 0 0,0 0 1 0 0,0-1 0 0 0,0 1-1 0 0,0-1 1 0 0,1 1 2 0 0,-1-1-1 0 0,0 1 1 0 0,1 0-1 0 0,-1-1 1 0 0,1 1-1 0 0,-1 0 1 0 0,1-1-1 0 0,-1 1 1 0 0,1 0-1 0 0,-1-1 1 0 0,1 1-1 0 0,-1 0 1 0 0,1 0-1 0 0,-1 0 1 0 0,1 0-1 0 0,-1-1 1 0 0,1 1-1 0 0,-1 0 1 0 0,2 0-1 0 0,0 0 1 0 0,4-2 17 0 0,0 1-1 0 0,1 0 1 0 0,-1 0-1 0 0,0 0 1 0 0,10 1 0 0 0,-14 0-10 0 0,-1 0 54 0 0,1 0 6 0 0,27 7 212 0 0,-26-7-271 0 0,1 1 0 0 0,0-1 1 0 0,-1 1-1 0 0,1 0 0 0 0,0 0 0 0 0,-1 1 0 0 0,7 3 0 0 0,-5-3-4 0 0,16 13 131 0 0,4 1 428 0 0,-20-14-512 0 0,-1 0-1 0 0,1-1 0 0 0,-1 0 0 0 0,1 1 0 0 0,0-1 0 0 0,0-1 0 0 0,-1 1 1 0 0,1-1-1 0 0,0 0 0 0 0,0 0 0 0 0,0 0 0 0 0,-1-1 0 0 0,1 1 1 0 0,0-1-1 0 0,7-3 0 0 0,18-5 54 0 0,-30 8-104 0 0,1 1 0 0 0,-1 0 0 0 0,1-1 0 0 0,0 1 0 0 0,-1-1 0 0 0,1 1 0 0 0,0 0 0 0 0,-1 0 0 0 0,1-1 0 0 0,0 1 0 0 0,0 0 0 0 0,-1 0 0 0 0,1 0 0 0 0,0 0 0 0 0,0 0 0 0 0,-1 0 0 0 0,1 0 0 0 0,0 0 0 0 0,0 0 0 0 0,-1 0 0 0 0,2 1 0 0 0,0-1 2 0 0,6-6 50 0 0,-6 3-47 0 0,-2 2-7 0 0,1 0 0 0 0,0 1 0 0 0,0-1 0 0 0,0 0 0 0 0,0 0 0 0 0,0 0 0 0 0,0 1 0 0 0,0-1 0 0 0,0 0 0 0 0,0 1 0 0 0,0-1 0 0 0,0 1 0 0 0,0-1 0 0 0,0 1 0 0 0,2-1 0 0 0,16-6 54 0 0,-15 7-40 0 0,-1-1-1 0 0,0 0 1 0 0,1-1-1 0 0,-1 1 1 0 0,0 0-1 0 0,0-1 1 0 0,0 0-1 0 0,0 0 1 0 0,0 0-1 0 0,3-3 1 0 0,10-9 47 0 0,-14 13-48 0 0,0-1-1 0 0,0 1 0 0 0,0-1 0 0 0,0 1 0 0 0,0-1 1 0 0,0 0-1 0 0,0 0 0 0 0,1-3 0 0 0,-1 2 2 0 0,0 1 0 0 0,0-1 0 0 0,0 1 1 0 0,0 0-1 0 0,1 0 0 0 0,-1 0 0 0 0,0 0 0 0 0,1 1 0 0 0,-1-1 0 0 0,1 0 0 0 0,0 1 0 0 0,-1 0 0 0 0,6-2 0 0 0,25-14 129 0 0,-31 15-717 0 0,3 0 923 0 0,0 2-6815 0 0,5 0-817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0.04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 0 3224 0 0,'0'0'603'0'0,"0"0"1320"0"0,0 0 579 0 0,0 0 114 0 0,0 0-236 0 0,0 0-1104 0 0,0 2-483 0 0,-1 9-255 0 0,0-1 0 0 0,-1 1 0 0 0,-4 13 0 0 0,-4 23 294 0 0,8-26-455 0 0,-7 90 986 0 0,8-93-1253 0 0,2 0 0 0 0,0 1-1 0 0,1-1 1 0 0,5 21 0 0 0,-1-16-38 0 0,-4-13-85 0 0,0 1 1 0 0,1 0-1 0 0,1-1 0 0 0,9 21 0 0 0,-11-28-122 0 0,2 7-1669 0 0,1-10-97 0 0,15 0-92 0 0,-15 0-20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0.3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20 14112 0 0,'0'0'645'0'0,"-1"0"-14"0"0,-1 0-321 0 0,1 0 148 0 0,1 0 107 0 0,0 0 19 0 0,0 0-8 0 0,0 0-62 0 0,9-8 450 0 0,-6 6-934 0 0,0 1 0 0 0,0-1 0 0 0,0 1 0 0 0,0 0 0 0 0,0 0 0 0 0,0 0 0 0 0,0 0-1 0 0,1 1 1 0 0,-1-1 0 0 0,0 1 0 0 0,0 0 0 0 0,1 0 0 0 0,-1 0 0 0 0,5 1 0 0 0,5 1-85 0 0,-1 0 1 0 0,16 6 0 0 0,-25-7 72 0 0,-1 0-11 0 0,0-1-1 0 0,1 1 1 0 0,-1 0-1 0 0,0 0 0 0 0,0 0 1 0 0,0 0-1 0 0,0 0 0 0 0,0 0 1 0 0,0 1-1 0 0,0-1 1 0 0,-1 1-1 0 0,1-1 0 0 0,0 1 1 0 0,-1-1-1 0 0,1 1 0 0 0,-1 0 1 0 0,0 0-1 0 0,1 0 1 0 0,-1 0-1 0 0,0 0 0 0 0,0 0 1 0 0,0 0-1 0 0,-1 0 0 0 0,1 1 1 0 0,0-1-1 0 0,-1 0 1 0 0,1 4-1 0 0,-1-1 6 0 0,0 1 0 0 0,-1-1 0 0 0,0 1 0 0 0,0-1 1 0 0,0 1-1 0 0,0-1 0 0 0,-1 0 0 0 0,0 0 0 0 0,0 1 0 0 0,-4 6 0 0 0,-6 7 157 0 0,0-1-1 0 0,-18 22 0 0 0,-7 10 253 0 0,2-5-11 0 0,30-39-766 0 0,4-7 81 0 0,2-4-310 0 0,-1 5 552 0 0,8-13-1374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0.6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61 0 7832 0 0,'0'0'602'0'0,"0"0"-80"0"0,0 0 1131 0 0,-1 2 534 0 0,-13 33 3000 0 0,6-13-4301 0 0,-9 41 0 0 0,11-36-567 0 0,3-11-29 0 0,0 0 1 0 0,-2 31-1 0 0,3-8 243 0 0,0 16-93 0 0,3-50-458 0 0,-1 0-1 0 0,1 0 1 0 0,0 0 0 0 0,0-1-1 0 0,0 1 1 0 0,1-1-1 0 0,-1 1 1 0 0,6 8 0 0 0,-5-9-126 0 0,-2-3-28 0 0,1 0 0 0 0,0 1 1 0 0,-1-1-1 0 0,1 0 0 0 0,0 0 0 0 0,0 1 0 0 0,0-1 0 0 0,0 0 0 0 0,0 0 0 0 0,0 0 1 0 0,0 0-1 0 0,1 0 0 0 0,-1-1 0 0 0,0 1 0 0 0,0 0 0 0 0,1-1 0 0 0,1 2 0 0 0,11 2-6591 0 0</inkml:trace>
  <inkml:trace contextRef="#ctx0" brushRef="#br0" timeOffset="1">230 287 17071 0 0,'0'0'388'0'0,"0"0"52"0"0,0 0 30 0 0,0 0-56 0 0,0 2-270 0 0,4 77 2455 0 0,-4-79-2632 0 0,0 1 0 0 0,0-1 0 0 0,0 0-1 0 0,0 1 1 0 0,0-1 0 0 0,1 1 0 0 0,-1-1 0 0 0,0 1-1 0 0,0-1 1 0 0,0 0 0 0 0,0 1 0 0 0,1-1 0 0 0,-1 1 0 0 0,0-1-1 0 0,1 0 1 0 0,-1 1 0 0 0,0-1 0 0 0,1 0 0 0 0,-1 0 0 0 0,0 1-1 0 0,1-1 1 0 0,-1 0 0 0 0,0 0 0 0 0,1 1 0 0 0,-1-1 0 0 0,1 0-1 0 0,-1 0 1 0 0,0 0 0 0 0,1 0 0 0 0,-1 0 0 0 0,1 1 0 0 0,-1-1-1 0 0,1 0 1 0 0,-1 0 0 0 0,1 0 0 0 0,-1 0 0 0 0,0 0 0 0 0,1 0-1 0 0,-1-1 1 0 0,1 1 0 0 0,-1 0 0 0 0,1 0 0 0 0,-1 0 0 0 0,0 0-1 0 0,1-1 1 0 0,20-7-5765 0 0,-6-2-324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1.0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90 13392 0 0,'0'0'612'0'0,"0"0"-15"0"0,0 0-276 0 0,0 0 254 0 0,0 0 156 0 0,0 2 32 0 0,-5 47 1269 0 0,5-45-1917 0 0,0 0-1 0 0,0 0 0 0 0,0 0 0 0 0,1 0 0 0 0,-1 0 0 0 0,1 0 0 0 0,0 0 0 0 0,2 5 0 0 0,2 15 434 0 0,-5-21-384 0 0,6 0 43 0 0,-5-3-206 0 0,-1 1 0 0 0,1-1 0 0 0,-1 1 0 0 0,1-1 1 0 0,-1 0-1 0 0,1 0 0 0 0,-1 1 0 0 0,1-1 0 0 0,0 0 0 0 0,-1 0 0 0 0,1 1 1 0 0,-1-1-1 0 0,1 0 0 0 0,0 0 0 0 0,-1 0 0 0 0,1 0 0 0 0,0 0 1 0 0,-1 0-1 0 0,1 0 0 0 0,0 0 0 0 0,-1 0 0 0 0,2-1 0 0 0,2-1-63 0 0,1 1 0 0 0,-1-2 0 0 0,1 1 0 0 0,-1 0 0 0 0,0-1 0 0 0,0 0 0 0 0,0 0 0 0 0,-1 0 0 0 0,1 0 0 0 0,5-8 0 0 0,3-4-522 0 0,13-22 1 0 0,-22 33 520 0 0,6-11-226 0 0,-1 0 0 0 0,10-30 0 0 0,-7 16 240 0 0,-7 15 86 0 0,-2 9 1643 0 0,2 14-910 0 0,-1-2-701 0 0,-1 0 0 0 0,0 1 1 0 0,-1-1-1 0 0,1 10 0 0 0,3 14 162 0 0,10 46 216 0 0,-12-62-392 0 0,-1 0 1 0 0,0-1-1 0 0,0 27 0 0 0,0 2-13 0 0,-2-31-22 0 0,0 0 1 0 0,0 0 0 0 0,-1 0 0 0 0,-5 22 0 0 0,-17 46 40 0 0,12-44-20 0 0,8-28-28 0 0,-1 0 0 0 0,1-1 0 0 0,-1 1-1 0 0,-6 8 1 0 0,-2 4 13 0 0,9-15-11 0 0,0-1-1 0 0,0 1 1 0 0,-1 0 0 0 0,0-1 0 0 0,0 0 0 0 0,0 0 0 0 0,-5 4 0 0 0,0 0-4 0 0,3-1-33 0 0,5-5-105 0 0,1-2-77 0 0,0 0-956 0 0,-1-2-3937 0 0,-4-5-1684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1.3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51 1 10136 0 0,'0'0'448'0'0,"0"0"96"0"0,-6 6-440 0 0,-3-3-104 0 0,3 7 0 0 0,-3-6 0 0 0,3 5 1672 0 0,-5 0 312 0 0,7 1 63 0 0,4-3 17 0 0,0-7-1376 0 0,0 0-272 0 0,0 0-64 0 0,0 15 0 0 0,0-15-352 0 0,0 0 0 0 0,4 8 0 0 0,-4-8-8311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1.7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57 13 3224 0 0,'0'-11'7994'0'0,"2"9"2095"0"0,25 10-9392 0 0,-19-6-625 0 0,1 0 1 0 0,0 1 0 0 0,-1 0-1 0 0,0 1 1 0 0,13 6-1 0 0,0 3-72 0 0,-12-8 0 0 0,-3 4 0 0 0,-5-6 0 0 0,0 0 0 0 0,0 1 0 0 0,-1-1 0 0 0,1 0 0 0 0,-1 1 0 0 0,0-1 0 0 0,0 1 0 0 0,0-1 0 0 0,0 0 0 0 0,-1 1 0 0 0,1-1 0 0 0,-1 1 0 0 0,0-1 0 0 0,0 0 0 0 0,0 0 0 0 0,-1 0 0 0 0,1 1 0 0 0,-1-1 0 0 0,-2 3 0 0 0,-4 8 0 0 0,-2-1 0 0 0,-18 21 0 0 0,18-23 0 0 0,8-9 0 0 0,-7 7 0 0 0,1 0 0 0 0,0 1 0 0 0,1 0 0 0 0,0 0 0 0 0,1 1 0 0 0,0-1 0 0 0,-8 21 0 0 0,11-21 1 0 0,2-6 2 0 0,-1 1 0 0 0,1 0 0 0 0,0 0 0 0 0,-1 6 0 0 0,2-9 72 0 0,7 7 125 0 0,-6-6-192 0 0,0-1 0 0 0,0 0 0 0 0,1 0 1 0 0,-1 0-1 0 0,1 0 0 0 0,0 0 0 0 0,0 0 0 0 0,-1 0 0 0 0,1-1 1 0 0,0 1-1 0 0,1-1 0 0 0,-1 1 0 0 0,0-1 0 0 0,0 0 0 0 0,0 0 1 0 0,1 0-1 0 0,-1 0 0 0 0,1 0 0 0 0,-1 0 0 0 0,1-1 0 0 0,2 1 0 0 0,9 1 56 0 0,-1-1 0 0 0,26 0-1 0 0,-25-1-52 0 0,-5 0-33 0 0,-4 0 69 0 0,-4 0-288 0 0,0 0 0 0 0,0 0 1 0 0,0 0-1 0 0,0 0 0 0 0,0 0 0 0 0,0 0 1 0 0,0 0-1 0 0,0 0 0 0 0,-1 0 0 0 0,1 0 0 0 0,0-1 1 0 0,0 1-1 0 0,0 0 0 0 0,0-1 0 0 0,0 1 1 0 0,0-1-1 0 0,0 1 0 0 0,-1-1 0 0 0,1 1 0 0 0,0-1 1 0 0,0 1-1 0 0,0-2 0 0 0,5-6-6309 0 0</inkml:trace>
  <inkml:trace contextRef="#ctx0" brushRef="#br0" timeOffset="1">1 239 16328 0 0,'0'0'365'0'0,"0"0"56"0"0,0 0 27 0 0,0 0-48 0 0,0 0-163 0 0,0 0 277 0 0,0 0 152 0 0,0 0 34 0 0,3 0-52 0 0,21-1-389 0 0,-1 0 0 0 0,0-2-1 0 0,0 0 1 0 0,0-2 0 0 0,43-14-1 0 0,-18 3-1555 0 0,18-7-2367 0 0,-39 9 1842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25 9616 0 0,'0'0'438'0'0,"0"0"-8"0"0,0 0-331 0 0,0-1 0 0 0,0 0 0 0 0,0 1 1 0 0,0-1-1 0 0,0 0 0 0 0,0 1 0 0 0,0-1 1 0 0,0 0-1 0 0,0 1 0 0 0,-1-1 0 0 0,1 1 1 0 0,0-1-1 0 0,0 0 0 0 0,0 1 0 0 0,-1-2 1 0 0,-2 0 80 0 0,0 1 0 0 0,0-1 0 0 0,-1 1 0 0 0,1-1 0 0 0,0 1 0 0 0,-1 0 0 0 0,1 0 1 0 0,-1 0-1 0 0,1 1 0 0 0,-5-1 0 0 0,7 1-163 0 0,1 0 0 0 0,-1 0 0 0 0,0 0-1 0 0,1 0 1 0 0,-1 1 0 0 0,0-1 0 0 0,1 0 0 0 0,-1 0 0 0 0,1 1 0 0 0,-1-1 0 0 0,0 0 0 0 0,1 1 0 0 0,-1-1-1 0 0,1 1 1 0 0,-1-1 0 0 0,1 1 0 0 0,0-1 0 0 0,-1 1 0 0 0,1-1 0 0 0,-1 1 0 0 0,-1 1 37 0 0,-24 21 332 0 0,20-19-275 0 0,0 0 0 0 0,0 1 0 0 0,1 0 0 0 0,-1 0 0 0 0,1 1 0 0 0,1-1 0 0 0,-1 1 0 0 0,1 0 0 0 0,0 1 0 0 0,-4 8 0 0 0,-1 7 372 0 0,0 0 1 0 0,-6 30-1 0 0,15-41 63 0 0,9-9-286 0 0,-6-2-322 0 0,2-1 81 0 0,1 1 0 0 0,-1-1 0 0 0,0-1 0 0 0,0 1 0 0 0,0-1-1 0 0,0 1 1 0 0,0-2 0 0 0,-1 1 0 0 0,1 0 0 0 0,-1-1-1 0 0,1 0 1 0 0,-1 0 0 0 0,0 0 0 0 0,5-5 0 0 0,2-3 34 0 0,0 0 1 0 0,-1 0-1 0 0,13-21 0 0 0,-20 28-53 0 0,-1 0 0 0 0,0-1 0 0 0,0 0 0 0 0,0 1 0 0 0,0-1 0 0 0,-1 0 0 0 0,0 0 0 0 0,0 0 0 0 0,0 0 0 0 0,-1 0 0 0 0,0 0 0 0 0,0 0 0 0 0,-1-6 0 0 0,1 4 0 0 0,0-2 0 0 0,-1 8 0 0 0,1 1 0 0 0,0 0-1 0 0,0 0 1 0 0,0 0-1 0 0,0 0 1 0 0,0 0 0 0 0,0 0-1 0 0,0-1 1 0 0,0 1 0 0 0,0 0-1 0 0,0 0 1 0 0,0 0-1 0 0,0 0 1 0 0,-1 0 0 0 0,1 0-1 0 0,0 0 1 0 0,0-1-1 0 0,0 1 1 0 0,0 0 0 0 0,0 0-1 0 0,0 0 1 0 0,-1 0 0 0 0,1 0-1 0 0,0 0 1 0 0,0 0-1 0 0,0 0 1 0 0,0 0 0 0 0,0 0-1 0 0,-1 0 1 0 0,1 0-1 0 0,0 0 1 0 0,0 0 0 0 0,0 0-1 0 0,0 0 1 0 0,0 0 0 0 0,-1 0-1 0 0,1 0 1 0 0,0 1-5 0 0,-1-1 1 0 0,1 1 0 0 0,-1 0-1 0 0,1-1 1 0 0,-1 1 0 0 0,1 0-1 0 0,0 0 1 0 0,-1-1 0 0 0,1 1-1 0 0,0 0 1 0 0,0 0 0 0 0,0-1-1 0 0,0 1 1 0 0,-1 0 0 0 0,1 0-1 0 0,0 1 1 0 0,1 19 7 0 0,-1-13-6 0 0,-1 10-4 0 0,1 17 23 0 0,0-33-26 0 0,1 0 1 0 0,-1 1-1 0 0,0-1 0 0 0,1 0 0 0 0,-1 0 0 0 0,1 0 0 0 0,0 1 1 0 0,0-1-1 0 0,0 0 0 0 0,0 0 0 0 0,2 2 0 0 0,-1-1-222 0 0,1 1 0 0 0,0-1 0 0 0,0 0-1 0 0,0 0 1 0 0,0-1 0 0 0,0 1 0 0 0,1-1 0 0 0,-1 1-1 0 0,1-1 1 0 0,0 0 0 0 0,0-1 0 0 0,6 3 0 0 0,-6-2-1296 0 0,4 3-8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2.0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0 17015 0 0,'0'0'388'0'0,"0"0"52"0"0,0 0 30 0 0,0 0-56 0 0,2 2-190 0 0,114 133 4471 0 0,-112-130-4665 0 0,0 1 0 0 0,-1 0 0 0 0,1 0 0 0 0,-1 0 0 0 0,-1 0 0 0 0,1 1 0 0 0,-1-1 0 0 0,-1 1 0 0 0,1 0 0 0 0,-1-1 0 0 0,0 1 0 0 0,0 0 0 0 0,-1 0 0 0 0,0 0 0 0 0,0 0 0 0 0,-1-1 0 0 0,0 1 0 0 0,0 0 0 0 0,0 0 0 0 0,-1-1 0 0 0,0 1 0 0 0,-1-1 0 0 0,-2 7 0 0 0,-81 140 30 0 0,19-38-2324 0 0,52-92 1093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2.4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2760 0 0,'0'0'803'0'0,"0"0"2328"0"0,0 0 1021 0 0,0 0 206 0 0,0 0-493 0 0,0 0-2225 0 0,0 0-979 0 0,0 0-197 0 0,0 0-128 0 0,3 2-348 0 0,2 1-566 0 0,0 0-1 0 0,1 0 1 0 0,-1-1 0 0 0,1 1-1 0 0,0-1 1 0 0,0-1 0 0 0,10 3-1 0 0,-13-4-5920 0 0</inkml:trace>
  <inkml:trace contextRef="#ctx0" brushRef="#br0" timeOffset="1">112 194 7832 0 0,'0'0'602'0'0,"-1"3"-395"0"0,-10 38 3442 0 0,7-11 6587 0 0,5-31-10302 0 0,-1 0 0 0 0,1 0-1 0 0,-1 0 1 0 0,0 0 0 0 0,1 1 0 0 0,-1-1 0 0 0,1 0 0 0 0,0 0-1 0 0,-1 1 1 0 0,1-1 0 0 0,0 0 0 0 0,0 0 0 0 0,1-1-699 0 0,9-8-6720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2.7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 1 15288 0 0,'0'0'348'0'0,"0"1"49"0"0,-2 39 187 0 0,-13 64 0 0 0,7-54 80 0 0,-2 24 559 0 0,0 105 0 0 0,16-84-2033 0 0,-6-92 542 0 0,1-1 0 0 0,-1 1 0 0 0,1-1 0 0 0,0 0 1 0 0,0 1-1 0 0,0-1 0 0 0,2 3 0 0 0,-2-3-850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3.1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92 18487 0 0,'0'-1'93'0'0,"0"-1"1"0"0,1 0-1 0 0,-1 0 0 0 0,0 1 0 0 0,1-1 0 0 0,-1 0 0 0 0,1 1 0 0 0,-1-1 0 0 0,1 1 0 0 0,0-1 0 0 0,-1 0 0 0 0,1 1 0 0 0,0 0 0 0 0,0-1 0 0 0,0 1 0 0 0,2-2 0 0 0,6-10 332 0 0,-8 10-418 0 0,1 1 0 0 0,0 0 0 0 0,-1-1 0 0 0,1 1 0 0 0,0 0 0 0 0,0 0 0 0 0,1 0 0 0 0,-1 1 0 0 0,0-1 0 0 0,1 0 0 0 0,-1 1 0 0 0,1 0 0 0 0,-1-1 0 0 0,5 0 0 0 0,5-2 167 0 0,25-6 0 0 0,-26 8-96 0 0,-1 0-60 0 0,-1 0 0 0 0,1 1 0 0 0,-1 0 0 0 0,1 1 0 0 0,-1 0 0 0 0,1 1 0 0 0,0 0 0 0 0,-1 0 0 0 0,1 1 0 0 0,15 5 0 0 0,-23-6-15 0 0,0 0 0 0 0,0 0 0 0 0,0 0 0 0 0,0 1 0 0 0,0-1 0 0 0,0 1 0 0 0,0-1 0 0 0,-1 1-1 0 0,1 0 1 0 0,-1 0 0 0 0,1 0 0 0 0,-1 0 0 0 0,0 0 0 0 0,1 0 0 0 0,-1 0 0 0 0,0 0 0 0 0,0 1 0 0 0,-1-1-1 0 0,1 0 1 0 0,0 1 0 0 0,-1-1 0 0 0,1 0 0 0 0,-1 1 0 0 0,0-1 0 0 0,0 1 0 0 0,0-1 0 0 0,0 0 0 0 0,0 1-1 0 0,-1 2 1 0 0,-1 3-4 0 0,1 1 0 0 0,-2 0 0 0 0,1 0 0 0 0,-1-1 0 0 0,0 1 0 0 0,-8 12 0 0 0,6-12-32 0 0,-1 0 0 0 0,0-1 0 0 0,0 0 0 0 0,-1 0 0 0 0,-7 7 0 0 0,9-10-124 0 0,1-1-1 0 0,-1 0 1 0 0,0-1-1 0 0,0 1 1 0 0,0-1-1 0 0,-1 0 1 0 0,1 0-1 0 0,-1-1 1 0 0,-8 3-1 0 0,12-4-801 0 0,2-1-37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3.4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 0 16783 0 0,'0'0'382'0'0,"-1"2"54"0"0,-2 3-287 0 0,1 1 1 0 0,-1 0 0 0 0,1 0-1 0 0,0 1 1 0 0,1-1 0 0 0,-2 10-1 0 0,1 0-157 0 0,0 23-1 0 0,-4 55 699 0 0,2-56-212 0 0,-1-3-40 0 0,3-19-134 0 0,-1 24 1 0 0,3-37-284 0 0,-1 14 227 0 0,2 1 0 0 0,4 29 0 0 0,-1-19-64 0 0,-4-23-139 0 0,0 0-1 0 0,1 0 1 0 0,0 0-1 0 0,0 0 1 0 0,0-1-1 0 0,0 1 1 0 0,4 8-1 0 0,-4-11 20 0 0,-1-2-26 0 0,2-3-92 0 0,1-1 32 0 0,-1 0-1 0 0,0 0 1 0 0,1 0 0 0 0,-2 0-1 0 0,1-1 1 0 0,1-4-1 0 0,10-22-108 0 0,4-2 77 0 0,-12 22 109 0 0,0 0-1 0 0,1 1 1 0 0,11-15-1 0 0,1-2-41 0 0,-16 23-12 0 0,1-1 0 0 0,0 1 0 0 0,0 0 1 0 0,0 0-1 0 0,0 0 0 0 0,0 0 0 0 0,1 0 0 0 0,5-3 0 0 0,-5 5 17 0 0,-1 1-1 0 0,1-1 1 0 0,-1 1 0 0 0,1 0 0 0 0,0 1-1 0 0,-1-1 1 0 0,1 1 0 0 0,0-1 0 0 0,-1 1-1 0 0,1 0 1 0 0,0 0 0 0 0,-1 1-1 0 0,1-1 1 0 0,0 1 0 0 0,-1 0 0 0 0,6 1-1 0 0,-7-1-12 0 0,-1 1-1 0 0,1-1 0 0 0,-1 0 0 0 0,1 0 0 0 0,-1 0 1 0 0,0 1-1 0 0,1-1 0 0 0,-1 1 0 0 0,0-1 1 0 0,0 1-1 0 0,0 0 0 0 0,0-1 0 0 0,0 1 0 0 0,-1 0 1 0 0,1 0-1 0 0,0-1 0 0 0,0 3 0 0 0,7 35 20 0 0,-7-32 12 0 0,-1-4-24 0 0,1 0 0 0 0,-1-1 1 0 0,0 1-1 0 0,-1 0 0 0 0,1-1 0 0 0,0 1 0 0 0,-1 0 0 0 0,0-1 0 0 0,1 1 0 0 0,-3 3 0 0 0,-1 11 37 0 0,-7 35-409 0 0,11-49-507 0 0,0-3-278 0 0,0 0-58 0 0,0 0-12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3.8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124 15 15056 0 0,'0'0'693'0'0,"-1"-5"219"0"0,0 4-883 0 0,1 0 0 0 0,-1 1 0 0 0,1-1 0 0 0,-1 0-1 0 0,1 0 1 0 0,-1 1 0 0 0,0-1 0 0 0,1 0 0 0 0,-1 1 0 0 0,0-1 0 0 0,0 1 0 0 0,1-1 0 0 0,-1 1 0 0 0,-1-1 0 0 0,0 2 334 0 0,-1-1-174 0 0,1 0 0 0 0,-1 1-1 0 0,1-1 1 0 0,-1 0 0 0 0,0 1 0 0 0,1-1 0 0 0,-1 1-1 0 0,1 0 1 0 0,-1 0 0 0 0,1 0 0 0 0,-1 0 0 0 0,1 1-1 0 0,0-1 1 0 0,0 0 0 0 0,0 1 0 0 0,-1 0-1 0 0,1-1 1 0 0,1 1 0 0 0,-1 0 0 0 0,-2 3 0 0 0,-1 2-48 0 0,1 1 1 0 0,0-1 0 0 0,0 1-1 0 0,-4 15 1 0 0,-4 8 94 0 0,8-23-178 0 0,0 1-1 0 0,1-1 1 0 0,0 1-1 0 0,-3 15 1 0 0,6-21-41 0 0,-1-1 0 0 0,1 1 1 0 0,0 0-1 0 0,0 0 0 0 0,0 0 1 0 0,0 0-1 0 0,1 0 0 0 0,-1 0 0 0 0,1-1 1 0 0,0 1-1 0 0,-1 0 0 0 0,1 0 1 0 0,0-1-1 0 0,1 1 0 0 0,-1 0 0 0 0,0-1 1 0 0,1 1-1 0 0,3 3 0 0 0,-3-3-12 0 0,0-1-1 0 0,1 0 0 0 0,-1 0 0 0 0,1 0 0 0 0,-1 0 1 0 0,1-1-1 0 0,-1 1 0 0 0,5 1 0 0 0,-6-2-16 0 0,0-1 0 0 0,1 1-1 0 0,-1-1 1 0 0,0 0 0 0 0,0 0-1 0 0,0 0 1 0 0,0 0-1 0 0,1 1 1 0 0,-1-2 0 0 0,0 1-1 0 0,0 0 1 0 0,0 0 0 0 0,0 0-1 0 0,0 0 1 0 0,1-1-1 0 0,-1 1 1 0 0,0 0 0 0 0,0-1-1 0 0,0 1 1 0 0,0-1 0 0 0,0 0-1 0 0,0 1 1 0 0,0-1-1 0 0,0 0 1 0 0,0 1 0 0 0,0-2-1 0 0,5-3-152 0 0,-1 0-1 0 0,0 0 1 0 0,-1 0-1 0 0,1-1 1 0 0,-1 1-1 0 0,0-1 1 0 0,0 0-1 0 0,-1-1 1 0 0,0 1-1 0 0,0 0 1 0 0,0-1-1 0 0,-1 0 1 0 0,3-13-1 0 0,10-74-162 0 0,-15 81 223 0 0,0 13 150 0 0,0-1 0 0 0,0 1 0 0 0,0 0 0 0 0,0-1 0 0 0,0 1 0 0 0,0-1 0 0 0,0 1 0 0 0,0-1 0 0 0,0 1 0 0 0,0 0 0 0 0,0-1 0 0 0,-1 1 0 0 0,1-1 0 0 0,0 1 0 0 0,0 0 0 0 0,0-1-1 0 0,-1 1 1 0 0,1 0 0 0 0,0-1 0 0 0,0 1 0 0 0,-1 0 0 0 0,1-1 0 0 0,0 1 0 0 0,-1 0 0 0 0,0-1 0 0 0,1 1-11 0 0,-1 1 0 0 0,1-1 0 0 0,-1 0-1 0 0,1 1 1 0 0,0-1 0 0 0,-1 0 0 0 0,1 1 0 0 0,0-1 0 0 0,-1 1-1 0 0,1-1 1 0 0,0 1 0 0 0,-1-1 0 0 0,1 1 0 0 0,0-1 0 0 0,0 1-1 0 0,0-1 1 0 0,-1 1 0 0 0,1-1 0 0 0,0 1 0 0 0,0-1 0 0 0,0 1 0 0 0,0-1-1 0 0,0 1 1 0 0,0 0 0 0 0,0-1 0 0 0,0 1 0 0 0,0-1 0 0 0,0 1-1 0 0,0-1 1 0 0,0 1 0 0 0,1 0 0 0 0,3 22 16 0 0,-4-21-10 0 0,3 12-8 0 0,1-1 0 0 0,0 1 0 0 0,1 0 0 0 0,1-1 0 0 0,10 19 0 0 0,-15-30-204 0 0,0 0 0 0 0,0-1-1 0 0,1 1 1 0 0,-1-1 0 0 0,1 1-1 0 0,-1-1 1 0 0,1 1 0 0 0,0-1 0 0 0,-1 0-1 0 0,1 0 1 0 0,0 0 0 0 0,0 0-1 0 0,0 0 1 0 0,0 0 0 0 0,0 0-1 0 0,2 0 1 0 0,10 0-1411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4.1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120 46 10592 0 0,'0'0'818'0'0,"0"-1"-532"0"0,-1-1-246 0 0,1 0 0 0 0,0 1 1 0 0,0-1-1 0 0,-1 0 0 0 0,1 1 0 0 0,-1-1 1 0 0,0 0-1 0 0,1 1 0 0 0,-1-1 1 0 0,0 1-1 0 0,0-1 0 0 0,0 1 1 0 0,0 0-1 0 0,-1-2 0 0 0,-8-12 3702 0 0,9 14-3617 0 0,1 1 0 0 0,-1-1 0 0 0,1 1 1 0 0,-1 0-1 0 0,0-1 0 0 0,1 1 0 0 0,-1 0 0 0 0,1 0 0 0 0,-1-1 0 0 0,0 1 0 0 0,1 0 0 0 0,-1 0 0 0 0,0 0 1 0 0,1 0-1 0 0,-1 0 0 0 0,0 0 0 0 0,0 0 0 0 0,1 0 0 0 0,-1 0 0 0 0,0 0 0 0 0,1 0 0 0 0,-1 0 0 0 0,0 0 1 0 0,1 1-1 0 0,-1-1 0 0 0,0 0 0 0 0,1 1 0 0 0,-1-1 0 0 0,1 0 0 0 0,-2 1 0 0 0,-18 10 866 0 0,16-8-881 0 0,1-1 0 0 0,0 1 0 0 0,0 0-1 0 0,0 0 1 0 0,0 1 0 0 0,0-1 0 0 0,1 1-1 0 0,0-1 1 0 0,-1 1 0 0 0,1 0 0 0 0,0 0-1 0 0,-2 6 1 0 0,3-7-78 0 0,0-1 1 0 0,1 1-1 0 0,-1-1 0 0 0,0 1 0 0 0,1 0 0 0 0,0-1 1 0 0,0 1-1 0 0,-1 0 0 0 0,1-1 0 0 0,1 1 1 0 0,-1 0-1 0 0,0-1 0 0 0,1 1 0 0 0,-1-1 1 0 0,1 1-1 0 0,0-1 0 0 0,0 1 0 0 0,0-1 1 0 0,0 1-1 0 0,0-1 0 0 0,2 3 0 0 0,5 2 21 0 0,-1 0 1 0 0,1 0-1 0 0,0-1 0 0 0,0 0 0 0 0,1-1 0 0 0,0 0 0 0 0,13 6 0 0 0,10 5-30 0 0,-22-9-23 0 0,-8 1 0 0 0,-3-5 0 0 0,0 0 0 0 0,0 0 0 0 0,0 0 0 0 0,0-1 0 0 0,-1 1 0 0 0,1 0 0 0 0,-1-1 0 0 0,1 1 0 0 0,-1-1 0 0 0,0 0 0 0 0,0 0 0 0 0,-4 4 0 0 0,-2 3 0 0 0,3-5 2 0 0,1 0 0 0 0,-1 0-1 0 0,0-1 1 0 0,0 1 0 0 0,0-1-1 0 0,0 0 1 0 0,-6 2 0 0 0,-40 14-301 0 0,31-15-144 0 0,18-4 33 0 0,2 0-786 0 0,0 0-350 0 0,0 0-70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4.7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51 37 16208 0 0,'0'0'365'0'0,"0"0"56"0"0,0 0 26 0 0,-9 1 87 0 0,-8 7-432 0 0,16-7 35 0 0,-1 0 0 0 0,1 0 0 0 0,0 0 0 0 0,0 0 0 0 0,0 0 0 0 0,0 1 1 0 0,0-1-1 0 0,0 0 0 0 0,0 0 0 0 0,0 1 0 0 0,1-1 0 0 0,-1 0 0 0 0,0 1 0 0 0,1-1 0 0 0,-1 1 1 0 0,1-1-1 0 0,-1 1 0 0 0,1 2 0 0 0,-5 36 970 0 0,2-13-409 0 0,3-25-663 0 0,0-1 0 0 0,0 1 0 0 0,0 0-1 0 0,0-1 1 0 0,0 1 0 0 0,0-1 0 0 0,1 1 0 0 0,-1-1-1 0 0,0 1 1 0 0,1-1 0 0 0,-1 1 0 0 0,1-1-1 0 0,0 1 1 0 0,0-1 0 0 0,-1 1 0 0 0,1-1 0 0 0,0 0-1 0 0,0 0 1 0 0,0 1 0 0 0,0-1 0 0 0,0 0-1 0 0,1 0 1 0 0,-1 0 0 0 0,2 1 0 0 0,1 1 32 0 0,-1-1 1 0 0,1 0-1 0 0,-1 0 1 0 0,1 0-1 0 0,0 0 1 0 0,0 0 0 0 0,0-1-1 0 0,5 2 1 0 0,-5-3-113 0 0,0 0 1 0 0,0 1 0 0 0,0-1-1 0 0,0-1 1 0 0,0 1 0 0 0,0-1 0 0 0,0 1-1 0 0,-1-1 1 0 0,1 0 0 0 0,4-2-1 0 0,1-1-175 0 0,0 0 0 0 0,16-10 0 0 0,-23 13 203 0 0,-1 0 1 0 0,1 0-1 0 0,-1 0 1 0 0,1 0-1 0 0,-1 0 1 0 0,0-1 0 0 0,0 1-1 0 0,0 0 1 0 0,0-1-1 0 0,0 1 1 0 0,0-1-1 0 0,0 1 1 0 0,0-1 0 0 0,0 1-1 0 0,-1-1 1 0 0,1-2-1 0 0,0 2 17 0 0,-1 1 0 0 0,0 0-1 0 0,0 0 1 0 0,0 0-1 0 0,0 0 1 0 0,-1-1 0 0 0,1 1-1 0 0,0 0 1 0 0,0 0 0 0 0,-1 0-1 0 0,1 0 1 0 0,-1 0 0 0 0,1 0-1 0 0,-1 0 1 0 0,1 0-1 0 0,-1 0 1 0 0,0 0 0 0 0,1 0-1 0 0,-1 0 1 0 0,0 0 0 0 0,0 0-1 0 0,0 1 1 0 0,1-1-1 0 0,-1 0 1 0 0,0 1 0 0 0,-2-2-1 0 0,-104-62 423 0 0,95 59-379 0 0,9 4-50 0 0,0-1-1 0 0,0 1 0 0 0,1 0 0 0 0,-1-1 0 0 0,0 0 1 0 0,1 0-1 0 0,-5-4 0 0 0,6 6-437 0 0,1 0-165 0 0,0 0-35 0 0,1-1-175 0 0,7-3-224 0 0,0 1 1 0 0,0 0-1 0 0,0 1 0 0 0,14-3 1 0 0,10 0-845 0 0</inkml:trace>
  <inkml:trace contextRef="#ctx0" brushRef="#br0" timeOffset="1">255 15 15000 0 0,'0'0'686'0'0,"0"0"-15"0"0,0 0-303 0 0,0 0 317 0 0,0 2 180 0 0,17 32 1438 0 0,-11-25-2125 0 0,-1 1 0 0 0,0 0 0 0 0,-1 1 0 0 0,0-1-1 0 0,-1 1 1 0 0,3 14 0 0 0,0 9 29 0 0,-4-27-200 0 0,-1-1 0 0 0,0 1 0 0 0,0 0 1 0 0,0-1-1 0 0,-1 1 0 0 0,0 0 0 0 0,-1 12 0 0 0,-4-7-7 0 0,0-6 1 0 0,2-9 16 0 0,2-10 65 0 0,0-10 29 0 0,0 13-51 0 0,1 1 0 0 0,0-1 1 0 0,0 1-1 0 0,1-1 0 0 0,0 1 0 0 0,4-12 0 0 0,2 1 87 0 0,-2 3 222 0 0,1 0 0 0 0,1 1 0 0 0,14-24 0 0 0,-19 39-311 0 0,-1-1-1 0 0,1 0 1 0 0,-1 1 0 0 0,1-1-1 0 0,0 1 1 0 0,0-1 0 0 0,-1 1-1 0 0,1 0 1 0 0,0 0 0 0 0,0 0 0 0 0,0 0-1 0 0,5-2 1 0 0,27-4 602 0 0,-25 6-533 0 0,-2 0-103 0 0,0 1-1 0 0,0 1 1 0 0,1-1-1 0 0,-1 1 1 0 0,0 1-1 0 0,0-1 1 0 0,0 1-1 0 0,8 4 0 0 0,3-1-143 0 0,6 4-2016 0 0,-21-8-6426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6.0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10 10624 0 0,'0'0'488'0'0,"0"0"-12"0"0,0 0-152 0 0,0 0 496 0 0,0 0 253 0 0,0 0 51 0 0,0 0-44 0 0,0 0-228 0 0,0 0-99 0 0,0 0-17 0 0,11 4 1547 0 0,33-4-1395 0 0,67-8 1 0 0,-96 6-864 0 0,0 1 1 0 0,19 1-1 0 0,-18 0-4 0 0,22-1-1 0 0,-8 0-237 0 0,-19 1-8219 0 0,-11 0 2458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6.4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14 15520 0 0,'0'0'712'0'0,"0"0"-17"0"0,-2 2-449 0 0,-4 4-150 0 0,4-5 260 0 0,2-1 108 0 0,0 0 14 0 0,0 0-18 0 0,0 0-82 0 0,169 4 2311 0 0,-139-4-2659 0 0,0-2 0 0 0,48-9-1 0 0,-15-1-1358 0 0,-53 11 355 0 0,-7 1-2011 0 0,-3 0-3350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24 8784 0 0,'0'0'398'0'0,"1"-1"-3"0"0,2-1-135 0 0,-14-8 1180 0 0,8 8-1092 0 0,-1 1 0 0 0,0-1 0 0 0,0 1-1 0 0,-1-1 1 0 0,1 1 0 0 0,0 1 0 0 0,0-1 0 0 0,0 1 0 0 0,-1-1 0 0 0,-5 1 0 0 0,7 1 281 0 0,1 0-562 0 0,-1-1 1 0 0,0 1-1 0 0,1 0 1 0 0,-1 0-1 0 0,0 0 1 0 0,1 0-1 0 0,-1 1 1 0 0,1-1-1 0 0,0 1 1 0 0,-1-1-1 0 0,1 1 1 0 0,0 0-1 0 0,-2 2 1 0 0,-7 5 151 0 0,7-6-161 0 0,1 0 0 0 0,-1 0 0 0 0,1 1 0 0 0,-1 0 1 0 0,1-1-1 0 0,0 1 0 0 0,0 0 0 0 0,1 1 0 0 0,-1-1 0 0 0,1 0 0 0 0,0 1 1 0 0,0-1-1 0 0,0 1 0 0 0,1 0 0 0 0,0-1 0 0 0,0 1 0 0 0,-1 7 0 0 0,-1 11-58 0 0,2-20 0 0 0,1-1 0 0 0,-1 1 0 0 0,1 0 0 0 0,-1 0 0 0 0,1 0 0 0 0,0 0 0 0 0,0 0 0 0 0,0 0 0 0 0,1 0 0 0 0,-1 0 0 0 0,1-1 0 0 0,-1 1 0 0 0,1 0 0 0 0,2 5 0 0 0,-2-7 0 0 0,-1 0 0 0 0,1 1 0 0 0,0-1 0 0 0,0 0 0 0 0,-1 0 0 0 0,1 0 0 0 0,0 0 0 0 0,0 0 0 0 0,0 0 0 0 0,0 0 0 0 0,1 0 0 0 0,-1 0 0 0 0,0 0 0 0 0,0-1 0 0 0,0 1 0 0 0,1 0 0 0 0,-1-1 0 0 0,0 1 0 0 0,1-1 0 0 0,-1 1 0 0 0,0-1 0 0 0,1 0 0 0 0,-1 0 0 0 0,1 1 0 0 0,-1-1 0 0 0,1 0 0 0 0,-1 0 0 0 0,0-1 0 0 0,2 1 0 0 0,2 0 0 0 0,-3-1 1 0 0,1 1-1 0 0,-1 0 1 0 0,1-1-1 0 0,-1 0 0 0 0,1 0 1 0 0,-1 0-1 0 0,1 0 1 0 0,-1 0-1 0 0,0 0 0 0 0,1-1 1 0 0,2-1-1 0 0,23-21-58 0 0,-23 19 2 0 0,-3 4 22 0 0,-1-1 0 0 0,1 0 0 0 0,-1 0 1 0 0,0 0-1 0 0,0 0 0 0 0,1 0 0 0 0,-1 0 0 0 0,0 0 0 0 0,-1 0 0 0 0,1-1 0 0 0,0 1 0 0 0,-1 0 1 0 0,1-4-1 0 0,1-32-172 0 0,-2 27 162 0 0,0-30 645 0 0,0 43-580 0 0,1-1 0 0 0,-1 1 0 0 0,1-1-1 0 0,0 1 1 0 0,0 0 0 0 0,0-1 0 0 0,0 0-1 0 0,0 1 1 0 0,2 1 0 0 0,2 3-13 0 0,1 3-8 0 0,-1 1 0 0 0,1 0 0 0 0,-1 0 0 0 0,-1 0 0 0 0,0 1 0 0 0,-1-1 0 0 0,0 1 0 0 0,0 0 0 0 0,-1 0 0 0 0,1 18 0 0 0,-2-19 6 0 0,-1 1-1 0 0,-1-1 1 0 0,0 1-1 0 0,0-1 1 0 0,-5 15-1 0 0,-18 47 94 0 0,11-36-39 0 0,5-16-24 0 0,-1 0-1 0 0,-1 0 0 0 0,0-1 0 0 0,-2-1 0 0 0,0 0 0 0 0,-22 25 0 0 0,33-41-35 0 0,-1 0 0 0 0,0 1 0 0 0,0-1 0 0 0,0 0 0 0 0,0-1 0 0 0,0 1 0 0 0,0 0 0 0 0,-1-1 0 0 0,1 1 0 0 0,0-1 0 0 0,-1 0 0 0 0,1 0 0 0 0,-1 0 0 0 0,0 0 0 0 0,1 0 0 0 0,-1 0 0 0 0,0-1 0 0 0,1 1 0 0 0,-5-1 0 0 0,7 0-6 0 0,0 0 1 0 0,-1 0 0 0 0,1 0-1 0 0,0 0 1 0 0,-1 0-1 0 0,1-1 1 0 0,0 1-1 0 0,-1 0 1 0 0,1 0 0 0 0,0 0-1 0 0,0-1 1 0 0,-1 1-1 0 0,1 0 1 0 0,0 0-1 0 0,0-1 1 0 0,-1 1 0 0 0,1 0-1 0 0,0 0 1 0 0,0-1-1 0 0,0 1 1 0 0,-1 0-1 0 0,1-1 1 0 0,0 1 0 0 0,0 0-1 0 0,0-1 1 0 0,0 1-1 0 0,0-1 1 0 0,0 1 0 0 0,-2-12-59 0 0,2 9 31 0 0,-1-10-1036 0 0,1 0 0 0 0,0 1 0 0 0,1-1-1 0 0,0 0 1 0 0,5-20 0 0 0,-6 32 1034 0 0,9-37-2258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7.2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77 0 5984 0 0,'0'0'464'0'0,"0"0"-90"0"0,0 0 764 0 0,0 0 364 0 0,0 2 70 0 0,-3 117 3407 0 0,-24 164-2198 0 0,21-199-2256 0 0,-3 16 101 0 0,-10 5-84 0 0,13-60-347 0 0,2-13-147 0 0,3-28-49 0 0,1-4-2 0 0,-1 1-1 0 0,1 0 1 0 0,0 0-1 0 0,0 0 1 0 0,0 0 0 0 0,0 0-1 0 0,0 0 1 0 0,0 0-1 0 0,0 0 1 0 0,0-1 0 0 0,0 1-1 0 0,0 0 1 0 0,1 0-1 0 0,-1 0 1 0 0,0 0 0 0 0,0 0-1 0 0,1 0 1 0 0,-1-1-1 0 0,1 1 1 0 0,-1 0 0 0 0,1 0-1 0 0,-1 0 1 0 0,2 0-1 0 0,8-19-2748 0 0,-6 9 1655 0 0,0-1-1 0 0,-1 1 1 0 0,0-1-1 0 0,0 0 1 0 0,2-17-1 0 0,-2 5-812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7.6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0 333 5528 0 0,'10'-21'165'0'0,"-7"15"-110"0"0,0-1-1 0 0,0-1 0 0 0,0 1 1 0 0,-1 0-1 0 0,0-1 0 0 0,0 1 0 0 0,1-9 1 0 0,-2 2 1134 0 0,0 0 0 0 0,2 0 0 0 0,0 0 0 0 0,0 0 0 0 0,7-16 0 0 0,14-14 637 0 0,-18 33-1347 0 0,0 0 0 0 0,0 0 1 0 0,2 0-1 0 0,-1 1 1 0 0,1 1-1 0 0,18-18 0 0 0,-25 26-433 0 0,0 0-1 0 0,0 0 1 0 0,0 0-1 0 0,1 0 0 0 0,-1 0 1 0 0,0 0-1 0 0,0 1 1 0 0,1-1-1 0 0,-1 0 0 0 0,0 1 1 0 0,1-1-1 0 0,-1 1 1 0 0,0 0-1 0 0,1-1 0 0 0,-1 1 1 0 0,1 0-1 0 0,-1 0 0 0 0,1 0 1 0 0,-1 0-1 0 0,1 0 1 0 0,-1 0-1 0 0,0 0 0 0 0,1 0 1 0 0,-1 0-1 0 0,1 1 1 0 0,-1-1-1 0 0,0 1 0 0 0,1-1 1 0 0,-1 1-1 0 0,0 0 1 0 0,1-1-1 0 0,-1 1 0 0 0,0 0 1 0 0,0 0-1 0 0,0 0 0 0 0,0 0 1 0 0,1 0-1 0 0,0 1 1 0 0,3 5-42 0 0,1 0 0 0 0,-1 0 1 0 0,-1 0-1 0 0,1 1 1 0 0,2 8-1 0 0,-4-11 43 0 0,0 2-47 0 0,0-1 0 0 0,0 1 0 0 0,-1 0 0 0 0,0 1 0 0 0,0-1 0 0 0,-1 0 0 0 0,0 1 0 0 0,0-1 0 0 0,-1 0 0 0 0,0 1 0 0 0,0-1 0 0 0,-3 15 0 0 0,-2-1 0 0 0,-1 1 0 0 0,-17 40 0 0 0,22-58 0 0 0,-4 6 0 0 0,0 0 0 0 0,-1-1-1 0 0,1 0 1 0 0,-2 0 0 0 0,1-1 0 0 0,-1 0-1 0 0,-13 12 1 0 0,-1 2-18 0 0,18-20-2 0 0,0 1-1 0 0,0-1 0 0 0,0 0 0 0 0,-1 0 0 0 0,1 0 1 0 0,-1-1-1 0 0,1 1 0 0 0,-1-1 0 0 0,0 0 0 0 0,1 0 0 0 0,-1 0 1 0 0,0 0-1 0 0,-6-1 0 0 0,-9 4-84 0 0,16-3 33 0 0,3-1 26 0 0,0 0 106 0 0,0 0 42 0 0,0 0-11 0 0,0 0-10 0 0,5 8 10 0 0,0 0-1 0 0,1 0 0 0 0,0 0 1 0 0,0-1-1 0 0,10 9 1 0 0,11 14 110 0 0,41 57 247 0 0,-39-58-374 0 0,-8-9-76 0 0,-19-17-223 0 0,1 0 1 0 0,0-1-1 0 0,0 1 0 0 0,0-1 0 0 0,0 0 0 0 0,0 0 0 0 0,0 0 0 0 0,4 2 0 0 0,-5-3-935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7.9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10 119 2760 0 0,'0'0'125'0'0,"-1"0"-3"0"0,-6 0 435 0 0,6 0 2204 0 0,1 0 958 0 0,0 0 185 0 0,1 2-438 0 0,1 4-2335 0 0,-2-5-1060 0 0,0 1 0 0 0,1-1 0 0 0,-1 0-1 0 0,0 0 1 0 0,1 0 0 0 0,-1 0 0 0 0,0 0 0 0 0,1 0-1 0 0,0 0 1 0 0,-1 0 0 0 0,1 0 0 0 0,0 0 0 0 0,-1 0-1 0 0,1 0 1 0 0,0 0 0 0 0,0 0 0 0 0,0-1 0 0 0,0 1 0 0 0,-1 0-1 0 0,1-1 1 0 0,0 1 0 0 0,0 0 0 0 0,1-1 0 0 0,0 1-1 0 0,56 11 654 0 0,-43-8-647 0 0,0 0-1 0 0,1-2 1 0 0,0 0-1 0 0,-1 0 1 0 0,17-2-1 0 0,-22 0-99 0 0,0-2-1 0 0,0 1 1 0 0,0-1-1 0 0,0-1 1 0 0,11-4-1 0 0,-16 5-38 0 0,0 0 1 0 0,-1-1-1 0 0,1 1 0 0 0,0-1 0 0 0,-1-1 1 0 0,1 1-1 0 0,-1 0 0 0 0,0-1 0 0 0,0 0 1 0 0,6-8-1 0 0,-8 10 6 0 0,-1 0 1 0 0,0 0-1 0 0,0 0 0 0 0,0 0 1 0 0,-1 1-1 0 0,1-1 1 0 0,0-1-1 0 0,-1 1 0 0 0,1 0 1 0 0,-1 0-1 0 0,0 0 0 0 0,0 0 1 0 0,0 0-1 0 0,0 0 0 0 0,0 0 1 0 0,0 0-1 0 0,0 0 0 0 0,-1-1 1 0 0,1 1-1 0 0,-1 0 0 0 0,0 0 1 0 0,1 0-1 0 0,-1 0 1 0 0,0 1-1 0 0,0-1 0 0 0,0 0 1 0 0,0 0-1 0 0,-1 0 0 0 0,1 1 1 0 0,-2-2-1 0 0,-1-3 0 0 0,-1 1 0 0 0,0 1 0 0 0,0-1 1 0 0,-1 1-1 0 0,1 0 0 0 0,-1 0 0 0 0,0 1 0 0 0,-7-4 0 0 0,8 5 135 0 0,-1-1-1 0 0,0 1 0 0 0,0 0 1 0 0,0 1-1 0 0,0-1 1 0 0,0 1-1 0 0,0 1 0 0 0,-1-1 1 0 0,1 1-1 0 0,0 0 1 0 0,0 0-1 0 0,0 1 1 0 0,0 0-1 0 0,-1 0 0 0 0,1 0 1 0 0,0 1-1 0 0,0 0 1 0 0,1 0-1 0 0,-1 0 0 0 0,0 1 1 0 0,1 0-1 0 0,-1 0 1 0 0,1 1-1 0 0,0-1 1 0 0,0 1-1 0 0,-5 5 0 0 0,5-3 46 0 0,0-1 0 0 0,0 1 1 0 0,0 0-1 0 0,1 0 0 0 0,0 1 0 0 0,0-1 0 0 0,1 1 0 0 0,0 0 0 0 0,0 0 0 0 0,-3 12 0 0 0,4-13-59 0 0,1 0 1 0 0,1 0-1 0 0,-1 0 0 0 0,1 0 0 0 0,0 0 1 0 0,0 0-1 0 0,1 0 0 0 0,0 0 1 0 0,0 0-1 0 0,0 0 0 0 0,1 0 0 0 0,0-1 1 0 0,0 1-1 0 0,3 6 0 0 0,4 7 79 0 0,-7-13-103 0 0,1 0 0 0 0,-1 0 0 0 0,1-1-1 0 0,0 0 1 0 0,1 1 0 0 0,-1-1 0 0 0,1 0 0 0 0,0-1 0 0 0,0 1-1 0 0,1-1 1 0 0,-1 0 0 0 0,8 5 0 0 0,-5-4-201 0 0,0-2 0 0 0,1 1 1 0 0,0-1-1 0 0,-1 0 0 0 0,1-1 1 0 0,1 1-1 0 0,-1-2 0 0 0,0 1 0 0 0,0-1 1 0 0,1 0-1 0 0,-1-1 0 0 0,0 0 0 0 0,1-1 1 0 0,-1 1-1 0 0,0-1 0 0 0,0-1 1 0 0,1 0-1 0 0,-1 0 0 0 0,10-4 0 0 0,9-7-1024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8.2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120 1 4144 0 0,'0'0'319'0'0,"-2"2"-210"0"0,-3 3 674 0 0,1 0-1 0 0,-1 1 1 0 0,1 0 0 0 0,1 0-1 0 0,-1 1 1 0 0,-4 10 0 0 0,-14 46 6920 0 0,12-30-6559 0 0,-5 14-129 0 0,3 0 0 0 0,-11 80 0 0 0,21-102-784 0 0,2-1 0 0 0,1 1 0 0 0,0-1 0 0 0,2 1 0 0 0,1-1 0 0 0,1 0 0 0 0,9 26 0 0 0,-10-39-361 0 0,0 0 0 0 0,0 0 0 0 0,2 0 0 0 0,-1 0 0 0 0,1-1 0 0 0,1 0 0 0 0,0 0 0 0 0,0-1 0 0 0,14 14 0 0 0,4-3-7889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8.7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20 2304 0 0,'0'0'101'0'0,"0"0"422"0"0,0 0 1686 0 0,0 0 742 0 0,0 0 149 0 0,0 0-282 0 0,0 0-1310 0 0,0 0-572 0 0,0 0-116 0 0,0 11 1068 0 0,-5 14-1008 0 0,4-22-823 0 0,0 0-1 0 0,0 0 1 0 0,0 0 0 0 0,0 1-1 0 0,1-1 1 0 0,0 0-1 0 0,-1 0 1 0 0,1 1 0 0 0,0-1-1 0 0,2 6 1 0 0,3 9 137 0 0,12 24 0 0 0,-9-25-187 0 0,10 33 0 0 0,-8-14-7 0 0,-2-7 0 0 0,6 41 0 0 0,12 60 199 0 0,-23-123-131 0 0,-1 0 0 0 0,9 13 0 0 0,2 9 297 0 0,-13-26-195 0 0,0-3 4 0 0,2 0 2 0 0,-1 0-145 0 0,0 0 1 0 0,0 0-1 0 0,0 0 0 0 0,0 0 0 0 0,0 0 0 0 0,0 0 0 0 0,0 0 0 0 0,0-1 0 0 0,0 1 0 0 0,0 0 1 0 0,-1-1-1 0 0,1 1 0 0 0,0-1 0 0 0,0 1 0 0 0,0-1 0 0 0,0 1 0 0 0,-1-1 0 0 0,1 1 0 0 0,0-1 0 0 0,0 0 1 0 0,-1 0-1 0 0,1 1 0 0 0,-1-1 0 0 0,1 0 0 0 0,0-1 0 0 0,18-28 520 0 0,-14 21-349 0 0,6-10 84 0 0,7-11-139 0 0,18-43 0 0 0,-21 34-137 0 0,-2 7-10 0 0,19-37 0 0 0,-18 39 0 0 0,-1-1 0 0 0,16-58 0 0 0,-8 7 0 0 0,-20 74-12 0 0,-1 7-86 0 0,0 1-176 0 0,0 0-70 0 0,0 0-9 0 0,-5 4-1663 0 0,4-3 193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9.2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14 145 2760 0 0,'0'0'125'0'0,"-1"-1"-3"0"0,-1-6 227 0 0,1 6 1331 0 0,1 1-1396 0 0,-1 0 1 0 0,1 0-1 0 0,0 0 0 0 0,-1 0 1 0 0,1 0-1 0 0,0 0 1 0 0,-1 0-1 0 0,1 0 0 0 0,0 0 1 0 0,-1 0-1 0 0,1 0 0 0 0,0 0 1 0 0,-1 0-1 0 0,1 0 1 0 0,0 0-1 0 0,0-1 0 0 0,-1 1 1 0 0,1 0-1 0 0,0 0 0 0 0,-1 0 1 0 0,1 0-1 0 0,0-1 1 0 0,0 1-1 0 0,-1 0 0 0 0,1 0 1 0 0,0-1-1 0 0,0 1 0 0 0,0 0 1 0 0,-1 0-1 0 0,1-1 1 0 0,0 1-1 0 0,0 0 0 0 0,0-1 1 0 0,0 1-1 0 0,-1-1 1 0 0,2 0-117 0 0,-1 0 1 0 0,0 0 0 0 0,0 0-1 0 0,0 1 1 0 0,1-1-1 0 0,-1 0 1 0 0,0 0 0 0 0,1 0-1 0 0,-1 0 1 0 0,1 0 0 0 0,-1 1-1 0 0,2-2 1 0 0,0-1-85 0 0,0 0-1 0 0,1 0 0 0 0,-1 1 1 0 0,1-1-1 0 0,-1 1 1 0 0,7-4-1 0 0,-5 4 129 0 0,0-1-1 0 0,0 1 1 0 0,0-1-1 0 0,-1 0 0 0 0,1 0 1 0 0,2-4-1 0 0,-3 4-133 0 0,0 0-1 0 0,0 0 1 0 0,0 1-1 0 0,1-1 1 0 0,-1 1-1 0 0,1-1 1 0 0,5-2-1 0 0,-3 3-48 0 0,0-1 1 0 0,-1-1-1 0 0,8-4 0 0 0,-10 6-9 0 0,-1 0 0 0 0,1 0 0 0 0,0 0 0 0 0,0 0 0 0 0,0 1 0 0 0,0-1-1 0 0,1 1 1 0 0,-1 0 0 0 0,0 0 0 0 0,0 0 0 0 0,5-1 0 0 0,-6 2 81 0 0,-2 0-78 0 0,1 0-1 0 0,0-1 0 0 0,-1 1 0 0 0,1 0 0 0 0,0 0 0 0 0,0 0 1 0 0,-1 0-1 0 0,1 0 0 0 0,0 0 0 0 0,0 0 0 0 0,-1 0 1 0 0,1 0-1 0 0,0 0 0 0 0,0 0 0 0 0,-1 0 0 0 0,1 0 0 0 0,0 0 1 0 0,1 1-1 0 0,13 5 950 0 0,-6 3-703 0 0,15 15 94 0 0,49 41 1 0 0,-70-63-359 0 0,-1 0 1 0 0,1-1-1 0 0,0 1 0 0 0,0-1 1 0 0,0 1-1 0 0,0-1 1 0 0,0 0-1 0 0,0 0 1 0 0,0-1-1 0 0,0 1 1 0 0,1-1-1 0 0,-1 1 1 0 0,0-1-1 0 0,0 0 0 0 0,1 0 1 0 0,-1 0-1 0 0,0-1 1 0 0,0 1-1 0 0,0-1 1 0 0,4-1-1 0 0,0 0-4 0 0,0 0 0 0 0,-1-1 0 0 0,1-1 0 0 0,-1 1 0 0 0,1-1 0 0 0,-1 0 0 0 0,7-6 0 0 0,-11 8 18 0 0,0 0 0 0 0,1-1 0 0 0,-1 1 1 0 0,-1-1-1 0 0,1 1 0 0 0,0-1 0 0 0,-1 0 0 0 0,1 1 0 0 0,-1-1 0 0 0,0 0 0 0 0,0 0 0 0 0,0 0 0 0 0,1-4 0 0 0,-1-1-138 0 0,0-1 1 0 0,0 1-1 0 0,0-11 0 0 0,-7 8-2623 0 0,6 11 1348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39.9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123 155 3224 0 0,'0'0'661'0'0,"0"0"1568"0"0,0 0 687 0 0,-2 1 136 0 0,1-1-2712 0 0,1 0-1 0 0,-1 0 1 0 0,1 1 0 0 0,-1-1-1 0 0,0 0 1 0 0,1 0-1 0 0,-1 1 1 0 0,1-1-1 0 0,-1 0 1 0 0,1 1 0 0 0,-1-1-1 0 0,1 1 1 0 0,0-1-1 0 0,-1 0 1 0 0,1 1-1 0 0,-1-1 1 0 0,1 1 0 0 0,0-1-1 0 0,-1 1 1 0 0,1-1-1 0 0,0 1 1 0 0,0 0 0 0 0,-1-1-1 0 0,1 1 1 0 0,0-1-1 0 0,0 1 1 0 0,0 0-1 0 0,2 10-306 0 0,-2-10-1 0 0,1 0 0 0 0,0 1 0 0 0,0-1-1 0 0,-1 0 1 0 0,1 0 0 0 0,0 1 0 0 0,0-1-1 0 0,0 0 1 0 0,0 0 0 0 0,1 0 0 0 0,-1 0-1 0 0,0 0 1 0 0,0 0 0 0 0,1 0 0 0 0,-1-1 0 0 0,0 1-1 0 0,1 0 1 0 0,-1-1 0 0 0,1 1 0 0 0,-1-1-1 0 0,1 0 1 0 0,-1 1 0 0 0,1-1 0 0 0,-1 0-1 0 0,3 0 1 0 0,3 0 8 0 0,1 0 0 0 0,0-1 1 0 0,-1 0-1 0 0,9-2 0 0 0,7-2 37 0 0,-17 4-77 0 0,0-1 0 0 0,0 0 0 0 0,0 0 0 0 0,-1-1 0 0 0,1 1 0 0 0,0-1 0 0 0,-1-1 0 0 0,8-5 0 0 0,-1 1 0 0 0,-2 0 0 0 0,-9 6 0 0 0,0 0 0 0 0,0 0 0 0 0,0-1 0 0 0,0 1 0 0 0,-1 0 0 0 0,1 0 0 0 0,0-1 0 0 0,-1 1 0 0 0,0 0 0 0 0,1-1 0 0 0,-1 1 0 0 0,0 0 0 0 0,0-1 0 0 0,-1 1 0 0 0,1-3 0 0 0,-1-1 0 0 0,0 1 0 0 0,-1-1 0 0 0,1 1 0 0 0,-1 0 0 0 0,-3-7 0 0 0,3 7-13 0 0,0 0-1 0 0,-1 1 1 0 0,0-1-1 0 0,0 1 1 0 0,-1-1-1 0 0,1 1 0 0 0,-1 0 1 0 0,0 1-1 0 0,0-1 1 0 0,0 0-1 0 0,-6-3 1 0 0,7 5 3 0 0,-1 1 0 0 0,1-1 1 0 0,0 0-1 0 0,-1 1 1 0 0,1 0-1 0 0,-1 0 0 0 0,0 0 1 0 0,1 0-1 0 0,-1 0 0 0 0,0 1 1 0 0,0 0-1 0 0,1 0 1 0 0,-1 0-1 0 0,0 0 0 0 0,-6 1 1 0 0,4 1 8 0 0,0 0 1 0 0,-1 0 0 0 0,1 0-1 0 0,0 1 1 0 0,0 0-1 0 0,0 0 1 0 0,1 0 0 0 0,-8 6-1 0 0,0 3 19 0 0,0-1 0 0 0,0 2-1 0 0,1 0 1 0 0,1 0 0 0 0,0 1 0 0 0,-9 16-1 0 0,16-24 6 0 0,1 0 0 0 0,0 0 0 0 0,0 0 0 0 0,0 1 0 0 0,1-1 0 0 0,0 0 0 0 0,0 1 0 0 0,1 0 0 0 0,0-1 0 0 0,0 1 0 0 0,0 10 0 0 0,1-10 0 0 0,0 8 80 0 0,3 23-1 0 0,-3-34-59 0 0,1 0-1 0 0,0 0 1 0 0,0 0 0 0 0,0 0-1 0 0,1 0 1 0 0,-1 0 0 0 0,1 0 0 0 0,0 0-1 0 0,0-1 1 0 0,4 5 0 0 0,-3-3-13 0 0,1 0 1 0 0,1 0 0 0 0,-1-1 0 0 0,1 1 0 0 0,-1-1-1 0 0,1-1 1 0 0,0 1 0 0 0,1-1 0 0 0,-1 1 0 0 0,0-1-1 0 0,1-1 1 0 0,0 1 0 0 0,0-1 0 0 0,0 0 0 0 0,0-1-1 0 0,0 1 1 0 0,0-1 0 0 0,0 0 0 0 0,10 0 0 0 0,10-1-126 0 0,-12 1-6 0 0,25-3-1 0 0,-34 2 48 0 0,-1-1 1 0 0,1 0-1 0 0,-1 0 0 0 0,1-1 0 0 0,-1 1 0 0 0,0-1 0 0 0,0 0 0 0 0,1 0 0 0 0,4-4 1 0 0,-1 0-346 0 0,-3 4-271 0 0,-1-1 0 0 0,-1 0 0 0 0,1 0-1 0 0,6-6 1 0 0,-3-1-6497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40.5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14 10880 0 0,'0'0'497'0'0,"0"0"-8"0"0,2-2-311 0 0,-1 1-15 0 0,1-1-1 0 0,0 1 1 0 0,0 0 0 0 0,0 0 0 0 0,0 0 0 0 0,0 0 0 0 0,0 0 0 0 0,1 0-1 0 0,-1 1 1 0 0,0-1 0 0 0,0 1 0 0 0,1 0 0 0 0,-1-1 0 0 0,0 1 0 0 0,4 0 0 0 0,-1 1 127 0 0,-1 0 0 0 0,1-1 0 0 0,0 2 1 0 0,-1-1-1 0 0,1 0 0 0 0,-1 1 1 0 0,6 3-1 0 0,0 1 197 0 0,0 0 0 0 0,0 1 0 0 0,0 0 0 0 0,-1 0 0 0 0,14 16 0 0 0,-21-21-456 0 0,-1 1 0 0 0,1 0 1 0 0,0-1-1 0 0,-1 1 0 0 0,1 0 0 0 0,-1 0 0 0 0,0 0 0 0 0,0 0 0 0 0,0 3 1 0 0,0-2-8 0 0,1 0 0 0 0,-1 0 0 0 0,1 0 0 0 0,3 8 0 0 0,-3-10-14 0 0,0 0 1 0 0,-1 0-1 0 0,0 0 0 0 0,1 0 0 0 0,-1 1 1 0 0,0-1-1 0 0,0 1 0 0 0,0-1 1 0 0,0 1-1 0 0,-1-1 0 0 0,1 1 0 0 0,-1-1 1 0 0,0 1-1 0 0,1-1 0 0 0,-1 1 0 0 0,0 0 1 0 0,0-1-1 0 0,-1 1 0 0 0,1-1 1 0 0,-1 1-1 0 0,1 0 0 0 0,-1-1 0 0 0,-1 5 1 0 0,-1-2-8 0 0,1-3 4 0 0,1 0 0 0 0,-1 1 0 0 0,1-1 0 0 0,0 0-1 0 0,0 1 1 0 0,0 0 0 0 0,0-1 0 0 0,1 1 0 0 0,-1 0-1 0 0,1-1 1 0 0,-1 6 0 0 0,1-4 14 0 0,0 0 0 0 0,-1 0 0 0 0,1 0 0 0 0,-1 0 0 0 0,0 0 0 0 0,0 0 0 0 0,-1 0 0 0 0,1-1 1 0 0,-1 1-1 0 0,0 0 0 0 0,0-1 0 0 0,0 1 0 0 0,0-1 0 0 0,-1 0 0 0 0,1 0 0 0 0,-1 0 0 0 0,0 0 0 0 0,-4 4 0 0 0,-3 0-60 0 0,-1 0 1 0 0,1 0-1 0 0,-1-1 0 0 0,-19 8 1 0 0,29-13-7 0 0,0-1-1 0 0,-1 1 1 0 0,1-1 0 0 0,0 1 0 0 0,0-1 0 0 0,0 0 0 0 0,0 1-1 0 0,-1-1 1 0 0,1 0 0 0 0,0 0 0 0 0,0 0 0 0 0,0 0 0 0 0,-1 0 0 0 0,1 0-1 0 0,0 0 1 0 0,0-1 0 0 0,-1 1 0 0 0,1 0 0 0 0,0-1 0 0 0,0 1-1 0 0,0 0 1 0 0,0-1 0 0 0,0 0 0 0 0,0 1 0 0 0,0-1 0 0 0,0 0 0 0 0,0 1-1 0 0,-1-2 1 0 0,-5-3-1067 0 0,-3 0-684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40.9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10 16096 0 0,'0'0'737'0'0,"0"0"-15"0"0,0 0-368 0 0,0 0 175 0 0,0 0 130 0 0,0 0 21 0 0,0 0-50 0 0,0 0-234 0 0,0-1-404 0 0,0 1 1 0 0,0 0-1 0 0,-1-1 0 0 0,1 1 0 0 0,0 0 0 0 0,0-1 0 0 0,0 1 0 0 0,0-1 0 0 0,0 1 0 0 0,0 0 1 0 0,0-1-1 0 0,0 1 0 0 0,1-1 0 0 0,-1 1 0 0 0,0 0 0 0 0,0-1 0 0 0,0 1 0 0 0,0 0 0 0 0,0-1 1 0 0,1 1-1 0 0,-1 0 0 0 0,0-1 0 0 0,1 0 0 0 0,6 1-1141 0 0,-5 0-61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41.2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99 0 2304 0 0,'0'0'503'0'0,"0"0"1271"0"0,0 0 561 0 0,-2 2 110 0 0,-12 8 468 0 0,11-9-2602 0 0,0 1 0 0 0,0 0 0 0 0,0 0-1 0 0,1 0 1 0 0,-1 0 0 0 0,1 1 0 0 0,-1-1-1 0 0,1 1 1 0 0,0-1 0 0 0,-3 6 0 0 0,2-3 41 0 0,0 0 0 0 0,0 1 1 0 0,-7 8-1 0 0,8-11-261 0 0,-1-1 0 0 0,1 1 0 0 0,0 0 0 0 0,1 0 0 0 0,-1 1 0 0 0,0-1 0 0 0,1 0 0 0 0,-1 1 0 0 0,1-1 0 0 0,0 0 0 0 0,0 5 0 0 0,-5 21 398 0 0,4-23-349 0 0,1 0 0 0 0,0 0-1 0 0,0 1 1 0 0,0 8 0 0 0,0-10-57 0 0,1 0 0 0 0,1 0 0 0 0,-1 1 0 0 0,1-1 0 0 0,0 0 0 0 0,0 0 0 0 0,0-1 0 0 0,0 1-1 0 0,4 6 1 0 0,-4-8-76 0 0,1 0 0 0 0,0 0 0 0 0,-1-1-1 0 0,1 1 1 0 0,1-1 0 0 0,2 4 0 0 0,-3-5-4 0 0,-1 0 0 0 0,0 0 0 0 0,1 0 1 0 0,-1-1-1 0 0,1 1 0 0 0,-1 0 0 0 0,1-1 1 0 0,0 1-1 0 0,-1-1 0 0 0,1 0 0 0 0,-1 1 1 0 0,1-1-1 0 0,0 0 0 0 0,1 0 0 0 0,16-1 58 0 0,-15-1-64 0 0,-1 0 5 0 0,0 0 2 0 0,0 0-1 0 0,-1 0 0 0 0,1 0 0 0 0,0-1 0 0 0,0 1 1 0 0,-1-1-1 0 0,0 1 0 0 0,1-1 0 0 0,-1 0 0 0 0,2-3 1 0 0,7-9-60 0 0,-10 14 44 0 0,0 0-1 0 0,0 0 0 0 0,0-1 0 0 0,0 1 0 0 0,0 0 0 0 0,-1-1 1 0 0,1 1-1 0 0,-1-1 0 0 0,1 1 0 0 0,-1 0 0 0 0,1-1 0 0 0,-1 0 1 0 0,1-2-1 0 0,-1 3 0 0 0,0-1 1 0 0,1 0-1 0 0,-1 0 1 0 0,0 1-1 0 0,1-1 0 0 0,0 0 1 0 0,-1 1-1 0 0,1-1 1 0 0,1-1-1 0 0,1 0 1 0 0,-3 2 11 0 0,1 1 1 0 0,0-1-1 0 0,-1 0 1 0 0,1 1 0 0 0,-1-1-1 0 0,1 0 1 0 0,-1 0-1 0 0,0 1 1 0 0,1-1 0 0 0,-1 0-1 0 0,0 0 1 0 0,0 0 0 0 0,1 0-1 0 0,-1 1 1 0 0,0-2-1 0 0,0 7 1 0 0,1 0 0 0 0,0 0 0 0 0,0 0 0 0 0,2 6 0 0 0,1 5 0 0 0,-2-10 20 0 0,0 0 1 0 0,1-1-1 0 0,-1 0 0 0 0,1 1 0 0 0,0-1 0 0 0,1 0 0 0 0,-1 0 0 0 0,1-1 0 0 0,0 1 0 0 0,0-1 1 0 0,0 0-1 0 0,10 7 0 0 0,-12-9-14 0 0,1 0 0 0 0,-1 0 1 0 0,1-1-1 0 0,0 1 0 0 0,0-1 1 0 0,0 0-1 0 0,0 0 0 0 0,0 0 0 0 0,0 0 1 0 0,0-1-1 0 0,0 1 0 0 0,0-1 1 0 0,0 1-1 0 0,0-1 0 0 0,1 0 1 0 0,-1-1-1 0 0,0 1 0 0 0,0 0 0 0 0,5-2 1 0 0,-3 0-5 0 0,1 0 0 0 0,-1-1 0 0 0,0 0 0 0 0,0 1 0 0 0,-1-2 0 0 0,1 1 1 0 0,0 0-1 0 0,-1-1 0 0 0,0 0 0 0 0,5-6 0 0 0,-7 8 11 0 0,0-1 0 0 0,0 0 0 0 0,0 0-1 0 0,-1 0 1 0 0,1-1 0 0 0,-1 1 0 0 0,0 0 0 0 0,1-1 0 0 0,-2 1 0 0 0,1 0 0 0 0,0-1-1 0 0,-1 1 1 0 0,1-5 0 0 0,-1 2 26 0 0,0 0 0 0 0,0 0 0 0 0,-1 0 0 0 0,1 0-1 0 0,-2 0 1 0 0,-2-12 0 0 0,-1 1 138 0 0,4 14-124 0 0,0-1 1 0 0,0 1-1 0 0,0 0 1 0 0,-1-1 0 0 0,1 1-1 0 0,-1 0 1 0 0,0 0-1 0 0,-2-4 1 0 0,3 6-35 0 0,0 0 0 0 0,1 0 1 0 0,-1 0-1 0 0,0 0 0 0 0,1 0 1 0 0,-1 0-1 0 0,1 0 0 0 0,0 0 1 0 0,-1-1-1 0 0,1 1 0 0 0,0 0 1 0 0,0 0-1 0 0,-1-2 0 0 0,1 1 109 0 0,-1 2-21 0 0,-5-3-250 0 0,4 3-701 0 0,2 0-265 0 0,0 0-1126 0 0,0 0-4324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11088 0 0,'0'0'505'0'0,"0"0"-9"0"0,-1 2-216 0 0,-7 18 341 0 0,1 0-1 0 0,1 1 1 0 0,0 0 0 0 0,2 0-1 0 0,0 0 1 0 0,2 1-1 0 0,-1 29 1 0 0,3-50-600 0 0,0-1 0 0 0,0 1 0 0 0,0-1 0 0 0,0 1 1 0 0,0-1-1 0 0,0 1 0 0 0,0-1 0 0 0,0 1 0 0 0,0-1 0 0 0,0 1 0 0 0,0-1 0 0 0,0 1 0 0 0,0-1 0 0 0,1 1 0 0 0,-1-1 0 0 0,0 1 0 0 0,0-1 1 0 0,1 0-1 0 0,-1 1 0 0 0,0-1 0 0 0,0 1 0 0 0,1-1 0 0 0,0 1 0 0 0,-1-1-14 0 0,1 0 0 0 0,-1 0-1 0 0,1 0 1 0 0,-1 0 0 0 0,0 0 0 0 0,1 0 0 0 0,-1 0-1 0 0,1-1 1 0 0,-1 1 0 0 0,1 0 0 0 0,-1 0 0 0 0,0 0-1 0 0,1-1 1 0 0,-1 1 0 0 0,1 0 0 0 0,-1 0 0 0 0,0-1-1 0 0,1 1 1 0 0,-1 0 0 0 0,1-1 0 0 0,16-22 65 0 0,-10 12-44 0 0,-2-1-1 0 0,1 0 0 0 0,-2 0 0 0 0,5-17 0 0 0,-4 11 1 0 0,11-23 0 0 0,-11 31-28 0 0,-1 0 0 0 0,6-18 0 0 0,-10 28 0 0 0,0 0-1 0 0,0 0 0 0 0,0 0 0 0 0,0 0 0 0 0,0 0 1 0 0,0 0-1 0 0,0 0 0 0 0,0 0 0 0 0,0 0 1 0 0,0 0-1 0 0,0 0 0 0 0,0 0 0 0 0,0 0 0 0 0,0 1 1 0 0,0-1-1 0 0,0 0 0 0 0,0 0 0 0 0,0 0 0 0 0,0 0 1 0 0,0 0-1 0 0,0 0 0 0 0,0 0 0 0 0,0 0 0 0 0,0 0 1 0 0,1 0-1 0 0,-1 0 0 0 0,0 0 0 0 0,0 0 0 0 0,0 0 1 0 0,0 0-1 0 0,0 0 0 0 0,0 0 0 0 0,0 0 0 0 0,0 0 1 0 0,0 0-1 0 0,0 0 0 0 0,0 0 0 0 0,0 0 1 0 0,0 0-1 0 0,1 0 0 0 0,-1 0 0 0 0,0 0 0 0 0,0 0 1 0 0,0 0-1 0 0,0 0 0 0 0,0 0 0 0 0,0 0 0 0 0,0 0 1 0 0,0 0-1 0 0,0 0 0 0 0,0 0 0 0 0,0 0 0 0 0,0 0 1 0 0,0 0-1 0 0,0 0 0 0 0,1 0 0 0 0,-1 0 0 0 0,0 0 1 0 0,0 0-1 0 0,0 0 0 0 0,0 0 0 0 0,0-1 0 0 0,0 1 1 0 0,0 0-1 0 0,0 0 0 0 0,0 0 0 0 0,5 11-17 0 0,2 13 17 0 0,-6-7 2 0 0,-1 1-1 0 0,0-1 0 0 0,-5 31 0 0 0,1-6 53 0 0,1-14-58 0 0,1-16-113 0 0,1 1-1 0 0,0 0 1 0 0,2 20-1 0 0,1-33-294 0 0,10-2-903 0 0,0-6-385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41.6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64 14832 0 0,'0'0'678'0'0,"0"0"-14"0"0,0 0-321 0 0,0 0 219 0 0,0 0 145 0 0,0 0 28 0 0,3 0-42 0 0,96-4 1259 0 0,-83 3-1994 0 0,0-1-1 0 0,-1-1 1 0 0,1 0-1 0 0,-1-1 1 0 0,15-7 0 0 0,14-2-2100 0 0,-40 12 1101 0 0,0-1-1 0 0,0 1 1 0 0,1-1-1 0 0,-1 0 0 0 0,6-4 1 0 0,5-3-4384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41.9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11808 0 0,'0'0'538'0'0,"0"0"-8"0"0,0 0-204 0 0,0 0 400 0 0,0 0 214 0 0,2 2 41 0 0,0 0-783 0 0,-1 1 1 0 0,1 0-1 0 0,-1 0 1 0 0,0 0-1 0 0,0 0 0 0 0,0 0 1 0 0,0 0-1 0 0,1 4 1 0 0,5 19 724 0 0,-5-20-736 0 0,-1 0-1 0 0,1 0 1 0 0,-1 1 0 0 0,0-1-1 0 0,-1 0 1 0 0,0 1-1 0 0,0-1 1 0 0,-1 7 0 0 0,1 20 466 0 0,1-21-456 0 0,1 12 352 0 0,1 1-1 0 0,10 41 1 0 0,-12-63-523 0 0,0 0-1 0 0,0 0 1 0 0,0 0-1 0 0,0 0 1 0 0,0-1 0 0 0,1 1-1 0 0,0 0 1 0 0,-1-1-1 0 0,1 1 1 0 0,0-1-1 0 0,0 0 1 0 0,1 1 0 0 0,-1-1-1 0 0,0 0 1 0 0,1 0-1 0 0,-1-1 1 0 0,1 1 0 0 0,-1 0-1 0 0,1-1 1 0 0,0 0-1 0 0,0 0 1 0 0,0 1 0 0 0,0-2-1 0 0,0 1 1 0 0,6 1-1 0 0,-6-2-34 0 0,0 0-1 0 0,0 0 1 0 0,0-1-1 0 0,0 1 1 0 0,0-1-1 0 0,1 1 1 0 0,-1-1-1 0 0,0 0 1 0 0,-1 0-1 0 0,6-3 1 0 0,-3 1-80 0 0,-1 0-1 0 0,0-1 1 0 0,0 0 0 0 0,0 1 0 0 0,5-7-1 0 0,31-31-2716 0 0,-31 28 1380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4:42.5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1 5064 0 0,'0'0'389'0'0,"0"0"-8"0"0,0 0 894 0 0,0 0 418 0 0,0 0 89 0 0,3 7 634 0 0,0-3 1359 0 0,81 53-903 0 0,-64-44-2303 0 0,34 29-1 0 0,-47-36-464 0 0,0 1 0 0 0,0 0 0 0 0,-1 0 0 0 0,0 0 0 0 0,0 1 0 0 0,-1 0-1 0 0,6 12 1 0 0,0 3 134 0 0,-8-18-159 0 0,0 2 0 0 0,0-1 1 0 0,0 0-1 0 0,-1 1 0 0 0,0-1 0 0 0,2 12 0 0 0,-1 1 82 0 0,-2-15-110 0 0,0 0 1 0 0,0 0-1 0 0,-1 1 1 0 0,1-1-1 0 0,-1 0 1 0 0,0 0-1 0 0,0 0 1 0 0,-2 8-1 0 0,-1-1 66 0 0,0-1 0 0 0,-1 0 0 0 0,0 0 0 0 0,-1-1-1 0 0,0 1 1 0 0,-11 14 0 0 0,-2-1 145 0 0,-23 23 0 0 0,11-13-276 0 0,21-25-38 0 0,0 0-1 0 0,0 0 0 0 0,-1-1 0 0 0,-14 9 1 0 0,0 0-691 0 0,-3 2-393 0 0,-7-4-58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9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3224 0 0,'0'0'143'0'0,"0"0"163"0"0,0 0 585 0 0,0 0 254 0 0,0 0 51 0 0,0 0-91 0 0,0 0-423 0 0,0 0-188 0 0,0 0-40 0 0,0 0-44 0 0,0 0-158 0 0,0 0-76 0 0,0 0-14 0 0,2-1 19 0 0,2-1-39 0 0,0 0 0 0 0,1 1 0 0 0,-1 0 0 0 0,1 0 0 0 0,-1 0 1 0 0,8 0-1 0 0,15-4 220 0 0,-9 1-223 0 0,32-2 0 0 0,8-2-55 0 0,37-10 89 0 0,105-5 0 0 0,-167 18-71 0 0,-25 3-37 0 0,-1 1 0 0 0,0 0 0 0 0,1 0-1 0 0,-1 1 1 0 0,14 0 0 0 0,-17 1 17 0 0,0-1 1 0 0,0 0-1 0 0,0-1 0 0 0,7 0 1 0 0,3-1 109 0 0,-12 2-93 0 0,-2 0-3 0 0,0 0-4 0 0,0 0-18 0 0,0 0-8 0 0,0 0-2 0 0,0 0 9 0 0,0 0 39 0 0,0 0 15 0 0,0 0 1 0 0,0 0-10 0 0,0 0-38 0 0,0 0-14 0 0,0 0-2 0 0,0 0 13 0 0,0 0 56 0 0,0 0 25 0 0,0 0 2 0 0,0 0-58 0 0,0 0-239 0 0,0 0-102 0 0,0 0-17 0 0,0 0-38 0 0,0 0-137 0 0,0 0-60 0 0,0 0-11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9:3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4608 0 0,'0'0'353'0'0,"0"0"-137"0"0,0 0 287 0 0,0 0 147 0 0,-1 2 29 0 0,-4 28 1104 0 0,1-25-1216 0 0,1 0 0 0 0,-1 0 1 0 0,-6 5-1 0 0,-33 31 850 0 0,41-39-1314 0 0,0-1 0 0 0,0 1 0 0 0,0-1 0 0 0,0 1 0 0 0,-1-1 0 0 0,1 0 0 0 0,0 0 0 0 0,-5 1 0 0 0,5-1 42 0 0,0 0 1 0 0,0 0-1 0 0,0-1 0 0 0,0 1 0 0 0,0 0 0 0 0,1 1 0 0 0,-1-1 0 0 0,-2 2 1 0 0,13 6 152 0 0,25 16 550 0 0,-33-24-833 0 0,0 0-1 0 0,-1-1 1 0 0,1 1 0 0 0,0 0-1 0 0,-1-1 1 0 0,1 1-1 0 0,0-1 1 0 0,0 1 0 0 0,-1-1-1 0 0,1 0 1 0 0,0 1 0 0 0,0-1-1 0 0,1 1 1 0 0,1 0-4 0 0,-1-1 0 0 0,0 1 1 0 0,0 0-1 0 0,0 0 0 0 0,0 1 0 0 0,0-1 1 0 0,0 0-1 0 0,0 1 0 0 0,0-1 1 0 0,-1 1-1 0 0,3 2 0 0 0,26 26 265 0 0,-28-28-119 0 0,-2-2 3 0 0,1 1-26 0 0,6 5-69 0 0,4 2 303 0 0,-8-6-287 0 0,-1-1 175 0 0,12 3-1369 0 0,-1-4 595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1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3224 0 0,'1'-1'240'0'0,"3"-1"-43"0"0,0-17 2607 0 0,7-12 376 0 0,-10 29-2889 0 0,-1 2-78 0 0,0 0-18 0 0,0 0 14 0 0,0 0 74 0 0,0 0 33 0 0,0 0 4 0 0,0 0-31 0 0,0 2-260 0 0,1 0 0 0 0,-1-1 0 0 0,1 1 0 0 0,0-1 0 0 0,-1 1 0 0 0,1 0 0 0 0,0-1 0 0 0,0 1 0 0 0,0-1 0 0 0,0 1 0 0 0,2 1 0 0 0,6 12 95 0 0,-5-3 20 0 0,-1-8 15 0 0,16 2 159 0 0,-15-5-228 0 0,0 1 0 0 0,0-1 0 0 0,0 0 0 0 0,0 0 0 0 0,0 0 0 0 0,0 0 0 0 0,0-1-1 0 0,0 0 1 0 0,0 0 0 0 0,0 0 0 0 0,0 0 0 0 0,0 0 0 0 0,5-2 0 0 0,9-4 216 0 0,-2-1 0 0 0,1 0 0 0 0,-1-1 0 0 0,28-18 1 0 0,-11-3-180 0 0,-27 23-98 0 0,0 0-1 0 0,1 1 1 0 0,0-1-1 0 0,0 1 1 0 0,14-7-1 0 0,-6 5 47 0 0,-9 4-49 0 0,-1 0 0 0 0,1 0 0 0 0,11-2 0 0 0,11-4-217 0 0,-22 8 204 0 0,-1 0 0 0 0,1 0 0 0 0,-1 1 0 0 0,1-1-1 0 0,-1 2 1 0 0,1-1 0 0 0,0 1 0 0 0,-1-1 0 0 0,1 1 0 0 0,10 4 0 0 0,4 2 51 0 0,-16-6-59 0 0,-1 0-1 0 0,1 1 1 0 0,0-1 0 0 0,-1 1-1 0 0,1 0 1 0 0,-1-1-1 0 0,6 6 1 0 0,-4-3 32 0 0,-2-2-15 0 0,-1 1 1 0 0,0-1-1 0 0,1 0 1 0 0,0 0-1 0 0,-1-1 1 0 0,1 1-1 0 0,0-1 1 0 0,0 1-1 0 0,0-1 1 0 0,0 0-1 0 0,5 1 0 0 0,23 8 128 0 0,-24-7-121 0 0,-1-1-1 0 0,0 0 1 0 0,1 0-1 0 0,-1-1 1 0 0,1 0-1 0 0,9 1 1 0 0,65-6 337 0 0,-67 3-145 0 0,21-4 314 0 0,-11 0-535 0 0,-4 0 0 0 0,-6 2 0 0 0,36-10 45 0 0,-37 9-14 0 0,1 1-1 0 0,16-2 0 0 0,-21 4-30 0 0,-5 0 0 0 0,1 0 0 0 0,-1 0 0 0 0,1 0 0 0 0,-1 0 0 0 0,7-4 0 0 0,26-6 19 0 0,58-9 0 0 0,-45 10 61 0 0,2 1-70 0 0,-46 8-2 0 0,-1 0 0 0 0,1 1-1 0 0,-1-1 1 0 0,1 1 0 0 0,-1 0-1 0 0,12 2 1 0 0,5-1 47 0 0,-19-2-47 0 0,0 1 1 0 0,-1 0 0 0 0,1 0-1 0 0,0 0 1 0 0,0 1-1 0 0,0-1 1 0 0,0 1-1 0 0,-1 0 1 0 0,1-1 0 0 0,4 3-1 0 0,93 46 131 0 0,-94-47-91 0 0,1 0-1 0 0,-1 0 1 0 0,1 0 0 0 0,0-1 0 0 0,-1 0 0 0 0,1 0 0 0 0,12-1-1 0 0,19 3 353 0 0,-14 4-16 0 0,-18-5-327 0 0,1-1 0 0 0,-1 1 0 0 0,0-1-1 0 0,11 1 1 0 0,20-1-8 0 0,-26 0-9 0 0,0 0 0 0 0,0-1 0 0 0,0 0-1 0 0,0-1 1 0 0,11-2 0 0 0,-4 0-40 0 0,0 1 0 0 0,27 0 0 0 0,0 1 0 0 0,16-5 0 0 0,-2-2-96 0 0,-20 1 96 0 0,0 2 0 0 0,1 2 0 0 0,60 3 0 0 0,-55 0 0 0 0,-6 3 0 0 0,-29-2 0 0 0,0 0 0 0 0,18-1 0 0 0,111-16 38 0 0,-107 10-29 0 0,-1 0 0 0 0,42-16-1 0 0,-52 16-20 0 0,0 1-1 0 0,22-4 1 0 0,-12 4-1389 0 0,-9 3-5344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17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459 0 4144 0 0,'0'0'319'0'0,"-1"2"-210"0"0,-6 7 25 0 0,5-7 2 0 0,1 0 0 0 0,-1 1 1 0 0,0-1-1 0 0,1 1 0 0 0,-1-1 1 0 0,-1 6-1 0 0,0 1 94 0 0,-1-1 0 0 0,0 0 1 0 0,0 0-1 0 0,-1 0 0 0 0,0-1 0 0 0,-1 0 1 0 0,-7 9-1 0 0,-19 26 357 0 0,8-2 335 0 0,-29 68 0 0 0,37-76-175 0 0,-29 46-1 0 0,-11 22 188 0 0,-24 95 402 0 0,67-153-1035 0 0,1-1 0 0 0,-10 84-1 0 0,-3 178 976 0 0,16-227-1214 0 0,4-1 0 0 0,4 1 0 0 0,12 118 0 0 0,1-126 251 0 0,-9-50-213 0 0,0-1 0 0 0,1 1 0 0 0,7 18 0 0 0,-1-4 43 0 0,-6-17-61 0 0,1-1-1 0 0,1 0 0 0 0,1 0 1 0 0,12 22-1 0 0,-13-27-18 0 0,0 0 0 0 0,1-1 0 0 0,0 1 0 0 0,0-1 0 0 0,1-1 0 0 0,0 1 0 0 0,10 6 0 0 0,2 2-41 0 0,-14-11-7 0 0,-1-1-1 0 0,1 0 0 0 0,-1 0 0 0 0,1 0 1 0 0,9 4-1 0 0,-13-8-6 0 0,8 5 89 0 0,1-1-1 0 0,-1-1 0 0 0,1 1 0 0 0,0-2 0 0 0,0 0 1 0 0,0 0-1 0 0,1-1 0 0 0,14 0 0 0 0,-14-1-51 0 0,-1 0 0 0 0,1 1 0 0 0,0 1 0 0 0,0 0 0 0 0,-1 0 0 0 0,1 1 0 0 0,17 7 0 0 0,-19-8-34 0 0,-6-1 32 0 0,3 7-33 0 0,-2-2-529 0 0,2 1 1524 0 0,-4-6-5307 0 0,-2-2 2148 0 0,-1 1 245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18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15 354 2760 0 0,'0'0'125'0'0,"-11"5"1761"0"0,11-4-1667 0 0,0-1 0 0 0,-1 0 1 0 0,1 0-1 0 0,0 1 1 0 0,-1-1-1 0 0,1 0 1 0 0,0 1-1 0 0,0-1 1 0 0,0 0-1 0 0,-1 1 1 0 0,1-1-1 0 0,0 0 1 0 0,0 1-1 0 0,0-1 1 0 0,0 0-1 0 0,-1 1 1 0 0,1-1-1 0 0,0 0 1 0 0,0 1-1 0 0,0-1 1 0 0,0 1-1 0 0,0-1 1 0 0,0 0-1 0 0,0 1 1 0 0,0-1-1 0 0,0 0 1 0 0,0 1-1 0 0,0-1 1 0 0,1 1-1 0 0,-1-1 1 0 0,0 1-1 0 0,7 5 3312 0 0,1-2-4746 0 0,-2-2 1326 0 0,1 0 0 0 0,-1 0-1 0 0,1 0 1 0 0,0-1 0 0 0,-1 0-1 0 0,1 0 1 0 0,0-1 0 0 0,0 0-1 0 0,11-1 1 0 0,3-2 252 0 0,38-9 1 0 0,-42 6-250 0 0,1 0 0 0 0,-1-1 1 0 0,-1-1-1 0 0,1 0 1 0 0,-1-1-1 0 0,-1-1 0 0 0,0-1 1 0 0,0 0-1 0 0,17-17 0 0 0,-25 22-30 0 0,-3 3-23 0 0,-1 0 0 0 0,1-1 0 0 0,-1 1 0 0 0,0 0 1 0 0,0-1-1 0 0,0 0 0 0 0,-1 0 0 0 0,1 0 0 0 0,-1 0 0 0 0,0 0 0 0 0,0 0 0 0 0,3-9 0 0 0,1-7 221 0 0,-4 16-209 0 0,0 0 0 0 0,-1 0 0 0 0,0 0 1 0 0,0 0-1 0 0,0 0 0 0 0,0-5 0 0 0,-5-145 2181 0 0,4 152-2341 0 0,0 2-198 0 0,2 1-863 0 0,5 4-378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25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2304 0 0,'0'0'317'0'0,"0"0"494"0"0,0 0 217 0 0,0 0 41 0 0,1 0-84 0 0,18 1-51 0 0,-12 0-627 0 0,0-1 0 0 0,0 0 1 0 0,0 0-1 0 0,0-1 1 0 0,0 1-1 0 0,10-4 1 0 0,-15 4 101 0 0,0 0-94 0 0,73-10 669 0 0,-26 9-593 0 0,-16 0-156 0 0,38 4 0 0 0,-12 6 70 0 0,12 4-46 0 0,-44-8-215 0 0,8-1 40 0 0,-6-3-76 0 0,-16 0 107 0 0,23-2 1 0 0,82-5 872 0 0,23-7-532 0 0,-118 12-385 0 0,-1 1 0 0 0,32 3 0 0 0,11 0-68 0 0,58 1-3 0 0,-87 0 0 0 0,-30-2 0 0 0,1-1 0 0 0,0 0 0 0 0,0-1 0 0 0,-1 1 0 0 0,10-2 0 0 0,159-20 288 0 0,-155 21-261 0 0,1 0 1 0 0,-1 2 0 0 0,24 4 0 0 0,-4-1 42 0 0,-17 0-57 0 0,5-1-15 0 0,37-2 217 0 0,35-1 147 0 0,180-13-238 0 0,-249 11-97 0 0,0-1-1 0 0,0-1 1 0 0,39-10 0 0 0,-3 5-81 0 0,-36 3 92 0 0,1 1 0 0 0,-1 2 0 0 0,62 3 0 0 0,-31 0 16 0 0,24 8-54 0 0,115-1-202 0 0,-25-12 611 0 0,-115 0-265 0 0,-44 4-118 0 0,29-6 0 0 0,-21 2 40 0 0,-2 1-27 0 0,5-1 27 0 0,37-1-1 0 0,43-5-153 0 0,-30 5 88 0 0,-77 5 1 0 0,18-1 17 0 0,1 2 0 0 0,0 0 1 0 0,35 7-1 0 0,-41-5-16 0 0,1-1 1 0 0,-1-1 0 0 0,0 0-1 0 0,1-1 1 0 0,-1 0 0 0 0,16-3-1 0 0,27-1-79 0 0,61 0 486 0 0,-93 3-318 0 0,33-6-1 0 0,-49 5-95 0 0,28-1-764 0 0,-23 3-5125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29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0 503 3224 0 0,'2'-1'240'0'0,"4"-2"-235"0"0,-4 2 5692 0 0,-2 1-5495 0 0,0 0-2 0 0,0 0-20 0 0,0 0-78 0 0,0 0 4 0 0,0 0 47 0 0,0 0 0 0 0,0 0-7 0 0,0 0-1 0 0,0 0 6 0 0,0 0 1 0 0,0 0 0 0 0,6-13 328 0 0,-6-27 210 0 0,7 33-515 0 0,-4-2 24 0 0,-3 8-183 0 0,0 0-1 0 0,1 0 0 0 0,-1 0 0 0 0,0 0 1 0 0,0 0-1 0 0,0 0 0 0 0,1 0 0 0 0,-1 0 1 0 0,1 0-1 0 0,-1 0 0 0 0,2-1 1 0 0,0-1-15 0 0,-1 1 0 0 0,1-1 0 0 0,0 0 0 0 0,-1 1 1 0 0,1-1-1 0 0,-1 0 0 0 0,0 0 0 0 0,0 0 0 0 0,1-5 1 0 0,-2 6 56 0 0,15-13 61 0 0,-6-1-71 0 0,-3 7 45 0 0,-1-1 1 0 0,0-1 0 0 0,6-19 0 0 0,-4 16-8 0 0,-6 12-74 0 0,0 0 0 0 0,0-1 1 0 0,0 1-1 0 0,0 0 0 0 0,0-1 0 0 0,-1 1 0 0 0,1 0 0 0 0,0-5 1 0 0,-1 5-7 0 0,1-1 1 0 0,-1 1-1 0 0,1 0 1 0 0,0 0 0 0 0,0 0-1 0 0,0 0 1 0 0,0 0-1 0 0,0 0 1 0 0,0 0-1 0 0,0 1 1 0 0,3-4 0 0 0,3-5-6 0 0,0 0-1 0 0,1 0 0 0 0,-1 0 0 0 0,1-1 0 0 0,-1 0 0 0 0,2 2 0 0 0,2 1 0 0 0,-1-1 0 0 0,-1 0 0 0 0,-7 7 15 0 0,-1 0 0 0 0,0 0 0 0 0,1 0 0 0 0,-1 1 0 0 0,1-1 0 0 0,0 1 0 0 0,-1-1 0 0 0,1 1 1 0 0,0 0-1 0 0,2-2 0 0 0,0 1 19 0 0,17-17-52 0 0,-17 17-51 0 0,8-2 52 0 0,0-5 27 0 0,-2 1 33 0 0,-1 3-22 0 0,42-19 33 0 0,-15 7-54 0 0,-22 11 0 0 0,-10 6 0 0 0,-3 1 0 0 0,0-1 0 0 0,0 0 0 0 0,0 0 0 0 0,0 0 0 0 0,0 0 0 0 0,0 0 0 0 0,0 0 0 0 0,0 0 0 0 0,0-1 0 0 0,0 1 0 0 0,0 0 0 0 0,-1 0 0 0 0,1-1 0 0 0,0 1 0 0 0,0-1 0 0 0,0 1 0 0 0,1-2 0 0 0,2 1 0 0 0,-1 0 0 0 0,16-1 0 0 0,-13 1 7 0 0,-1 0 1 0 0,1 0 0 0 0,-1 1 0 0 0,9 1 0 0 0,2-2 17 0 0,7 0-25 0 0,-13 1 20 0 0,0 0 21 0 0,1 1 0 0 0,15 2 1 0 0,5-1-42 0 0,-20-1 0 0 0,0 0 0 0 0,18 4 0 0 0,-27-5-1 0 0,0 1 1 0 0,0-1 0 0 0,-1 1 0 0 0,1-1 0 0 0,0 0 0 0 0,0 0 0 0 0,0 0 0 0 0,3 0 0 0 0,19-1 11 0 0,-23 1 2 0 0,1 0-1 0 0,-1 0 0 0 0,1 0 1 0 0,-1 1-1 0 0,1-1 1 0 0,-1 0-1 0 0,0 1 1 0 0,1-1-1 0 0,-1 1 0 0 0,1 0 1 0 0,-1-1-1 0 0,2 2 1 0 0,-2-1 2 0 0,0 0 0 0 0,0 0 0 0 0,1-1 0 0 0,-1 1 0 0 0,0 0 0 0 0,1-1 0 0 0,-1 0 0 0 0,0 1 0 0 0,1-1 0 0 0,-1 0 0 0 0,1 1 0 0 0,1-1 1 0 0,14 0 74 0 0,-12 2-70 0 0,0-1-1 0 0,0 1 0 0 0,0 1 0 0 0,-1-1 1 0 0,8 6-1 0 0,-10-7-17 0 0,19 14 95 0 0,-14-10-27 0 0,-1 0-1 0 0,1-1 1 0 0,11 6 0 0 0,-14-8 5 0 0,-3 0-85 0 0,11 4-42 0 0,22 12 473 0 0,-18-3-367 0 0,-13-12-74 0 0,-3-3 32 0 0,0 1-1 0 0,1-1 1 0 0,-1 0 0 0 0,1 1 0 0 0,-1-1 0 0 0,1 1-1 0 0,-1-1 1 0 0,1 0 0 0 0,-1 0 0 0 0,1 1-1 0 0,-1-1 1 0 0,1 0 0 0 0,-1 0 0 0 0,1 1 0 0 0,0-1-1 0 0,-1 0 1 0 0,1 0 0 0 0,-1 0 0 0 0,2 0 0 0 0,-2 0-2 0 0,1 1 0 0 0,-1-1 0 0 0,1 0 0 0 0,-1 0 0 0 0,1 1 0 0 0,-1-1 0 0 0,0 0 0 0 0,1 1 0 0 0,-1-1 1 0 0,0 0-1 0 0,1 1 0 0 0,-1-1 0 0 0,0 1 0 0 0,1-1 0 0 0,-1 1 0 0 0,0-1 0 0 0,1 1 0 0 0,0 1 14 0 0,7 1-78 0 0,-7-2 36 0 0,0-1 0 0 0,1 0 0 0 0,-1 1 0 0 0,0-1 0 0 0,0 1 0 0 0,0-1 0 0 0,0 1 0 0 0,0-1 0 0 0,1 1 0 0 0,-1 0 0 0 0,0 0 0 0 0,0 0 0 0 0,-1-1 0 0 0,3 3 0 0 0,21 32 1 0 0,-18-30 17 0 0,-5-5 1 0 0,1 1 0 0 0,-1 0 0 0 0,0 0 0 0 0,1 0 0 0 0,-1 0 0 0 0,0 0 0 0 0,0 0 1 0 0,0 0-1 0 0,2 3 0 0 0,-2 5 41 0 0,-1-8-38 0 0,0-1 1 0 0,0 0 0 0 0,0 1 0 0 0,0-1-1 0 0,0 0 1 0 0,0 1 0 0 0,0-1 0 0 0,0 0-1 0 0,0 1 1 0 0,0-1 0 0 0,0 0 0 0 0,0 1-1 0 0,0-1 1 0 0,1 1 0 0 0,-1-1 0 0 0,0 0-1 0 0,0 0 1 0 0,0 1 0 0 0,0-1 0 0 0,1 0-1 0 0,-1 1 1 0 0,0-1 0 0 0,0 0-1 0 0,1 0 1 0 0,-1 1 0 0 0,0-1 0 0 0,0 0-1 0 0,1 1 1 0 0,1 1 85 0 0,4 10 1 0 0,2 3-84 0 0,3-1 175 0 0,-6-3-133 0 0,-6-8-27 0 0,1 1-41 0 0,9 9-55 0 0,-4-5 130 0 0,-4-7 22 0 0,-1 0-12 0 0,5 20-52 0 0,-5-16-14 0 0,0-1 0 0 0,6 23 0 0 0,-2-4 0 0 0,-3-10 0 0 0,5 8-4 0 0,3 0 72 0 0,-4-8-53 0 0,0-2 65 0 0,-4-7 0 0 0,4 11-59 0 0,-2-13-31 0 0,8 30-73 0 0,-5-19 94 0 0,3-3 32 0 0,-3 3-33 0 0,-6-7-10 0 0,2-1 0 0 0,10 15 0 0 0,-7-13 16 0 0,-3-3 7 0 0,0-1 0 0 0,0 1 0 0 0,0 0 0 0 0,-1 1 0 0 0,2 5 0 0 0,2 3 55 0 0,-5-11-76 0 0,0 0 0 0 0,1 0 0 0 0,0 0-1 0 0,-1 0 1 0 0,1 0 0 0 0,0 0-1 0 0,0 0 1 0 0,0 0 0 0 0,3 3-1 0 0,1 1 94 0 0,-3-3-55 0 0,0-1-24 0 0,-1 1 0 0 0,1 0 0 0 0,-1-1-1 0 0,0 1 1 0 0,0 0 0 0 0,0 0-1 0 0,0-1 1 0 0,1 7 0 0 0,1-2-72 0 0,-1-6 56 0 0,-1 0 1 0 0,1 1-1 0 0,-1-1 0 0 0,1 0 0 0 0,-1 1 1 0 0,0-1-1 0 0,1 1 0 0 0,-1 0 0 0 0,1 2 0 0 0,17 21 216 0 0,-19-24-215 0 0,1 0-1 0 0,-1 0 0 0 0,1 0 0 0 0,-1 0 0 0 0,1-1 0 0 0,-1 1 0 0 0,1 0 0 0 0,-1 0 0 0 0,1 0 0 0 0,0 0 0 0 0,0-1 0 0 0,-1 1 0 0 0,1 0 0 0 0,0-1 0 0 0,0 1 0 0 0,1 0 0 0 0,0 0-29 0 0,0 1-77 0 0,-1 0 24 0 0,3 8 66 0 0,5 0 16 0 0,23 26 328 0 0,-30-33-310 0 0,0-1 0 0 0,1 0 0 0 0,-1 1 0 0 0,1-1 0 0 0,-1 0-1 0 0,1-1 1 0 0,0 1 0 0 0,4 2 0 0 0,2 1 128 0 0,-1 0 1 0 0,13 10-1 0 0,-11-6-146 0 0,-6-6 0 0 0,-3-2 0 0 0,-1-1 0 0 0,1 1 0 0 0,-1 0 0 0 0,1-1 0 0 0,0 1 0 0 0,-1 0 0 0 0,1-1 0 0 0,0 1 0 0 0,0-1 0 0 0,-1 1 0 0 0,1-1 0 0 0,0 1 0 0 0,0-1 0 0 0,0 0 0 0 0,-1 0 0 0 0,3 1 0 0 0,-1-1 0 0 0,1 0 0 0 0,-1 1 0 0 0,0-1 0 0 0,0 0 0 0 0,0 1 0 0 0,0-1 0 0 0,1 1 0 0 0,1 1 0 0 0,32 14 80 0 0,-21-9 15 0 0,-1-3-25 0 0,23 4-1 0 0,-26-6-70 0 0,-1 0 0 0 0,0 0 0 0 0,1 1-1 0 0,-1 1 1 0 0,0 0 0 0 0,-1 0 0 0 0,14 8-1 0 0,27 16 66 0 0,-14-11 0 0 0,-30-15-64 0 0,0 0 0 0 0,0 0 0 0 0,1-1 0 0 0,-1 0 0 0 0,0 0 0 0 0,1 0 0 0 0,-1-1 0 0 0,1 0 0 0 0,7-1 0 0 0,47-2 256 0 0,-50 3-256 0 0,-9 0 0 0 0,0 0 0 0 0,1 0 0 0 0,-1 0 0 0 0,1-1 0 0 0,-1 1 0 0 0,1-1 0 0 0,-1 1 0 0 0,4-2 0 0 0,4 0 0 0 0,-7 2 0 0 0,-1 0 0 0 0,1 0 0 0 0,-1 0 0 0 0,1 0 0 0 0,-1 0 0 0 0,1 0 0 0 0,-1-1 0 0 0,4-1 0 0 0,15-4 11 0 0,-16 5 7 0 0,-1 0 0 0 0,1-1-1 0 0,-1 0 1 0 0,8-4 0 0 0,19-9 10 0 0,-1 2-28 0 0,-28 12 0 0 0,-1 1 0 0 0,1-1 0 0 0,-1 0 0 0 0,1 1 0 0 0,-1-1 0 0 0,1 0 0 0 0,-1 0 0 0 0,1 0 0 0 0,1-2 0 0 0,20-14 0 0 0,-17 13 0 0 0,1 1 0 0 0,-1 0 0 0 0,1 1 0 0 0,-1 0 0 0 0,9-2 0 0 0,-11 3 0 0 0,-1 0 0 0 0,3-3 0 0 0,6-12 0 0 0,-11 14 1 0 0,0 0 0 0 0,1 0-1 0 0,-1 0 1 0 0,1 1 0 0 0,0-1-1 0 0,-1 1 1 0 0,1-1-1 0 0,0 1 1 0 0,0 0 0 0 0,0-1-1 0 0,0 1 1 0 0,0 0 0 0 0,0 0-1 0 0,0 1 1 0 0,0-1-1 0 0,4-1 1 0 0,-6 2 5 0 0,1 0-1 0 0,0 0 1 0 0,-1 0-1 0 0,1 0 0 0 0,0-1 1 0 0,-1 1-1 0 0,1 0 1 0 0,-1-1-1 0 0,1 1 1 0 0,0 0-1 0 0,-1-1 1 0 0,1 1-1 0 0,-1-1 1 0 0,1 1-1 0 0,-1-1 1 0 0,1 0-1 0 0,2-2 9 0 0,31-15-18 0 0,-33 17 0 0 0,-1 1 1 0 0,1 0-1 0 0,-1 0 1 0 0,1-1-1 0 0,-1 1 1 0 0,1 0-1 0 0,-1-1 1 0 0,1 1-1 0 0,-1-1 1 0 0,1 1-1 0 0,-1-1 1 0 0,1 1-1 0 0,-1-1 1 0 0,1 1-1 0 0,-1-1 1 0 0,0 1-1 0 0,1-1 1 0 0,-1 1-1 0 0,1-2 1 0 0,0-1 10 0 0,33-21 8 0 0,-28 20-57 0 0,-5 4 45 0 0,-1 0 0 0 0,1 0 0 0 0,0-1 0 0 0,0 1 0 0 0,-1 0 0 0 0,1-1 0 0 0,0 1-1 0 0,-1-1 1 0 0,1 1 0 0 0,-1-1 0 0 0,1 1 0 0 0,0-1 0 0 0,-1 0 0 0 0,1 1 0 0 0,-1-1-1 0 0,0 1 1 0 0,1-1 0 0 0,-1 0 0 0 0,1 0 0 0 0,-1 0 0 0 0,8-15 0 0 0,23-10-3 0 0,-24 17 0 0 0,3-1 0 0 0,-3 4 0 0 0,-5-2 0 0 0,-1 6 0 0 0,0 1 0 0 0,0-1 0 0 0,-1 0 0 0 0,1 1 0 0 0,0-1 0 0 0,0 1 0 0 0,1 0 0 0 0,-1-1 0 0 0,0 1 0 0 0,0 0 0 0 0,1-1 0 0 0,1 0 0 0 0,-1 1 0 0 0,-1-1 0 0 0,1 1 0 0 0,-1-1 0 0 0,1 1 0 0 0,-1-1 0 0 0,1 0 0 0 0,1-3 0 0 0,0 0 32 0 0,1-1-1 0 0,-1 1 1 0 0,1 0-1 0 0,7-7 1 0 0,11-13-6 0 0,-20 21-33 0 0,1-1 49 0 0,1 1 0 0 0,-1-1 1 0 0,0 0-1 0 0,-1 0 0 0 0,0 0 0 0 0,3-8 0 0 0,-5 12-26 0 0,0 0-1 0 0,1 1 0 0 0,-1-1 0 0 0,0 0 0 0 0,1 0 0 0 0,-1 0 0 0 0,1 0 0 0 0,-1 0 0 0 0,1 0 1 0 0,-1 1-1 0 0,1-1 0 0 0,0-1 0 0 0,3-4 28 0 0,-3-11 99 0 0,-1 15-76 0 0,-1 3 1 0 0,-9 3-1379 0 0,1 0-5314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21 145 5528 0 0,'0'0'422'0'0,"0"0"-7"0"0,0 0 998 0 0,0 2 466 0 0,0 50 4622 0 0,11-44-5982 0 0,-9-7-483 0 0,1 0 1 0 0,0 0-1 0 0,0 0 1 0 0,1 0-1 0 0,-1 0 0 0 0,0 0 1 0 0,0-1-1 0 0,0 1 1 0 0,0-1-1 0 0,1 0 0 0 0,-1 0 1 0 0,0 0-1 0 0,0-1 1 0 0,0 1-1 0 0,5-2 1 0 0,1 0 16 0 0,1-1 0 0 0,-1 0 0 0 0,15-8 1 0 0,9-6-18 0 0,46-32 0 0 0,-75 46-150 0 0,-1 0 1 0 0,1 0 0 0 0,-1 0-1 0 0,1 0 1 0 0,-1-1 0 0 0,0 1-1 0 0,0-1 1 0 0,0 0-1 0 0,-1 0 1 0 0,1 0 0 0 0,-1 0-1 0 0,2-6 1 0 0,-3 7 48 0 0,0 1 1 0 0,-1-1 0 0 0,1 1-1 0 0,-1-1 1 0 0,0 1-1 0 0,0-1 1 0 0,0 0-1 0 0,0 1 1 0 0,0-1-1 0 0,0 1 1 0 0,-1-1-1 0 0,0 1 1 0 0,1-1-1 0 0,-1 1 1 0 0,0-1-1 0 0,0 1 1 0 0,0-1-1 0 0,0 1 1 0 0,0 0-1 0 0,-1 0 1 0 0,1 0 0 0 0,-1 0-1 0 0,-2-3 1 0 0,3 4 64 0 0,-1-1 0 0 0,0 1 0 0 0,0 0 1 0 0,0 0-1 0 0,1-1 0 0 0,-1 1 0 0 0,0 0 1 0 0,-1 1-1 0 0,1-1 0 0 0,0 0 1 0 0,0 1-1 0 0,0-1 0 0 0,0 1 0 0 0,-1-1 1 0 0,1 1-1 0 0,0 0 0 0 0,0 0 0 0 0,-1 0 1 0 0,1 0-1 0 0,0 1 0 0 0,-3 0 1 0 0,-4 1 108 0 0,0 0 1 0 0,1 0 0 0 0,-16 8 0 0 0,10-3 99 0 0,1 1 0 0 0,0 0 1 0 0,0 1-1 0 0,1 1 0 0 0,0 0 0 0 0,1 0 0 0 0,0 1 1 0 0,0 1-1 0 0,1 0 0 0 0,1 0 0 0 0,-9 15 0 0 0,14-20-107 0 0,0-1 0 0 0,0 1-1 0 0,0 0 1 0 0,1 0 0 0 0,1 1-1 0 0,-1-1 1 0 0,1 1 0 0 0,-2 11-1 0 0,4-14-60 0 0,-1-1-1 0 0,1 1 0 0 0,0-1 1 0 0,0 1-1 0 0,1 0 0 0 0,-1-1 1 0 0,1 1-1 0 0,0-1 0 0 0,0 1 0 0 0,1-1 1 0 0,-1 0-1 0 0,1 0 0 0 0,0 1 1 0 0,0-1-1 0 0,5 6 0 0 0,-6-8-26 0 0,1 0 0 0 0,0 0-1 0 0,-1 0 1 0 0,1 0 0 0 0,0 0-1 0 0,0 0 1 0 0,0 0 0 0 0,0-1-1 0 0,1 1 1 0 0,-1-1 0 0 0,0 0-1 0 0,1 1 1 0 0,-1-1 0 0 0,1 0-1 0 0,-1-1 1 0 0,1 1 0 0 0,-1 0-1 0 0,1-1 1 0 0,0 1 0 0 0,-1-1-1 0 0,1 0 1 0 0,0 0 0 0 0,3 0-1 0 0,15 0 183 0 0,34-5-1 0 0,-17-4-1223 0 0,-30 7-643 0 0,-1-1 1 0 0,13-7-1 0 0,-3-2-4223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30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1 394 7456 0 0,'0'0'340'0'0,"0"0"-6"0"0,0 0-158 0 0,0 0 126 0 0,0 0 76 0 0,0 0 20 0 0,0 0 18 0 0,1 0 66 0 0,4-3-180 0 0,0 1-1 0 0,0-1 0 0 0,-1 0 0 0 0,1-1 0 0 0,-1 1 0 0 0,0-1 0 0 0,0 1 1 0 0,0-1-1 0 0,3-5 0 0 0,12-11 451 0 0,1-5-122 0 0,-4 4-525 0 0,-11 15-41 0 0,0-1 1 0 0,0 0-1 0 0,7-14 1 0 0,-8 12 127 0 0,1 0 0 0 0,11-13 1 0 0,70-92 860 0 0,-36 52-533 0 0,-44 55-356 0 0,-4 5-100 0 0,-1 1-1 0 0,1-1 1 0 0,-1 0-1 0 0,1 1 1 0 0,0-1-1 0 0,-1 1 1 0 0,1-1-1 0 0,2 0 1 0 0,3-4 139 0 0,-7 6-210 0 0,0-1-1 0 0,1 1 1 0 0,-1 0-1 0 0,0-1 1 0 0,1 1 0 0 0,-1 0-1 0 0,0-1 1 0 0,1 1-1 0 0,-1 0 1 0 0,0 0-1 0 0,1-1 1 0 0,-1 1 0 0 0,1 0-1 0 0,-1 0 1 0 0,1 0-1 0 0,-1 0 1 0 0,0 0-1 0 0,1-1 1 0 0,-1 1 0 0 0,1 0-1 0 0,-1 0 1 0 0,1 0-1 0 0,-1 0 1 0 0,1 0 0 0 0,-1 0-1 0 0,0 0 1 0 0,1 0-1 0 0,0 1 1 0 0,6-1-1277 0 0,-5 0-4681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31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 7080 0 0,'0'0'157'0'0,"0"0"23"0"0,-2 1 13 0 0,-5 6-75 0 0,1 1-1 0 0,0-1 0 0 0,0 1 1 0 0,1 0-1 0 0,0 0 0 0 0,1 1 1 0 0,-1 0-1 0 0,2 0 0 0 0,-5 12 1 0 0,-8 8 990 0 0,12-23-820 0 0,0 1 0 0 0,1-1 0 0 0,-5 10 0 0 0,8-14-239 0 0,-1-1 1 0 0,1 0-1 0 0,0 1 1 0 0,-1-1-1 0 0,1 1 1 0 0,0-1 0 0 0,0 1-1 0 0,0-1 1 0 0,0 1-1 0 0,0-1 1 0 0,0 1 0 0 0,0-1-1 0 0,1 1 1 0 0,-1-1-1 0 0,0 1 1 0 0,1-1-1 0 0,-1 0 1 0 0,1 1 0 0 0,0-1-1 0 0,-1 0 1 0 0,2 2-1 0 0,-1-1 233 0 0,1-1-4 0 0,-1 0-211 0 0,1 1 1 0 0,-1-1-1 0 0,1 0 0 0 0,0 0 0 0 0,-1 0 0 0 0,1 0 1 0 0,0 0-1 0 0,0 0 0 0 0,0 0 0 0 0,-1-1 0 0 0,1 1 0 0 0,0 0 1 0 0,0-1-1 0 0,0 0 0 0 0,0 0 0 0 0,2 1 0 0 0,1-2-25 0 0,-1 1 0 0 0,0 0-1 0 0,0-1 1 0 0,1 0-1 0 0,-1 0 1 0 0,0 0 0 0 0,5-3-1 0 0,5-3-56 0 0,0-1 0 0 0,0 0 0 0 0,14-11-1 0 0,-24 16 45 0 0,14-9-135 0 0,-9 6 26 0 0,-1 0 0 0 0,12-11 1 0 0,-18 16-1 0 0,-2 1 0 0 0,0 0-11 0 0,0 0-45 0 0,0 0-21 0 0,0 0-3 0 0,11 14 161 0 0,5 4 142 0 0,-11-14-186 0 0,6 7 110 0 0,2-1 1 0 0,22 14-1 0 0,-31-22-25 0 0,0 0 0 0 0,0 0 1 0 0,1 0-1 0 0,-1 0 0 0 0,0-1 0 0 0,1 0 0 0 0,-1 0 0 0 0,0 0 1 0 0,1 0-1 0 0,0-1 0 0 0,-1 0 0 0 0,1 0 0 0 0,-1 0 0 0 0,8-1 1 0 0,30-7 95 0 0,-40 7-133 0 0,-1 0 0 0 0,1 0 0 0 0,0 0 0 0 0,-1 0-1 0 0,0-1 1 0 0,1 1 0 0 0,-1 0 0 0 0,0-1 0 0 0,0 1 0 0 0,0-1-1 0 0,1 1 1 0 0,-2-1 0 0 0,1 0 0 0 0,0 1 0 0 0,0-1 0 0 0,0 0 0 0 0,-1 1-1 0 0,1-1 1 0 0,-1 0 0 0 0,1 0 0 0 0,-1 0 0 0 0,0 0 0 0 0,0 0-1 0 0,0 1 1 0 0,0-1 0 0 0,0-3 0 0 0,-2 3 5 0 0,1 0 0 0 0,0 0 1 0 0,0 0-1 0 0,-1 1 0 0 0,1-1 1 0 0,-1 0-1 0 0,1 1 0 0 0,-1-1 0 0 0,0 1 1 0 0,0 0-1 0 0,-2-2 0 0 0,-22-11 74 0 0,23 12-75 0 0,-5-2-4 0 0,-1 1 1 0 0,0-1-1 0 0,0 2 1 0 0,-14-4-1 0 0,18 5-23 0 0,1 0 1 0 0,-1 1-1 0 0,0 0 1 0 0,0 0-1 0 0,1 0 0 0 0,-1 0 1 0 0,0 1-1 0 0,1-1 0 0 0,-1 1 1 0 0,-6 2-1 0 0,10-2-84 0 0,1-1-81 0 0,0 0-329 0 0,0 0-140 0 0,0 0-739 0 0,0 0-2855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32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0 4144 0 0,'0'0'191'0'0,"-2"0"-11"0"0,-4 0 216 0 0,0 1 1 0 0,0 0 0 0 0,0 0 0 0 0,0 0 0 0 0,0 1 0 0 0,0 0 0 0 0,0 0 0 0 0,0 1 0 0 0,0-1 0 0 0,1 1 0 0 0,0 0 0 0 0,-6 5 0 0 0,3-2-94 0 0,1 0 0 0 0,0 0 1 0 0,0 1-1 0 0,1-1 1 0 0,-1 2-1 0 0,2-1 1 0 0,-7 11-1 0 0,11-17-282 0 0,1 0 0 0 0,0 0 0 0 0,-1 0 0 0 0,1 0 0 0 0,0 0 0 0 0,0 0 0 0 0,0 0 0 0 0,0 0 0 0 0,0 0 0 0 0,0 0 0 0 0,0 0 0 0 0,0 0 0 0 0,0 0 0 0 0,1 0 0 0 0,-1 0 0 0 0,0 0 0 0 0,0 0 0 0 0,1 0 0 0 0,-1 0 0 0 0,1 0 0 0 0,-1 0 0 0 0,1 0 0 0 0,0 0 0 0 0,-1 0 0 0 0,1-1 0 0 0,0 1 0 0 0,1 1 0 0 0,1 1 40 0 0,0 0-1 0 0,0 0 0 0 0,1 0 0 0 0,5 4 1 0 0,-2-4 24 0 0,-1-1 0 0 0,0 1 0 0 0,14 3 0 0 0,-13-5-43 0 0,-1 1 1 0 0,0 0-1 0 0,0 0 0 0 0,6 4 1 0 0,-11-5 21 0 0,-1-1 5 0 0,0 0 16 0 0,0 1-82 0 0,0 1-1 0 0,0 0 1 0 0,0-1 0 0 0,0 1-1 0 0,-1-1 1 0 0,1 1-1 0 0,0 0 1 0 0,-1-1-1 0 0,0 1 1 0 0,1-1 0 0 0,-1 1-1 0 0,0-1 1 0 0,0 0-1 0 0,1 1 1 0 0,-1-1-1 0 0,-2 2 1 0 0,0 0 15 0 0,0-1 0 0 0,0 0-1 0 0,0 0 1 0 0,0 0 0 0 0,-5 2 0 0 0,5-2 47 0 0,-1 0 1 0 0,1 0-1 0 0,0 0 0 0 0,-6 5 1 0 0,8-6 30 0 0,1-1 0 0 0,0 0-102 0 0,0 0-426 0 0,1-1-192 0 0,3-7-42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32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0 4144 0 0,'0'0'319'0'0,"-1"2"-71"0"0,-6 7 538 0 0,0 0 1 0 0,1 1-1 0 0,0-1 1 0 0,0 1-1 0 0,-4 15 1 0 0,3-12-428 0 0,-3 20 757 0 0,8-26-915 0 0,1-1 0 0 0,-1 0 0 0 0,-5 11 0 0 0,5-12-107 0 0,0 0 1 0 0,1 1-1 0 0,0 0 1 0 0,0-1-1 0 0,0 1 0 0 0,0 0 1 0 0,1-1-1 0 0,0 9 0 0 0,0-12-78 0 0,0 0 3 0 0,0-1 1 0 0,1 0-1 0 0,-1 1 0 0 0,0-1 0 0 0,0 0 0 0 0,1 0 0 0 0,-1 0 0 0 0,1 1 0 0 0,-1-1 0 0 0,1 0 1 0 0,0 2-1 0 0,4 9 241 0 0,6-2 21 0 0,-3 1-98 0 0,-8-11-168 0 0,1 1 1 0 0,-1-1-1 0 0,1 0 1 0 0,0 1 0 0 0,-1-1-1 0 0,1 0 1 0 0,-1 0 0 0 0,1 1-1 0 0,0-1 1 0 0,-1 0 0 0 0,1 0-1 0 0,0 0 1 0 0,-1 0-1 0 0,1 0 1 0 0,0 0 0 0 0,-1 0-1 0 0,1 0 1 0 0,0 0 0 0 0,-1 0-1 0 0,1 0 1 0 0,1-1-1 0 0,-1 1 34 0 0,4 0-300 0 0,0 0 0 0 0,0 0 0 0 0,0 0 0 0 0,-1-1 1 0 0,1 1-1 0 0,0-1 0 0 0,0 0 0 0 0,0-1 1 0 0,-1 1-1 0 0,1-1 0 0 0,5-3 0 0 0,10-5-931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32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1376 0 0,'0'0'315'0'0,"0"0"785"0"0,-1 3 349 0 0,-21 31 2259 0 0,21-32-3567 0 0,-1 0 1 0 0,0 1 0 0 0,1-1-1 0 0,-1 1 1 0 0,1 0 0 0 0,0 0 0 0 0,0-1-1 0 0,0 1 1 0 0,0 0 0 0 0,1 0-1 0 0,-1 0 1 0 0,1 0 0 0 0,-1 0-1 0 0,1 0 1 0 0,0 0 0 0 0,0 0-1 0 0,1 0 1 0 0,0 4 0 0 0,3 10 860 0 0,-4-16-966 0 0,0 1 0 0 0,0-1-1 0 0,0 0 1 0 0,0 1 0 0 0,1-1 0 0 0,-1 0 0 0 0,0 1 0 0 0,1-1 0 0 0,-1 0 0 0 0,1 0 0 0 0,-1 0 0 0 0,1 1 0 0 0,0-1 0 0 0,0 0 0 0 0,-1 0 0 0 0,1 0 0 0 0,0 0-1 0 0,0 0 1 0 0,0 0 0 0 0,0 0 0 0 0,0-1 0 0 0,0 1 0 0 0,0 0 0 0 0,0 0 0 0 0,1-1 0 0 0,-1 1 0 0 0,0-1 0 0 0,0 1 0 0 0,3 0 0 0 0,0 0 43 0 0,0 1-19 0 0,0-1 1 0 0,0 0-1 0 0,-1 0 0 0 0,1 0 1 0 0,0 0-1 0 0,0-1 0 0 0,0 0 1 0 0,0 1-1 0 0,0-1 0 0 0,0-1 0 0 0,0 1 1 0 0,0-1-1 0 0,0 1 0 0 0,7-3 1 0 0,7-1 108 0 0,-12 3-160 0 0,6-3 34 0 0,6-9 62 0 0,-17 12-17 0 0,0 0-6 0 0,0 0-81 0 0,0 0 1 0 0,0 0 0 0 0,0 0-1 0 0,0 0 1 0 0,0 0 0 0 0,0 0-1 0 0,-1-1 1 0 0,1 1 0 0 0,0 0-1 0 0,-1-1 1 0 0,1 1 0 0 0,-1 0-1 0 0,1-1 1 0 0,-1 1 0 0 0,0-1-1 0 0,1 1 1 0 0,-1-1 0 0 0,0 1-1 0 0,0 0 1 0 0,0-1 0 0 0,0 1-1 0 0,-1-1 1 0 0,1 1 0 0 0,0-1 0 0 0,0 1-1 0 0,-2-2 1 0 0,-1-3-2 0 0,2 5-53 0 0,1 1-11 0 0,0 0 0 0 0,0 0 21 0 0,0 0 90 0 0,0 0 38 0 0,0 0 10 0 0,0 0 1 0 0,0 0 0 0 0,7-15-201 0 0,0 3-930 0 0,-6-11-790 0 0,-1 18 1380 0 0,0 1-729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33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33 3224 0 0,'0'0'143'0'0,"0"0"163"0"0,0 0 585 0 0,0 0 254 0 0,0 0 51 0 0,0 0-137 0 0,0 0-622 0 0,0 0-276 0 0,0 0-53 0 0,0 1 32 0 0,-4 43 1351 0 0,1-29-682 0 0,1 23 1 0 0,-4-6-497 0 0,6-30-169 0 0,0-2 15 0 0,0 0 1 0 0,0 0 21 0 0,5-1-66 0 0,1 1 0 0 0,-1-1 0 0 0,0 0 0 0 0,1 0 1 0 0,-1-1-1 0 0,0 1 0 0 0,0-1 0 0 0,0 0 0 0 0,0-1 0 0 0,0 1 0 0 0,0-1 0 0 0,4-3 0 0 0,2-1-56 0 0,6-2 18 0 0,-13 7-65 0 0,-1 0 0 0 0,1 0 0 0 0,0 0 0 0 0,-1 0 0 0 0,1-1 0 0 0,-1 1 0 0 0,0-1 0 0 0,0 0 0 0 0,0 0 0 0 0,0 0 0 0 0,4-6 0 0 0,-6 8-11 0 0,-1 0-1 0 0,1 0 1 0 0,-1 0-1 0 0,1 0 1 0 0,-1 0 0 0 0,1 0-1 0 0,-1 0 1 0 0,0 0 0 0 0,1 0-1 0 0,-1 0 1 0 0,0 0 0 0 0,0 0-1 0 0,0 0 1 0 0,0 0 0 0 0,0 0-1 0 0,0-1 1 0 0,0 0 0 0 0,-8-7-3 0 0,5 5 3 0 0,-16-17-1 0 0,17 19 0 0 0,0-1 0 0 0,0 1 0 0 0,0 0 0 0 0,0 0 0 0 0,-1 0 0 0 0,-2-1 0 0 0,-9-8 0 0 0,7 6-15 0 0,5 4-102 0 0,2 1-199 0 0,0 0-79 0 0,0 0-850 0 0,0 0-3331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33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7920 0 0,'0'0'362'0'0,"0"0"-11"0"0,0 0-118 0 0,0 0 326 0 0,0 0 165 0 0,2 0 39 0 0,4-1-534 0 0,0 0 1 0 0,0 0-1 0 0,1-1 1 0 0,-1 0 0 0 0,7-3-1 0 0,22-5 154 0 0,41-11 263 0 0,-71 20-346 0 0,-2 0-1043 0 0,0 0-2871 0 0,-3 1-375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33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7632 0 0,'0'0'348'0'0,"0"0"-7"0"0,-1 1-220 0 0,-28 51 262 0 0,24-44-113 0 0,0 0 1 0 0,1 0-1 0 0,0 0 0 0 0,0 1 0 0 0,1-1 1 0 0,0 1-1 0 0,1 0 0 0 0,0 0 0 0 0,-2 17 1 0 0,4-23 203 0 0,0-3-20 0 0,2 2-6 0 0,1 3-214 0 0,1-1 0 0 0,0 1 1 0 0,0-1-1 0 0,0 0 0 0 0,9 7 1 0 0,-10-9-203 0 0,-1-1 1 0 0,1 1-1 0 0,-1-1 1 0 0,1 0-1 0 0,0 1 1 0 0,0-1 0 0 0,-1 0-1 0 0,1-1 1 0 0,0 1-1 0 0,0-1 1 0 0,0 1-1 0 0,0-1 1 0 0,0 0 0 0 0,5 0-1 0 0,16-4 226 0 0,22-1 286 0 0,-44 5-384 0 0,-2 0-55 0 0,0 0-230 0 0,0 0-106 0 0,0 0-22 0 0,0 0-121 0 0,0 0-491 0 0,0 0-214 0 0,0 0-45 0 0,0 0-10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34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9760 0 0,'0'0'222'0'0,"1"0"30"0"0,2 0-217 0 0,0 1-1 0 0,-1-1 1 0 0,1 1-1 0 0,-1 0 1 0 0,1-1-1 0 0,-1 1 1 0 0,0 0-1 0 0,1 1 0 0 0,-1-1 1 0 0,0 0-1 0 0,0 1 1 0 0,0-1-1 0 0,0 1 1 0 0,0 0-1 0 0,0-1 1 0 0,0 1-1 0 0,2 3 1 0 0,-1-1 62 0 0,0 0 0 0 0,0 0 0 0 0,-1 0 0 0 0,1 1 0 0 0,-1-1 0 0 0,0 0 1 0 0,0 1-1 0 0,1 5 0 0 0,0 5 400 0 0,-2 0 1 0 0,1 21-1 0 0,1 11 570 0 0,-1 21 27 0 0,-1-59-1067 0 0,-1 0 0 0 0,0 0 0 0 0,0 0 0 0 0,-1 0 0 0 0,0 0 0 0 0,0 0 0 0 0,-1 0 0 0 0,0 0 0 0 0,-1 0 0 0 0,0-1 0 0 0,0 1 0 0 0,-1-1 0 0 0,0 0 0 0 0,-1 0 0 0 0,0 0 0 0 0,0 0 0 0 0,0-1 1 0 0,-10 10-1 0 0,0-2-27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35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3224 0 0,'0'0'444'0'0,"2"0"656"0"0,64 2 5275 0 0,-36 0-5781 0 0,1-1 1 0 0,50-7-1 0 0,44-14 119 0 0,100-14 166 0 0,-190 30-827 0 0,72-5 74 0 0,-85 6-126 0 0,-17 1 0 0 0,1 1 0 0 0,-1 0 0 0 0,1 0 0 0 0,0 1 0 0 0,6 0 0 0 0,-4 2 10 0 0,-6-2-77 0 0,-1 0-1 0 0,1 0 0 0 0,-1-1 1 0 0,1 1-1 0 0,-1 0 1 0 0,1-1-1 0 0,-1 1 1 0 0,1-1-1 0 0,-1 1 0 0 0,0-1 1 0 0,1 1-1 0 0,-1-1 1 0 0,0 0-1 0 0,1 0 1 0 0,0-1-1 0 0,6-6-4829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11144 0 0,'0'0'506'0'0,"0"0"-4"0"0,2 1-230 0 0,5 6 222 0 0,-5-6 136 0 0,1 0 30 0 0,12 1-327 0 0,0-1 0 0 0,0 0 1 0 0,0-2-1 0 0,0 1 0 0 0,0-2 1 0 0,0 0-1 0 0,0 0 0 0 0,22-8 0 0 0,52-9-1675 0 0,-69 14-4355 0 0</inkml:trace>
  <inkml:trace contextRef="#ctx0" brushRef="#br0" timeOffset="1">206 5 2304 0 0,'0'0'101'0'0,"-1"-1"1"0"0,-4-3-81 0 0,-1 4 412 0 0,4 1 143 0 0,1 0-1 0 0,-1 1 0 0 0,0-1 1 0 0,1 0-1 0 0,-1 1 0 0 0,1-1 1 0 0,-1 0-1 0 0,1 1 0 0 0,0 0 1 0 0,0-1-1 0 0,-1 1 1 0 0,1 0-1 0 0,0 0 0 0 0,1 0 1 0 0,-2 2-1 0 0,-10 34 3387 0 0,11-36-4066 0 0,-9 47 974 0 0,-4 12 58 0 0,9-44-835 0 0,1 0 0 0 0,1 0 0 0 0,1 0 0 0 0,0 1 0 0 0,1-1 0 0 0,1 1 0 0 0,2 22 0 0 0,-2-39-102 0 0,1 0-1 0 0,-1 0 0 0 0,0 0 0 0 0,1 0 0 0 0,-1 0 1 0 0,1 0-1 0 0,-1 0 0 0 0,1 0 0 0 0,-1 0 0 0 0,1 0 1 0 0,0 0-1 0 0,0 0 0 0 0,-1-1 0 0 0,1 1 0 0 0,0 0 1 0 0,1 1-1 0 0,0-1-61 0 0,-2-1 13 0 0,1 0-1 0 0,0 0 0 0 0,-1 0 1 0 0,1 0-1 0 0,0 1 1 0 0,-1-1-1 0 0,1 0 1 0 0,0 0-1 0 0,-1 0 1 0 0,1 0-1 0 0,0-1 1 0 0,-1 1-1 0 0,1 0 0 0 0,0 0 1 0 0,-1 0-1 0 0,1 0 1 0 0,0-1-1 0 0,-1 1 1 0 0,1 0-1 0 0,-1-1 1 0 0,1 1-1 0 0,0-1 1 0 0,1 0-449 0 0,13-7-5450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35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38 9240 0 0,'0'0'208'0'0,"0"0"33"0"0,1-2 14 0 0,-1 0-213 0 0,1 1-15 0 0,0-1-1 0 0,0 0 1 0 0,0 0 0 0 0,0 1 0 0 0,0-1-1 0 0,0 0 1 0 0,3-2 0 0 0,8-7 10 0 0,-9 10 76 0 0,4 0 93 0 0,-4 0-76 0 0,0 0 0 0 0,0 0 1 0 0,1 1-1 0 0,-1-1 0 0 0,0 1 0 0 0,4 0 1 0 0,-5 0-102 0 0,-1 0 1 0 0,0 0 0 0 0,1 0 0 0 0,-1 0-1 0 0,0 0 1 0 0,1 0 0 0 0,-1 1 0 0 0,0-1-1 0 0,1 0 1 0 0,-1 1 0 0 0,0-1-1 0 0,0 1 1 0 0,0 0 0 0 0,1-1 0 0 0,-1 1-1 0 0,0 0 1 0 0,0 0 0 0 0,0 0 0 0 0,1 1-1 0 0,0 2 27 0 0,0 0-1 0 0,0 0 1 0 0,0 1-1 0 0,0-1 1 0 0,-1 1 0 0 0,0-1-1 0 0,0 1 1 0 0,0 0-1 0 0,-1-1 1 0 0,0 1-1 0 0,0 0 1 0 0,0-1-1 0 0,0 1 1 0 0,0 0-1 0 0,-3 7 1 0 0,1-2 65 0 0,-1 0 0 0 0,0 0 1 0 0,-1 0-1 0 0,0-1 0 0 0,0 0 0 0 0,-8 12 1 0 0,3-6 45 0 0,-36 51 458 0 0,32-49-413 0 0,-2 0 0 0 0,-17 15 1 0 0,30-31-273 0 0,-6 7-191 0 0,7-6 117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41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6992 0 0,'0'0'322'0'0,"0"0"-7"0"0,0 0-130 0 0,0 0 214 0 0,0 0 118 0 0,0 0 25 0 0,3 1-41 0 0,5 1-297 0 0,0-1 0 0 0,1 0 0 0 0,-1 0 0 0 0,1-1 0 0 0,-1 0 0 0 0,1-1 0 0 0,11-1 0 0 0,5-3 359 0 0,26-10 0 0 0,-12 4-366 0 0,23-7 293 0 0,-56 15-426 0 0,-5 2-222 0 0,1 1 0 0 0,-1-1 0 0 0,0 0 0 0 0,0 1 0 0 0,0-1 0 0 0,1 1 1 0 0,-1 0-1 0 0,0-1 0 0 0,1 1 0 0 0,-1 0 0 0 0,0 0 0 0 0,1 0 1 0 0,1 0-1 0 0,-3-11-2492 0 0,0 8 1284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41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7568 0 0,'0'0'348'0'0,"0"0"-7"0"0,0 2-220 0 0,0 16 468 0 0,0 0-1 0 0,-5 26 1 0 0,5-40-420 0 0,-1 1 0 0 0,1-1 0 0 0,0 0 1 0 0,0 0-1 0 0,1 0 0 0 0,1 8 0 0 0,1 11 863 0 0,-1-23-968 0 0,8 0-158 0 0,-7 0-660 0 0,-3 0-293 0 0,2-3-60 0 0,11-8-11 0 0</inkml:trace>
  <inkml:trace contextRef="#ctx0" brushRef="#br0" timeOffset="1">15 0 3224 0 0,'0'0'143'0'0,"1"3"-3"0"0,0 0-115 0 0,1 1 5 0 0,0 1 0 0 0,-1-1 0 0 0,0 1 0 0 0,0 0 0 0 0,0 0-1 0 0,0 7 1 0 0,-1 89 6667 0 0,1-100-6647 0 0,-1 1-1 0 0,-1-1 0 0 0,1 1 0 0 0,0-1 0 0 0,0 1 1 0 0,0-1-1 0 0,-1 1 0 0 0,1-1 0 0 0,-1 1 1 0 0,1-1-1 0 0,-2 3 0 0 0,1-3 210 0 0,2 1-3 0 0,13 24-783 0 0,-8-16-3386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42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6448 0 0,'0'0'297'0'0,"0"0"-9"0"0,2-1-188 0 0,13-2 662 0 0,0 1-1 0 0,0 0 1 0 0,0 1-1 0 0,1 0 1 0 0,22 3 0 0 0,-2-1-328 0 0,82-11 349 0 0,-72 8-463 0 0,-42 1-320 0 0,-4 1-1 0 0,1-1 1 0 0,0 1-1 0 0,0-1 0 0 0,-1 1 0 0 0,1 0 1 0 0,0 0-1 0 0,0-1 0 0 0,0 1 1 0 0,-1 0-1 0 0,1 0 0 0 0,0 0 1 0 0,0 0-1 0 0,0 0 0 0 0,0 0 1 0 0,-1 0-1 0 0,1 0 0 0 0,1 0 1 0 0,-1 0-4 0 0,-1 0 0 0 0,0 0 0 0 0,0 0 0 0 0,1 0 0 0 0,-1 0 0 0 0,0 0 0 0 0,0 0 0 0 0,1 0 0 0 0,-1 0 0 0 0,0 0 0 0 0,0 0 0 0 0,1 1 0 0 0,-1-1 0 0 0,0 0 0 0 0,0 0 0 0 0,1 0 0 0 0,-1 0 0 0 0,0 0 0 0 0,0 0 0 0 0,0 0 0 0 0,1 1 0 0 0,-1-1 0 0 0,0 0 0 0 0,0 0 0 0 0,0 0 0 0 0,0 1 0 0 0,1-1 0 0 0,-1 0 0 0 0,0 0-3 0 0,0 1 0 0 0,0-1 1 0 0,0 0-1 0 0,1 0 0 0 0,-1 0 1 0 0,0 1-1 0 0,0-1 1 0 0,0 0-1 0 0,1 0 0 0 0,-1 0 1 0 0,0 0-1 0 0,0 1 1 0 0,0-1-1 0 0,1 0 0 0 0,-1 0 1 0 0,0 0-1 0 0,0 0 0 0 0,1 0 1 0 0,-1 0-1 0 0,0 0 1 0 0,0 0-1 0 0,1 0 0 0 0,-1 0 1 0 0,0 0-1 0 0,0 0 0 0 0,1 0 1 0 0,-1 0-1 0 0,1 0 1 0 0,8 0-2002 0 0,-9 0 1336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42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13 6912 0 0,'0'0'314'0'0,"0"0"-6"0"0,0 0-90 0 0,0 0 354 0 0,0 0 178 0 0,0 0 33 0 0,0 0-39 0 0,2-1-193 0 0,9-3-55 0 0,-9 3-426 0 0,-1 0 0 0 0,1 0 0 0 0,-1 0 0 0 0,1 1 0 0 0,-1-1 1 0 0,1 1-1 0 0,0-1 0 0 0,-1 1 0 0 0,1-1 0 0 0,0 1 1 0 0,-1 0-1 0 0,1 0 0 0 0,0 0 0 0 0,0 0 0 0 0,-1 0 0 0 0,1 0 1 0 0,0 0-1 0 0,0 1 0 0 0,-1-1 0 0 0,1 1 0 0 0,1 0 1 0 0,17 9 569 0 0,-11-2-640 0 0,-3 2 0 0 0,-6-8 3 0 0,0 0 0 0 0,0 0 0 0 0,0 0 0 0 0,-1 0-1 0 0,1 0 1 0 0,0 0 0 0 0,-1-1 0 0 0,1 1 0 0 0,-1 0 0 0 0,0 0 0 0 0,0 0 0 0 0,0-1 0 0 0,1 1 0 0 0,-1-1 0 0 0,-1 1 0 0 0,1 0 0 0 0,0-1 0 0 0,0 0 0 0 0,-3 3 0 0 0,1-1 14 0 0,0 0-1 0 0,-1 0 1 0 0,1 0-1 0 0,-1 0 1 0 0,0 0-1 0 0,0-1 1 0 0,-6 3 0 0 0,-34 22 259 0 0,46-27-241 0 0,0 0 0 0 0,1 0 0 0 0,-1 0 0 0 0,1 0 0 0 0,-1 1 1 0 0,0-1-1 0 0,4 2 0 0 0,3 0 40 0 0,1 0-49 0 0,-1 0 1 0 0,1-1 0 0 0,0-1 0 0 0,-1 1 0 0 0,1-1 0 0 0,11-2 0 0 0,7-1 184 0 0,41-1 1 0 0,-7 2-955 0 0,-26-3-4397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43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6592 0 0,'0'0'298'0'0,"0"0"-3"0"0,0 0-136 0 0,0 0 119 0 0,0 0 70 0 0,0 0 18 0 0,0 0-1 0 0,2-1-10 0 0,2 0-221 0 0,1 0 1 0 0,0 0 0 0 0,-1 1 0 0 0,1-1-1 0 0,0 1 1 0 0,0 0 0 0 0,-1 1-1 0 0,1-1 1 0 0,0 1 0 0 0,-1 0-1 0 0,1 0 1 0 0,-1 1 0 0 0,7 1-1 0 0,-4 0-47 0 0,1-1 0 0 0,0 0 0 0 0,0-1 0 0 0,12 2 0 0 0,86-8 583 0 0,-59 3-512 0 0,-31 2-81 0 0,28-4 0 0 0,-18 0 6 0 0,1 1-1 0 0,46 2 0 0 0,9 4-7 0 0,31 2-11 0 0,-90-4-38 0 0,45-4 1 0 0,-44 1 5 0 0,44 2 0 0 0,-53 2-21 0 0,-8-1-11 0 0,1 0 0 0 0,-1-1 0 0 0,1 1 0 0 0,9-2 0 0 0,67-10 152 0 0,100 1 0 0 0,-172 10-149 0 0,64-1 319 0 0,112 15 1 0 0,-140-11-296 0 0,-33-2-9 0 0,29 4 1 0 0,-33-4-59 0 0,1 1 0 0 0,-1-2 1 0 0,1 0-1 0 0,0 0 1 0 0,19-4-1 0 0,24 0-130 0 0,-27 2 141 0 0,-1-1 0 0 0,0-1 1 0 0,32-9-1 0 0,33-5 8 0 0,0 8 21 0 0,-54 5 131 0 0,-27 3-63 0 0,0 0 0 0 0,0 1 0 0 0,0 1 0 0 0,16 0 1 0 0,58 6-69 0 0,-45-2-136 0 0,-24-3 32 0 0,0 1 0 0 0,19 4 0 0 0,1-2 176 0 0,-28-3-94 0 0,-6-1-95 0 0,-2 0-68 0 0,0 0-27 0 0,0 0-52 0 0,0 0-202 0 0,0 0-84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43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5064 0 0,'0'0'389'0'0,"2"2"-130"0"0,4 4 546 0 0,1 0 1 0 0,12 9-1 0 0,-12-10-220 0 0,0 0 0 0 0,11 12 1 0 0,-16-15-158 0 0,-8 11 361 0 0,4-7-546 0 0,0 0 0 0 0,0 0 1 0 0,1 0-1 0 0,-2 9 0 0 0,-1 8 424 0 0,3-21-251 0 0,0 1-327 0 0,0 0 1 0 0,0-1-1 0 0,0 1 1 0 0,0-1-1 0 0,0 1 1 0 0,-1-1-1 0 0,1 1 1 0 0,-1-1-1 0 0,1 0 1 0 0,-1 0-1 0 0,0 0 1 0 0,-3 3-1 0 0,-1 0 64 0 0,0-1 0 0 0,-14 8 0 0 0,13-8 53 0 0,0 0 0 0 0,-12 9 0 0 0,17-10-144 0 0,-8 1-225 0 0,3-1-183 0 0,5-2-3313 0 0,2-1-1283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4.9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 3224 0 0,'0'-2'1463'0'0,"0"-1"-1363"0"0,0 3 3955 0 0,0 1 4180 0 0,8 14-7775 0 0,-6-12-364 0 0,0 1-1 0 0,0 0 0 0 0,-1 0 0 0 0,3 7 0 0 0,2 13 228 0 0,24 95 232 0 0,-25-96-459 0 0,4 18 366 0 0,-8-34-352 0 0,0 0 0 0 0,0-1 0 0 0,5 12 1 0 0,2 14 130 0 0,-1-1 13 0 0,11 31 0 0 0,-16-54 51 0 0,0-1 0 0 0,0 1 0 0 0,0 1 0 0 0,-1 9-1 0 0,16-23 719 0 0,-8 0-562 0 0,5-9-214 0 0,19-22 0 0 0,3-4 3 0 0,-17 19-226 0 0,26-39 1 0 0,12-13 14 0 0,-8 23-30 0 0,-27 28-118 0 0,0 0 0 0 0,34-48 0 0 0,-48 59-200 0 0,5-9 287 0 0,-10 6-4503 0 0,-3 14 2867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5.2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123 13 5984 0 0,'0'0'273'0'0,"0"-1"-5"0"0,0-6-172 0 0,0 3 332 0 0,0 3 1740 0 0,0 1 759 0 0,0 0 147 0 0,0 0-346 0 0,0 0-1565 0 0,0 0-687 0 0,-5 19 213 0 0,0-6-610 0 0,0 8 10 0 0,0-1 0 0 0,-1 0 1 0 0,-2 0-1 0 0,-12 26 0 0 0,-6-3-40 0 0,13-23-148 0 0,2-5-524 0 0,-2 5-4557 0 0,8-5-1246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5.6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139 14 4144 0 0,'-3'-2'31'0'0,"0"0"0"0"0,0 1 0 0 0,0-1 0 0 0,0 1 0 0 0,0 0 0 0 0,0 0 0 0 0,0 0 1 0 0,0 0-1 0 0,-4 0 0 0 0,6 1-11 0 0,0 0 0 0 0,-1 0 1 0 0,1 0-1 0 0,0 0 1 0 0,0 0-1 0 0,-1 0 0 0 0,1 1 1 0 0,0-1-1 0 0,0 0 1 0 0,0 1-1 0 0,-1-1 0 0 0,1 1 1 0 0,0-1-1 0 0,0 1 1 0 0,0 0-1 0 0,0 0 0 0 0,0-1 1 0 0,0 1-1 0 0,0 0 0 0 0,0 0 1 0 0,0 0-1 0 0,1 0 1 0 0,-1 0-1 0 0,0 0 0 0 0,0 0 1 0 0,0 2-1 0 0,-28 61 9939 0 0,14-18-6744 0 0,4-2-2122 0 0,-10 78 0 0 0,21-108-1015 0 0,1 1-1 0 0,0-1 1 0 0,1 1 0 0 0,1-1 0 0 0,0 0 0 0 0,8 22 0 0 0,-6-17-29 0 0,-4-17-40 0 0,-1 1 0 0 0,1 0 0 0 0,0 0 0 0 0,0 0 0 0 0,1-1 0 0 0,-1 1 0 0 0,1-1 0 0 0,-1 1 0 0 0,1-1-1 0 0,0 1 1 0 0,0-1 0 0 0,0 0 0 0 0,0 0 0 0 0,0 0 0 0 0,0 0 0 0 0,3 2 0 0 0,-2-3-92 0 0,-1 0 0 0 0,1 0 0 0 0,0 0 0 0 0,0-1 1 0 0,-1 1-1 0 0,1 0 0 0 0,0-1 0 0 0,0 0 0 0 0,0 0 0 0 0,0 0 0 0 0,0 0 0 0 0,-1 0 1 0 0,1-1-1 0 0,0 1 0 0 0,0-1 0 0 0,3-1 0 0 0,10-4-1306 0 0,1-6-61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14944 0 0,'0'0'340'0'0,"0"0"50"0"0,0 0 24 0 0,0 0-54 0 0,0 0-189 0 0,0 0 97 0 0,0 0 70 0 0,0 2 12 0 0,2 0-312 0 0,-1 0-1 0 0,1 0 0 0 0,0-1 0 0 0,-1 1 0 0 0,1 0 0 0 0,0-1 0 0 0,0 1 1 0 0,0-1-1 0 0,0 1 0 0 0,1-1 0 0 0,-1 0 0 0 0,0 0 0 0 0,0 0 0 0 0,1 0 0 0 0,2 0 1 0 0,-1 1-38 0 0,1-1 0 0 0,0 0 0 0 0,-1 0 0 0 0,1 0 0 0 0,0-1 0 0 0,0 1 0 0 0,9-2 0 0 0,-7-1-318 0 0,1 0-1 0 0,-1 0 1 0 0,10-5-1 0 0,-16 7 201 0 0,18-8-5900 0 0</inkml:trace>
  <inkml:trace contextRef="#ctx0" brushRef="#br0" timeOffset="1">102 113 6912 0 0,'0'0'528'0'0,"-1"2"-342"0"0,-13 27 341 0 0,10-22-3 0 0,1-1-1 0 0,-1 1 1 0 0,1 0-1 0 0,1 0 1 0 0,-1 0 0 0 0,1 1-1 0 0,1-1 1 0 0,-1 0-1 0 0,0 13 1 0 0,-2 28 110 0 0,3-35-160 0 0,-1 0 1 0 0,2 1-1 0 0,1 19 0 0 0,-1-29-747 0 0,1 0 0 0 0,0 0 0 0 0,0 1-1 0 0,0-1 1 0 0,1 0 0 0 0,-1 0-1 0 0,1 0 1 0 0,0-1 0 0 0,0 1-1 0 0,0 0 1 0 0,1-1 0 0 0,-1 1 0 0 0,1-1-1 0 0,0 0 1 0 0,4 4 0 0 0,2-2-4683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5.9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0 101 14712 0 0,'0'0'332'0'0,"0"0"50"0"0,0 0 25 0 0,0 0-48 0 0,1 0-237 0 0,1-1-95 0 0,-1 0-1 0 0,0 0 0 0 0,0 0 1 0 0,0 0-1 0 0,0 0 1 0 0,0-1-1 0 0,0 1 0 0 0,0 0 1 0 0,0 0-1 0 0,0-1 0 0 0,0 1 1 0 0,-1 0-1 0 0,1-1 1 0 0,0 1-1 0 0,0-2 0 0 0,4-8 503 0 0,2 2-34 0 0,-4 5-406 0 0,0 0 0 0 0,-1 0-1 0 0,2 0 1 0 0,-1 1-1 0 0,0-1 1 0 0,1 1-1 0 0,0 0 1 0 0,0 0-1 0 0,0 1 1 0 0,0-1-1 0 0,0 1 1 0 0,7-3-1 0 0,0 1-11 0 0,0 0-1 0 0,20-2 0 0 0,-27 5-75 0 0,0 1 0 0 0,0 0 0 0 0,0 0 0 0 0,0 0 0 0 0,0 1 0 0 0,0-1 0 0 0,0 1 0 0 0,0 0 0 0 0,0 0 0 0 0,0 0 0 0 0,5 3-1 0 0,-7-4 0 0 0,-1 1 0 0 0,0-1 0 0 0,1 1 0 0 0,-1 0 0 0 0,0-1 0 0 0,0 1 0 0 0,0 0 0 0 0,1 0 0 0 0,-1 0 0 0 0,0 0 0 0 0,0 0 0 0 0,0 0 0 0 0,0 0 0 0 0,0 0 0 0 0,-1 0 0 0 0,1 1 0 0 0,0-1 0 0 0,-1 0 0 0 0,1 1 0 0 0,0-1 0 0 0,-1 0 0 0 0,1 1 0 0 0,-1-1 0 0 0,0 0 0 0 0,0 1 0 0 0,1-1 0 0 0,-1 1 0 0 0,0-1 0 0 0,0 1 0 0 0,0-1 0 0 0,0 1 0 0 0,-1-1 0 0 0,0 3 0 0 0,0 6 0 0 0,1 0 27 0 0,-1 1 0 0 0,-1-1-1 0 0,0 0 1 0 0,0 1-1 0 0,-1-1 1 0 0,0 0 0 0 0,-1 0-1 0 0,0-1 1 0 0,-9 16-1 0 0,-2 0 222 0 0,-2-1-1 0 0,-24 28 0 0 0,12-18 28 0 0,39-38-990 0 0,6-10-187 0 0,2-7-60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6.3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124 1 4608 0 0,'-4'2'82'0'0,"2"-2"-61"0"0,0 1 1 0 0,0 0-1 0 0,0 0 0 0 0,0-1 1 0 0,0 2-1 0 0,1-1 0 0 0,-1 0 1 0 0,0 0-1 0 0,1 0 1 0 0,-1 1-1 0 0,1-1 0 0 0,-1 1 1 0 0,1 0-1 0 0,-1-1 0 0 0,1 1 1 0 0,0 0-1 0 0,0 0 0 0 0,-1 3 1 0 0,-2 4 1596 0 0,-1 1 0 0 0,-7 13 1 0 0,6-14 115 0 0,1 1 0 0 0,1-1 0 0 0,-5 14 0 0 0,-1 10-183 0 0,-17 64 518 0 0,25-84-1981 0 0,0 0 1 0 0,0 1-1 0 0,2-1 0 0 0,-1 0 0 0 0,4 21 1 0 0,-2-26-76 0 0,0 0 1 0 0,1 0 0 0 0,4 11 0 0 0,-5-16-104 0 0,0-1 0 0 0,0 1 0 0 0,1-1 0 0 0,-1 1 1 0 0,0-1-1 0 0,1 0 0 0 0,0 0 0 0 0,-1 0 0 0 0,1 0 0 0 0,0 0 1 0 0,0 0-1 0 0,0 0 0 0 0,3 2 0 0 0,9-2-657 0 0</inkml:trace>
  <inkml:trace contextRef="#ctx0" brushRef="#br0" timeOffset="1">288 319 4608 0 0,'0'0'353'0'0,"-2"2"207"0"0,-5 5 3868 0 0,-1 1 0 0 0,-11 16 0 0 0,14-17-4202 0 0,5-6-175 0 0,0 0-1 0 0,-1 0 1 0 0,1 0-1 0 0,0-1 1 0 0,0 1-1 0 0,0 0 1 0 0,0 0-1 0 0,0 0 0 0 0,0 0 1 0 0,0 0-1 0 0,0 0 1 0 0,0 0-1 0 0,0 0 1 0 0,0 0-1 0 0,1 0 1 0 0,-1 0-1 0 0,0 0 1 0 0,1 0-1 0 0,-1 0 0 0 0,0 0 1 0 0,1 0-1 0 0,-1-1 1 0 0,1 1-1 0 0,0 0 1 0 0,-1 0-1 0 0,1-1 1 0 0,0 1-1 0 0,-1 0 0 0 0,1-1 1 0 0,1 2-1 0 0,0-1-434 0 0,8-1-789 0 0,4 0 558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6.6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3 108 9672 0 0,'0'0'748'0'0,"0"0"-314"0"0,0 0 517 0 0,0 0 274 0 0,0 0 58 0 0,0 0-94 0 0,0 3-441 0 0,-1 18 23 0 0,0-11-409 0 0,1 1-1 0 0,1 17 1 0 0,1 10 186 0 0,-2-33-478 0 0,0 1 0 0 0,0 0 1 0 0,0 0-1 0 0,1 0 0 0 0,0-1 0 0 0,0 1 0 0 0,4 10 0 0 0,-3-13-47 0 0,-2 0-11 0 0,2 0 0 0 0,-1-1 0 0 0,0 1 1 0 0,1-1-1 0 0,-1 1 0 0 0,1-1 0 0 0,2 4 0 0 0,-3-5-13 0 0,0-1-1 0 0,0 1 0 0 0,0 0 0 0 0,0-1 1 0 0,0 1-1 0 0,0-1 0 0 0,0 0 1 0 0,1 1-1 0 0,-1-1 0 0 0,0 0 0 0 0,0 0 1 0 0,0 1-1 0 0,0-1 0 0 0,0 0 0 0 0,1 0 1 0 0,-1 0-1 0 0,0 0 0 0 0,0-1 0 0 0,0 1 1 0 0,0 0-1 0 0,1 0 0 0 0,0-1 0 0 0,5-2-97 0 0,-1 1-1 0 0,0-1 0 0 0,0 0 0 0 0,0 0 0 0 0,0-1 0 0 0,0 0 0 0 0,-1 0 1 0 0,0 0-1 0 0,1 0 0 0 0,5-9 0 0 0,0 1-273 0 0,0-1 1 0 0,-1 0-1 0 0,9-18 0 0 0,-13 19 196 0 0,0-1 0 0 0,-1 0-1 0 0,-1 0 1 0 0,5-22 0 0 0,-4 12 13 0 0,-2 11 341 0 0,-2 1 0 0 0,0-1 0 0 0,0-21 0 0 0,-1 24 808 0 0,0 9-932 0 0,-1-1 0 0 0,1 1 1 0 0,0 0-1 0 0,0 0 0 0 0,0 0 0 0 0,-1-1 1 0 0,1 1-1 0 0,0 0 0 0 0,0 0 0 0 0,-1 0 1 0 0,1 0-1 0 0,0-1 0 0 0,-1 1 0 0 0,1 0 1 0 0,0 0-1 0 0,0 0 0 0 0,-1 0 0 0 0,1 0 1 0 0,0 0-1 0 0,-1 0 0 0 0,1 0 0 0 0,0 0 1 0 0,-1 0-1 0 0,1 0 0 0 0,0 0 0 0 0,-1 0 1 0 0,1 0-1 0 0,0 0 0 0 0,0 0 0 0 0,-1 0 1 0 0,0 1-1 0 0,-9 3 381 0 0,9 15-177 0 0,1-13-260 0 0,2 39 93 0 0,9 54 0 0 0,1 2-68 0 0,-7-46-8 0 0,-4 0-1 0 0,-1 0 0 0 0,-10 64 1 0 0,6-94-6 0 0,3-10-4 0 0,-2 0-1 0 0,-5 19 0 0 0,7-30 7 0 0,-1 1 0 0 0,1-1 0 0 0,-1 0 0 0 0,0 0 0 0 0,-1 0 0 0 0,1 0 0 0 0,-1-1 0 0 0,1 1 0 0 0,-1-1 0 0 0,0 1 0 0 0,-7 5 0 0 0,9-9 0 0 0,0 1-1 0 0,-1 0 1 0 0,1 0-1 0 0,0 0 1 0 0,-1-1-1 0 0,1 1 0 0 0,0-1 1 0 0,-1 1-1 0 0,1-1 1 0 0,0 0-1 0 0,-1 1 1 0 0,1-1-1 0 0,-1 0 1 0 0,1 0-1 0 0,-1 0 0 0 0,1 0 1 0 0,0 0-1 0 0,-1 0 1 0 0,1-1-1 0 0,-1 1 1 0 0,1 0-1 0 0,0-1 1 0 0,-1 1-1 0 0,1-1 0 0 0,0 1 1 0 0,-1-1-1 0 0,1 0 1 0 0,0 1-1 0 0,0-1 1 0 0,-1 0-1 0 0,1 0 1 0 0,0 0-1 0 0,-1-1 0 0 0,0 0 20 0 0,0 0 0 0 0,0-1 0 0 0,0 1 0 0 0,1 0 0 0 0,-1-1 0 0 0,1 1 0 0 0,-1-1 0 0 0,1 0 0 0 0,0 1 0 0 0,0-1 0 0 0,0 0 0 0 0,0 0 0 0 0,0 0 0 0 0,1 0-1 0 0,-1-5 1 0 0,0-10 154 0 0,1-15 172 0 0,2 23-219 0 0,0 0 1 0 0,0 0 0 0 0,1 0-1 0 0,0 1 1 0 0,5-11 0 0 0,-1 6-17 0 0,-6 10-78 0 0,1-1-1 0 0,1 1 1 0 0,-1 0-1 0 0,5-7 1 0 0,4-4-27 0 0,-7 10-32 0 0,-1 0-1 0 0,1 0 0 0 0,-1 1 0 0 0,1-1 1 0 0,7-4-1 0 0,36-28-3311 0 0,-32 22-3680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6.9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0 5528 0 0,'0'0'422'0'0,"-1"2"110"0"0,-3 4 1491 0 0,3-4 678 0 0,1-1 1080 0 0,0 9-705 0 0,0 78 1110 0 0,2-74-6762 0 0,0-11 599 0 0,-1-2 429 0 0,0 0-5384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7.3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57 1 13792 0 0,'0'0'629'0'0,"0"0"-12"0"0,0 0-322 0 0,2 0 93 0 0,10 0 92 0 0,1 0 0 0 0,-1 1 0 0 0,21 5 0 0 0,-28-5-435 0 0,-1 0-1 0 0,1 1 1 0 0,-1-1 0 0 0,0 1 0 0 0,0 0-1 0 0,0 1 1 0 0,0-1 0 0 0,0 1 0 0 0,0-1-1 0 0,0 1 1 0 0,-1 0 0 0 0,1 0 0 0 0,4 6-1 0 0,-1 0-19 0 0,-3-4-1 0 0,0 1 1 0 0,0 0 0 0 0,6 10-1 0 0,-9-14-18 0 0,-1-1-1 0 0,1 1 1 0 0,0-1 0 0 0,-1 0-1 0 0,1 1 1 0 0,-1-1 0 0 0,0 1-1 0 0,0 0 1 0 0,1-1-1 0 0,-1 1 1 0 0,0-1 0 0 0,0 1-1 0 0,-1-1 1 0 0,1 1-1 0 0,0-1 1 0 0,0 1 0 0 0,-1 0-1 0 0,1-1 1 0 0,-1 0 0 0 0,1 1-1 0 0,-1-1 1 0 0,-1 3-1 0 0,-5 5 41 0 0,1 2-1 0 0,0-1 0 0 0,0 1 1 0 0,1 0-1 0 0,-4 13 0 0 0,7-19 52 0 0,0 1-1 0 0,0-1 1 0 0,0 0-1 0 0,-4 6 0 0 0,3-7-33 0 0,1 0-1 0 0,0 0 1 0 0,0 0-1 0 0,1 0 1 0 0,-1 0-1 0 0,1 1 0 0 0,-1 5 1 0 0,1-1 24 0 0,0-4-38 0 0,0 0-1 0 0,0-1 0 0 0,1 1 1 0 0,0 0-1 0 0,0 0 0 0 0,1-1 1 0 0,-1 1-1 0 0,3 8 0 0 0,-1-9 34 0 0,-1-3 15 0 0,1-1-21 0 0,8-1-55 0 0,-1 1 0 0 0,0-2 0 0 0,0 1 0 0 0,0-1 0 0 0,0 0 0 0 0,0-1 0 0 0,-1 0 0 0 0,11-6 0 0 0,37-12-209 0 0,-53 20 59 0 0,-3 1-175 0 0,0 0-713 0 0,4-3-315 0 0,10-5-63 0 0,-11 5-11 0 0</inkml:trace>
  <inkml:trace contextRef="#ctx0" brushRef="#br0" timeOffset="1">36 187 3224 0 0,'-2'1'240'0'0,"-11"5"-858"0"0,2-1 6211 0 0,3-1 516 0 0,6-3-2631 0 0,2-1-2069 0 0,0 0-911 0 0,3 2-180 0 0,-1-1-278 0 0,1 0-1 0 0,0 0 0 0 0,-1 0 0 0 0,1 0 0 0 0,0 0 0 0 0,0 0 1 0 0,0-1-1 0 0,0 1 0 0 0,0-1 0 0 0,0 0 0 0 0,-1 0 0 0 0,1 0 1 0 0,6-1-1 0 0,3-1 10 0 0,-1 0 0 0 0,14-6 0 0 0,-4 2-37 0 0,6-2-671 0 0,-2-2 0 0 0,26-12 0 0 0,-11 3-116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7.6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 12 13072 0 0,'0'0'597'0'0,"0"0"-9"0"0,0-1-463 0 0,1 0 0 0 0,0 0 0 0 0,0 0 1 0 0,0 1-1 0 0,0-1 0 0 0,0 0 0 0 0,0 0 0 0 0,0 0 1 0 0,2 0-1 0 0,12 0 1788 0 0,-12 0-1778 0 0,-1 1 1 0 0,0 0 0 0 0,0 0-1 0 0,0-1 1 0 0,1 1 0 0 0,-1 1-1 0 0,0-1 1 0 0,0 0 0 0 0,0 0-1 0 0,1 1 1 0 0,-1-1 0 0 0,0 1-1 0 0,0 0 1 0 0,0 0 0 0 0,0 0-1 0 0,0 0 1 0 0,0 0 0 0 0,0 0-1 0 0,0 0 1 0 0,-1 0 0 0 0,1 1-1 0 0,3 2 1 0 0,2 5 123 0 0,0 1 0 0 0,0-1 0 0 0,-1 1 0 0 0,0 0 0 0 0,-1 0 0 0 0,0 1 0 0 0,6 20 0 0 0,-6-15-164 0 0,-1 1-1 0 0,-1-1 1 0 0,-1 1 0 0 0,1 30-1 0 0,-3-30-89 0 0,-1-1 0 0 0,-1 1 0 0 0,-1 0-1 0 0,0-1 1 0 0,-9 24 0 0 0,1-11-76 0 0,-29 55 0 0 0,33-74-362 0 0,0 0 0 0 0,0 0 0 0 0,-1-1 0 0 0,0 0-1 0 0,-15 11 1 0 0,1-7-559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8.1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0 1376 0 0,'0'0'65'0'0,"0"0"439"0"0,0 0 1822 0 0,0 0 796 0 0,0 0 159 0 0,0 0-286 0 0,0 0-1319 0 0,0 2-579 0 0,-3 5-534 0 0,1 1 1 0 0,0-1-1 0 0,1 1 0 0 0,-1 13 1 0 0,-3 15 183 0 0,-3 20-106 0 0,0 58 0 0 0,4-60-395 0 0,3 56 227 0 0,1-61-333 0 0,5 29 17 0 0,-4-69-153 0 0,0-1 0 0 0,0 1 0 0 0,1-1 0 0 0,1 0 0 0 0,0 1 1 0 0,7 14-1 0 0,-9-21-63 0 0,-1-2-33 0 0,0 0-11 0 0,0 0-229 0 0,0 0-958 0 0,0 0-416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8.5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36 274 10192 0 0,'-4'-6'112'0'0,"0"1"1"0"0,0-1-1 0 0,1 1 0 0 0,0-1 1 0 0,0 0-1 0 0,0 0 1 0 0,1 0-1 0 0,0-1 0 0 0,0 1 1 0 0,0 0-1 0 0,0-8 1 0 0,1 4 323 0 0,1 0 1 0 0,0-1 0 0 0,1 1 0 0 0,0 0 0 0 0,0 0-1 0 0,5-14 1 0 0,-5 19-292 0 0,1 0 0 0 0,0 0 0 0 0,1 1-1 0 0,-1-1 1 0 0,1 1 0 0 0,0-1 0 0 0,0 1 0 0 0,0 0 0 0 0,0 0-1 0 0,5-3 1 0 0,1-2 156 0 0,1 1-1 0 0,19-13 1 0 0,-23 18-260 0 0,-1 0 0 0 0,1 1 1 0 0,0-1-1 0 0,0 1 0 0 0,0 0 0 0 0,0 1 1 0 0,0 0-1 0 0,0 0 0 0 0,0 0 0 0 0,0 1 1 0 0,1-1-1 0 0,-1 1 0 0 0,0 1 0 0 0,0-1 1 0 0,0 1-1 0 0,0 1 0 0 0,0-1 1 0 0,12 5-1 0 0,-16-5-34 0 0,1 1 0 0 0,-1-1 0 0 0,0 1 0 0 0,0-1 0 0 0,0 1 0 0 0,0 0 0 0 0,0 0 0 0 0,0 0 0 0 0,0 0 0 0 0,-1 0 0 0 0,1 1 0 0 0,-1-1-1 0 0,0 0 1 0 0,1 1 0 0 0,-1-1 0 0 0,1 4 0 0 0,1 3 3 0 0,-1 0 0 0 0,1 0 0 0 0,0 12 0 0 0,-3-14 5 0 0,0-1-1 0 0,0 0 0 0 0,-1 1 1 0 0,0-1-1 0 0,0 0 0 0 0,-1 0 1 0 0,1 1-1 0 0,-1-1 0 0 0,-1-1 1 0 0,-3 8-1 0 0,-6 21 96 0 0,5-10-54 0 0,-1-1 0 0 0,0 0 0 0 0,-2-1 0 0 0,0 0 0 0 0,-18 27 0 0 0,10-21 2 0 0,15-22-56 0 0,0 0 0 0 0,-1 0 0 0 0,1-1 0 0 0,-1 0 0 0 0,-1 1 0 0 0,1-1 0 0 0,-1 0 0 0 0,0-1 0 0 0,0 1 0 0 0,-8 5 0 0 0,-48 30-2 0 0,45-27 0 0 0,12-12 26 0 0,21-1 253 0 0,-1 1 1 0 0,0 0 0 0 0,23 6-1 0 0,-31-5-183 0 0,1 1 0 0 0,0-1 0 0 0,-1 2 0 0 0,1 0-1 0 0,-1 0 1 0 0,0 0 0 0 0,10 8 0 0 0,-15-9-83 0 0,0-1 1 0 0,0 1-1 0 0,0-1 0 0 0,-1 1 0 0 0,0 0 0 0 0,1 0 1 0 0,-1 0-1 0 0,0 1 0 0 0,0-1 0 0 0,2 6 1 0 0,-1 1-16 0 0,0 0 1 0 0,3 14 0 0 0,1 7 4 0 0,-5-23-4 0 0,-1-5 0 0 0,0 0 0 0 0,0 0 0 0 0,-1 0 0 0 0,1 0-1 0 0,-1 1 1 0 0,0-1 0 0 0,0 0 0 0 0,-1 4-1 0 0,1-5-58 0 0,0-2-12 0 0,0 0-218 0 0,0 0-920 0 0,0 0-394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8.9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0 128 9672 0 0,'0'0'748'0'0,"0"0"-279"0"0,0 0 662 0 0,0 0 335 0 0,1 2 66 0 0,0 0-1337 0 0,1 0-1 0 0,-1 1 0 0 0,1-1 1 0 0,0 0-1 0 0,0 0 1 0 0,0 0-1 0 0,0 0 1 0 0,0-1-1 0 0,0 1 0 0 0,0 0 1 0 0,1-1-1 0 0,-1 0 1 0 0,0 1-1 0 0,1-1 0 0 0,-1 0 1 0 0,1 0-1 0 0,2 0 1 0 0,3 2-62 0 0,0-1 1 0 0,-1-1 0 0 0,1 1-1 0 0,0-1 1 0 0,9-1-1 0 0,-3 0-39 0 0,-1-1-1 0 0,1-1 0 0 0,-1-1 0 0 0,1 0 0 0 0,14-5 0 0 0,0-2 16 0 0,35-18-1 0 0,-44 18-406 0 0,0-1-1 0 0,34-26 0 0 0,-52 37 263 0 0,0-1 0 0 0,-1 1 0 0 0,1-1-1 0 0,0 0 1 0 0,-1 1 0 0 0,1-1 0 0 0,-1 1-1 0 0,1-1 1 0 0,-1 0 0 0 0,1 0 0 0 0,-1 1-1 0 0,1-1 1 0 0,-1 0 0 0 0,0 0 0 0 0,1 0-1 0 0,-1 1 1 0 0,0-1 0 0 0,0 0-1 0 0,0 0 1 0 0,1 0 0 0 0,-1 0 0 0 0,0 0-1 0 0,0 1 1 0 0,0-1 0 0 0,0 0 0 0 0,-1 0-1 0 0,1 0 1 0 0,0 0 0 0 0,0 0 0 0 0,0 1-1 0 0,-1-1 1 0 0,1 0 0 0 0,0 0 0 0 0,-1 0-1 0 0,1 1 1 0 0,-1-1 0 0 0,1 0 0 0 0,-1 0-1 0 0,1 1 1 0 0,-1-1 0 0 0,0 0-1 0 0,-2-1 28 0 0,1 0 0 0 0,0 0 0 0 0,-1 0 0 0 0,1 0 0 0 0,-1 1-1 0 0,1-1 1 0 0,-1 1 0 0 0,0-1 0 0 0,-5 0 0 0 0,-6-1 121 0 0,-1 2-1 0 0,1 0 1 0 0,0 0 0 0 0,-27 3-1 0 0,34 0-69 0 0,0-1-1 0 0,1 1 0 0 0,-1 0 1 0 0,1 0-1 0 0,0 0 0 0 0,-1 1 1 0 0,1 0-1 0 0,-7 5 0 0 0,-44 34 425 0 0,56-42-460 0 0,-5 5 78 0 0,0-1 0 0 0,1 1-1 0 0,0 0 1 0 0,0 1-1 0 0,0-1 1 0 0,0 1 0 0 0,1 0-1 0 0,0 0 1 0 0,0 0 0 0 0,1 1-1 0 0,0-1 1 0 0,0 1-1 0 0,-3 9 1 0 0,3-2 85 0 0,1-1-1 0 0,1 1 1 0 0,0 0-1 0 0,0 0 1 0 0,3 16-1 0 0,-2-27-134 0 0,0 0-1 0 0,0 0 0 0 0,1 0 1 0 0,0-1-1 0 0,-1 1 1 0 0,1 0-1 0 0,0-1 0 0 0,0 1 1 0 0,1 0-1 0 0,-1-1 1 0 0,0 1-1 0 0,1-1 0 0 0,0 0 1 0 0,-1 1-1 0 0,1-1 1 0 0,0 0-1 0 0,0 0 0 0 0,0 0 1 0 0,0 0-1 0 0,1-1 1 0 0,-1 1-1 0 0,1-1 0 0 0,-1 1 1 0 0,1-1-1 0 0,-1 0 1 0 0,1 0-1 0 0,-1 0 0 0 0,1 0 1 0 0,0 0-1 0 0,0-1 1 0 0,5 1-1 0 0,11 0 2 0 0,-1-1 0 0 0,1-1 0 0 0,0 0 0 0 0,32-8 0 0 0,2-3-6201 0 0,-23 3-817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49.3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76 0 13760 0 0,'0'0'629'0'0,"0"0"-12"0"0,-1 1-393 0 0,-6 16 303 0 0,1 0-1 0 0,1 1 1 0 0,0-1-1 0 0,-3 33 1 0 0,1-7 191 0 0,-10 67 1033 0 0,-2 112 1 0 0,19-221-1742 0 0,0 16 103 0 0,0 0 0 0 0,1 0 0 0 0,0-1 0 0 0,2 1 0 0 0,8 32 0 0 0,-8-39-104 0 0,0 1 0 0 0,1-1 0 0 0,1 0 0 0 0,0 0 0 0 0,0 0 1 0 0,1-1-1 0 0,0 0 0 0 0,1 0 0 0 0,13 15 0 0 0,-18-22-199 0 0,0 0 0 0 0,0-1-1 0 0,1 1 1 0 0,-1 0 0 0 0,0-1 0 0 0,1 1-1 0 0,-1-1 1 0 0,1 0 0 0 0,-1 0 0 0 0,1 0-1 0 0,-1 0 1 0 0,1 0 0 0 0,0 0 0 0 0,0-1-1 0 0,-1 1 1 0 0,5-1 0 0 0,9 0-6975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13448 0 0,'0'0'613'0'0,"0"0"-10"0"0,-2 2-387 0 0,-22 14 366 0 0,1 2 0 0 0,1 1 0 0 0,-20 21 1 0 0,-7 18 266 0 0,46-55-789 0 0,0 0 0 0 0,1 0 0 0 0,-1 1 0 0 0,1-1 1 0 0,0 1-1 0 0,0 0 0 0 0,1 0 0 0 0,-1-1 0 0 0,1 1 0 0 0,-1 0 0 0 0,1 0 0 0 0,1 0 0 0 0,-1 0 0 0 0,0 7 0 0 0,1-9 67 0 0,2-1-6 0 0,8 6-36 0 0,-5-4-61 0 0,0 1 0 0 0,1-1 0 0 0,-1 0 1 0 0,0 0-1 0 0,1-1 0 0 0,0 1 1 0 0,-1-1-1 0 0,1 0 0 0 0,0-1 1 0 0,0 0-1 0 0,0 0 0 0 0,8 1 0 0 0,9-3 21 0 0,1-1 0 0 0,38-7 0 0 0,-16-2-5677 0 0,-28 5-430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50.1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5 111 5528 0 0,'0'0'422'0'0,"-4"6"853"0"0,3-2 3318 0 0,5 8-2785 0 0,-4-10-1663 0 0,0 0-1 0 0,1 0 0 0 0,-1 0 0 0 0,1 0 1 0 0,0 0-1 0 0,0 0 0 0 0,-1 0 0 0 0,1 0 1 0 0,1 0-1 0 0,-1 0 0 0 0,0-1 0 0 0,0 1 0 0 0,1 0 1 0 0,-1-1-1 0 0,3 2 0 0 0,0 0-32 0 0,1 0 0 0 0,-1 0 1 0 0,1-1-1 0 0,0 1 0 0 0,0-1 0 0 0,0 0 0 0 0,0-1 0 0 0,0 1 0 0 0,1-1 1 0 0,-1 0-1 0 0,0-1 0 0 0,6 1 0 0 0,2-1 20 0 0,-1 0-1 0 0,0 0 1 0 0,0-2-1 0 0,17-3 1 0 0,-1-5-39 0 0,4-1 1 0 0,-28 11-93 0 0,0-1 0 0 0,-1 0-1 0 0,1 0 1 0 0,0-1 0 0 0,-1 1 0 0 0,1-1 0 0 0,-1 1 0 0 0,0-1 0 0 0,0 0 0 0 0,1 0 0 0 0,4-5-1 0 0,6-3 1 0 0,-12 9-11 0 0,0 0 0 0 0,0 0 0 0 0,0 0 0 0 0,-1-1 0 0 0,1 1-1 0 0,0 0 1 0 0,-1-1 0 0 0,2-1 0 0 0,5-6-48 0 0,-5 6 14 0 0,-1 1 0 0 0,-1 0 1 0 0,1 0-1 0 0,0-1 1 0 0,0 1-1 0 0,-1-1 1 0 0,2-4-1 0 0,13-24-945 0 0,-12 23 857 0 0,-5 7 140 0 0,1-1 1 0 0,-1 1-1 0 0,1 0 1 0 0,-1 0-1 0 0,1 0 1 0 0,-1-1-1 0 0,0 1 1 0 0,0 0-1 0 0,0 0 1 0 0,0 0-1 0 0,0 0 1 0 0,0 0-1 0 0,-1-1 1 0 0,0 1 21 0 0,0-2 19 0 0,-1 1 0 0 0,1 0 0 0 0,-1 0-1 0 0,1 0 1 0 0,-1 0 0 0 0,0 0 0 0 0,0 1 0 0 0,0-1 0 0 0,0 1-1 0 0,0 0 1 0 0,0 0 0 0 0,-1 0 0 0 0,1 0 0 0 0,0 1 0 0 0,0-1-1 0 0,-1 1 1 0 0,1 0 0 0 0,-5 0 0 0 0,-2 1 45 0 0,-1-1 0 0 0,0 2 0 0 0,1-1 0 0 0,-16 6-1 0 0,16-5 7 0 0,0 1 0 0 0,1 1 0 0 0,-1 0 0 0 0,1 0 0 0 0,0 1 0 0 0,0 0 0 0 0,-10 8 0 0 0,6-1 162 0 0,0 0 0 0 0,1 1-1 0 0,1 0 1 0 0,-14 20 0 0 0,20-25-170 0 0,1-1 0 0 0,0 1 1 0 0,0 0-1 0 0,1 0 1 0 0,0 0-1 0 0,1 0 1 0 0,0 0-1 0 0,0 1 0 0 0,0-1 1 0 0,1 1-1 0 0,0 9 1 0 0,1-17-87 0 0,0 4 23 0 0,0-1-1 0 0,0 0 1 0 0,0 1-1 0 0,0-1 1 0 0,1 1 0 0 0,0-1-1 0 0,0 0 1 0 0,0 1-1 0 0,0-1 1 0 0,1 0 0 0 0,-1 0-1 0 0,1 0 1 0 0,4 6-1 0 0,-3-5-7 0 0,0 0-1 0 0,1-1 0 0 0,0 1 0 0 0,-1-1 1 0 0,1 0-1 0 0,1 0 0 0 0,-1-1 0 0 0,0 1 0 0 0,1-1 1 0 0,0 0-1 0 0,0 0 0 0 0,0-1 0 0 0,0 1 1 0 0,0-1-1 0 0,1 0 0 0 0,6 1 0 0 0,8 1-68 0 0,-1-2 0 0 0,1 0 0 0 0,0-1 0 0 0,28-3-1 0 0,7-5-5744 0 0,-14-1-1124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50.7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 4 1840 0 0,'0'0'491'0'0,"0"0"1386"0"0,0 0 601 0 0,1-1 125 0 0,1 1-2333 0 0,0-1 0 0 0,-1 0 0 0 0,1 1-1 0 0,0 0 1 0 0,0-1 0 0 0,0 1 0 0 0,-1 0 0 0 0,1 0 0 0 0,0 0 0 0 0,0 0-1 0 0,0 0 1 0 0,-1 1 0 0 0,1-1 0 0 0,0 0 0 0 0,0 1 0 0 0,-1 0 0 0 0,1-1-1 0 0,0 1 1 0 0,-1 0 0 0 0,1 0 0 0 0,0 0 0 0 0,-1 0 0 0 0,1 0 0 0 0,1 1-1 0 0,0 2-101 0 0,1-1 0 0 0,-1 1 0 0 0,0 0 0 0 0,0 0 0 0 0,0 0 0 0 0,-1 0 0 0 0,0 0 0 0 0,3 7 0 0 0,0 0-71 0 0,0 1 0 0 0,-1-1 0 0 0,0 1-1 0 0,-1-1 1 0 0,-1 1 0 0 0,0 0-1 0 0,0 0 1 0 0,-2 1 0 0 0,1-1 0 0 0,-1 0-1 0 0,-1 0 1 0 0,0 0 0 0 0,-1 0-1 0 0,-5 21 1 0 0,3-20 31 0 0,-1-1 0 0 0,-8 17 0 0 0,10-25-76 0 0,0 0 0 0 0,1 1 0 0 0,-2-1-1 0 0,1-1 1 0 0,0 1 0 0 0,-1 0 0 0 0,1-1 0 0 0,-1 0 0 0 0,-6 5 0 0 0,8-8-82 0 0,1 1-1 0 0,-1 0 1 0 0,0 0 0 0 0,0-1 0 0 0,1 1 0 0 0,-1-1 0 0 0,0 1-1 0 0,0-1 1 0 0,0 0 0 0 0,0 0 0 0 0,0 0 0 0 0,0 0 0 0 0,0 0-1 0 0,1 0 1 0 0,-1-1 0 0 0,0 1 0 0 0,0-1 0 0 0,0 1-1 0 0,0-1 1 0 0,1 1 0 0 0,-1-1 0 0 0,0 0 0 0 0,1 0 0 0 0,-1 0-1 0 0,0 0 1 0 0,-1-2 0 0 0,-4-9-1089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51.0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 10 1840 0 0,'0'0'83'0'0,"0"-1"-6"0"0,-4-3 562 0 0,3 3 2594 0 0,-2 0 2596 0 0,-4-1-1840 0 0,7 2-10727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51.3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77 0 14368 0 0,'0'0'330'0'0,"0"0"45"0"0,0 0 17 0 0,0 0-47 0 0,-2 2-225 0 0,-4 6-186 0 0,0-2 307 0 0,1 0 0 0 0,0 1 0 0 0,0-1 0 0 0,0 1 0 0 0,1 1 0 0 0,-5 11 0 0 0,2-2 145 0 0,2 0 0 0 0,0 1-1 0 0,1 0 1 0 0,1 0 0 0 0,0 1-1 0 0,1 20 1 0 0,2-31-368 0 0,0-1 0 0 0,0 1 1 0 0,1 0-1 0 0,1-1 0 0 0,-1 1 1 0 0,1-1-1 0 0,1 1 0 0 0,-1-1 1 0 0,1 0-1 0 0,0 0 0 0 0,1 0 1 0 0,0 0-1 0 0,0-1 0 0 0,0 1 1 0 0,1-1-1 0 0,0 0 0 0 0,7 6 1 0 0,-10-9-85 0 0,1-1 1 0 0,0 0 0 0 0,0 1 0 0 0,1-1-1 0 0,-1 0 1 0 0,0-1 0 0 0,1 1 0 0 0,-1 0-1 0 0,1-1 1 0 0,5 1 0 0 0,-6-1-536 0 0,0-1 1 0 0,1 1 0 0 0,-1-1-1 0 0,1 0 1 0 0,-1 0-1 0 0,1 0 1 0 0,3-1 0 0 0,3-3-5092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51.8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148 0 8288 0 0,'0'0'381'0'0,"-2"2"-6"0"0,-47 41 2587 0 0,37-30-1796 0 0,0 1 0 0 0,2 0 0 0 0,-1 1 0 0 0,-13 28 0 0 0,19-33-1008 0 0,1 1-1 0 0,0-1 1 0 0,0 1-1 0 0,1 1 1 0 0,1-1-1 0 0,0 0 1 0 0,0 1 0 0 0,1 15-1 0 0,1-24-143 0 0,0 0 0 0 0,0-1 0 0 0,1 1 0 0 0,-1 0 0 0 0,1 0 0 0 0,-1-1 0 0 0,1 1 0 0 0,0-1 0 0 0,0 1 0 0 0,1-1 0 0 0,-1 1 0 0 0,0-1 0 0 0,1 0 0 0 0,-1 1-1 0 0,1-1 1 0 0,0 0 0 0 0,0 0 0 0 0,0 0 0 0 0,0 0 0 0 0,0-1 0 0 0,0 1 0 0 0,1 0 0 0 0,-1-1 0 0 0,0 0 0 0 0,1 1 0 0 0,-1-1 0 0 0,1 0 0 0 0,0 0 0 0 0,-1-1 0 0 0,1 1 0 0 0,5 0 0 0 0,-4-1-31 0 0,1 0 1 0 0,0 0-1 0 0,-1 0 1 0 0,1-1 0 0 0,-1 1-1 0 0,1-1 1 0 0,-1-1-1 0 0,1 1 1 0 0,-1-1-1 0 0,0 1 1 0 0,7-5-1 0 0,-5 3-67 0 0,-1-1 0 0 0,0 1 0 0 0,0-1 0 0 0,0 0 0 0 0,-1-1 0 0 0,1 1 0 0 0,-1-1 0 0 0,0 0 0 0 0,-1 0 0 0 0,1 0 0 0 0,3-6 0 0 0,3-5-184 0 0,-8 14 214 0 0,-1 0 0 0 0,0 0 0 0 0,1 0 0 0 0,-1 0 0 0 0,0 0 0 0 0,0 0 0 0 0,0-1 0 0 0,0 1 0 0 0,-1 0 0 0 0,1 0 0 0 0,0-1 0 0 0,-1 1 0 0 0,0 0 0 0 0,1-1 0 0 0,-1 1 0 0 0,0 0 0 0 0,-1-3 0 0 0,1 3 140 0 0,0 2 59 0 0,0 0-5 0 0,0 14 161 0 0,-2-2-180 0 0,1-9-83 0 0,0-1 1 0 0,1 1-1 0 0,-1 0 0 0 0,1 0 0 0 0,0 0 1 0 0,0-1-1 0 0,0 1 0 0 0,0 0 1 0 0,0 0-1 0 0,1-1 0 0 0,-1 1 0 0 0,1 0 1 0 0,0 0-1 0 0,0-1 0 0 0,0 1 1 0 0,0-1-1 0 0,0 1 0 0 0,3 4 0 0 0,0-3 2 0 0,0 0 0 0 0,0 1 0 0 0,1-2 0 0 0,-1 1 0 0 0,1 0 0 0 0,0-1 0 0 0,0 0 0 0 0,0 0 0 0 0,0-1-1 0 0,1 1 1 0 0,-1-1 0 0 0,11 3 0 0 0,-3-1-31 0 0,-9-2-8 0 0,0-1 0 0 0,0 0 0 0 0,0 0 0 0 0,1-1 0 0 0,-1 1 0 0 0,0-1-1 0 0,1 0 1 0 0,-1 0 0 0 0,0-1 0 0 0,0 1 0 0 0,1-1 0 0 0,4-1 0 0 0,4-2 16 0 0,-1-1 1 0 0,19-9-1 0 0,-19 8-17 0 0,-8 4-1 0 0,-1 0 0 0 0,1 0 0 0 0,0-1 0 0 0,-1 0 0 0 0,0 1 0 0 0,1-1 0 0 0,-1 0 0 0 0,-1-1 0 0 0,6-5 0 0 0,-6 6 22 0 0,-1 1 0 0 0,1-1-1 0 0,-1 1 1 0 0,0-1-1 0 0,0 0 1 0 0,0 0-1 0 0,0 1 1 0 0,0-1-1 0 0,0 0 1 0 0,-1 0-1 0 0,1 0 1 0 0,-1 0-1 0 0,0 0 1 0 0,0 0 0 0 0,0-4-1 0 0,-1 1 15 0 0,0 0 0 0 0,-1 0 1 0 0,1 0-1 0 0,-1 0 0 0 0,0 0 0 0 0,0 0 0 0 0,-1 1 0 0 0,0-1 1 0 0,0 1-1 0 0,0-1 0 0 0,-1 1 0 0 0,-4-5 0 0 0,-12-18 367 0 0,19 27-236 0 0,0 0-39 0 0,-3-5-282 0 0,3 5-522 0 0,1 1-188 0 0,0 0-1111 0 0,0 0-4333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52.1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 36 3224 0 0,'-2'0'240'0'0,"-8"1"9350"0"0,5-1-4150 0 0,10 2-3035 0 0,10 0-4995 0 0,-8-1 3900 0 0,12 0-1345 0 0,-1-2-1 0 0,0 0 1 0 0,0-1-1 0 0,0 0 1 0 0,35-11-1 0 0,21-4-3150 0 0,-64 12 1600 0 0,-9 4-3630 0 0,-1 1 1142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52.5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56 1 10912 0 0,'0'0'497'0'0,"0"0"-8"0"0,0 0-197 0 0,0 0 320 0 0,0 0 175 0 0,0 0 40 0 0,0 0-38 0 0,0 0-180 0 0,0 0-81 0 0,0 0-15 0 0,0 3-15 0 0,-2 19 224 0 0,0 1 0 0 0,-9 36 1 0 0,0-2-132 0 0,-1 0-170 0 0,-2 22 273 0 0,13-74-657 0 0,0 1 49 0 0,0 1 0 0 0,1 0 1 0 0,0-1-1 0 0,0 1 0 0 0,0 0 1 0 0,1-1-1 0 0,0 1 0 0 0,3 11 0 0 0,4-5-86 0 0,-7-12 10 0 0,1 1-1 0 0,-1-1 1 0 0,1 0-1 0 0,0 1 1 0 0,-1-1-1 0 0,1 0 1 0 0,0 0-1 0 0,0 0 1 0 0,0 0-1 0 0,0-1 1 0 0,0 1-1 0 0,0-1 1 0 0,0 1-1 0 0,0-1 1 0 0,0 1-1 0 0,0-1 1 0 0,0 0 0 0 0,0 0-1 0 0,0 0 1 0 0,0 0-1 0 0,0 0 1 0 0,1-1-1 0 0,2 0 1 0 0,4-2 21 0 0,0 0 0 0 0,-1-1 0 0 0,1 1 0 0 0,8-6 0 0 0,-1 0-47 0 0,3 0-184 0 0,0-2 0 0 0,26-18 0 0 0,-26 16-585 0 0,-19 13 695 0 0,1 0 0 0 0,-1-1 0 0 0,0 1 0 0 0,0 0-1 0 0,1-1 1 0 0,-1 1 0 0 0,0 0 0 0 0,0-1 0 0 0,1 1 0 0 0,-1-1 0 0 0,0 1-1 0 0,0 0 1 0 0,0-1 0 0 0,0 1 0 0 0,1-1 0 0 0,-1 1 0 0 0,0-1 0 0 0,0 0 0 0 0,0 1-606 0 0,1-2-6070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52.9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11544 0 0,'0'0'529'0'0,"0"0"-12"0"0,0 0-147 0 0,0 0 590 0 0,0 0 293 0 0,0 0 56 0 0,0 2-98 0 0,1 11-743 0 0,1 1 0 0 0,0-1 0 0 0,1 0 0 0 0,6 17 1 0 0,4 25-104 0 0,13 90 139 0 0,-25-140-510 0 0,-1-2 24 0 0,0 19-155 0 0,0-19-518 0 0,0-3-242 0 0,0 0-50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53.3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74 15752 0 0,'0'0'720'0'0,"0"0"-17"0"0,2-2-451 0 0,4-1 15 0 0,0 0 0 0 0,0 0 0 0 0,1 0 0 0 0,-1 1 0 0 0,1 0 0 0 0,0 0 0 0 0,0 1 0 0 0,7-1 0 0 0,41-4 110 0 0,12-2-185 0 0,4-4-169 0 0,15-3-220 0 0,-68 12-582 0 0,-2 1-4077 0 0,-4-3-1414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53.6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418 0 5064 0 0,'0'0'389'0'0,"-7"6"2011"0"0,5-4-1685 0 0,0 0-1 0 0,0 1 1 0 0,0-1-1 0 0,1 0 1 0 0,-1 1 0 0 0,0-1-1 0 0,1 1 1 0 0,-2 3-1 0 0,-6 23 1629 0 0,-4 8-1685 0 0,-23 29 111 0 0,-19 36-21 0 0,33-63-455 0 0,12-23-219 0 0,0 0 0 0 0,-2 0-1 0 0,0-1 1 0 0,-17 17-1 0 0,23-27-60 0 0,0 1-1 0 0,-1-1 0 0 0,0 0 0 0 0,0 0 1 0 0,0-1-1 0 0,0 0 0 0 0,-11 4 0 0 0,14-6 7 0 0,0-1 0 0 0,0 1 0 0 0,-1-1 0 0 0,1 0 0 0 0,0 0 0 0 0,-1-1-1 0 0,1 1 1 0 0,-1-1 0 0 0,1 0 0 0 0,-1 0 0 0 0,1-1 0 0 0,-1 1 0 0 0,1-1 0 0 0,-1 0 0 0 0,-5-2-1 0 0,7 2-13 0 0,1-1-1 0 0,0 1 1 0 0,-1-1-1 0 0,1 1 1 0 0,0-1-1 0 0,0 0 1 0 0,0 0-1 0 0,0 0 1 0 0,0 0-1 0 0,0 0 1 0 0,1 0-1 0 0,-1 0 1 0 0,-1-4-1 0 0,0 0-16 0 0,0 0-1 0 0,1 0 1 0 0,-1-1-1 0 0,-1-7 0 0 0,4 12 25 0 0,0 0-1 0 0,0 0 0 0 0,0 0 1 0 0,0 0-1 0 0,1-1 0 0 0,-1 1 1 0 0,0 0-1 0 0,1 0 0 0 0,0 0 1 0 0,-1 0-1 0 0,1 0 0 0 0,0 0 1 0 0,0 0-1 0 0,0 0 0 0 0,2-3 1 0 0,1 0 40 0 0,1-1 1 0 0,-1 0 0 0 0,9-7-1 0 0,-7 9-35 0 0,-1 0-1 0 0,1 1 1 0 0,0-1-1 0 0,0 1 0 0 0,0 1 1 0 0,0-1-1 0 0,1 1 0 0 0,-1 0 1 0 0,1 1-1 0 0,-1-1 1 0 0,1 1-1 0 0,0 1 0 0 0,-1-1 1 0 0,1 1-1 0 0,0 0 0 0 0,0 1 1 0 0,-1-1-1 0 0,1 2 1 0 0,0-1-1 0 0,6 3 0 0 0,-5-2 7 0 0,-1 1-1 0 0,0 0 0 0 0,0 0 1 0 0,-1 1-1 0 0,1 0 0 0 0,-1 0 1 0 0,0 1-1 0 0,0-1 0 0 0,0 1 1 0 0,-1 1-1 0 0,1-1 0 0 0,-1 1 0 0 0,-1 0 1 0 0,1 0-1 0 0,-1 0 0 0 0,0 1 1 0 0,0-1-1 0 0,2 8 0 0 0,24 58 122 0 0,-28-69-196 0 0,1 1 159 0 0,-2 10-1174 0 0,-1-11-3838 0 0,0-3-1657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10 2304 0 0,'0'0'101'0'0,"-6"-1"22"0"0,-6-3-107 0 0,11 3 103 0 0,-1 1 0 0 0,1-1 0 0 0,-1 0 1 0 0,1 1-1 0 0,-1-1 0 0 0,0 1 0 0 0,1 0 0 0 0,-1 0 0 0 0,0-1 1 0 0,1 1-1 0 0,-1 0 0 0 0,0 0 0 0 0,1 1 0 0 0,-1-1 0 0 0,-1 0 1 0 0,-7 3 1780 0 0,6-3-1332 0 0,1 1-1 0 0,-1 0 0 0 0,1 0 1 0 0,-1 1-1 0 0,1-1 0 0 0,0 1 1 0 0,0-1-1 0 0,-1 1 1 0 0,-3 3-1 0 0,3-1-382 0 0,-1 0-1 0 0,1 0 1 0 0,0 0-1 0 0,0 0 1 0 0,0 1-1 0 0,1 0 1 0 0,-1 0 0 0 0,-3 8-1 0 0,-12 27 336 0 0,7-17-190 0 0,2 0-1 0 0,-15 47 0 0 0,15-25 97 0 0,2 1-1 0 0,1-1 0 0 0,0 87 0 0 0,8-56 107 0 0,14 91 0 0 0,-13-153-577 0 0,1 0 0 0 0,1 0-1 0 0,0 0 1 0 0,9 20 0 0 0,-11-31 9 0 0,1 1-205 0 0,-3-1-4527 0 0,0-3-680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8064 0 0,'0'0'365'0'0,"0"0"-4"0"0,-2 0-123 0 0,-1 1-23 0 0,0-1 0 0 0,0 1 1 0 0,0 0-1 0 0,0 0 1 0 0,0 1-1 0 0,0-1 0 0 0,0 1 1 0 0,1-1-1 0 0,-1 1 0 0 0,-4 3 1 0 0,-30 26 1054 0 0,32-25-1148 0 0,-4 2 178 0 0,1 0 0 0 0,0 1 0 0 0,1 0 0 0 0,0 1 0 0 0,-7 14 0 0 0,10-18-134 0 0,0 1 0 0 0,1 0 0 0 0,0 0-1 0 0,1 0 1 0 0,-1 1 0 0 0,1-1 0 0 0,1 1 0 0 0,0-1 0 0 0,-1 10 0 0 0,2-16-158 0 0,0 0 1 0 0,0 1 0 0 0,0-1 0 0 0,0 0 0 0 0,0 1 0 0 0,0-1 0 0 0,0 0 0 0 0,0 0 0 0 0,1 0 0 0 0,-1 1 0 0 0,1-1 0 0 0,-1 0 0 0 0,1 0 0 0 0,-1 0 0 0 0,1 0-1 0 0,-1 1 1 0 0,1-1 0 0 0,0 0 0 0 0,0 0 0 0 0,0 0 0 0 0,-1-1 0 0 0,1 1 0 0 0,0 0 0 0 0,0 0 0 0 0,0 0 0 0 0,0-1 0 0 0,1 1 0 0 0,-1 0 0 0 0,0-1 0 0 0,0 1-1 0 0,0-1 1 0 0,0 0 0 0 0,1 1 0 0 0,-1-1 0 0 0,0 0 0 0 0,0 1 0 0 0,1-1 0 0 0,-1 0 0 0 0,2 0 0 0 0,5-1 8 0 0,1 0 1 0 0,-1 0 0 0 0,0-1-1 0 0,0 0 1 0 0,9-4-1 0 0,-3 2 18 0 0,25-12-147 0 0,-9 2-851 0 0,-7 5-2858 0 0,0-1-1276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3:54.0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16559 0 0,'0'0'374'0'0,"0"0"54"0"0,0 0 22 0 0,0 0-44 0 0,2 2-264 0 0,1 0-138 0 0,-1 2-1 0 0,1-1 0 0 0,-1 0 0 0 0,0 1 1 0 0,3 6-1 0 0,6 8 404 0 0,-2-1-150 0 0,0 0-1 0 0,-1 1 1 0 0,0 0-1 0 0,-2 0 1 0 0,0 1 0 0 0,-1 0-1 0 0,-1 0 1 0 0,2 25-1 0 0,-5-38-326 0 0,-2 0-1 0 0,1-1 0 0 0,-1 1 0 0 0,0 0 1 0 0,0 0-1 0 0,0 0 0 0 0,-1-1 0 0 0,0 1 1 0 0,0-1-1 0 0,0 1 0 0 0,-1-1 0 0 0,0 0 1 0 0,0 0-1 0 0,0 0 0 0 0,-8 8 0 0 0,0-3-621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48.0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29 2760 0 0,'0'0'411'0'0,"0"0"683"0"0,0 0 303 0 0,0 0 62 0 0,0 0-138 0 0,0 0-623 0 0,1-2-269 0 0,5-4-56 0 0,-4 5-47 0 0,4-4-50 0 0,1-2-182 0 0,-5 5-7 0 0,-1 1-24 0 0,3-2-62 0 0,-3 2-102 0 0,-1 1-214 0 0,0 0-90 0 0,0 0-11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48.4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55 4144 0 0,'0'0'191'0'0,"0"0"161"0"0,0 0 573 0 0,0 0 252 0 0,1-2 51 0 0,7-16 399 0 0,-7 15-1357 0 0,-1 3-50 0 0,0 0-34 0 0,1-1-109 0 0,-1 0-77 0 0,1 0 1 0 0,-1 0-1 0 0,1 0 0 0 0,0 0 0 0 0,-1 0 1 0 0,1 0-1 0 0,0 0 0 0 0,0 0 0 0 0,0 0 1 0 0,0 0-1 0 0,0 1 0 0 0,0-1 0 0 0,0 0 1 0 0,0 1-1 0 0,0-1 0 0 0,0 1 0 0 0,0-1 1 0 0,0 1-1 0 0,0 0 0 0 0,0-1 0 0 0,2 1 1 0 0,1-1-15 0 0,6-4-73 0 0,1-4 9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48.8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78 1376 0 0,'0'0'65'0'0,"0"0"293"0"0,0 0 1203 0 0,0 0 523 0 0,0 0 105 0 0,-1-2-249 0 0,1 2-1909 0 0,-1-1 0 0 0,1 1 0 0 0,0-1-1 0 0,-1 1 1 0 0,1-1 0 0 0,0 1 0 0 0,0-1 0 0 0,0 1 0 0 0,-1-1 0 0 0,1 1-1 0 0,0-1 1 0 0,0 1 0 0 0,0-1 0 0 0,0 1 0 0 0,0-1 0 0 0,0 1 0 0 0,0-1-1 0 0,0 1 1 0 0,0-1 0 0 0,0 1 0 0 0,0-1 0 0 0,0 1 0 0 0,1-1-1 0 0,-1 1 1 0 0,0-1 0 0 0,0 1 0 0 0,0-1 0 0 0,1 1 0 0 0,0-2 0 0 0,14-7 533 0 0,-3 3-451 0 0,32-11-873 0 0,-43 16-1790 0 0,-1 1-836 0 0</inkml:trace>
  <inkml:trace contextRef="#ctx0" brushRef="#br0" timeOffset="1">220 13 6016 0 0,'0'0'264'0'0,"0"0"56"0"0,0 0-256 0 0,0 0-64 0 0,0 0 0 0 0,0 0 0 0 0,0 0 296 0 0,0 0 48 0 0,15-5 8 0 0,-10 5 0 0 0,-5 0-176 0 0,10-4-32 0 0,-10 4-8 0 0,9 0 0 0 0,-9 0-136 0 0,11-4 80 0 0,-1 4-80 0 0,1 0-3456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49.1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6880 0 0,'0'0'314'0'0,"0"0"-6"0"0,0 0-132 0 0,0 0 180 0 0,0 0 100 0 0,0 0 22 0 0,0 0-46 0 0,2 0-200 0 0,4 1-137 0 0,0 0 0 0 0,-1 0 0 0 0,1 0 1 0 0,6 3-1 0 0,1 1-2878 0 0,-12-4-358 0 0</inkml:trace>
  <inkml:trace contextRef="#ctx0" brushRef="#br0" timeOffset="1">200 68 2760 0 0,'0'0'436'0'0,"0"0"789"0"0,0 0 344 0 0,0 0 67 0 0,0 0-152 0 0,0 0-706 0 0,2 2-306 0 0,-2-1-445 0 0,4 2 134 0 0,0 0 0 0 0,-1 0 0 0 0,1 0 0 0 0,0 0-1 0 0,1-1 1 0 0,-1 0 0 0 0,6 3 0 0 0,-3 2-2010 0 0,1 1-1752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49.50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4144 0 0,'0'0'319'0'0,"0"0"-55"0"0,0 0 550 0 0,0 0 266 0 0,0 0 52 0 0,0 0-64 0 0,0 0-312 0 0,0 0-137 0 0,0 0-31 0 0,0 0-32 0 0,0 0-118 0 0,0 0-48 0 0,0 0-8 0 0,0 2-52 0 0,0 17-225 0 0,0-18-134 0 0,1 1-1 0 0,-1-1 1 0 0,1 1-1 0 0,-1-1 1 0 0,1 0 0 0 0,0 1-1 0 0,-1-1 1 0 0,1 0 0 0 0,0 1-1 0 0,0-1 1 0 0,0 0-1 0 0,0 0 1 0 0,0 0 0 0 0,0 0-1 0 0,0 0 1 0 0,0 0-1 0 0,1 0 1 0 0,-1-1 0 0 0,0 1-1 0 0,3 1 1 0 0,0 1-69 0 0,13 10-196 0 0</inkml:trace>
  <inkml:trace contextRef="#ctx0" brushRef="#br0" timeOffset="1">72 169 10016 0 0,'0'0'230'0'0,"0"0"30"0"0,0 0 18 0 0,0 0 27 0 0,0 0 107 0 0,0 0 48 0 0,0 0 11 0 0,0 0-33 0 0,1 1-139 0 0,5 4-62 0 0,-4-4-11 0 0,-1 1-50 0 0,6 5-233 0 0,-4-4-52 0 0,0 0 0 0 0,0 0 0 0 0,-1 1 0 0 0,1-1 0 0 0,2 5 0 0 0,2 2-3030 0 0,-5-8-1131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49.8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1376 0 0,'0'0'65'0'0,"0"0"310"0"0,0 0 1278 0 0,0 0 562 0 0,0 0 110 0 0,0 0-246 0 0,0 0-1109 0 0,0 0-487 0 0,0 3-99 0 0,5 30 794 0 0,-3-26-1252 0 0,0 1 0 0 0,-1 0-1 0 0,0 9 1 0 0,-1-16-89 0 0,0 0-1 0 0,0 0 0 0 0,0 0 0 0 0,1 0 1 0 0,-1 0-1 0 0,0 0 0 0 0,0 0 0 0 0,0-1 1 0 0,1 1-1 0 0,-1 0 0 0 0,1 0 0 0 0,0 1 1 0 0,0 1-254 0 0,0 0-908 0 0</inkml:trace>
  <inkml:trace contextRef="#ctx0" brushRef="#br0" timeOffset="1">68 168 5064 0 0,'0'0'389'0'0,"0"0"-78"0"0,0 0 597 0 0,0 0 290 0 0,0 0 61 0 0,5 11 1554 0 0,-5-10-2789 0 0,0-1 0 0 0,0 0 0 0 0,0 1 0 0 0,1-1 0 0 0,-1 1 0 0 0,0-1 0 0 0,1 1 0 0 0,-1-1 0 0 0,0 0 0 0 0,1 1-1 0 0,-1-1 1 0 0,0 0 0 0 0,1 1 0 0 0,-1-1 0 0 0,1 0 0 0 0,-1 1 0 0 0,0-1 0 0 0,2 0 0 0 0,21 15 427 0 0,-16-9-1088 0 0,0 0 1 0 0,9 12-1 0 0,-13-15-448 0 0,10 8-16 0 0</inkml:trace>
  <inkml:trace contextRef="#ctx0" brushRef="#br0" timeOffset="2">185 368 2304 0 0,'0'0'441'0'0,"0"0"1014"0"0,0 0 442 0 0,0 0 88 0 0,0 0-191 0 0,0 0-889 0 0,0 0-392 0 0,0 0-81 0 0,0 0-61 0 0,0 0-198 0 0,0 0-86 0 0,0 0-20 0 0,2 1-14 0 0,2 1-57 0 0,14 12-481 0 0,-7-5-2389 0 0,-1 0-1032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50.1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2304 0 0,'0'0'101'0'0,"0"0"315"0"0,0 0 1238 0 0,0 0 537 0 0,0 0 107 0 0,0 0-217 0 0,0 0-1014 0 0,0 0-445 0 0,0 0-87 0 0,0 0-88 0 0,2 2-293 0 0,5 4-128 0 0,-5-4-8 0 0,0 0 1 0 0,-1 0 0 0 0,1-1-1 0 0,1 1 1 0 0,-1 0 0 0 0,0-1-1 0 0,0 0 1 0 0,0 1 0 0 0,1-1-1 0 0,-1 0 1 0 0,1 0 0 0 0,-1 0-1 0 0,1-1 1 0 0,4 2 0 0 0,-1-2-52 0 0,-1 1 1 0 0,0-1 0 0 0,1 1-1 0 0,6 3 1 0 0,-7-3-74 0 0,0 1 0 0 0,0-1 0 0 0,0 0 0 0 0,7 0 0 0 0,18-5-1118 0 0,-14-1 524 0 0</inkml:trace>
  <inkml:trace contextRef="#ctx0" brushRef="#br0" timeOffset="1">266 51 8720 0 0,'0'0'398'0'0,"0"0"-3"0"0,0 0-143 0 0,0 0 329 0 0,0 0 174 0 0,0 0 40 0 0,0 0-30 0 0,6-5 412 0 0,28-12 871 0 0,-33 17-2133 0 0,2 0-28 0 0,0 1 1 0 0,-1-1-1 0 0,1 0 1 0 0,0 0-1 0 0,0 0 1 0 0,-1 0 0 0 0,1-1-1 0 0,0 1 1 0 0,0-1-1 0 0,-1 1 1 0 0,1-1-1 0 0,-1 0 1 0 0,4-2-1 0 0,10-1-649 0 0,-1 1-6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50.5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16 368 10680 0 0,'0'0'489'0'0,"0"0"-8"0"0,0 0-226 0 0,0 0 196 0 0,-1-1 117 0 0,-3-1-492 0 0,-6-5 1366 0 0,10 7-1420 0 0,0 0-1 0 0,0-1 1 0 0,0 1 0 0 0,0 0-1 0 0,0 0 1 0 0,0-1-1 0 0,0 1 1 0 0,0 0-1 0 0,0-1 1 0 0,0 1 0 0 0,0 0-1 0 0,0 0 1 0 0,0-1-1 0 0,0 1 1 0 0,0 0-1 0 0,0 0 1 0 0,0-1 0 0 0,0 1-1 0 0,0 0 1 0 0,1 0-1 0 0,-1-1 1 0 0,0 1-1 0 0,0 0 1 0 0,0 0 0 0 0,0 0-1 0 0,0-1 1 0 0,1 1-1 0 0,-1 0 1 0 0,0 0-1 0 0,0 0 1 0 0,0 0 0 0 0,1-1-1 0 0,-1 1 1 0 0,0 0-1 0 0,0 0 1 0 0,1 0 0 0 0,-1 0-1 0 0,0 0 1 0 0,0 0-1 0 0,1 0 1 0 0,-1-1-1 0 0,0 1 1 0 0,1 0 0 0 0,58-22-1601 0 0,-47 18-3442 0 0</inkml:trace>
  <inkml:trace contextRef="#ctx0" brushRef="#br0" timeOffset="1">114 268 7512 0 0,'0'0'341'0'0,"0"0"-1"0"0,0 0-159 0 0,0 0 142 0 0,0 0 86 0 0,0 0 21 0 0,2-2-30 0 0,0-1-76 0 0,9-12 208 0 0,-8 10-532 0 0,0 0 0 0 0,1 0 0 0 0,-1 0 0 0 0,1 0 0 0 0,0 1 0 0 0,0 0 0 0 0,7-6 0 0 0,-2 5 0 0 0</inkml:trace>
  <inkml:trace contextRef="#ctx0" brushRef="#br0" timeOffset="2">257 4 11720 0 0,'0'0'256'0'0,"0"0"48"0"0,0 0 16 0 0,0 0 16 0 0,0 0-272 0 0,0 0-64 0 0,0 0 0 0 0,0 0 0 0 0,0 0 192 0 0,0 0 16 0 0,0 0 8 0 0,4-3-5648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51.6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 0 5640 0 0,'-1'3'257'0'0,"-29"84"166"0"0,28-82-285 0 0,0 1 1 0 0,0-1 0 0 0,1 0-1 0 0,0 1 1 0 0,0-1 0 0 0,0 1-1 0 0,1-1 1 0 0,0 9 0 0 0,-1 9 344 0 0,0-17-329 0 0,1 0 0 0 0,-1-1 1 0 0,1 1-1 0 0,0 0 1 0 0,1 0-1 0 0,0 0 1 0 0,0-1-1 0 0,0 1 0 0 0,0 0 1 0 0,1-1-1 0 0,4 9 1 0 0,-6-13-127 0 0,1 0 0 0 0,-1-1 0 0 0,1 1 0 0 0,-1-1 0 0 0,1 1-1 0 0,0-1 1 0 0,-1 0 0 0 0,1 1 0 0 0,-1-1 0 0 0,1 0 0 0 0,0 1 0 0 0,-1-1 0 0 0,1 0 0 0 0,0 0 0 0 0,-1 1 0 0 0,1-1 0 0 0,1 0 0 0 0,1 1 58 0 0,3 2-23 0 0,-5-2-36 0 0,0 0 1 0 0,0-1-1 0 0,0 1 0 0 0,0 0 1 0 0,0-1-1 0 0,1 1 0 0 0,-1-1 0 0 0,0 1 1 0 0,1-1-1 0 0,-1 0 0 0 0,0 0 1 0 0,1 1-1 0 0,-1-1 0 0 0,0 0 0 0 0,1 0 1 0 0,-1 0-1 0 0,0 0 0 0 0,1-1 1 0 0,-1 1-1 0 0,0 0 0 0 0,1 0 0 0 0,1-2 1 0 0,7 0 124 0 0,0-2 1 0 0,0 0 0 0 0,10-5 0 0 0,-16 7-183 0 0,-1-1 1 0 0,0 1-1 0 0,0 0 0 0 0,0-1 1 0 0,0 0-1 0 0,0 1 1 0 0,-1-1-1 0 0,1 0 0 0 0,-1 0 1 0 0,0-1-1 0 0,3-5 1 0 0,-6 3-100 0 0,3 8-90 0 0,6 6-81 0 0,-3 1 293 0 0,-3-7 12 0 0,-1 0-1 0 0,0 0 0 0 0,0 0 1 0 0,1 0-1 0 0,-1 0 0 0 0,1-1 1 0 0,-1 1-1 0 0,1 0 1 0 0,2 1-1 0 0,-2-1 48 0 0,0-1 0 0 0,0 1 0 0 0,0-1 0 0 0,1 1 0 0 0,-1-1 0 0 0,0 0 0 0 0,0 1 0 0 0,1-1 0 0 0,-1 0-1 0 0,1-1 1 0 0,-1 1 0 0 0,1 0 0 0 0,0-1 0 0 0,-1 1 0 0 0,1-1 0 0 0,-1 0 0 0 0,1 0 0 0 0,0 0 0 0 0,-1 0 0 0 0,1-1 0 0 0,-1 1 0 0 0,1-1 0 0 0,0 1 0 0 0,4-3 0 0 0,-5 2-23 0 0,0 0 0 0 0,1 0 0 0 0,-1 0 0 0 0,0 0 1 0 0,0 0-1 0 0,0-1 0 0 0,0 1 0 0 0,0-1 0 0 0,0 0 0 0 0,0 0 1 0 0,0 1-1 0 0,-1-1 0 0 0,1 0 0 0 0,-1 0 0 0 0,1-1 1 0 0,-1 1-1 0 0,1-3 0 0 0,-1 4-26 0 0,-1 1 1 0 0,0-1-1 0 0,1 0 0 0 0,-1 0 1 0 0,0 0-1 0 0,1 0 0 0 0,-1 0 1 0 0,0 0-1 0 0,0 0 0 0 0,0 0 1 0 0,0 0-1 0 0,0 1 0 0 0,0-1 1 0 0,0 0-1 0 0,-1 0 0 0 0,1 0 1 0 0,0 0-1 0 0,0 0 0 0 0,-1 0 1 0 0,1 0-1 0 0,0 0 0 0 0,-1 1 1 0 0,1-1-1 0 0,-2-1 0 0 0,0-2 7 0 0,0 1-3 0 0,1 1-1 0 0,-1-1 0 0 0,0 0 0 0 0,1 1 0 0 0,-1 0 1 0 0,0-1-1 0 0,-1 1 0 0 0,1 0 0 0 0,0 0 1 0 0,-1 0-1 0 0,1 0 0 0 0,-1 1 0 0 0,0-1 1 0 0,1 1-1 0 0,-1-1 0 0 0,0 1 0 0 0,0 0 1 0 0,0 0-1 0 0,0 0 0 0 0,0 1 0 0 0,0-1 0 0 0,-4 0 1 0 0,-1 1 0 0 0,0-1 0 0 0,1 1 0 0 0,-1 0 0 0 0,1 1 1 0 0,-1 0-1 0 0,1 0 0 0 0,-1 1 0 0 0,-10 3 0 0 0,-4 3-20 0 0,21-7-116 0 0,1-1-10 0 0,0 0-97 0 0,0 0-447 0 0,0 0-197 0 0,4-1-42 0 0,16-2-6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2760 0 0,'11'-1'-92'0'0,"-11"1"102"0"0,1 0 1 0 0,-1 0-1 0 0,0 1 0 0 0,0-1 1 0 0,0 0-1 0 0,0 0 0 0 0,0 0 1 0 0,0 0-1 0 0,0 0 1 0 0,1 0-1 0 0,-1 0 0 0 0,0 0 1 0 0,0 0-1 0 0,0 0 0 0 0,0 0 1 0 0,0 0-1 0 0,0 1 0 0 0,0-1 1 0 0,0 0-1 0 0,0 0 1 0 0,0 0-1 0 0,0 0 0 0 0,0 0 1 0 0,1 0-1 0 0,-1 0 0 0 0,0 1 1 0 0,0-1-1 0 0,0 0 0 0 0,0 0 1 0 0,0 0-1 0 0,0 0 1 0 0,0 0-1 0 0,0 0 0 0 0,0 1 1 0 0,0-1-1 0 0,0 0 0 0 0,0 0 1 0 0,-1 0-1 0 0,1 0 1 0 0,-11 17 1983 0 0,-1 0 870 0 0,2 6 506 0 0,-15 26 0 0 0,14-29-2794 0 0,1 0 1 0 0,-10 25-1 0 0,18-38-474 0 0,-11 39 564 0 0,12-43-609 0 0,0 1-1 0 0,1 0 0 0 0,-1-1 1 0 0,1 1-1 0 0,0 0 1 0 0,0-1-1 0 0,0 1 0 0 0,0 0 1 0 0,2 7-1 0 0,-1-9-46 0 0,1-1 0 0 0,-1 1 0 0 0,0 0 0 0 0,0 0 0 0 0,1 0 0 0 0,-1-1 1 0 0,1 1-1 0 0,-1 0 0 0 0,1-1 0 0 0,0 0 0 0 0,-1 1 0 0 0,1-1 0 0 0,0 0 0 0 0,0 0 0 0 0,0 0 0 0 0,0 0 0 0 0,0 0 0 0 0,0 0 0 0 0,0-1 0 0 0,1 1 0 0 0,-1-1 0 0 0,0 1 1 0 0,0-1-1 0 0,0 0 0 0 0,1 0 0 0 0,-1 0 0 0 0,0 0 0 0 0,0 0 0 0 0,1-1 0 0 0,-1 1 0 0 0,0-1 0 0 0,4-1 0 0 0,4-2 35 0 0,0 0 1 0 0,0-1-1 0 0,-1 0 0 0 0,1 0 0 0 0,-1-1 0 0 0,0-1 1 0 0,-1 1-1 0 0,1-1 0 0 0,-1-1 0 0 0,-1 0 1 0 0,1 0-1 0 0,8-13 0 0 0,-10 12-517 0 0,-1 1 0 0 0,0-1 0 0 0,0-1-1 0 0,-1 1 1 0 0,0-1 0 0 0,3-11 0 0 0,11-62-2269 0 0,-16 76 2470 0 0,-1-24-850 0 0,-1 29 939 0 0,-2 3 618 0 0,-2 0-226 0 0,0 1-1 0 0,0 1 0 0 0,0-1 0 0 0,0 0 1 0 0,0 1-1 0 0,1 0 0 0 0,-1 0 1 0 0,1 0-1 0 0,0 0 0 0 0,0 1 0 0 0,0-1 1 0 0,0 1-1 0 0,1 0 0 0 0,-1-1 0 0 0,1 1 1 0 0,0 0-1 0 0,0 0 0 0 0,1 1 1 0 0,-1-1-1 0 0,-1 6 0 0 0,1 1-53 0 0,-1 1-1 0 0,2-1 1 0 0,-1 0 0 0 0,1 0-1 0 0,1 1 1 0 0,0-1 0 0 0,3 16-1 0 0,-2-23-115 0 0,0 0-1 0 0,1 0 0 0 0,0 0 1 0 0,0 0-1 0 0,0-1 1 0 0,0 1-1 0 0,0 0 0 0 0,4 3 1 0 0,2 3 120 0 0,-8-10-155 0 0,0 1-1 0 0,0-1 1 0 0,0 0 0 0 0,0 0 0 0 0,0 0-1 0 0,0 0 1 0 0,0 0 0 0 0,0 1 0 0 0,1-1-1 0 0,-1 0 1 0 0,0 0 0 0 0,0 0 0 0 0,0 0-1 0 0,0 0 1 0 0,0 0 0 0 0,0 0 0 0 0,1 1 0 0 0,-1-1-1 0 0,0 0 1 0 0,0 0 0 0 0,0 0 0 0 0,0 0-1 0 0,1 0 1 0 0,-1 0 0 0 0,0 0 0 0 0,0 0-1 0 0,0 0 1 0 0,0 0 0 0 0,1 0 0 0 0,-1 0-1 0 0,0 0 1 0 0,0 0 0 0 0,0 0 0 0 0,1 0-1 0 0,7 0 97 0 0,-2 1-166 0 0,-1-1 0 0 0,1 0-1 0 0,-1 0 1 0 0,1-1 0 0 0,-1 0 0 0 0,6-1-1 0 0,13-14-2646 0 0,-17 11 357 0 0,8-9-2973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51.9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51 0 6016 0 0,'0'0'273'0'0,"0"0"-5"0"0,-1 1-172 0 0,-3 0 3 0 0,1 0 1 0 0,0 0-1 0 0,0 0 0 0 0,0 1 1 0 0,0-1-1 0 0,0 1 0 0 0,1 0 1 0 0,-1 0-1 0 0,0 0 0 0 0,1 0 1 0 0,-1 0-1 0 0,1 0 0 0 0,0 1 1 0 0,0-1-1 0 0,0 1 0 0 0,0-1 1 0 0,-2 4-1 0 0,4-4-64 0 0,0-1 0 0 0,-1 0 0 0 0,1 1 0 0 0,0-1 0 0 0,0 1 0 0 0,0-1 0 0 0,0 0 0 0 0,0 1 0 0 0,1-1-1 0 0,-1 1 1 0 0,0-1 0 0 0,1 0 0 0 0,-1 1 0 0 0,0-1 0 0 0,2 2 0 0 0,0 5 29 0 0,-2-7-58 0 0,0 0 0 0 0,1-1 0 0 0,-1 1 0 0 0,0-1 0 0 0,0 1 0 0 0,1 0 0 0 0,-1-1 1 0 0,0 1-1 0 0,1-1 0 0 0,-1 1 0 0 0,1-1 0 0 0,-1 1 0 0 0,0-1 0 0 0,1 0 0 0 0,-1 1 0 0 0,1-1 0 0 0,0 1 0 0 0,2 1 17 0 0,8 11 303 0 0,18 26 0 0 0,-28-37-166 0 0,4 21 480 0 0,-5-20-567 0 0,0-1 1 0 0,0 1 0 0 0,0-1 0 0 0,-1 1 0 0 0,1-1-1 0 0,-1 0 1 0 0,0 1 0 0 0,0-1 0 0 0,0 0-1 0 0,0 1 1 0 0,0-1 0 0 0,0 0 0 0 0,-1 0 0 0 0,1 0-1 0 0,-1 0 1 0 0,1 0 0 0 0,-4 3 0 0 0,4-4-146 0 0,1-1-779 0 0,0 0-3114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52.3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61 0 6648 0 0,'-11'4'708'0'0,"10"-4"-643"0"0,-1 0 1 0 0,0 0 0 0 0,1 0-1 0 0,-1 0 1 0 0,0 1-1 0 0,1-1 1 0 0,-1 1 0 0 0,1-1-1 0 0,-1 1 1 0 0,1-1 0 0 0,-1 1-1 0 0,1 0 1 0 0,-1 0-1 0 0,1 0 1 0 0,-1 0 0 0 0,1 0-1 0 0,0 0 1 0 0,0 0-1 0 0,0 0 1 0 0,-1 0 0 0 0,1 0-1 0 0,0 1 1 0 0,0-1-1 0 0,1 1 1 0 0,-1-1 0 0 0,0 1-1 0 0,0 1 1 0 0,-1 3 154 0 0,0 0-1 0 0,0 0 1 0 0,1 0 0 0 0,0 1 0 0 0,0 8 0 0 0,0-5-146 0 0,0 6 234 0 0,0 24 0 0 0,1-35-258 0 0,0 0 1 0 0,1-1 0 0 0,0 1 0 0 0,0 0 0 0 0,0-1 0 0 0,0 1 0 0 0,1 0 0 0 0,0-1-1 0 0,2 6 1 0 0,-3-9 39 0 0,1 1-2 0 0,4 4 1 0 0,-4-4-541 0 0,0-2-2300 0 0,7 3-1005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52.6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 1 2760 0 0,'0'2'384'0'0,"-1"10"1142"0"0,0 0-1 0 0,-2 11 1 0 0,2-17-1248 0 0,0 1 1 0 0,1-1-1 0 0,-1 0 0 0 0,1 0 0 0 0,0 0 1 0 0,1 1-1 0 0,0-1 0 0 0,0 0 0 0 0,3 10 1 0 0,-3-15 6 0 0,-1 0-232 0 0,0-1-1 0 0,0 1 1 0 0,0 0 0 0 0,0-1-1 0 0,1 1 1 0 0,-1-1-1 0 0,0 1 1 0 0,0-1 0 0 0,1 1-1 0 0,-1-1 1 0 0,0 1 0 0 0,0-1-1 0 0,1 0 1 0 0,-1 1-1 0 0,1-1 1 0 0,-1 1 0 0 0,0-1-1 0 0,1 1 1 0 0,3-1-14 0 0,-1 0 0 0 0,0 0 0 0 0,0-1 0 0 0,0 1 0 0 0,0-1 0 0 0,0 0 0 0 0,0 0 0 0 0,0 0 0 0 0,0 0 0 0 0,0 0 0 0 0,0 0 0 0 0,0-1 0 0 0,-1 0 0 0 0,1 1 1 0 0,0-1-1 0 0,-1 0 0 0 0,4-4 0 0 0,6-5 13 0 0,-11 10-62 0 0,1 0 0 0 0,-1 0 1 0 0,0 0-1 0 0,0 0 0 0 0,0 0 0 0 0,0 0 0 0 0,0 0 0 0 0,0-1 1 0 0,0 1-1 0 0,0 0 0 0 0,0-1 0 0 0,0 1 0 0 0,-1-1 0 0 0,1 1 1 0 0,-1-1-1 0 0,1 1 0 0 0,-1-1 0 0 0,1 1 0 0 0,-1-1 0 0 0,0 1 0 0 0,0-4 1 0 0,0 3-111 0 0,0 2-35 0 0,0 0-18 0 0,0 0-3 0 0,0 0 2 0 0,0 0 12 0 0,0 0 2 0 0,-1 2 0 0 0,-1 1 185 0 0,0 0 1 0 0,0 0-1 0 0,1 0 1 0 0,0 0 0 0 0,-1 1-1 0 0,1-1 1 0 0,0 0-1 0 0,0 1 1 0 0,0 5 0 0 0,1-9-13 0 0,0 1 1 0 0,0 0-1 0 0,1-1 0 0 0,-1 1 1 0 0,0 0-1 0 0,0 0 1 0 0,0-1-1 0 0,1 1 1 0 0,-1 0-1 0 0,0-1 1 0 0,1 1-1 0 0,-1 0 0 0 0,1-1 1 0 0,-1 1-1 0 0,1-1 1 0 0,-1 1-1 0 0,1-1 1 0 0,-1 1-1 0 0,1-1 0 0 0,0 1 1 0 0,-1-1-1 0 0,1 1 1 0 0,0-1-1 0 0,-1 0 1 0 0,1 1-1 0 0,0-1 1 0 0,-1 0-1 0 0,2 0 0 0 0,18 3 174 0 0,-16-3-158 0 0,0 0 0 0 0,0-1 1 0 0,0 0-1 0 0,0 0 0 0 0,0 0 1 0 0,0 0-1 0 0,0-1 0 0 0,4-2 0 0 0,10-3 60 0 0,-5 1-55 0 0,5-5 188 0 0,-24-11-94 0 0,3 16-144 0 0,2 5-64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52.97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58 7920 0 0,'0'0'362'0'0,"0"0"-11"0"0,0 0-139 0 0,2 1 236 0 0,0 1-300 0 0,1-1 0 0 0,-1 0 1 0 0,1-1-1 0 0,-1 1 0 0 0,1 0 0 0 0,0-1 0 0 0,-1 1 0 0 0,1-1 1 0 0,0 0-1 0 0,4 0 0 0 0,33-5 704 0 0,-18 2-590 0 0,-15 2-379 0 0,0 1 0 0 0,0-1 1 0 0,0-1-1 0 0,0 0 0 0 0,0 0 0 0 0,-1 0 1 0 0,1 0-1 0 0,-1-1 0 0 0,1 0 0 0 0,-1-1 1 0 0,0 1-1 0 0,0-1 0 0 0,7-7 0 0 0,6-4-872 0 0,-15 12-16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53.3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 0 7224 0 0,'0'0'330'0'0,"-1"3"-7"0"0,-2 7-205 0 0,-1 0-1 0 0,-8 14 1 0 0,8-18 141 0 0,1 1 0 0 0,0-1-1 0 0,0 1 1 0 0,0 0 0 0 0,1 0-1 0 0,0 0 1 0 0,0 0 0 0 0,-1 15-1 0 0,3-15-91 0 0,0 0 86 0 0,-1-1 1 0 0,2 0 0 0 0,-1 0-1 0 0,1 0 1 0 0,3 12-1 0 0,-3-16-45 0 0,0 0-14 0 0,14 10 4 0 0,-13-11-194 0 0,0 0-1 0 0,-1 0 0 0 0,1 0 0 0 0,0 0 0 0 0,-1 0 0 0 0,1 0 0 0 0,-1 0 1 0 0,0 0-1 0 0,1 1 0 0 0,1 2 0 0 0,1-1 75 0 0,2 1 215 0 0,8-6 97 0 0,0 0-176 0 0,-7-1-264 0 0,-6 3-215 0 0,-1 0-127 0 0,0 0-815 0 0,0 0-3143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53.6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51 5 3224 0 0,'0'1'240'0'0,"-1"22"138"0"0,1-15 412 0 0,-1 1 0 0 0,1-1-1 0 0,0 0 1 0 0,1 1 0 0 0,0-1 0 0 0,4 15-1 0 0,5 0 342 0 0,-10-21-1011 0 0,1-1-106 0 0,0-1 1 0 0,0 1-1 0 0,0-1 1 0 0,0 1-1 0 0,0-1 1 0 0,0 1-1 0 0,0 0 1 0 0,0 0-1 0 0,-1 0 1 0 0,1-1-1 0 0,1 3 1 0 0,1 0-16 0 0,-3-3-101 0 0,0 0-5 0 0,0 0 10 0 0</inkml:trace>
  <inkml:trace contextRef="#ctx0" brushRef="#br0" timeOffset="0.99">0 95 7920 0 0,'0'0'352'0'0,"0"0"64"0"0,0 0-328 0 0,0 0-88 0 0,10-4 0 0 0,7-5 0 0 0,-2 3 416 0 0,0 2 64 0 0,0 1 8 0 0,0-7 8 0 0,0 5-384 0 0,0 1-112 0 0,6-6 0 0 0,-6 1 64 0 0,-4 2-64 0 0,4-3-104 0 0,-5 1 24 0 0,5 5 8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54.0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204 0 3224 0 0,'0'2'240'0'0,"-1"9"236"0"0,-1 1 0 0 0,0-1 0 0 0,0 0 0 0 0,-1 1-1 0 0,-1-1 1 0 0,-4 11 0 0 0,-6 17 897 0 0,10-26-716 0 0,-1 0 1 0 0,-1 0 0 0 0,-13 22 0 0 0,17-31-499 0 0,-1 0-24 0 0,0-1 0 0 0,1 1 0 0 0,-1-1 0 0 0,-1 0 0 0 0,1 0 0 0 0,0 0-1 0 0,-1 0 1 0 0,1-1 0 0 0,-1 0 0 0 0,0 1 0 0 0,0-1 0 0 0,-6 2 0 0 0,-2-1 33 0 0,10-3-167 0 0,1 1 0 0 0,-1-1 1 0 0,0 1-1 0 0,0-1 0 0 0,1 0 1 0 0,-1 1-1 0 0,0-1 0 0 0,0 0 1 0 0,0 0-1 0 0,0-1 0 0 0,0 1 1 0 0,1 0-1 0 0,-1-1 0 0 0,0 1 1 0 0,0-1-1 0 0,1 1 0 0 0,-3-2 1 0 0,-20-5 78 0 0,22 5-118 0 0,0 1 0 0 0,1-1 1 0 0,0 0-1 0 0,-1 0 0 0 0,1 0 1 0 0,-2-3-1 0 0,3 5 38 0 0,1-2-54 0 0,1 0 49 0 0,-1 0-1 0 0,1 0 1 0 0,-1 0-1 0 0,1 0 1 0 0,0 0-1 0 0,0 1 1 0 0,0-1-1 0 0,0 0 1 0 0,0 1 0 0 0,0 0-1 0 0,0-1 1 0 0,0 1-1 0 0,0 0 1 0 0,4-1-1 0 0,2-1 11 0 0,0 0-1 0 0,0 1 1 0 0,11-2-1 0 0,-7 5 39 0 0,-5 3-32 0 0,12 3 42 0 0,-17-6-42 0 0,1-1-1 0 0,-1 1 1 0 0,0 0-1 0 0,0 0 1 0 0,0 0 0 0 0,0 0-1 0 0,0 0 1 0 0,0 0 0 0 0,0 0-1 0 0,0 1 1 0 0,0-1 0 0 0,0 1-1 0 0,-1-1 1 0 0,1 1-1 0 0,-1 0 1 0 0,3 3 0 0 0,-1-1 3 0 0,3 5 66 0 0,0 10 57 0 0,-5-17-234 0 0,-1 0 0 0 0,1 0 0 0 0,0 1 0 0 0,-1-1 0 0 0,0 0 0 0 0,1 0 0 0 0,-1 4 0 0 0,0-5-4296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54.3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5528 0 0,'0'0'249'0'0,"0"0"-1"0"0,2 2-156 0 0,13 7 746 0 0,26 23 0 0 0,-36-27-324 0 0,0 0 0 0 0,0 0-1 0 0,0 0 1 0 0,-1 1 0 0 0,0-1 0 0 0,0 1-1 0 0,0 1 1 0 0,3 6 0 0 0,-2-1-167 0 0,2 6 40 0 0,0 0 0 0 0,-1 0 0 0 0,4 25 0 0 0,-9-36-367 0 0,-2 0 0 0 0,1 0 0 0 0,-1 0 0 0 0,0 0 0 0 0,-1 0 0 0 0,1 0 0 0 0,-1 0 0 0 0,-1 0 0 0 0,1-1 0 0 0,-1 1 0 0 0,-5 8 0 0 0,3-7-20 0 0,-1 0 0 0 0,-9 12 0 0 0,0-2 0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57.4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2044 32 1840 0 0,'0'0'83'0'0,"-6"-6"10"0"0,-13-2 107 0 0,11 5 481 0 0,-1-1 0 0 0,0 2 1 0 0,0-1-1 0 0,0 1 0 0 0,0 1 1 0 0,0 0-1 0 0,-1 0 0 0 0,1 0 0 0 0,-17 3 1 0 0,-4 2-605 0 0,-50 13 1 0 0,22-4 671 0 0,-132 30-121 0 0,63-13-416 0 0,-93 34 342 0 0,4 17-120 0 0,36-13-282 0 0,115-44 96 0 0,-84 45 0 0 0,99-43-14 0 0,-113 68 763 0 0,139-79-776 0 0,2 2 0 0 0,0 1 1 0 0,1 1-1 0 0,-28 34 0 0 0,-73 104 297 0 0,112-145-438 0 0,0-1 0 0 0,0 0 1 0 0,-1 0-1 0 0,-1-1 0 0 0,0 0 1 0 0,0-1-1 0 0,-24 14 0 0 0,26-16-124 0 0,9-6-301 0 0,1-1-143 0 0,0 0-599 0 0,0 0-2394 0 0,0 0-1028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0:57.8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109 0 3224 0 0,'0'0'423'0'0,"0"0"566"0"0,0 0 252 0 0,0 0 51 0 0,0 0-69 0 0,0 0-335 0 0,0 0-148 0 0,0 0-32 0 0,0 2-35 0 0,0 5-419 0 0,-2-1 1 0 0,1 1-1 0 0,0-1 1 0 0,-1 0-1 0 0,-5 11 1 0 0,-1 4 175 0 0,-3 6 26 0 0,0-1 0 0 0,-17 26 0 0 0,-2 6 95 0 0,29-55-524 0 0,0 0 0 0 0,-1 0 0 0 0,1 1-1 0 0,1-1 1 0 0,-1 1 0 0 0,0-1 0 0 0,1 0 0 0 0,0 1 0 0 0,0-1 0 0 0,0 1 0 0 0,0-1 0 0 0,0 1 0 0 0,1-1-1 0 0,-1 1 1 0 0,1-1 0 0 0,0 1 0 0 0,0-1 0 0 0,1 0 0 0 0,-1 0 0 0 0,0 0 0 0 0,1 0 0 0 0,3 6 0 0 0,2 0-27 0 0,3 5 0 0 0,-3-12 0 0 0,-4-1 0 0 0,8 3 48 0 0,0 0 1 0 0,1-1 0 0 0,-1 0 0 0 0,1-1 0 0 0,11 1 0 0 0,-1 2-38 0 0,5-1-11 0 0,-22-3 11 0 0,0-1 1 0 0,1 1-1 0 0,-1 0 1 0 0,9 3 0 0 0,10 2-1284 0 0,-12-6-4098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37 13448 0 0,'0'0'298'0'0,"0"2"46"0"0,-7 19 275 0 0,1-2-493 0 0,-6 38 1 0 0,7-33 117 0 0,3-18-102 0 0,1 0 1 0 0,0 1-1 0 0,-1 9 1 0 0,2 5 159 0 0,-1-12-178 0 0,1 1 1 0 0,0-1-1 0 0,2 12 0 0 0,2-12 14 0 0,-1-6-70 0 0,7 0-47 0 0,-8-4-18 0 0,0 1 1 0 0,1-1-1 0 0,-1 1 0 0 0,0-1 1 0 0,0 0-1 0 0,0 0 0 0 0,0 0 0 0 0,0 0 1 0 0,0 0-1 0 0,0-1 0 0 0,0 1 0 0 0,-1-1 1 0 0,1 1-1 0 0,0-1 0 0 0,-1 1 0 0 0,1-1 1 0 0,1-3-1 0 0,3-2-10 0 0,-1-1 1 0 0,8-15-1 0 0,-11 19-5 0 0,3-5-35 0 0,-1 0 0 0 0,0-1-1 0 0,0 0 1 0 0,3-13 0 0 0,-2 4-88 0 0,14-36 0 0 0,3-9-34 0 0,-21 61 185 0 0,-1 2 1 0 0,0 1 0 0 0,0-1 1 0 0,0 0-1 0 0,1 1 0 0 0,-1-1 0 0 0,0 1 0 0 0,1-1 0 0 0,-1 0 0 0 0,0 1 0 0 0,1-1 0 0 0,-1 1 0 0 0,1-1 0 0 0,-1 1 1 0 0,1-1-1 0 0,-1 1 0 0 0,2-1 0 0 0,-1 0 68 0 0,0 1-81 0 0,1 1 1 0 0,0-1-1 0 0,0 0 0 0 0,-1 0 0 0 0,1 0 0 0 0,0 0 0 0 0,0 0 1 0 0,2-1-1 0 0,2 1-65 0 0,-4 0-14 0 0,-2 0 3 0 0,0 0-172 0 0,0 0-723 0 0,0 0-316 0 0,0 0-55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1:00.9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341 0 5840 0 0,'0'0'266'0'0,"-2"2"1"0"0,-114 95 1896 0 0,74-65-470 0 0,-37 37 0 0 0,1 2 147 0 0,76-68-1791 0 0,0-1 0 0 0,-1 1 1 0 0,1-1-1 0 0,0 1 0 0 0,0 0 0 0 0,0-1 0 0 0,1 1 0 0 0,-1 0 0 0 0,1 0 0 0 0,0 0 0 0 0,-2 7 1 0 0,3-10-39 0 0,0 1 1 0 0,0 0 0 0 0,1-1 0 0 0,-1 1-1 0 0,1 0 1 0 0,-1-1 0 0 0,0 1 0 0 0,1-1-1 0 0,-1 1 1 0 0,1-1 0 0 0,-1 1 0 0 0,1-1-1 0 0,-1 1 1 0 0,1-1 0 0 0,0 1 0 0 0,-1-1-1 0 0,1 0 1 0 0,0 1 0 0 0,-1-1 0 0 0,1 0-1 0 0,0 0 1 0 0,-1 1 0 0 0,2-1 0 0 0,0 1 18 0 0,6 3 5 0 0,1-1-1 0 0,0 1 1 0 0,1-2 0 0 0,-1 1 0 0 0,0-1 0 0 0,1 0 0 0 0,13 0 0 0 0,-2-2 0 0 0,1 0 0 0 0,25-5 0 0 0,5 4-123 0 0,-33 3 88 0 0,-15 1 0 0 0,-3-1 0 0 0,0-1-1 0 0,0 0 0 0 0,-1 1 1 0 0,1-1-1 0 0,0 0 1 0 0,0 0-1 0 0,-1 1 1 0 0,1-1-1 0 0,-1 0 1 0 0,1 1-1 0 0,-1-1 1 0 0,0 1-1 0 0,1-1 0 0 0,-1 0 1 0 0,0 1-1 0 0,0-1 1 0 0,0 1-1 0 0,0-1 1 0 0,0 1-1 0 0,-1 2 1 0 0,0-1 2 0 0,0-1 0 0 0,0 1 1 0 0,0-1-1 0 0,0 1 1 0 0,-1-1-1 0 0,1 1 0 0 0,-1-1 1 0 0,0 0-1 0 0,-3 4 1 0 0,-5 3 10 0 0,-1 0-1 0 0,0-1 1 0 0,-18 11 0 0 0,24-15-13 0 0,-13 6 0 0 0,5-2 0 0 0,-1 1 0 0 0,-16 13 0 0 0,27-17-1 0 0,-1-2 4 0 0,-14 6-43 0 0,15-8-157 0 0,3-1-80 0 0,0 0-13 0 0,0 0-4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1:01.2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77 3224 0 0,'0'0'457'0'0,"0"0"711"0"0,0 0 311 0 0,0 0 66 0 0,0 0-126 0 0,0 0-587 0 0,0 0-258 0 0,0 0-50 0 0,2 0-42 0 0,7-1-298 0 0,1 0 1 0 0,0-1 0 0 0,0-1-1 0 0,0 1 1 0 0,-1-2 0 0 0,12-4-1 0 0,21-7-28 0 0,38-18-812 0 0,-59 25 384 0 0</inkml:trace>
  <inkml:trace contextRef="#ctx0" brushRef="#br0" timeOffset="1">97 87 8232 0 0,'0'1'374'0'0,"-4"25"162"0"0,2-21-519 0 0,1 1 1 0 0,0 0-1 0 0,0 9 1 0 0,4 71 3602 0 0,-1-87-4404 0 0,8-4-3520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1:01.5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1 5984 0 0,'0'0'464'0'0,"0"0"-194"0"0,0 2 325 0 0,-6 86 3692 0 0,6-83-3883 0 0,0 0 0 0 0,1 1 0 0 0,-1-1 0 0 0,1 0 1 0 0,2 9-1 0 0,-2-12-223 0 0,-1-2-11 0 0,0 0-12 0 0,0 0-39 0 0,10-1 76 0 0,-8 0-182 0 0,1 0 1 0 0,-1 0 0 0 0,0-1 0 0 0,0 1 0 0 0,0 0-1 0 0,0-1 1 0 0,0 1 0 0 0,0-1 0 0 0,0 0 0 0 0,0 0-1 0 0,0 0 1 0 0,1-2 0 0 0,19-30 179 0 0,-16 23-173 0 0,0 0-78 0 0,-5 8 27 0 0,1 0 1 0 0,0 0-1 0 0,0 0 0 0 0,0 0 0 0 0,0 1 0 0 0,0-1 0 0 0,0 0 0 0 0,1 1 0 0 0,0 0 0 0 0,4-4 0 0 0,-5 5-67 0 0,-2 1 4 0 0,9 12 12 0 0,-6-6 94 0 0,0 1 1 0 0,0-1 0 0 0,0 1-1 0 0,-1 0 1 0 0,0 0 0 0 0,-1 0-1 0 0,1 0 1 0 0,-1 0 0 0 0,0 0-1 0 0,-1 0 1 0 0,0 9 0 0 0,0-14 0 0 0,0 0 1 0 0,0 0-1 0 0,0 0 1 0 0,1-1 0 0 0,-1 1-1 0 0,0 0 1 0 0,1 0-1 0 0,0 0 1 0 0,1 2 0 0 0,-1-2 50 0 0,0-1 0 0 0,1 1-68 0 0,-1-1 1 0 0,0 0 0 0 0,1 0 0 0 0,-1 0 0 0 0,1 0 0 0 0,0 0 0 0 0,-1 0-1 0 0,1-1 1 0 0,0 1 0 0 0,-1 0 0 0 0,1-1 0 0 0,0 0 0 0 0,0 1 0 0 0,-1-1-1 0 0,1 0 1 0 0,0 0 0 0 0,0 0 0 0 0,0 0 0 0 0,0 0 0 0 0,-1 0 0 0 0,1 0-1 0 0,0-1 1 0 0,0 1 0 0 0,-1-1 0 0 0,1 1 0 0 0,0-1 0 0 0,2-1 0 0 0,11-10-61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1:01.9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117 1 6448 0 0,'-1'1'498'0'0,"-2"6"-379"0"0,-1 0-1 0 0,0 0 1 0 0,0-1-1 0 0,-9 10 1 0 0,7-8 291 0 0,0 0 0 0 0,-8 15 0 0 0,-1 2 366 0 0,10-16-333 0 0,0-1-1 0 0,-6 13 1 0 0,7-11-80 0 0,1 0 0 0 0,0 1 0 0 0,1 0 0 0 0,0 0-1 0 0,-1 11 1 0 0,-1 7 393 0 0,3-25-643 0 0,0 1-1 0 0,0-1 0 0 0,0 0 1 0 0,1 1-1 0 0,0-1 1 0 0,0 1-1 0 0,0-1 1 0 0,0 0-1 0 0,1 1 1 0 0,0-1-1 0 0,0 1 1 0 0,0-1-1 0 0,3 8 1 0 0,2 1 96 0 0,-6-11-172 0 0,1 1 0 0 0,0-1 0 0 0,1 1 0 0 0,-1-1 0 0 0,0 0 0 0 0,1 1 0 0 0,-1-1 0 0 0,1 0 0 0 0,0 0-1 0 0,0 0 1 0 0,0 0 0 0 0,4 3 0 0 0,-2-2-20 0 0,2 0-1 0 0,-1 0 1 0 0,0 0-1 0 0,1 0 0 0 0,-1-1 1 0 0,1 0-1 0 0,-1 0 1 0 0,1-1-1 0 0,7 2 1 0 0,-9-3-112 0 0,0 0 1 0 0,-1 1 0 0 0,1-1-1 0 0,0 0 1 0 0,-1-1 0 0 0,1 1 0 0 0,-1-1-1 0 0,1 0 1 0 0,-1 1 0 0 0,1-2-1 0 0,-1 1 1 0 0,1 0 0 0 0,-1-1-1 0 0,0 1 1 0 0,0-1 0 0 0,6-4 0 0 0,0-3-482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1:02.2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61 0 3224 0 0,'0'2'428'0'0,"0"4"92"0"0,-1-1 0 0 0,0 0 1 0 0,-1 1-1 0 0,1-1 0 0 0,-1 0 1 0 0,-4 7-1 0 0,-2 10 740 0 0,-3 9 104 0 0,4-15-315 0 0,-4 21 1 0 0,8-25-647 0 0,1-5-132 0 0,0-1 1 0 0,1 0-1 0 0,0 1 1 0 0,0-1-1 0 0,0 1 1 0 0,1 0-1 0 0,0-1 1 0 0,2 13 0 0 0,-2-17-223 0 0,1-1-1 0 0,0 0 1 0 0,-1 1 0 0 0,1-1 0 0 0,0 1 0 0 0,0-1 0 0 0,0 0 0 0 0,0 0 0 0 0,0 0 0 0 0,0 1 0 0 0,0-1 0 0 0,0 0 0 0 0,0 0 0 0 0,1 0 0 0 0,-1 0 0 0 0,0-1 0 0 0,1 1 0 0 0,-1 0 0 0 0,0-1 0 0 0,1 1 0 0 0,-1-1 0 0 0,1 1 0 0 0,2 0 0 0 0,0-1-4 0 0,-1 1 1 0 0,0-1 0 0 0,1 1 0 0 0,-1-1 0 0 0,1 0-1 0 0,-1-1 1 0 0,0 1 0 0 0,1-1 0 0 0,-1 1-1 0 0,6-3 1 0 0,16-7 54 0 0,24-15-1 0 0,-33 16-59 0 0,-5 3-41 0 0,-1 0 0 0 0,0 0 1 0 0,14-13-1 0 0,-24 18-78 0 0,0 1-55 0 0,0 0 10 0 0,0 0 11 0 0,0 3 80 0 0,-1 0 0 0 0,0 0 1 0 0,0 0-1 0 0,0 0 1 0 0,0 0-1 0 0,0 0 0 0 0,-1 0 1 0 0,-1 2-1 0 0,-6 13-57 0 0,6-10 38 0 0,3-7 51 0 0,-1 1-1 0 0,0-1 1 0 0,1 0 0 0 0,-1 1 0 0 0,1-1-1 0 0,-1 1 1 0 0,1-1 0 0 0,0 1-1 0 0,0-1 1 0 0,-1 1 0 0 0,1-1-1 0 0,0 1 1 0 0,0-1 0 0 0,1 1-1 0 0,-1-1 1 0 0,0 1 0 0 0,0-1 0 0 0,1 1-1 0 0,-1-1 1 0 0,1 1 0 0 0,-1-1-1 0 0,1 0 1 0 0,0 1 0 0 0,-1-1-1 0 0,1 0 1 0 0,0 0 0 0 0,2 2 0 0 0,-1 0 6 0 0,1-1 1 0 0,-1 0-1 0 0,1-1 1 0 0,0 1-1 0 0,0 0 1 0 0,0-1 0 0 0,0 0-1 0 0,0 1 1 0 0,0-1-1 0 0,0-1 1 0 0,1 1 0 0 0,-1 0-1 0 0,0-1 1 0 0,1 1-1 0 0,-1-1 1 0 0,0 0 0 0 0,0 0-1 0 0,1-1 1 0 0,4 0-1 0 0,6-2 46 0 0,1 0 0 0 0,-2-1-1 0 0,16-7 1 0 0,-26 10-39 0 0,15-6 57 0 0,-1 0-1 0 0,0-2 0 0 0,28-19 0 0 0,-41 25-54 0 0,0-1 0 0 0,0 1-1 0 0,0-1 1 0 0,0 0 0 0 0,-1 0-1 0 0,1-1 1 0 0,-1 1 0 0 0,0-1-1 0 0,3-7 1 0 0,-5 10-10 0 0,0 0 1 0 0,0 0-1 0 0,0 0 1 0 0,-1 0 0 0 0,1-1-1 0 0,-1 1 1 0 0,1 0-1 0 0,-1 0 1 0 0,0-1-1 0 0,0 1 1 0 0,0 0-1 0 0,0 0 1 0 0,0-1-1 0 0,0 1 1 0 0,-1 0-1 0 0,1 0 1 0 0,-1-1 0 0 0,1 1-1 0 0,-1 0 1 0 0,0 0-1 0 0,0 0 1 0 0,0 0-1 0 0,-2-3 1 0 0,-1 0 1 0 0,-1 0 0 0 0,0 0 1 0 0,0 1-1 0 0,-1 0 0 0 0,1 0 1 0 0,-1 0-1 0 0,0 0 0 0 0,0 1 1 0 0,0 0-1 0 0,0 0 0 0 0,-1 1 0 0 0,1-1 1 0 0,-1 1-1 0 0,1 1 0 0 0,-1-1 1 0 0,0 1-1 0 0,0 1 0 0 0,1-1 1 0 0,-1 1-1 0 0,0 0 0 0 0,-12 2 0 0 0,-16 7-314 0 0,33-9 71 0 0,2 0-9 0 0,1 1 124 0 0,-1-1 1 0 0,1 1 0 0 0,-1 0 0 0 0,1 0 0 0 0,-1-1 0 0 0,1 1-1 0 0,0-1 1 0 0,-1 1 0 0 0,1-1 0 0 0,0 1 0 0 0,-1-1-1 0 0,2 1 1 0 0,-1 0-97 0 0,10 3-1492 0 0</inkml:trace>
  <inkml:trace contextRef="#ctx0" brushRef="#br0" timeOffset="1">500 81 4144 0 0,'0'0'191'0'0,"0"0"270"0"0,2 1 1032 0 0,2 0-546 0 0,0 1-1 0 0,0-1 1 0 0,0 0-1 0 0,0 0 1 0 0,7 0 0 0 0,-6-1-657 0 0,-1 0 1 0 0,1 0 0 0 0,0-1-1 0 0,-1 1 1 0 0,7-3 0 0 0,11-1 323 0 0,13-4 83 0 0,69-37 7 0 0,-102 44-960 0 0,-2 1-118 0 0,0 0-36 0 0,0 0-6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1:02.6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55 27 5528 0 0,'0'3'422'0'0,"0"0"-342"0"0,0 2-42 0 0,0 0 0 0 0,0 0 1 0 0,-1 0-1 0 0,1 0 1 0 0,-1 0-1 0 0,-2 5 0 0 0,-37 104 5808 0 0,38-107-5661 0 0,0-1 0 0 0,0 0 0 0 0,1 0 0 0 0,0 1 0 0 0,0-1 0 0 0,1 1 1 0 0,0-1-1 0 0,0 1 0 0 0,0-1 0 0 0,1 1 0 0 0,0-1 0 0 0,0 1 0 0 0,1-1 0 0 0,-1 0 1 0 0,2 0-1 0 0,-1 0 0 0 0,0 0 0 0 0,1 0 0 0 0,6 8 0 0 0,-8-12-168 0 0,0 0-1 0 0,1-1 1 0 0,-1 1 0 0 0,1-1-1 0 0,0 1 1 0 0,-1-1 0 0 0,1 0-1 0 0,0 0 1 0 0,0 0 0 0 0,-1 0-1 0 0,1 0 1 0 0,0 0-1 0 0,0 0 1 0 0,0-1 0 0 0,0 1-1 0 0,0-1 1 0 0,1 1 0 0 0,-1-1-1 0 0,0 0 1 0 0,0 0 0 0 0,3 0-1 0 0,1 0-225 0 0,-1 0-1 0 0,0-1 1 0 0,1 0 0 0 0,-1 0-1 0 0,0 0 1 0 0,1-1-1 0 0,4-1 1 0 0,5-6-5032 0 0</inkml:trace>
  <inkml:trace contextRef="#ctx0" brushRef="#br0" timeOffset="1">127 1 5984 0 0,'0'0'464'0'0,"0"0"-219"0"0,1 2 220 0 0,8 4 134 0 0,0 1 0 0 0,-1 1-1 0 0,-1-1 1 0 0,1 1 0 0 0,-1 1-1 0 0,-1 0 1 0 0,11 17 0 0 0,-9-11 36 0 0,0 1 0 0 0,-2 0 1 0 0,10 32-1 0 0,-14-37-516 0 0,0 0-1 0 0,-1-1 1 0 0,0 1 0 0 0,-1 0-1 0 0,0 0 1 0 0,0 0 0 0 0,-4 18-1 0 0,1-12-141 0 0,-2 0 1 0 0,0-1-1 0 0,-1 1 0 0 0,-1-1 0 0 0,0 0 0 0 0,-1 0 0 0 0,-17 23 1 0 0,5-8-234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1:03.5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1 7456 0 0,'-4'15'249'0'0,"2"-8"-109"0"0,1-1-1 0 0,0 1 1 0 0,-1 13 0 0 0,12 137 3361 0 0,-10-152-3364 0 0,1 0 1 0 0,0 0-1 0 0,0 0 0 0 0,0-1 1 0 0,1 1-1 0 0,2 6 0 0 0,-3-9-7 0 0,-1-2-13 0 0,0 0-37 0 0,9 4-1616 0 0,-9-4-2645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1:03.8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59 8376 0 0,'0'0'381'0'0,"0"0"-5"0"0,2 0-237 0 0,5-1 97 0 0,1 0 0 0 0,0-1 1 0 0,-1 0-1 0 0,1 0 0 0 0,11-5 1 0 0,24-6 425 0 0,18 1-326 0 0,1 3 0 0 0,70-1 0 0 0,-101 14-1104 0 0,-31-4-256 0 0</inkml:trace>
  <inkml:trace contextRef="#ctx0" brushRef="#br0" timeOffset="1">31 253 5064 0 0,'0'0'224'0'0,"-9"9"48"0"0,9 0-272 0 0,0-9 0 0 0,0 0 0 0 0,5 10 0 0 0,5-1 1152 0 0,5-5 184 0 0,0-4 32 0 0,17-9 8 0 0,7-1-840 0 0,3-3-168 0 0,3 0-32 0 0,6 0-3504 0 0,-4 3-696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2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8288 0 0,'0'0'381'0'0,"1"-1"-6"0"0,3-5-268 0 0,-3 6-97 0 0,-1-1 1 0 0,1 0-1 0 0,-1 1 1 0 0,1-1-1 0 0,-1 0 1 0 0,0 1 0 0 0,1-1-1 0 0,-1 0 1 0 0,0 1-1 0 0,1-1 1 0 0,-1 0-1 0 0,0 0 1 0 0,0 1-1 0 0,0-2 1 0 0,-1 1 319 0 0,1 0 0 0 0,-1-1 0 0 0,1 1 0 0 0,-1 0 0 0 0,1-1 0 0 0,0 1 0 0 0,-1-1 0 0 0,1 1 0 0 0,0-1 0 0 0,0 1 0 0 0,0-1 0 0 0,0 1 0 0 0,0 0 0 0 0,0-1 0 0 0,0 1 0 0 0,1-3 0 0 0,0 3-68 0 0,-1 0-1 0 0,0 1 1 0 0,1-1-1 0 0,-1 1 1 0 0,1-1-1 0 0,-1 1 1 0 0,1-1-1 0 0,-1 1 1 0 0,1-1-1 0 0,-1 1 1 0 0,1-1-1 0 0,0 1 1 0 0,-1 0 0 0 0,1-1-1 0 0,0 1 1 0 0,-1 0-1 0 0,2-1 1 0 0,11-1 14 0 0,-5 2-146 0 0,14 1 204 0 0,0-1 0 0 0,0-2 0 0 0,0 0 0 0 0,35-8 0 0 0,-28 3-116 0 0,-21 6-210 0 0,0-1-1 0 0,1 0 1 0 0,9-4-1 0 0,-1 0 25 0 0,1 0 0 0 0,-1 1 0 0 0,1 1 0 0 0,24-2 0 0 0,33-7 136 0 0,-33 4-114 0 0,-38 8-58 0 0,-3 1-66 0 0,-1 0 2 0 0,0 0-94 0 0,0 0-414 0 0,0 0-179 0 0,0 0-808 0 0,0 0-3231 0 0,0 0-1387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2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2760 0 0,'0'0'125'0'0,"0"0"295"0"0,0 0 1152 0 0,-5 15 5689 0 0,4-13-7071 0 0,0 1 0 0 0,1-1-1 0 0,-1 1 1 0 0,0 0-1 0 0,1-1 1 0 0,-1 1 0 0 0,1 0-1 0 0,0 0 1 0 0,0-1-1 0 0,0 1 1 0 0,1 3 0 0 0,-2 22 740 0 0,-1-16-639 0 0,1 1 0 0 0,1-1 0 0 0,0 0 0 0 0,3 25 0 0 0,-3-33-240 0 0,0 0 0 0 0,0 0 0 0 0,-1 0-1 0 0,1-1 1 0 0,-1 1 0 0 0,0 0-1 0 0,-1 4 1 0 0,1-4 1 0 0,0 0 1 0 0,0 0-1 0 0,0 0 0 0 0,1 0 1 0 0,-1 0-1 0 0,1 0 0 0 0,0 5 0 0 0,8 35 357 0 0,-6-32-288 0 0,1 0 1 0 0,-2 1-1 0 0,0-1 1 0 0,-1 26-1 0 0,0-35-103 0 0,-1 16 142 0 0,-1 0 0 0 0,-2 0 1 0 0,1 0-1 0 0,-2-1 0 0 0,-9 26 0 0 0,12-41-108 0 0,1 1 1 0 0,0 0-1 0 0,0-1 0 0 0,0 1 1 0 0,0 0-1 0 0,1 0 0 0 0,0 0 0 0 0,0 0 1 0 0,0 0-1 0 0,0 0 0 0 0,0-1 1 0 0,1 1-1 0 0,1 4 0 0 0,0 18 133 0 0,-2-22-171 0 0,0 1 0 0 0,-1-1-1 0 0,0 0 1 0 0,0 0 0 0 0,0 0-1 0 0,-1 0 1 0 0,1 0 0 0 0,-1 0-1 0 0,0 0 1 0 0,0-1 0 0 0,-3 5-1 0 0,5-7 51 0 0,0-1 28 0 0,0 0 7 0 0,0 0 5 0 0,0 0-20 0 0,0 0-11 0 0,0 0 11 0 0,0 0 51 0 0,0 0 22 0 0,0 0 3 0 0,0 0-150 0 0,0 0-1 0 0,1 0 0 0 0,-1 0 0 0 0,0 0 0 0 0,1 0 0 0 0,-1 0 1 0 0,0 1-1 0 0,1-1 0 0 0,-1 0 0 0 0,0 0 0 0 0,1 0 0 0 0,-1 0 1 0 0,0 1-1 0 0,1-1 0 0 0,-1 0 0 0 0,0 0 0 0 0,0 0 0 0 0,1 1 1 0 0,-1-1-1 0 0,0 0 0 0 0,0 1 0 0 0,1-1 0 0 0,-1 0 0 0 0,0 1 1 0 0,0-1-2 0 0,0 0 0 0 0,1 1 0 0 0,-1-1 0 0 0,0 0 0 0 0,0 1 0 0 0,0-1 0 0 0,1 0 0 0 0,-1 0 1 0 0,0 1-1 0 0,1-1 0 0 0,-1 0 0 0 0,0 0 0 0 0,0 0 0 0 0,1 1 0 0 0,-1-1 0 0 0,0 0 0 0 0,1 0 1 0 0,-1 0-1 0 0,0 0 0 0 0,1 0 0 0 0,-1 0 0 0 0,1 0 0 0 0,-1 0 0 0 0,1 1 0 0 0,22-8 335 0 0,-15 6-305 0 0,21-6 69 0 0,-4 1-91 0 0,-1 0 0 0 0,1 2 0 0 0,0 0 0 0 0,28 1 0 0 0,-37 6-16 0 0,-14-3 0 0 0,0 1 0 0 0,0-1 0 0 0,0 0 0 0 0,-1 1 0 0 0,1-1 0 0 0,0 0 0 0 0,0 0 0 0 0,3 0 0 0 0,45-6 0 0 0,-36 4 12 0 0,-10 1 36 0 0,8-1-35 0 0,-10-1-15 0 0,-1 1 3 0 0,2-9-1 0 0,-3 9-14 0 0,1 0 0 0 0,-1-1-1 0 0,1 1 1 0 0,-1 0-1 0 0,1 0 1 0 0,0 0 0 0 0,-1 0-1 0 0,1 0 1 0 0,3-3-1 0 0,-4 4 4 0 0,1 0 0 0 0,-1 1 0 0 0,0-1 0 0 0,1 1 0 0 0,-1-1 0 0 0,0 0 0 0 0,0 1 0 0 0,1-1 0 0 0,-1 0-1 0 0,0 0 1 0 0,0 1 0 0 0,0-1 0 0 0,0 0 0 0 0,0 0 0 0 0,0-1 0 0 0,0-1-701 0 0,0-1 0 0 0,-1 1-1 0 0,1 0 1 0 0,-1-1 0 0 0,-2-5 0 0 0,3 0-6013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10944 0 0,'0'0'248'0'0,"0"0"34"0"0,0 0 20 0 0,0 0-38 0 0,0 0-79 0 0,0 0 303 0 0,1 2 153 0 0,1 5-258 0 0,0 0-1 0 0,-1 0 1 0 0,0 1-1 0 0,0-1 1 0 0,-1 11-1 0 0,2 16 421 0 0,0-20-470 0 0,-1 0 1 0 0,-2 21-1 0 0,0-7 2 0 0,-4 81 735 0 0,5-75-945 0 0,0-32-53 0 0,0-2 19 0 0,0 0 33 0 0,0 0-3 0 0,0 0-8 0 0,0 0-2 0 0,0 0-6 0 0,1-10 103 0 0,19-52-22 0 0,-18 56-145 0 0,-1 1 1 0 0,1-1 0 0 0,1 1 0 0 0,-1 0-1 0 0,1 0 1 0 0,0 0 0 0 0,0 0-1 0 0,0 0 1 0 0,6-6 0 0 0,5-7 115 0 0,-11 14-138 0 0,0 0-1 0 0,0 0 0 0 0,1 1 1 0 0,6-6-1 0 0,9-10-22 0 0,-17 18 2 0 0,-1-1 0 0 0,1 0-1 0 0,0 1 1 0 0,1-1-1 0 0,-1 1 1 0 0,0-1 0 0 0,4 0-1 0 0,2-2-64 0 0,-7 3-15 0 0,-1 1-62 0 0,2 0-269 0 0,15 0-671 0 0,-15 0 323 0 0,-2 0-853 0 0,0 0-371 0 0,0 0-79 0 0,0 0-14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2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2760 0 0,'0'0'479'0'0,"0"0"970"0"0,0 0 431 0 0,0 0 82 0 0,0 0-135 0 0,0 0-646 0 0,0 0-278 0 0,0 0-58 0 0,0 0-25 0 0,2 1-57 0 0,4 1-400 0 0,0-1 0 0 0,0 0 0 0 0,0 0 0 0 0,0-1 0 0 0,0 0 1 0 0,1 0-1 0 0,-1 0 0 0 0,7-1 0 0 0,53-14 261 0 0,-22 5-384 0 0,68-5 16 0 0,-106 14-257 0 0,1 0 1 0 0,-1-1 0 0 0,10-3-1 0 0,4-1 689 0 0,-18 6-722 0 0,-2 0-102 0 0,0 0-22 0 0,0 0-7 0 0,0 0-24 0 0,0 0-17 0 0,0 0-2 0 0,-2 0-196 0 0,-39 0-4074 0 0,37 0 2801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2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9416 0 0,'14'-12'1138'0'0,"-13"11"-403"0"0,-1 0-504 0 0,0 1 0 0 0,0 0-1 0 0,0 0 1 0 0,0-1 0 0 0,0 1 0 0 0,1 0-1 0 0,-1-1 1 0 0,0 1 0 0 0,0 0 0 0 0,0-1-1 0 0,0 1 1 0 0,0 0 0 0 0,1 0 0 0 0,-1-1 0 0 0,0 1-1 0 0,0 0 1 0 0,0 0 0 0 0,1 0 0 0 0,-1-1-1 0 0,0 1 1 0 0,0 0 0 0 0,1 0 0 0 0,-1-1-1 0 0,11-2 2029 0 0,15 3-2293 0 0,-17 0 513 0 0,58-13 339 0 0,-4 0-512 0 0,48-7-144 0 0,-71 11-155 0 0,52-4 0 0 0,-81 12-7 0 0,0-1 0 0 0,13-3 0 0 0,-13 3 4 0 0,1-1 0 0 0,0 2 0 0 0,23-1 0 0 0,-33 2 72 0 0,-2 0-1 0 0,0 0-43 0 0,0 0-129 0 0,0 0-11 0 0,-2 0-32 0 0,0 0 92 0 0,-1 0-87 0 0,1 0-1 0 0,-1 0 0 0 0,0 0 0 0 0,0 0 1 0 0,0 1-1 0 0,1-1 0 0 0,-6 3 0 0 0,-3 2-280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2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3224 0 0,'0'0'536'0'0,"0"0"1043"0"0,-2 0 459 0 0,-1 1-1666 0 0,1 0-1 0 0,0 0 1 0 0,-1 1-1 0 0,1-1 0 0 0,0 0 1 0 0,0 1-1 0 0,0-1 1 0 0,0 1-1 0 0,0 0 1 0 0,0 0-1 0 0,0 0 1 0 0,1 0-1 0 0,-1 0 1 0 0,1 0-1 0 0,-2 4 1 0 0,-2 3-143 0 0,1 1 0 0 0,-4 16 1 0 0,-2 1 447 0 0,7-17-487 0 0,1 0-1 0 0,-1-1 0 0 0,2 1 1 0 0,-1 0-1 0 0,1 19 0 0 0,-2 7 229 0 0,2-24-266 0 0,1 0 0 0 0,0 0 1 0 0,0 0-1 0 0,4 23 1 0 0,-2-28-118 0 0,-1 1 1 0 0,1-1 0 0 0,1 0 0 0 0,-1-1 0 0 0,1 1-1 0 0,0 0 1 0 0,0-1 0 0 0,1 1 0 0 0,5 6-1 0 0,-8-12-80 0 0,1 1-1 0 0,-1-1 1 0 0,1 0-1 0 0,0 1 0 0 0,-1-1 1 0 0,1 0-1 0 0,0 0 1 0 0,0 0-1 0 0,0-1 0 0 0,0 1 1 0 0,-1 0-1 0 0,1-1 1 0 0,3 1-1 0 0,12 7-2191 0 0,-16-7-3087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2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11256 0 0,'0'0'514'0'0,"0"0"-6"0"0,-1 2-242 0 0,-1 0-114 0 0,0 0 0 0 0,0 1 0 0 0,0-1 0 0 0,1 0 0 0 0,-1 1 0 0 0,1-1 0 0 0,0 1 0 0 0,0-1 0 0 0,0 1 0 0 0,0 0 0 0 0,0-1 0 0 0,0 1 0 0 0,1 0 0 0 0,-1 0 0 0 0,1 0 0 0 0,0 2 0 0 0,-1 9 139 0 0,1-7-180 0 0,0 0 1 0 0,0 1-1 0 0,0-1 1 0 0,1 1-1 0 0,0-1 1 0 0,0 1-1 0 0,1-1 1 0 0,4 12-1 0 0,22 32 240 0 0,-27-49-340 0 0,0 1 1 0 0,0 0 0 0 0,0-1-1 0 0,0 1 1 0 0,0 0-1 0 0,-1 0 1 0 0,1 3-1 0 0,-1-3 8 0 0,1 0-1 0 0,-1 0 1 0 0,1 0-1 0 0,0 0 0 0 0,-1 0 1 0 0,3 4-1 0 0,4 4 183 0 0,-5-9 45 0 0,-2-2 8 0 0,0 0-24 0 0,0 0-112 0 0,0 0-43 0 0,0 0-10 0 0,0 0 58 0 0,0 0 246 0 0,-2-1 110 0 0,-4-5-96 0 0,4 5-309 0 0,-1-1 0 0 0,1 0 1 0 0,0 0-1 0 0,0-1 0 0 0,1 1 0 0 0,-1 0 0 0 0,0-1 0 0 0,1 1 0 0 0,-1-1 1 0 0,-1-5-1 0 0,1 2-41 0 0,0 0 0 0 0,1 0 0 0 0,0 0 1 0 0,0 0-1 0 0,0 0 0 0 0,1-1 0 0 0,0 1 0 0 0,0 0 1 0 0,2-10-1 0 0,-2 12-7 0 0,1 1 0 0 0,0 0 1 0 0,0 0-1 0 0,1 0 0 0 0,-1-1 1 0 0,1 1-1 0 0,0 1 0 0 0,-1-1 0 0 0,1 0 1 0 0,1 0-1 0 0,3-4 0 0 0,4-2 14 0 0,19-14 0 0 0,-17 14-57 0 0,1 0 17 0 0,21-11 0 0 0,-6 5 0 0 0,-25 13 6 0 0,1 0 0 0 0,0 1 0 0 0,-1-1 0 0 0,1 1 0 0 0,0 0 0 0 0,-1 1 0 0 0,1-1 0 0 0,0 0 0 0 0,0 1 0 0 0,0 0 0 0 0,7 0 0 0 0,-3 1 66 0 0,-5-2 0 0 0,-1 0-79 0 0,0 1-1 0 0,-1-1 0 0 0,1 1 1 0 0,0-1-1 0 0,-1 0 0 0 0,1 0 1 0 0,-1 0-1 0 0,1 0 0 0 0,-1 0 1 0 0,2-1-1 0 0,-3 2-3 0 0,1-1-1 0 0,-1 1 1 0 0,0 0 0 0 0,0 0 0 0 0,1 0-1 0 0,-1-1 1 0 0,0 1 0 0 0,1 0 0 0 0,-1 0-1 0 0,0 0 1 0 0,1 0 0 0 0,-1-1 0 0 0,0 1-1 0 0,1 0 1 0 0,-1 0 0 0 0,0 0 0 0 0,1 0-1 0 0,-1 0 1 0 0,0 0 0 0 0,1 0 0 0 0,0 0-1 0 0,0 0-436 0 0,-1 0-120 0 0,0 0-28 0 0,0 0-196 0 0,0 0-806 0 0,0 0-354 0 0,0 0-68 0 0,0 0-17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2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14336 0 0,'0'0'330'0'0,"0"0"45"0"0,0 0 17 0 0,0 0-47 0 0,2-2-225 0 0,3-2 95 0 0,-1 1-1 0 0,1-1 1 0 0,0 1-1 0 0,0 0 1 0 0,0 0-1 0 0,1 1 1 0 0,-1-1-1 0 0,1 1 1 0 0,-1 1-1 0 0,1-1 0 0 0,0 1 1 0 0,0 0-1 0 0,-1 0 1 0 0,11 0-1 0 0,1 1-1250 0 0,33 4-1 0 0,-35-2-7 0 0,0-4-10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2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10304 0 0,'0'0'472'0'0,"0"0"-10"0"0,-1 1-295 0 0,0 3-124 0 0,0-1 0 0 0,0 0 1 0 0,0 1-1 0 0,0-1 0 0 0,1 1 0 0 0,0 0 0 0 0,0-1 0 0 0,0 6 1 0 0,0-4 334 0 0,0-3 454 0 0,0 11 869 0 0,-4 82 1489 0 0,4-94-3161 0 0,0 0 0 0 0,0 1 0 0 0,0-1-1 0 0,0 0 1 0 0,-1 0 0 0 0,1 0-1 0 0,0 1 1 0 0,-1-1 0 0 0,1 0 0 0 0,-1 0-1 0 0,-1 2 1 0 0,-2 9-14 0 0,7-1-4 0 0,-2-9 42 0 0,-1-2-10 0 0,0 0-91 0 0,0 0-43 0 0,0 0-1199 0 0,0 0-4779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2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68 14368 0 0,'-11'-3'1534'0'0,"8"3"-1435"0"0,2 0 277 0 0,1 0 113 0 0,0 0 20 0 0,0 0-31 0 0,0 0-146 0 0,36 0 227 0 0,0-2 1 0 0,0-1 0 0 0,50-11-1 0 0,-58 7-1110 0 0,44-16 0 0 0,-71 23 252 0 0,7-8-411 0 0,-3 5-4309 0 0,3-2-706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10592 0 0,'0'0'818'0'0,"-2"1"-532"0"0,-1 1-149 0 0,0 1 1 0 0,0-1 0 0 0,0 1 0 0 0,1-1-1 0 0,-1 1 1 0 0,1 0 0 0 0,-1 0-1 0 0,1 1 1 0 0,0-1 0 0 0,0 0 0 0 0,0 1-1 0 0,-2 6 1 0 0,-1 5 728 0 0,-7 29 0 0 0,10-33-684 0 0,-1 4 138 0 0,0 1 1 0 0,2 0-1 0 0,0 0 1 0 0,0 0-1 0 0,1 0 1 0 0,1 0 0 0 0,1-1-1 0 0,4 19 1 0 0,-4-23-258 0 0,1-1-1 0 0,0 1 1 0 0,0 0 0 0 0,2-1 0 0 0,-1 0 0 0 0,11 18 0 0 0,-14-26-51 0 0,1 0 0 0 0,-1 0 0 0 0,1 0 0 0 0,-1 0 0 0 0,1 0 0 0 0,0-1 0 0 0,0 1-1 0 0,0 0 1 0 0,0-1 0 0 0,0 0 0 0 0,0 1 0 0 0,0-1 0 0 0,0 0 0 0 0,1 0 0 0 0,-1 0 0 0 0,0 0 0 0 0,1-1 0 0 0,-1 1 0 0 0,1-1 0 0 0,2 1 0 0 0,2-1-17 0 0,0 0 0 0 0,0-1 0 0 0,0 0 0 0 0,0 0 0 0 0,11-4 0 0 0,1-1-191 0 0,-16 6-84 0 0,0-1 1 0 0,-1 0-1 0 0,1 0 1 0 0,0 0-1 0 0,-1 0 0 0 0,1-1 1 0 0,0 1-1 0 0,-1-1 0 0 0,0 1 1 0 0,1-1-1 0 0,-1 0 0 0 0,0 0 1 0 0,0 0-1 0 0,0 0 0 0 0,0-1 1 0 0,0 1-1 0 0,-1 0 1 0 0,1-1-1 0 0,-1 1 0 0 0,1-1 1 0 0,-1 0-1 0 0,1-3 0 0 0,0 2-1414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2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8288 0 0,'0'0'381'0'0,"-1"-1"-6"0"0,-5-1 1 0 0,4 1 897 0 0,2 1 420 0 0,3 2 89 0 0,6 3-582 0 0,1 0 0 0 0,19 6 1 0 0,-18-7-800 0 0,0 0 0 0 0,0 1 1 0 0,16 10-1 0 0,-20-10-307 0 0,0 0-1 0 0,-1 0 1 0 0,1 1-1 0 0,-1 0 1 0 0,-1 0-1 0 0,1 0 1 0 0,-1 1-1 0 0,0 0 1 0 0,-1 0 0 0 0,0 0-1 0 0,0 1 1 0 0,0-1-1 0 0,4 17 1 0 0,-5-14-9 0 0,-1 0 1 0 0,0 0 0 0 0,-1 0-1 0 0,0 0 1 0 0,0 0 0 0 0,-2 1-1 0 0,1-1 1 0 0,-1 0-1 0 0,0 0 1 0 0,-1 0 0 0 0,-4 12-1 0 0,0 0 9 0 0,-2 0 0 0 0,0-1 0 0 0,-2 0 0 0 0,0-1 0 0 0,-1 0 0 0 0,-1-1 0 0 0,-29 36 0 0 0,5-7-798 0 0,15-19-4770 0 0,5-6-1515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9384 0 0,'0'0'430'0'0,"0"0"-8"0"0,0 0-156 0 0,0 0 364 0 0,0 0 187 0 0,0 2 42 0 0,0 17 264 0 0,0 11-346 0 0,0-1 0 0 0,2 1 0 0 0,8 41 0 0 0,24 101 491 0 0,-26-134-1126 0 0,-6-28-91 0 0,0 0 0 0 0,0 0 1 0 0,0 17-1 0 0,-2-24-43 0 0,0 20 194 0 0,5 41 0 0 0,1-47-67 0 0,-3-8-6 0 0,-7-17-720 0 0,-1-5-126 0 0,4-5-10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47 156 9728 0 0,'0'0'446'0'0,"0"0"-10"0"0,0 3-125 0 0,0-2-14 0 0,0 0 1 0 0,0 1-1 0 0,1-1 1 0 0,-1 1-1 0 0,0-1 1 0 0,1 0-1 0 0,-1 1 1 0 0,1-1-1 0 0,-1 1 1 0 0,1-1-1 0 0,0 0 0 0 0,0 0 1 0 0,-1 1-1 0 0,1-1 1 0 0,0 0-1 0 0,0 0 1 0 0,0 0-1 0 0,0 0 1 0 0,0 0-1 0 0,2 1 0 0 0,1 0-245 0 0,0 0 0 0 0,0-1 0 0 0,0 1 0 0 0,0-1 0 0 0,1 0-1 0 0,-1 0 1 0 0,0 0 0 0 0,0-1 0 0 0,1 1 0 0 0,-1-1-1 0 0,0 0 1 0 0,1 0 0 0 0,-1-1 0 0 0,0 0 0 0 0,0 1-1 0 0,1-1 1 0 0,-1 0 0 0 0,0-1 0 0 0,0 1 0 0 0,0-1-1 0 0,0 0 1 0 0,0 0 0 0 0,-1 0 0 0 0,1 0 0 0 0,-1-1-1 0 0,1 0 1 0 0,2-3 0 0 0,5-8-65 0 0,-2-1 0 0 0,1 0 0 0 0,8-21 0 0 0,-9 17-147 0 0,-8 18 132 0 0,-1-1 0 0 0,1 0 0 0 0,0 1 0 0 0,-1-1 0 0 0,1 0-1 0 0,-1 0 1 0 0,0 1 0 0 0,1-1 0 0 0,-1 0 0 0 0,0 0 0 0 0,0 1 0 0 0,0-1 0 0 0,-1 0-1 0 0,1 0 1 0 0,0 0 0 0 0,0 1 0 0 0,-1-1 0 0 0,0 0 0 0 0,1 1 0 0 0,-1-1 0 0 0,0 0 0 0 0,-1-1-1 0 0,-4-14-301 0 0,5 16 326 0 0,1 0 0 0 0,0 0 1 0 0,-1 1-1 0 0,1-1 0 0 0,-1 0 0 0 0,1 1 0 0 0,-1-1 1 0 0,0 1-1 0 0,1-1 0 0 0,-1 1 0 0 0,1-1 1 0 0,-1 1-1 0 0,0-1 0 0 0,1 1 0 0 0,-1 0 1 0 0,0-1-1 0 0,0 1 0 0 0,1 0 0 0 0,-1-1 0 0 0,0 1 1 0 0,0 0-1 0 0,0 0 0 0 0,1 0 0 0 0,-1 0 1 0 0,0 0-1 0 0,0 0 0 0 0,0 0 0 0 0,1 0 1 0 0,-1 0-1 0 0,0 0 0 0 0,0 0 0 0 0,-1 1 1 0 0,-1-1-7 0 0,0 1 1 0 0,0 0-1 0 0,0 0 1 0 0,0 0-1 0 0,0 0 1 0 0,-6 4-1 0 0,-20 13-56 0 0,18-12 120 0 0,0 1 0 0 0,0 0 1 0 0,1 1-1 0 0,0 0 0 0 0,-10 12 0 0 0,8-6 118 0 0,0 1 1 0 0,1 1-1 0 0,1 0 1 0 0,-12 23-1 0 0,20-34-127 0 0,1 0 0 0 0,0-1 0 0 0,0 1-1 0 0,0 0 1 0 0,1 0 0 0 0,0 0 0 0 0,0 0-1 0 0,1 7 1 0 0,-1 1 48 0 0,0-11-55 0 0,0 0-1 0 0,1 0 1 0 0,-1 1-1 0 0,0-1 1 0 0,1 0-1 0 0,0 0 1 0 0,-1 0-1 0 0,1 1 1 0 0,0-1-1 0 0,0 0 1 0 0,1 0-1 0 0,-1 0 1 0 0,0-1-1 0 0,1 1 1 0 0,-1 0-1 0 0,1 0 1 0 0,-1-1-1 0 0,1 1 1 0 0,0-1-1 0 0,1 2 1 0 0,0-1-18 0 0,-1-1 0 0 0,1 1 1 0 0,-1-1-1 0 0,1 0 0 0 0,0 0 1 0 0,0 0-1 0 0,-1 0 0 0 0,1 0 0 0 0,0 0 1 0 0,0-1-1 0 0,0 0 0 0 0,0 1 1 0 0,0-1-1 0 0,0 0 0 0 0,4-1 0 0 0,-5 1-21 0 0,8-1 8 0 0,1-1 1 0 0,-1 0-1 0 0,0 0 0 0 0,0-1 0 0 0,0-1 1 0 0,0 1-1 0 0,0-2 0 0 0,9-5 0 0 0,3-4-94 0 0,-9 6-377 0 0,0-1-1 0 0,0 0 1 0 0,20-20-1 0 0,-29 24 104 0 0,0 1 0 0 0,0-1 0 0 0,-1 1 0 0 0,0-1 0 0 0,0-1 0 0 0,0 1 0 0 0,0 0 0 0 0,1-7 0 0 0,-3 11 302 0 0,3-5-325 0 0,-3 6 359 0 0,-1-1 0 0 0,1 0-1 0 0,0 0 1 0 0,-1 0 0 0 0,1 0-1 0 0,-1 0 1 0 0,1 0 0 0 0,-1 0-1 0 0,1 0 1 0 0,-1 0 0 0 0,0-1-1 0 0,1 1 1 0 0,-1 0 0 0 0,0 0-1 0 0,0 0 1 0 0,0 0 0 0 0,0 0-1 0 0,0-1 1 0 0,0 0 0 0 0,0-9 67 0 0,0 8 186 0 0,0 3 103 0 0,0 0 21 0 0,0 0-4 0 0,0 0-43 0 0,-1 1-268 0 0,1 0 0 0 0,0 0-1 0 0,-1 0 1 0 0,1 0 0 0 0,0-1 0 0 0,-1 1-1 0 0,1 0 1 0 0,-1 0 0 0 0,0 0 0 0 0,1-1-1 0 0,-1 1 1 0 0,0 0 0 0 0,-2 2 55 0 0,1 3 6 0 0,0 0 1 0 0,0 0 0 0 0,1 0 0 0 0,0 0 0 0 0,0 0 0 0 0,-1 8 0 0 0,-4 22 275 0 0,4-26-183 0 0,1 0 0 0 0,-1 0 0 0 0,2 0-1 0 0,0 14 1 0 0,0-17-173 0 0,0-4 55 0 0,11-9 95 0 0,-5 3-123 0 0,0-1 0 0 0,0 0 0 0 0,0 0 0 0 0,0-1 0 0 0,0 0 0 0 0,9-10 0 0 0,-6 6-18 0 0,1-2-9 0 0,0 0 1 0 0,-1 0 0 0 0,14-24-1 0 0,-21 33-18 0 0,-1 0 0 0 0,1-1 0 0 0,0 1 0 0 0,0 0 0 0 0,0 0 0 0 0,4-2 0 0 0,9-11 0 0 0,-6 6 0 0 0,0 1 0 0 0,-8 8 0 0 0,-1-1 0 0 0,1 1 0 0 0,-1 0 0 0 0,1 0 0 0 0,-1 0 0 0 0,1 0 0 0 0,0 0 0 0 0,-1 0 0 0 0,1 0 0 0 0,-1 0 0 0 0,1 0 0 0 0,-1 0 0 0 0,1 0 0 0 0,-1 0 0 0 0,1 0 0 0 0,-1 0 0 0 0,2 1 0 0 0,0 0 0 0 0,-1 0 0 0 0,1 0 0 0 0,-1 1 0 0 0,1-1 0 0 0,-1 1 0 0 0,0-1 0 0 0,0 1 0 0 0,1-1 0 0 0,-1 1 0 0 0,0 0 0 0 0,0-1 0 0 0,-1 1 0 0 0,1 0 0 0 0,0 0 0 0 0,-1 0-1 0 0,1 0 1 0 0,-1 0 0 0 0,1 0 0 0 0,-1 3 0 0 0,1 1 3 0 0,0 1 0 0 0,-1-1 0 0 0,0 1 0 0 0,-2 11 0 0 0,-17 87 197 0 0,19-88-181 0 0,2-15-3371 0 0,10-17 1685 0 0,3-2-18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9528 0 0,'0'0'432'0'0,"0"0"-4"0"0,0 0-147 0 0,0 0 391 0 0,-2 0 199 0 0,-2 0-679 0 0,0 0 0 0 0,0 0 0 0 0,0 1 0 0 0,0 0 0 0 0,0 0 0 0 0,0 0 0 0 0,1 0 0 0 0,-1 0 0 0 0,0 1 0 0 0,1-1 0 0 0,-1 1 0 0 0,1 0 0 0 0,-1 0 0 0 0,1 0 1 0 0,0 1-1 0 0,0-1 0 0 0,0 1 0 0 0,0 0 0 0 0,-4 5 0 0 0,0 2 311 0 0,-13 19 0 0 0,14-19-228 0 0,0-1-1 0 0,-13 15 0 0 0,-6 5 102 0 0,11-13-157 0 0,-25 23-1 0 0,39-38-320 0 0,0-1 0 0 0,1 1 0 0 0,-1 0-1 0 0,1 0 1 0 0,-1-1 0 0 0,1 1 0 0 0,-1 0-1 0 0,1-1 1 0 0,-1 1 0 0 0,1 0 0 0 0,-1-1-1 0 0,1 1 1 0 0,0-1 0 0 0,-1 1 0 0 0,2 0-1 0 0,-2-1-6028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2760 0 0,'-20'4'699'0'0,"19"-4"1636"0"0,-1 1 1889 0 0,-5 3-3004 0 0,6-3-248 0 0,0 0-709 0 0,1 0-1 0 0,-1 0 1 0 0,1 0 0 0 0,-1 0-1 0 0,1 0 1 0 0,-1 0-1 0 0,1 0 1 0 0,0 0-1 0 0,-1 0 1 0 0,1 1-1 0 0,0-1 1 0 0,0 0-1 0 0,0 0 1 0 0,0 0 0 0 0,0 2-1 0 0,0-2-156 0 0,0 1 578 0 0,1 0-138 0 0,0 0-475 0 0,0 1-1 0 0,0-1 0 0 0,1 0 0 0 0,-1 0 1 0 0,1 0-1 0 0,-1 0 0 0 0,1-1 0 0 0,0 1 1 0 0,0 0-1 0 0,0-1 0 0 0,0 1 0 0 0,0-1 1 0 0,0 1-1 0 0,0-1 0 0 0,1 0 0 0 0,-1 0 1 0 0,0 0-1 0 0,1 0 0 0 0,-1-1 0 0 0,0 1 1 0 0,5 0-1 0 0,5 1 56 0 0,1 0 0 0 0,-1-1 1 0 0,16 0-1 0 0,17 2 187 0 0,18-1-138 0 0,-56-3-212 0 0,-1 1-1 0 0,1-1 1 0 0,0 0-1 0 0,-1-1 1 0 0,1 1-1 0 0,-1-1 1 0 0,7-3-1 0 0,4-1-306 0 0,-8 5-5402 0 0,-9 1-238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 11544 0 0,'0'0'529'0'0,"0"0"-12"0"0,0 0-153 0 0,0 0 570 0 0,0 0 288 0 0,0 0 61 0 0,-1 2-115 0 0,1-2-1139 0 0,-1 0-1 0 0,1 0 1 0 0,0 0 0 0 0,0 0-1 0 0,0 0 1 0 0,0 0 0 0 0,-1 0 0 0 0,1 0-1 0 0,0 0 1 0 0,0 1 0 0 0,0-1 0 0 0,0 0-1 0 0,-1 0 1 0 0,1 0 0 0 0,0 0 0 0 0,0 0-1 0 0,0 1 1 0 0,0-1 0 0 0,0 0-1 0 0,0 0 1 0 0,0 0 0 0 0,-1 1 0 0 0,1-1-1 0 0,0 0 1 0 0,0 0 0 0 0,0 0 0 0 0,0 0-1 0 0,0 1 1 0 0,0-1 0 0 0,0 0 0 0 0,0 0-1 0 0,0 1 1 0 0,0-1 0 0 0,0 0-1 0 0,0 0 1 0 0,0 0 0 0 0,0 1 0 0 0,0-1-1 0 0,0 0 1 0 0,1 0 0 0 0,-1 0 0 0 0,0 0-1 0 0,0 1 1 0 0,0-1 0 0 0,0 0 0 0 0,0 0-1 0 0,0 0 1 0 0,0 0 0 0 0,1 1-1 0 0,-1-1 1 0 0,0 0 0 0 0,0 0 0 0 0,16 4 450 0 0,24-5-212 0 0,-16-4-150 0 0,38-12-1 0 0,-1-10-261 0 0,-38 18-346 0 0,9-3 37 0 0,-10 9-9681 0 0,-22 3 8153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3224 0 0,'0'0'143'0'0,"0"0"302"0"0,0 0 1167 0 0,0 0 510 0 0,0 0 101 0 0,0 0-171 0 0,1 2-783 0 0,1 2-948 0 0,-1 0 1 0 0,0 0-1 0 0,1 0 0 0 0,-2 0 0 0 0,1 0 0 0 0,0 0 0 0 0,-1 7 1 0 0,0 0-22 0 0,0 0 1 0 0,0 0 0 0 0,1 0 0 0 0,0 0 0 0 0,5 16 0 0 0,-2-8-33 0 0,5 47 692 0 0,-9-58-815 0 0,0 0 0 0 0,0 0 1 0 0,-1-1-1 0 0,0 1 0 0 0,0 0 1 0 0,0-1-1 0 0,-4 10 0 0 0,3-13 38 0 0,1 2-631 0 0,4-10-868 0 0,1-4 73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13072 0 0,'0'0'297'0'0,"0"0"39"0"0,0 0 19 0 0,0 0-34 0 0,0 0-134 0 0,0 0 218 0 0,0 0 119 0 0,0 3 20 0 0,3 139 1406 0 0,3-43-1454 0 0,-6-83-445 0 0,1-1 51 0 0,-2 1 0 0 0,-4 29-1 0 0,4-33-75 0 0,1-10 40 0 0,0-2-31 0 0,0 0-192 0 0,0 0-89 0 0,0 0-11 0 0,1-2-175 0 0,3-8-728 0 0,-1-1 1 0 0,0 1-1 0 0,-1-1 0 0 0,0 1 0 0 0,-1-1 0 0 0,0-15 1 0 0,-1-13 1120 0 0,1 38 665 0 0,-1 0 1 0 0,1 0-1 0 0,0-1 0 0 0,-1 1 0 0 0,1 0 1 0 0,0 0-1 0 0,0 0 0 0 0,0 0 1 0 0,-1 0-1 0 0,1 0 0 0 0,0 1 1 0 0,0-1-1 0 0,0 0 0 0 0,2-1 0 0 0,3-1-1201 0 0,-6 3 465 0 0,39-18 481 0 0,-28 13-293 0 0,14-4 12 0 0,-17 7-152 0 0,-1-1 0 0 0,1 0 0 0 0,12-7 0 0 0,-14 6-237 0 0,0 0 0 0 0,0 0 1 0 0,0 0-1 0 0,-1-1 0 0 0,0 0 1 0 0,6-6-1 0 0,4-5-667 0 0,-11 13 573 0 0,-1 0 1 0 0,1 0-1 0 0,-1-1 1 0 0,0 0-1 0 0,0 0 0 0 0,0 0 1 0 0,-1 0-1 0 0,4-6 0 0 0,-4 5 103 0 0,-1 4 207 0 0,-1 0 0 0 0,1 0 0 0 0,0 0 1 0 0,-1 0-1 0 0,0 0 0 0 0,1-1 1 0 0,-1 1-1 0 0,0 0 0 0 0,1 0 0 0 0,-1 0 1 0 0,0 0-1 0 0,0 0 0 0 0,0-1 0 0 0,0 1 1 0 0,0 0-1 0 0,0 0 0 0 0,0 0 0 0 0,0 0 1 0 0,-1-2-1 0 0,0 1-386 0 0,-9-16 1010 0 0,5 8 1039 0 0,5 10-657 0 0,0 0-13 0 0,0 0-72 0 0,0 0-34 0 0,0 0-4 0 0,0 0-53 0 0,0 0-217 0 0,-1 3-97 0 0,-1 3-248 0 0,1 1-1 0 0,-1-1 1 0 0,1 1-1 0 0,1 0 1 0 0,-1-1-1 0 0,1 1 1 0 0,0 0-1 0 0,1 0 1 0 0,0 6-1 0 0,17 67 749 0 0,-10-46-508 0 0,-2-10-509 0 0,-2 1 1 0 0,-1 0 0 0 0,0 27-1 0 0,-3-50-854 0 0,0-2-56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14368 0 0,'0'0'330'0'0,"0"0"45"0"0,0 0 17 0 0,0 0-47 0 0,0 0-154 0 0,0 0 188 0 0,0 0 107 0 0,3 0 23 0 0,20 1 149 0 0,28 5 0 0 0,-12-1-526 0 0,-25-4-104 0 0,1-1-1 0 0,18-2 1 0 0,9 0-31 0 0,-23 2 275 0 0,1-2 0 0 0,31-5 0 0 0,-35 4-48 0 0,-12 3-228 0 0,0-1 0 0 0,0 0 0 0 0,0 1-1 0 0,0-1 1 0 0,6-3 0 0 0,-5 1-14 0 0,0 0-1 0 0,0 1 1 0 0,0 0-1 0 0,0 0 1 0 0,1 1-1 0 0,-1 0 1 0 0,9-2-1 0 0,-13 1 62 0 0,-1-8-22 0 0,0 7 7 0 0,0 3-108 0 0,0 0-95 0 0,-13-2-434 0 0,5 0-2807 0 0,-1-1 1722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6912 0 0,'0'0'528'0'0,"0"0"-186"0"0,0 0 488 0 0,0 0 251 0 0,0 0 51 0 0,3 0-41 0 0,47-2 2601 0 0,-30 0-3047 0 0,-1 1 0 0 0,22 2 0 0 0,-30 0-410 0 0,1-1 0 0 0,16-2 0 0 0,2 0-49 0 0,-9 1-123 0 0,0-2 0 0 0,0 0 1 0 0,26-8-1 0 0,-24 6-27 0 0,54-18 246 0 0,-69 22-286 0 0,-6 1-75 0 0,-2 0-37 0 0,0 0-821 0 0,0 0-3408 0 0,0 0-1467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7888 0 0,'-1'1'362'0'0,"0"0"-319"0"0,1 1 0 0 0,-1-1 0 0 0,0 0 0 0 0,0 0 0 0 0,0 0 0 0 0,0 0 0 0 0,0 0 0 0 0,0 0-1 0 0,0 0 1 0 0,-1 1 0 0 0,0-1-36 0 0,-5 7 8 0 0,3 1 595 0 0,-1 1-1 0 0,2-1 1 0 0,-1 1 0 0 0,1 0 0 0 0,-2 17 0 0 0,2-6 1350 0 0,0 37-1 0 0,8 99-276 0 0,0 10-1250 0 0,-2-100-317 0 0,-2-39-45 0 0,0 0 1 0 0,2 1 0 0 0,1-1-1 0 0,1 0 1 0 0,9 28-1 0 0,-9-40 4 0 0,-4-13 338 0 0,-1-7-57 0 0,0-5-301 0 0,-1-5-472 0 0,1-2-472 0 0,2 4-4106 0 0,1-2-850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9072 0 0,'1'-2'413'0'0,"6"-17"160"0"0,-5 14-439 0 0,-1 1 0 0 0,1 0 0 0 0,-1 0 0 0 0,1 0 0 0 0,3-4 0 0 0,31-55 3348 0 0,-21 41-2650 0 0,7-10-203 0 0,1 0 0 0 0,32-31 0 0 0,-31 38-629 0 0,-14 13 0 0 0,1 1 0 0 0,0 1 0 0 0,0 0 0 0 0,1 0 0 0 0,21-12 0 0 0,12-5 11 0 0,-43 26 45 0 0,-2 1 21 0 0,1 1-72 0 0,0 0-1 0 0,0 0 0 0 0,0 0 0 0 0,0-1 1 0 0,0 2-1 0 0,0-1 0 0 0,0 0 0 0 0,0 0 0 0 0,-1 0 1 0 0,1 0-1 0 0,-1 0 0 0 0,1 1 0 0 0,0-1 0 0 0,-1 0 1 0 0,0 0-1 0 0,1 1 0 0 0,-1-1 0 0 0,0 2 0 0 0,0 2-4 0 0,-1 1 0 0 0,0-1 0 0 0,0 1 0 0 0,-1-1 0 0 0,0 0 0 0 0,-4 10 0 0 0,0-1 0 0 0,-3 7 41 0 0,-1 0-1 0 0,-1 0 0 0 0,-25 35 1 0 0,-51 52 397 0 0,26-34-382 0 0,54-65-56 0 0,-18 15 0 0 0,-2 3 0 0 0,27-27 0 0 0,-3 4 0 0 0,1-1 0 0 0,-1 0 0 0 0,0 0 0 0 0,0 0 0 0 0,0 0 0 0 0,-7 4 0 0 0,1 1 16 0 0,8-7 59 0 0,1-1-6 0 0,0-1-51 0 0,0 0 0 0 0,0 0 0 0 0,0-1 0 0 0,1 1 0 0 0,-1 0 0 0 0,0 0 0 0 0,1-1 0 0 0,-1 1 0 0 0,1 0 0 0 0,-1 0 0 0 0,1 0 0 0 0,0 0 0 0 0,0 0 0 0 0,-1 0 0 0 0,1 0 0 0 0,0 0 0 0 0,0 0 0 0 0,0 0 0 0 0,0 0-1 0 0,2-1 1 0 0,0 0 38 0 0,-1 0 0 0 0,1 0 0 0 0,0 1 0 0 0,0-1 0 0 0,1 1 0 0 0,5-3-1 0 0,-2 3 0 0 0,-1-1 0 0 0,1 1 0 0 0,-1 1 0 0 0,1-1 0 0 0,-1 1 0 0 0,1 1-1 0 0,0-1 1 0 0,-1 1 0 0 0,1 0 0 0 0,-1 0 0 0 0,1 1 0 0 0,-1 0 0 0 0,0 0 0 0 0,0 1-1 0 0,0-1 1 0 0,0 1 0 0 0,10 7 0 0 0,-9-4-42 0 0,1 0 0 0 0,-1 0 0 0 0,0 1 0 0 0,0 0 0 0 0,-1 0 0 0 0,0 1 0 0 0,0 0 0 0 0,0 0 0 0 0,-1 0 0 0 0,-1 1 0 0 0,6 13 0 0 0,14 27-13 0 0,-23-44 1 0 0,10 9 8 0 0,-7-10-4 0 0,-2 0 320 0 0,1 1-4331 0 0,-3-5 2521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11544 0 0,'0'0'264'0'0,"0"0"34"0"0,0 0 20 0 0,0 0-41 0 0,0 0-108 0 0,0 0 221 0 0,0 0 111 0 0,3 0 19 0 0,10 2 4 0 0,-10-1-389 0 0,0 0 0 0 0,0-1 1 0 0,0 1-1 0 0,0-1 0 0 0,0 0 0 0 0,5 0 1 0 0,43-8 998 0 0,-21 3-673 0 0,37-9-1 0 0,-54 10-378 0 0,-4 2-61 0 0,0-1 0 0 0,0 0 0 0 0,13-7 0 0 0,-2 2-10 0 0,-17 7-11 0 0,0 0 0 0 0,-1 1 0 0 0,1-1 0 0 0,-1 0 0 0 0,1-1 0 0 0,-1 1 0 0 0,1 0 0 0 0,-1-1 0 0 0,0 1 0 0 0,0-1 0 0 0,0 0 0 0 0,0 0 0 0 0,0 1-1 0 0,4-6 1 0 0,-4 3 0 0 0,1-1 0 0 0,0 0 0 0 0,-1 0 0 0 0,0 0 0 0 0,0 0 0 0 0,0 0 0 0 0,1-7 0 0 0,-3 9 0 0 0,1 0 0 0 0,-1 0 0 0 0,0 0 0 0 0,0 0 0 0 0,0 0 0 0 0,0 0 0 0 0,0 0 0 0 0,-1 0 0 0 0,0 0 0 0 0,1 0 0 0 0,-1 0 0 0 0,0 0 0 0 0,0 0 0 0 0,-3-3 0 0 0,-3-3 0 0 0,5 8 1 0 0,-1-1-1 0 0,1 1 0 0 0,-1 0 0 0 0,0-1 1 0 0,1 1-1 0 0,-1 1 0 0 0,0-1 1 0 0,0 0-1 0 0,0 1 0 0 0,0-1 0 0 0,0 1 1 0 0,1 0-1 0 0,-1 0 0 0 0,0 0 0 0 0,-4 1 1 0 0,3 0-3 0 0,-1 0 1 0 0,0 0 0 0 0,1 1 0 0 0,0 0 0 0 0,-1 0 0 0 0,1 0 0 0 0,0 0 0 0 0,-7 6 0 0 0,-3 4 45 0 0,0 1 0 0 0,1 0 0 0 0,-21 28 1 0 0,23-27 55 0 0,4-7-7 0 0,1 0-1 0 0,0 1 1 0 0,0 0-1 0 0,1 0 1 0 0,0 1-1 0 0,1-1 1 0 0,0 1-1 0 0,0 0 1 0 0,1 0-1 0 0,-3 14 1 0 0,5-19-51 0 0,1-1 0 0 0,0 1 0 0 0,0-1 0 0 0,0 1 0 0 0,0 0 0 0 0,1-1 0 0 0,0 1 1 0 0,0-1-1 0 0,0 1 0 0 0,0-1 0 0 0,0 1 0 0 0,1-1 0 0 0,-1 0 0 0 0,1 0 0 0 0,0 1 0 0 0,0-1 0 0 0,4 5 0 0 0,-1-2 7 0 0,1-1-1 0 0,-1 1 0 0 0,1-1 1 0 0,1 0-1 0 0,-1 0 0 0 0,0 0 0 0 0,9 3 1 0 0,-6-4-21 0 0,1 0-1 0 0,0-1 1 0 0,-1 0 0 0 0,1-1 0 0 0,0 0 0 0 0,0-1-1 0 0,1 0 1 0 0,-1-1 0 0 0,0 1 0 0 0,0-2 0 0 0,0 0 0 0 0,0 0-1 0 0,0-1 1 0 0,14-4 0 0 0,-1 0-504 0 0,29-10-1461 0 0,-36 9 995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 2304 0 0,'-4'7'1343'0'0,"4"-4"2753"0"0,1-2 4230 0 0,2 2-8239 0 0,0-1 0 0 0,1 0 0 0 0,-1 0-1 0 0,0 0 1 0 0,0-1 0 0 0,1 1 0 0 0,-1-1 0 0 0,1 0 0 0 0,0 0 0 0 0,-1 0 0 0 0,1 0-1 0 0,0-1 1 0 0,0 1 0 0 0,-1-1 0 0 0,1 0 0 0 0,0 0 0 0 0,0-1 0 0 0,4 0 0 0 0,12-2 42 0 0,-1-1 1 0 0,24-8 0 0 0,-30 8-48 0 0,13-3-14 0 0,-16 5-58 0 0,0-1 1 0 0,0 0-1 0 0,0 0 0 0 0,0-1 0 0 0,-1-1 0 0 0,17-9 0 0 0,-25 13-17 0 0,0 0 0 0 0,1 1 0 0 0,-1-1 1 0 0,0 1-1 0 0,1-1 0 0 0,-1 0 0 0 0,1 1 0 0 0,-1 0 0 0 0,0-1 0 0 0,1 1 0 0 0,2 0 0 0 0,-3 0-74 0 0,-1 0-15 0 0,0 0-9 0 0,0 0-139 0 0,0 0-63 0 0,0 0-12 0 0,0 0-59 0 0,0 0-249 0 0,0 0-114 0 0,0 0-882 0 0,0 0-3431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3224 0 0,'0'0'457'0'0,"0"1"711"0"0,-1 5-342 0 0,0 0 0 0 0,-1 0 1 0 0,0-1-1 0 0,0 1 0 0 0,0-1 0 0 0,-6 10 0 0 0,-3 9 28 0 0,-13 46 682 0 0,3 0 0 0 0,-12 77-1 0 0,33-145-1516 0 0,-10 61 638 0 0,2 1 0 0 0,4 1 0 0 0,4 99 1 0 0,1-148-568 0 0,0 0 0 0 0,1 0-1 0 0,1-1 1 0 0,0 1 0 0 0,2 0 0 0 0,-1-1 0 0 0,2 0 0 0 0,0 0 0 0 0,0 0 0 0 0,2-1 0 0 0,0 0 0 0 0,0 0-1 0 0,18 20 1 0 0,-17-24-105 0 0,-3-2 57 0 0,1 0 0 0 0,12 10 0 0 0,-16-16-29 0 0,-1 0-1 0 0,0-1 0 0 0,1 1 0 0 0,-1-1 0 0 0,0 0 0 0 0,1 0 1 0 0,0 0-1 0 0,-1 0 0 0 0,1 0 0 0 0,0 0 0 0 0,-1-1 0 0 0,1 1 1 0 0,5-1-1 0 0,-8 0-16 0 0,0 0 0 0 0,1 0 0 0 0,-1 0 0 0 0,0 0 0 0 0,1 0 0 0 0,-1 0 0 0 0,0 1 0 0 0,0-1 0 0 0,1 0 0 0 0,-1 0 0 0 0,0 0 0 0 0,1 0 0 0 0,-1 0 0 0 0,0 0 0 0 0,0 1 0 0 0,1-1 0 0 0,-1 0 0 0 0,0 0 0 0 0,0 0 0 0 0,0 1 0 0 0,1-1 0 0 0,-1 1 0 0 0,0-1-4 0 0,0 0 1 0 0,1 0-1 0 0,-1 0 0 0 0,0 0 0 0 0,0 1 1 0 0,0-1-1 0 0,0 0 0 0 0,0 0 1 0 0,1 0-1 0 0,-1 0 0 0 0,0 0 0 0 0,0 0 1 0 0,0 1-1 0 0,1-1 0 0 0,-1 0 1 0 0,0 0-1 0 0,0 0 0 0 0,0 0 0 0 0,1 0 1 0 0,-1 0-1 0 0,0 0 0 0 0,0 0 0 0 0,1 0 1 0 0,-1 0-1 0 0,0 0 0 0 0,0 0 1 0 0,0 0-1 0 0,1 0 0 0 0,-1 0 0 0 0,0 0 1 0 0,0 0-1 0 0,1 0 0 0 0,-1-1 1 0 0,0 1-1 0 0,0 0 0 0 0,1 0 0 0 0,9-4-969 0 0,-8 3-310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4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11544 0 0,'0'0'529'0'0,"0"0"-12"0"0,0 0-195 0 0,0 0 390 0 0,0 0 212 0 0,0 0 41 0 0,0 0-65 0 0,0 0-312 0 0,0 0-138 0 0,0 0-30 0 0,0 0-49 0 0,2 0-191 0 0,29 1 18 0 0,-13 0-68 0 0,32-3-1 0 0,153-25 349 0 0,-161 21-504 0 0,7-1-135 0 0,4 5-5692 0 0,-53 2 3872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5064 0 0,'0'0'232'0'0,"0"0"285"0"0,0 0 1071 0 0,0 0 461 0 0,0 0 95 0 0,0 0-201 0 0,0 0-931 0 0,0 0-404 0 0,0 0-85 0 0,0 0-47 0 0,3 0-151 0 0,47 6 633 0 0,-15-8-684 0 0,-1-2 0 0 0,40-8-1 0 0,-15 2-179 0 0,-35 5-55 0 0,1 0 0 0 0,32-12 0 0 0,-48 12-63 0 0,-8 4-90 0 0,-1 1-2 0 0,0 0 10 0 0,0 0-51 0 0,0 0-224 0 0,0 0-99 0 0,0 0-685 0 0,-1-1-2793 0 0,-7-5-1196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12464 0 0,'0'0'281'0'0,"0"0"40"0"0,0 0 22 0 0,-1 2-39 0 0,-2 8-89 0 0,-1 1-1 0 0,2 0 1 0 0,-1 0-1 0 0,2 0 1 0 0,-2 15 0 0 0,4 60 1662 0 0,0-37-1632 0 0,-3 26 214 0 0,0-31-128 0 0,5 54-1 0 0,-2-93-270 0 0,0 1-1 0 0,0-1 0 0 0,0 0 1 0 0,1 0-1 0 0,3 8 0 0 0,-4-11 68 0 0,-1-2 29 0 0,0 0 17 0 0,0 0 3 0 0,0 0-2 0 0,0 0-13 0 0,0 0-8 0 0,0 0-1 0 0,0 0 6 0 0,0 0 22 0 0,0 0 10 0 0,0 0 2 0 0,0 0-21 0 0,0 0-83 0 0,21 1-14 0 0,-14 0-74 0 0,0-1 1 0 0,0 0-1 0 0,-1 0 1 0 0,1 0-1 0 0,0-1 0 0 0,-1 0 1 0 0,12-3-1 0 0,-15 3 0 0 0,0 0 0 0 0,1 0 0 0 0,-1 0 0 0 0,0 0 0 0 0,0 1 0 0 0,6-1 0 0 0,15-2 0 0 0,43-11 0 0 0,-24 5 0 0 0,-32 8-131 0 0,6-2 192 0 0,-8-2-3699 0 0,-10 3-693 0 0,-2-6-1229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3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13416 0 0,'0'0'298'0'0,"0"0"46"0"0,0 0 24 0 0,0 0-37 0 0,0 0-128 0 0,0 0 250 0 0,1 0 128 0 0,16 0 209 0 0,14 1-199 0 0,-1-2 1 0 0,59-9-1 0 0,170-35-14 0 0,-202 37-577 0 0,-52 5-79 0 0,-11 0 45 0 0,-15-1-265 0 0,13 4 114 0 0,-5 0-1137 0 0,5-1-2682 0 0,2-2-1680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4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7112 0 0,'0'0'324'0'0,"0"0"-4"0"0,8-7 2506 0 0,4-1 4556 0 0,5-11-4845 0 0,-15 15-2576 0 0,1 1-1 0 0,0-1 1 0 0,0 1 0 0 0,0 0 0 0 0,0-1-1 0 0,5-2 1 0 0,-4 4 50 0 0,1-4 16 0 0,2-2-12 0 0,-6 6-15 0 0,1-1 0 0 0,0 1 0 0 0,0-1 0 0 0,0 0 0 0 0,1 1 0 0 0,-1 0 0 0 0,1 0 0 0 0,-1-1 0 0 0,1 1 0 0 0,-1 1 0 0 0,1-1 0 0 0,0 0 0 0 0,6-1 0 0 0,-5 1-5 0 0,1-1 0 0 0,0 1-1 0 0,0-1 1 0 0,-1 1-1 0 0,1-1 1 0 0,-1-1-1 0 0,5-3 1 0 0,12-9-16 0 0,-13 10 35 0 0,-5 4-10 0 0,-1-1 1 0 0,1 1-1 0 0,0 1 1 0 0,0-1 0 0 0,0 0-1 0 0,0 1 1 0 0,0-1-1 0 0,0 1 1 0 0,0 0-1 0 0,0 0 1 0 0,1 0 0 0 0,-1 0-1 0 0,4 0 1 0 0,-5 1-3 0 0,24-8-90 0 0,-19 7 174 0 0,0-1 0 0 0,0 1 0 0 0,0 1 0 0 0,0-1-1 0 0,10 1 1 0 0,-8 1-41 0 0,-7-2-45 0 0,-1 1 0 0 0,-1-1 0 0 0,1 1 0 0 0,0 0 0 0 0,-1 0 0 0 0,1 0 0 0 0,0 0 0 0 0,-1 0 0 0 0,1 0 0 0 0,0 0 0 0 0,-1 0 0 0 0,1 0 0 0 0,-1 0 0 0 0,1 1 0 0 0,0-1 0 0 0,-1 0 0 0 0,1 0 0 0 0,0 0 0 0 0,-1 1 0 0 0,1-1 0 0 0,-1 0 0 0 0,1 1 0 0 0,-1-1 0 0 0,1 1 0 0 0,-1-1 0 0 0,1 0 0 0 0,0 2 0 0 0,15 12 34 0 0,-14-12-17 0 0,1 1 1 0 0,-1-1-1 0 0,1 0 0 0 0,-1 0 0 0 0,1 0 1 0 0,3 2-1 0 0,0-1-6 0 0,0 1 0 0 0,0-1 0 0 0,-1 1 0 0 0,1 1 0 0 0,-1-1 0 0 0,8 9 0 0 0,-8-9 55 0 0,0 1-1 0 0,0-1 0 0 0,0-1 0 0 0,1 1 0 0 0,0-1 0 0 0,0 0 1 0 0,8 3-1 0 0,24 3 429 0 0,-34-9-494 0 0,1 1 1 0 0,-1-1-1 0 0,1 0 0 0 0,7 0 0 0 0,-3 0 10 0 0,-9-1-9 0 0,0 1 1 0 0,0 0-1 0 0,0 0 0 0 0,1 0 1 0 0,-1 0-1 0 0,0 0 1 0 0,0 0-1 0 0,0 0 0 0 0,1 0 1 0 0,-1 0-1 0 0,0 0 0 0 0,0 0 1 0 0,0 0-1 0 0,1 0 1 0 0,-1 0-1 0 0,0 0 0 0 0,0 1 1 0 0,1-1-1 0 0,-1 0 0 0 0,0 0 1 0 0,0 0-1 0 0,0 0 1 0 0,0 0-1 0 0,1 0 0 0 0,-1 0 1 0 0,0 1-1 0 0,0-1 0 0 0,0 0 1 0 0,0 0-1 0 0,0 0 1 0 0,1 0-1 0 0,-1 1 0 0 0,0-1 1 0 0,0 0-1 0 0,0 0 0 0 0,0 0 1 0 0,0 1-1 0 0,0-1 0 0 0,0 0 1 0 0,3 4-6 0 0,9-2 18 0 0,-10-2 45 0 0,0 1 6 0 0,26 13 53 0 0,-14-12-108 0 0,9-4 51 0 0,-15-3-29 0 0,-1 0-13 0 0,69-42 317 0 0,-61 36-336 0 0,-12 7 0 0 0,-2 1 0 0 0,6-6 0 0 0,4-6 0 0 0,-9 15 0 0 0,-2 0 0 0 0,0 0 0 0 0,0 0 0 0 0,1 0 0 0 0,-1 0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0,0 0 0 0 0,0 0 0 0 0,1 0 0 0 0,-1 0 0 0 0,0-1 0 0 0,0 1 0 0 0,0 0 0 0 0,0 0 0 0 0,0 0 0 0 0,0 0 0 0 0,0 0 0 0 0,0 0 0 0 0,0 0 0 0 0,0 0 0 0 0,0 0 0 0 0,0 0 0 0 0,0-1 0 0 0,17-22 0 0 0,-12 15-81 0 0,-4 6-346 0 0,-1 2-163 0 0,0 0-1344 0 0,0 0-5249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4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6912 0 0,'0'0'528'0'0,"0"0"-232"0"0,0 0 290 0 0,0 0 166 0 0,0 0 31 0 0,0 0 4 0 0,-1 1-17 0 0,-9 11 468 0 0,7-10-1060 0 0,1 0 0 0 0,0 1 1 0 0,0-1-1 0 0,0 1 0 0 0,0-1 1 0 0,1 1-1 0 0,-1 0 1 0 0,-1 3-1 0 0,-29 86 1946 0 0,2 28-801 0 0,26-99-1117 0 0,1 1-1 0 0,1 0 1 0 0,2 37 0 0 0,1-48-165 0 0,-1-4-13 0 0,0 1 1 0 0,1-1-1 0 0,0 0 0 0 0,0 0 1 0 0,1 0-1 0 0,0 0 1 0 0,0-1-1 0 0,3 8 0 0 0,4-1 26 0 0,-6-10-125 0 0,-1-1 1 0 0,1 0-1 0 0,0-1 1 0 0,0 1-1 0 0,0 0 1 0 0,-1-1-1 0 0,1 0 1 0 0,1 1-1 0 0,-1-1 1 0 0,0-1-1 0 0,0 1 1 0 0,0 0-1 0 0,0-1 1 0 0,1 1-1 0 0,-1-1 1 0 0,0 0-1 0 0,1 0 1 0 0,-1 0-1 0 0,0-1 1 0 0,0 1-1 0 0,0-1 1 0 0,1 0-1 0 0,-1 0 1 0 0,4-1-1 0 0,4-7-6091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4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10800 0 0,'0'0'241'0'0,"0"0"38"0"0,0 0 13 0 0,0 0-26 0 0,0 0-103 0 0,0 0 200 0 0,2 1 106 0 0,1 3-278 0 0,0-1-1 0 0,0 1 1 0 0,0 0-1 0 0,0 0 1 0 0,-1 0-1 0 0,1 0 1 0 0,2 7-1 0 0,0 1 233 0 0,7 22-1 0 0,-5 25 632 0 0,-3-41-659 0 0,-1 1 0 0 0,-1 0 0 0 0,0 0 0 0 0,-2 22 0 0 0,0-39-289 0 0,0-2 38 0 0,0 0 14 0 0,0 0 2 0 0,0 0 22 0 0,0 0 88 0 0,-5-13 358 0 0,4 3-563 0 0,1 1-1 0 0,0-1 1 0 0,0 1-1 0 0,1-1 1 0 0,0 1 0 0 0,0 0-1 0 0,3-10 1 0 0,0 0-14 0 0,-3 17-51 0 0,0-1 0 0 0,0 1 0 0 0,0-1 0 0 0,0 1 0 0 0,0-1 0 0 0,1 1 0 0 0,-1 0 0 0 0,1 0 0 0 0,0-1 0 0 0,0 1 0 0 0,3-2 0 0 0,3-6 0 0 0,-7 9 0 0 0,-1 0 0 0 0,1 0 0 0 0,-1 0 0 0 0,1 0 0 0 0,0 1 0 0 0,-1-1 0 0 0,1 0 0 0 0,0 0 0 0 0,0 1 0 0 0,-1-1 0 0 0,1 1 0 0 0,0-1 0 0 0,0 0 0 0 0,0 1 0 0 0,0-1 0 0 0,0 1 0 0 0,0 0 0 0 0,0-1 0 0 0,1 1 0 0 0,2-1 0 0 0,7-5-12 0 0,-7 3 44 0 0,1 1 0 0 0,0-1 0 0 0,0 1 0 0 0,0 0 0 0 0,1 0 0 0 0,9-1 0 0 0,1 2 20 0 0,3 4-21 0 0,-12-2-30 0 0,-4 0-1 0 0,-2-1 0 0 0,0 1 0 0 0,0-1 0 0 0,0 0 0 0 0,0 0 0 0 0,0 0 0 0 0,0 0 0 0 0,0 0 0 0 0,0 0 0 0 0,0 0 0 0 0,0 0 0 0 0,0 0 0 0 0,0 0 0 0 0,0-1 0 0 0,0 1 0 0 0,2-1 0 0 0,1 0-185 0 0,-1-1 0 0 0,0 1 0 0 0,0-1 0 0 0,1 0 0 0 0,-1 0-1 0 0,0 0 1 0 0,4-3 0 0 0,-5-5-2701 0 0,4-1 1212 0 0,-4 8-12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4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1840 0 0,'0'0'603'0'0,"0"0"1857"0"0,0 0 807 0 0,0 0 165 0 0,0 0-354 0 0,0 0-1610 0 0,0 0-705 0 0,0 0-143 0 0,0 0-80 0 0,3 0-205 0 0,7-1-144 0 0,-1 0 1 0 0,1 0-1 0 0,17-6 0 0 0,17-2 181 0 0,14-3-3 0 0,-35 7-311 0 0,29-4 1 0 0,-33 7-48 0 0,-9 0-19 0 0,0 1 0 0 0,15 0 1 0 0,-23 1-115 0 0,-2 0-55 0 0,0 0-14 0 0,0 0-5 0 0,0 0-17 0 0,0 0-10 0 0,0 0-1 0 0,-1 1 175 0 0,1 0-1 0 0,-1 0 0 0 0,1 0 1 0 0,-1 0-1 0 0,0 0 0 0 0,1 0 1 0 0,-1 0-1 0 0,0-1 0 0 0,0 1 0 0 0,0 0 1 0 0,1 0-1 0 0,-1-1 0 0 0,0 1 1 0 0,0-1-1 0 0,0 1 0 0 0,0 0 1 0 0,0-1-1 0 0,0 0 0 0 0,0 1 0 0 0,-1-1 1 0 0,-7 5-958 0 0,1 2-3094 0 0,7-6-1291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4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9072 0 0,'0'0'413'0'0,"0"0"-10"0"0,0 0-142 0 0,0 0 363 0 0,0 0 189 0 0,1 0 34 0 0,7 0-334 0 0,0 0 0 0 0,1 1 0 0 0,-1 0 0 0 0,0 0 0 0 0,11 4 0 0 0,-16-4-430 0 0,0 1 0 0 0,1-1 0 0 0,-1 1 0 0 0,0-1 0 0 0,0 1 0 0 0,0 0 0 0 0,0 0 0 0 0,0 1 0 0 0,0-1 0 0 0,0 0 0 0 0,-1 1 0 0 0,0 0 0 0 0,1-1 0 0 0,3 7-1 0 0,6 11 160 0 0,-7-13-149 0 0,-1 0 1 0 0,0 0 0 0 0,0 1-1 0 0,2 7 1 0 0,-2-1 84 0 0,-2-1-1 0 0,0 1 1 0 0,0 0 0 0 0,-1-1 0 0 0,-2 26-1 0 0,0-10 139 0 0,0-13-112 0 0,-1 1 0 0 0,-1-1 0 0 0,0 0 0 0 0,-8 22 0 0 0,-4 22 260 0 0,12-49-378 0 0,-1 1-1 0 0,0-1 0 0 0,0 0 0 0 0,-1 0 0 0 0,-1 0 0 0 0,-12 18 0 0 0,16-26-47 0 0,2-3-148 0 0,-9 0-1595 0 0,7 0-5173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1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13160 0 0,'0'0'297'0'0,"0"0"39"0"0,0 0 20 0 0,0 0-29 0 0,-1 2-215 0 0,-17 45 1174 0 0,-21 94-1 0 0,15 4 34 0 0,14-78-874 0 0,8-56-409 0 0,1-1-1 0 0,0 0 1 0 0,0 1 0 0 0,2-1-1 0 0,-1 1 1 0 0,1-1-1 0 0,1 1 1 0 0,0-1-1 0 0,0 0 1 0 0,1 0-1 0 0,0 0 1 0 0,1 0-1 0 0,0-1 1 0 0,0 1-1 0 0,1-1 1 0 0,11 15-1 0 0,-15-23-32 0 0,0 0 0 0 0,0 0 0 0 0,0 0 0 0 0,0 0-1 0 0,0 0 1 0 0,1-1 0 0 0,-1 1 0 0 0,0 0 0 0 0,1-1-1 0 0,-1 1 1 0 0,1 0 0 0 0,-1-1 0 0 0,0 0 0 0 0,1 1-1 0 0,-1-1 1 0 0,1 0 0 0 0,-1 0 0 0 0,1 0 0 0 0,-1 0-1 0 0,1 0 1 0 0,-1 0 0 0 0,3-1 0 0 0,3 0-4 0 0,0-1 0 0 0,0 0 1 0 0,8-3-1 0 0,-6 2-26 0 0,-7 2-161 0 0,8-8-275 0 0,5-9-1158 0 0,-10 13 83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9760 0 0,'0'0'222'0'0,"0"0"30"0"0,0 0 18 0 0,2 2 68 0 0,-1 0-114 0 0,1 0-1 0 0,-1 0 0 0 0,1 1 1 0 0,-1-1-1 0 0,0 0 1 0 0,0 1-1 0 0,0-1 0 0 0,0 1 1 0 0,0-1-1 0 0,0 1 0 0 0,-1 2 1 0 0,5 35 647 0 0,-3-18-561 0 0,1 0-21 0 0,2 23 334 0 0,1 25 181 0 0,0-3-269 0 0,-6-58-342 0 0,1 0 0 0 0,2 14 0 0 0,-1-14 53 0 0,-1 1 0 0 0,1 13-1 0 0,-2-21-220 0 0,0-1-1 0 0,0 0 1 0 0,0 0-1 0 0,0 1 1 0 0,-1-1-1 0 0,1 0 1 0 0,0 0-1 0 0,-1 0 0 0 0,1 0 1 0 0,-1 1-1 0 0,1-1 1 0 0,-1 0-1 0 0,0 0 1 0 0,1 0-1 0 0,-2 1 0 0 0,2-2-36 0 0,-1 1 0 0 0,1-1 0 0 0,0 0 0 0 0,0 0 0 0 0,0 0 0 0 0,0 0 0 0 0,-1 0 0 0 0,1 0 0 0 0,0 0 0 0 0,0 0 0 0 0,0 1 0 0 0,-1-1-1 0 0,1 0 1 0 0,0 0 0 0 0,0 0 0 0 0,0 0 0 0 0,-1 0 0 0 0,1 0 0 0 0,0 0 0 0 0,0 0 0 0 0,0 0 0 0 0,-1 0 0 0 0,1-1 0 0 0,0 1 0 0 0,0 0 0 0 0,0 0-1 0 0,-1 0 1 0 0,1 0 0 0 0,0 0 0 0 0,0 0 0 0 0,0 0 0 0 0,-1 0 0 0 0,1-1 0 0 0,-6-11-1485 0 0,5-11-1476 0 0,1 9 1439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 10856 0 0,'0'0'241'0'0,"0"-1"-113"0"0,-1 1-1 0 0,1 0 1 0 0,-1 0-1 0 0,1 0 1 0 0,-1 0 0 0 0,1 0-1 0 0,0 0 1 0 0,-1 0 0 0 0,1 0-1 0 0,-1 0 1 0 0,1 0-1 0 0,-1 0 1 0 0,1 0 0 0 0,-1 0-1 0 0,1 0 1 0 0,0 0-1 0 0,-1 0 1 0 0,1 0 0 0 0,-1 0-1 0 0,0 1 1 0 0,-6 6 582 0 0,2-3-443 0 0,1 1 0 0 0,-1 0 0 0 0,1 0 0 0 0,0 0-1 0 0,0 0 1 0 0,0 1 0 0 0,-5 12 0 0 0,4-6 129 0 0,-1-1 0 0 0,-13 23 0 0 0,18-33-875 0 0,13-20-2030 0 0,-7 13 826 0 0,1-1 0 0 0,12-10-1 0 0,-13 13 1153 0 0,0 0 0 0 0,0 0 0 0 0,-1 0-1 0 0,0-1 1 0 0,0 0 0 0 0,0 0 0 0 0,5-9-1 0 0,-9 12 527 0 0,0 2 798 0 0,0 0 351 0 0,0 0 68 0 0,3 0-4 0 0,7 0-86 0 0,-8 0-40 0 0,0 0-8 0 0,0 1-772 0 0,0-1 1 0 0,0 1 0 0 0,0 0-1 0 0,0-1 1 0 0,0 1 0 0 0,0 0 0 0 0,-1 0-1 0 0,4 3 1 0 0,9 4 628 0 0,1-1-484 0 0,-3-2-31 0 0,1 1-1 0 0,0-1 1 0 0,21 4 0 0 0,-23-7-1309 0 0,0-1 0 0 0,20 1 0 0 0,-22-2-145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 8840 0 0,'0'0'400'0'0,"0"0"0"0"0,-4-3 93 0 0,0 3 2830 0 0,1 1-3158 0 0,0 0 1 0 0,-1 1 0 0 0,1 0-1 0 0,0 0 1 0 0,0 0 0 0 0,0 0-1 0 0,0 0 1 0 0,1 0 0 0 0,-1 1-1 0 0,1 0 1 0 0,-4 3 0 0 0,-2 5 294 0 0,-11 22 0 0 0,9-16-274 0 0,6-8-50 0 0,0 0 1 0 0,1 0-1 0 0,0 0 0 0 0,0 0 1 0 0,1 0-1 0 0,0 1 0 0 0,0 15 0 0 0,1-23-81 0 0,1-1-46 0 0,0 1 13 0 0,-1 1-1 0 0,1-1 0 0 0,0 0 1 0 0,0 1-1 0 0,0-1 0 0 0,0 1 0 0 0,0-1 1 0 0,0 0-1 0 0,1 1 0 0 0,-1-1 1 0 0,1 0-1 0 0,0 0 0 0 0,0 1 1 0 0,0-1-1 0 0,0 0 0 0 0,0 0 0 0 0,0 0 1 0 0,0 0-1 0 0,1 0 0 0 0,-1 0 1 0 0,1 0-1 0 0,-1 0 0 0 0,1-1 0 0 0,3 3 1 0 0,-3-3-23 0 0,-1 0 0 0 0,1 0 0 0 0,-1 0 1 0 0,1-1-1 0 0,0 1 0 0 0,0 0 0 0 0,-1-1 0 0 0,1 0 0 0 0,0 1 1 0 0,0-1-1 0 0,0 0 0 0 0,0 0 0 0 0,-1 0 0 0 0,1 0 1 0 0,0 0-1 0 0,2-1 0 0 0,32-7-428 0 0,-35 7 377 0 0,18-4-1794 0 0,22-11-1 0 0,-39 15 147 0 0,-2 1-17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 13128 0 0,'0'0'297'0'0,"-2"0"39"0"0,0 1-291 0 0,0-1 0 0 0,1 0 1 0 0,-1 0-1 0 0,0 1 0 0 0,0-1 1 0 0,1 1-1 0 0,-1 0 0 0 0,0 0 0 0 0,1-1 1 0 0,-1 1-1 0 0,1 0 0 0 0,-1 0 1 0 0,1 0-1 0 0,-1 1 0 0 0,1-1 0 0 0,0 0 1 0 0,-1 0-1 0 0,0 2 0 0 0,-3 4 110 0 0,0 0 0 0 0,-7 13-1 0 0,6-8 602 0 0,5-11-325 0 0,1 1-349 0 0,1-1 1 0 0,0 1-1 0 0,0-1 1 0 0,0 0-1 0 0,0 1 1 0 0,0-1 0 0 0,1 0-1 0 0,-1 0 1 0 0,0 0-1 0 0,0 0 1 0 0,1 0 0 0 0,-1 0-1 0 0,1 0 1 0 0,-1 0-1 0 0,1 0 1 0 0,2 0-1 0 0,-1 0-26 0 0,1 0 0 0 0,-1-1-1 0 0,0 1 1 0 0,1-1-1 0 0,-1 0 1 0 0,1 0-1 0 0,6-1 1 0 0,-2 0-37 0 0,0-1 1 0 0,0 0-1 0 0,1-1 0 0 0,-2 1 1 0 0,1-2-1 0 0,8-4 0 0 0,-11 6-14 0 0,-1 0 1 0 0,0-1-1 0 0,-1 0 0 0 0,1 1 0 0 0,0-2 0 0 0,-1 1 0 0 0,0 0 0 0 0,1-1 0 0 0,-1 1 0 0 0,-1-1 0 0 0,1 0 0 0 0,2-5 0 0 0,-5 1-77 0 0,0 6 63 0 0,-1 1 1 0 0,0 0-1 0 0,1-1 1 0 0,-1 1-1 0 0,0 0 1 0 0,0-1-1 0 0,0 1 1 0 0,0 0 0 0 0,0 0-1 0 0,0 0 1 0 0,0 0-1 0 0,0 0 1 0 0,0 0-1 0 0,-1 0 1 0 0,1 0-1 0 0,0 1 1 0 0,-1-1-1 0 0,-1-1 1 0 0,-31-7-213 0 0,13 4 33 0 0,17 4 120 0 0,0 0-1 0 0,0 0 0 0 0,0 1 0 0 0,0-1 0 0 0,0 1 0 0 0,-8 0 0 0 0,4 0-242 0 0,7 0-121 0 0,1 0-661 0 0,0 0-2719 0 0,0 0-1169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11024 0 0,'0'0'505'0'0,"0"0"-9"0"0,0 0-183 0 0,0 0 405 0 0,0 0 214 0 0,0 1 41 0 0,-1 5-573 0 0,0 0 0 0 0,0 0 0 0 0,0 0 0 0 0,-1 0 0 0 0,0-1 0 0 0,-2 8 0 0 0,1-8-255 0 0,1 1 0 0 0,0 0 0 0 0,0 0 0 0 0,1 0 0 0 0,0 0-1 0 0,-1 8 1 0 0,2 54 357 0 0,1-58-412 0 0,3 2 1 0 0,-3-10-15 0 0,-1-2 23 0 0,0 0 11 0 0,18-10 114 0 0,-14 6-215 0 0,-1 0-1 0 0,0 0 0 0 0,1 0 0 0 0,-2-1 0 0 0,1 1 0 0 0,0-1 1 0 0,3-7-1 0 0,-4 5-8 0 0,1 1-1 0 0,0 1 1 0 0,1-1 0 0 0,-1 0 0 0 0,6-5-1 0 0,-4 5 1 0 0,3-2 0 0 0,0-1 0 0 0,0 1 0 0 0,18-13 0 0 0,-12 10-40 0 0,-14 7 14 0 0,1 4-477 0 0,0 0 394 0 0,0 3 11 0 0,1 1 59 0 0,0 0 25 0 0,-1 0 0 0 0,1 0 0 0 0,-1 1 1 0 0,0-1-1 0 0,0 0 0 0 0,0 0 0 0 0,-1 1 0 0 0,1-1 0 0 0,-1 1 0 0 0,-1 6 0 0 0,-1 8 14 0 0,-2 9 14 0 0,2-15 33 0 0,1-11-32 0 0,1 0 0 0 0,0 0-1 0 0,-1 0 1 0 0,1 1 0 0 0,-1-1 0 0 0,1 0-1 0 0,-1 0 1 0 0,0 0 0 0 0,-1 2-1 0 0,1-3 50 0 0,1-1 14 0 0,0 0 55 0 0,3 0 24 0 0,-1 0-131 0 0,0 0 0 0 0,0-1 0 0 0,1 1-1 0 0,-1-1 1 0 0,0 0 0 0 0,0 1-1 0 0,0-1 1 0 0,0 0 0 0 0,0 0 0 0 0,0 0-1 0 0,0-1 1 0 0,0 1 0 0 0,-1 0-1 0 0,1-1 1 0 0,1-1 0 0 0,25-30 184 0 0,-20 24-146 0 0,-4 2-20 0 0,0 1 0 0 0,0-1 0 0 0,5-12 1 0 0,5-9 56 0 0,-12 25-99 0 0,0-1 1 0 0,-1 1-1 0 0,1 0 0 0 0,-1-1 0 0 0,1-4 0 0 0,3-8-3 0 0,-1 11-13 0 0,-4 5-56 0 0,0 0 2 0 0,1 10 4 0 0,20 71 79 0 0,-21-80-25 0 0,0-1 0 0 0,1 1 0 0 0,-1-1 0 0 0,0 1 0 0 0,0 0 0 0 0,0-1 0 0 0,1 1 0 0 0,-1 0 0 0 0,0-1 0 0 0,1 1 0 0 0,-1-1 0 0 0,0 1 0 0 0,1-1 0 0 0,-1 1 0 0 0,1-1 0 0 0,-1 1 0 0 0,1-1 0 0 0,-1 0 0 0 0,1 1 0 0 0,0-1 0 0 0,-1 1-1 0 0,1-1 1 0 0,-1 0 0 0 0,1 0 0 0 0,0 1 0 0 0,-1-1 0 0 0,1 0 0 0 0,0 0 0 0 0,-1 0 0 0 0,1 0 0 0 0,0 0 0 0 0,-1 0 0 0 0,1 0 0 0 0,0 0 0 0 0,0 0 0 0 0,2-1-429 0 0,1 1 0 0 0,0-1 0 0 0,-1-1 0 0 0,0 1 1 0 0,5-2-1 0 0,-5 1-128 0 0,7-2-5670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3224 0 0,'0'0'604'0'0,"0"2"1328"0"0,-1 48 6334 0 0,1 7-4703 0 0,0-16-2866 0 0,7 49-1 0 0,-2-34-281 0 0,-5-39-271 0 0,2 1-1 0 0,4 23 0 0 0,-5-38-323 0 0,0 0 9 0 0,-1-2-7153 0 0,5-7 2076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13072 0 0,'0'0'297'0'0,"0"-2"39"0"0,1-5-122 0 0,0 1 0 0 0,0-1-1 0 0,0 0 1 0 0,1 0 0 0 0,0 1 0 0 0,0-1 0 0 0,1 1 0 0 0,0 0-1 0 0,0 0 1 0 0,0 0 0 0 0,1 0 0 0 0,0 0 0 0 0,0 1 0 0 0,1-1-1 0 0,-1 1 1 0 0,1 1 0 0 0,0-1 0 0 0,0 0 0 0 0,1 1 0 0 0,6-4-1 0 0,0 1-97 0 0,24-12 39 0 0,-34 19-149 0 0,0-1 0 0 0,1 0 0 0 0,-1 1 0 0 0,0-1 0 0 0,1 1 0 0 0,-1-1 0 0 0,0 1 0 0 0,1 0 0 0 0,-1 0 0 0 0,1 0 1 0 0,-1 1-1 0 0,0-1 0 0 0,1 0 0 0 0,2 2 0 0 0,11 5 5 0 0,-13-4-18 0 0,-2 0-1 0 0,1-1 4 0 0,0 0 0 0 0,-1 1 1 0 0,1-1-1 0 0,-1 0 0 0 0,1 1 1 0 0,-1-1-1 0 0,0 1 0 0 0,0 0 0 0 0,0-1 1 0 0,-1 1-1 0 0,1 0 0 0 0,-1-1 1 0 0,1 1-1 0 0,-1 0 0 0 0,0 0 0 0 0,0-1 1 0 0,0 1-1 0 0,0 0 0 0 0,-1 0 1 0 0,1 0-1 0 0,-2 4 0 0 0,-2 5 10 0 0,0-1 0 0 0,-1 0-1 0 0,-12 20 1 0 0,-1 5 81 0 0,15-30-66 0 0,0 0 1 0 0,-1-1 0 0 0,1 0-1 0 0,-9 9 1 0 0,2-2-5 0 0,9-11-118 0 0,1-1-809 0 0,0 0-3388 0 0,0 0-1459 0 0</inkml:trace>
  <inkml:trace contextRef="#ctx0" brushRef="#br0" timeOffset="1">305 1 12408 0 0,'0'0'565'0'0,"-1"1"-5"0"0,-3 7-481 0 0,0 0 1 0 0,0 0-1 0 0,0 0 0 0 0,1 0 1 0 0,0 0-1 0 0,1 1 0 0 0,-2 9 1 0 0,0 33 1355 0 0,1 67 1 0 0,4-79-1188 0 0,-1-32-392 0 0,0-1-1 0 0,1 1 0 0 0,0 0 0 0 0,0-1 0 0 0,0 1 0 0 0,1-1 0 0 0,0 1 0 0 0,1-1 0 0 0,-1 0 0 0 0,4 6 0 0 0,-5-10-5516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11864 0 0,'0'0'540'0'0,"0"0"-6"0"0,0 0-223 0 0,0 0 324 0 0,2 0 182 0 0,5 3-668 0 0,0-1 1 0 0,0 0 0 0 0,0 0-1 0 0,0-1 1 0 0,1 0-1 0 0,-1 0 1 0 0,0 0-1 0 0,1-1 1 0 0,-1-1 0 0 0,1 1-1 0 0,-1-1 1 0 0,0 0-1 0 0,0-1 1 0 0,1 0-1 0 0,-1 0 1 0 0,0 0 0 0 0,0-1-1 0 0,-1 0 1 0 0,1 0-1 0 0,-1-1 1 0 0,12-8-1 0 0,-10 6-161 0 0,-3 2-180 0 0,1 0-1 0 0,-1 0 1 0 0,8-9 0 0 0,-12 11 117 0 0,1 0 0 0 0,-1 0 1 0 0,0 0-1 0 0,0 0 0 0 0,0-1 0 0 0,0 1 1 0 0,0 0-1 0 0,0 0 0 0 0,0-1 1 0 0,-1 1-1 0 0,1-1 0 0 0,-1 1 0 0 0,0 0 1 0 0,1-4-1 0 0,-1 1 6 0 0,0 3-65 0 0,0-1-1 0 0,0 0 1 0 0,0 1-1 0 0,0-1 0 0 0,-1 1 1 0 0,0-5-1 0 0,1 6 128 0 0,-1 0 0 0 0,1 1 0 0 0,0-1 0 0 0,-1 1 0 0 0,1-1 0 0 0,-1 1-1 0 0,1-1 1 0 0,-1 0 0 0 0,1 1 0 0 0,-1-1 0 0 0,1 1 0 0 0,-1 0 0 0 0,1-1 0 0 0,-2 0 0 0 0,0 1 32 0 0,1-1 0 0 0,-1 1-1 0 0,0 0 1 0 0,0 0 0 0 0,1 0 0 0 0,-1 0 0 0 0,0 0 0 0 0,1 0 0 0 0,-1 0 0 0 0,0 0 0 0 0,1 0 0 0 0,-1 1 0 0 0,0-1 0 0 0,1 1 0 0 0,-1 0 0 0 0,0-1 0 0 0,1 1 0 0 0,-1 0 0 0 0,1 0 0 0 0,-3 2 0 0 0,-5 3 247 0 0,1 0 0 0 0,-9 10-1 0 0,7-7-74 0 0,-5 6 285 0 0,-1 0 1 0 0,2 2 0 0 0,-23 31 0 0 0,34-43-381 0 0,1-1-1 0 0,-1 1 0 0 0,1 0 0 0 0,0 0 0 0 0,0 0 0 0 0,0 0 0 0 0,1 0 1 0 0,-2 10-1 0 0,3-13-82 0 0,0 0 1 0 0,0 0-1 0 0,0-1 1 0 0,0 1-1 0 0,0 0 1 0 0,0 0-1 0 0,0 0 1 0 0,1-1-1 0 0,-1 1 1 0 0,1 0-1 0 0,-1 0 1 0 0,1-1-1 0 0,0 1 1 0 0,0-1-1 0 0,0 1 1 0 0,-1 0-1 0 0,2-1 1 0 0,-1 0-1 0 0,0 1 1 0 0,0-1-1 0 0,0 0 1 0 0,1 1-1 0 0,-1-1 1 0 0,0 0-1 0 0,1 0 1 0 0,-1 0-1 0 0,1 0 1 0 0,2 1-1 0 0,1 0 6 0 0,0 0 0 0 0,0-1 0 0 0,1 1-1 0 0,-1-1 1 0 0,1-1 0 0 0,-1 1-1 0 0,0-1 1 0 0,1 1 0 0 0,-1-2-1 0 0,1 1 1 0 0,-1-1 0 0 0,8-1 0 0 0,5-3-319 0 0,0 0 1 0 0,23-11-1 0 0,-21 7-671 0 0,4-2-1347 0 0,41-24-1 0 0,-23 7-3005 0 0</inkml:trace>
  <inkml:trace contextRef="#ctx0" brushRef="#br0" timeOffset="1">479 1 13216 0 0,'0'0'298'0'0,"0"0"46"0"0,0 0 22 0 0,0 0-48 0 0,-2 1-95 0 0,-6 7 294 0 0,0 1 1 0 0,1 0-1 0 0,-1 0 1 0 0,2 1-1 0 0,0 0 0 0 0,-9 19 1 0 0,-6 7-292 0 0,12-20-19 0 0,0 0 0 0 0,1 0 0 0 0,0 1 0 0 0,1 0 0 0 0,-8 32 0 0 0,14-36-239 0 0,1-11-808 0 0,0-2-360 0 0,0 0-72 0 0,0 0-7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16439 0 0,'0'0'374'0'0,"0"0"54"0"0,0 0 21 0 0,0 1-49 0 0,-2 22-241 0 0,1-19-97 0 0,0 1 0 0 0,0-1 0 0 0,1 1 0 0 0,0-1 0 0 0,0 1 0 0 0,1 7 0 0 0,4 10 816 0 0,10 24-1 0 0,-12-38-800 0 0,2 0-1 0 0,-1 0 1 0 0,1 0-1 0 0,1 0 1 0 0,-1-1 0 0 0,1 0-1 0 0,10 9 1 0 0,-6-5-97 0 0,-8-9 23 0 0,0-1-1 0 0,0 1 1 0 0,0-1-1 0 0,0 1 1 0 0,0-1-1 0 0,0 0 1 0 0,0 0-1 0 0,0 0 1 0 0,0 0-1 0 0,1 0 0 0 0,-1 0 1 0 0,5 0-1 0 0,9 1-5992 0 0,-8-2-491 0 0</inkml:trace>
  <inkml:trace contextRef="#ctx0" brushRef="#br0" timeOffset="1">168 114 14768 0 0,'0'0'678'0'0,"0"0"-14"0"0,0 0-298 0 0,0 0 313 0 0,0 0 185 0 0,0 0 38 0 0,3 0-82 0 0,8 2-660 0 0,1-2 0 0 0,-1 1 0 0 0,0-2 0 0 0,0 1 0 0 0,0-1 0 0 0,1-1 0 0 0,-1 0 0 0 0,18-7 0 0 0,19-2-1104 0 0,-28 6-222 0 0,0-3-66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6448 0 0,'0'0'498'0'0,"0"0"-60"0"0,0 0 964 0 0,0 0 461 0 0,-1 2 90 0 0,0-1-1703 0 0,-3 6 813 0 0,-1 1 0 0 0,1 0 0 0 0,-4 12 0 0 0,7-18-990 0 0,1 1-1 0 0,-1 0 0 0 0,0-1 0 0 0,1 1 0 0 0,0 0 0 0 0,0-1 1 0 0,0 1-1 0 0,0 0 0 0 0,0-1 0 0 0,0 1 0 0 0,1 0 1 0 0,-1-1-1 0 0,1 1 0 0 0,0 0 0 0 0,0-1 0 0 0,1 4 0 0 0,4 5 259 0 0,16 21 0 0 0,1 2 331 0 0,5 1-287 0 0,-27-34-306 0 0,21-9 141 0 0,-20 7-178 0 0,1 0 0 0 0,-1 0 0 0 0,1 0 0 0 0,-1-1 1 0 0,1 1-1 0 0,-1-1 0 0 0,0 1 0 0 0,1-1 0 0 0,-1 0 1 0 0,0 0-1 0 0,2-3 0 0 0,0-1 48 0 0,0 0 1 0 0,-1 0-1 0 0,4-8 0 0 0,-4 8-50 0 0,2-4 70 0 0,1 1-1 0 0,1 0 1 0 0,0 0-1 0 0,0 0 1 0 0,13-11 0 0 0,-2 1 151 0 0,-6 9-107 0 0,-10 8-147 0 0,1 0 0 0 0,-1 0 1 0 0,1 0-1 0 0,-1 0 0 0 0,0-1 0 0 0,0 1 0 0 0,0-1 0 0 0,0 1 0 0 0,1-5 0 0 0,-1 6-491 0 0,-1 0 1 0 0,0 0-1 0 0,1 1 0 0 0,-1-1 1 0 0,1 0-1 0 0,0 0 0 0 0,-1 1 1 0 0,1-1-1 0 0,-1 1 0 0 0,1-1 1 0 0,3 0-1 0 0,-5 1-1040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5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7888 0 0,'0'3'362'0'0,"-5"11"124"0"0,3-7-75 0 0,0 0 0 0 0,0 1 0 0 0,0-1 0 0 0,0 10 1 0 0,-1 25 756 0 0,2-28-755 0 0,0 0 0 0 0,1 21 1 0 0,16 104 994 0 0,-11-90-1065 0 0,-3-27-178 0 0,1 0-1 0 0,0 0 1 0 0,2 0 0 0 0,7 22-1 0 0,-5-15 24 0 0,-7-24-172 0 0,1 0-1 0 0,0 0 1 0 0,1 1 0 0 0,-1-1-1 0 0,1 0 1 0 0,0 0 0 0 0,0 0-1 0 0,1-1 1 0 0,-1 1 0 0 0,5 5-1 0 0,-6-9-264 0 0,-1-1-60 0 0,0 0-975 0 0,0 0-3888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21 11256 0 0,'0'0'514'0'0,"0"0"-6"0"0,0 0-209 0 0,0 0 329 0 0,0 0 185 0 0,0 0 34 0 0,0 0-38 0 0,0-1-187 0 0,0 0-557 0 0,0 0 0 0 0,0 0 1 0 0,0 1-1 0 0,0-1 1 0 0,-1 0-1 0 0,1 0 1 0 0,0 1-1 0 0,0-1 0 0 0,0 0 1 0 0,-1 0-1 0 0,1 1 1 0 0,0-1-1 0 0,-1 0 1 0 0,1 1-1 0 0,-1-1 1 0 0,1 0-1 0 0,-1 1 0 0 0,1-1 1 0 0,-1 1-1 0 0,1-1 1 0 0,-1 0-1 0 0,1 1 1 0 0,-1 0-1 0 0,0-1 1 0 0,1 1-1 0 0,-1-1 0 0 0,-1 0 1 0 0,1 1-43 0 0,0 0 1 0 0,0 0-1 0 0,0 0 1 0 0,0 0-1 0 0,0 0 1 0 0,0 0-1 0 0,0 0 1 0 0,0 0-1 0 0,0 0 1 0 0,0 0-1 0 0,0 1 1 0 0,0-1-1 0 0,0 0 1 0 0,0 1-1 0 0,0-1 1 0 0,0 0-1 0 0,0 1 1 0 0,1-1-1 0 0,-1 1 1 0 0,0 0-1 0 0,0-1 0 0 0,0 1 1 0 0,0 1-1 0 0,-16 14 68 0 0,-14 20-1 0 0,25-29 9 0 0,1 1 0 0 0,0 0-1 0 0,1 1 1 0 0,-1-1 0 0 0,-4 16 0 0 0,5-13 96 0 0,2-8-133 0 0,1 0-1 0 0,0 0 1 0 0,0 0-1 0 0,0 0 0 0 0,1 0 1 0 0,-1 4-1 0 0,1-5 15 0 0,0-2-11 0 0,2 0 5 0 0,0 1-56 0 0,1-1 1 0 0,-1 1-1 0 0,0-1 1 0 0,1 0 0 0 0,-1 0-1 0 0,0 0 1 0 0,1 0-1 0 0,-1 0 1 0 0,0 0-1 0 0,1-1 1 0 0,-1 1-1 0 0,0-1 1 0 0,0 1 0 0 0,1-1-1 0 0,-1 0 1 0 0,0 0-1 0 0,0 0 1 0 0,0 0-1 0 0,0-1 1 0 0,0 1-1 0 0,0 0 1 0 0,0-1 0 0 0,-1 1-1 0 0,3-3 1 0 0,12-12-99 0 0,-9 8 12 0 0,1 1 1 0 0,10-16-1 0 0,-8 9-40 0 0,-6 10 41 0 0,-1-1 0 0 0,0 1 0 0 0,0-1 0 0 0,-1 0 1 0 0,3-7-1 0 0,-3 8-13 0 0,7-13-540 0 0,-9 15 762 0 0,0 2 78 0 0,0 0 28 0 0,0 0-20 0 0,0 0-100 0 0,0 0-41 0 0,5 14 50 0 0,5 9-110 0 0,14 20 25 0 0,-23-42-140 0 0,2-1-287 0 0,-1 0-1 0 0,0 0 0 0 0,1-1 1 0 0,-1 1-1 0 0,1-1 1 0 0,-1 0-1 0 0,0 1 1 0 0,1-1-1 0 0,-1 0 1 0 0,0-1-1 0 0,0 1 0 0 0,4-3 1 0 0,-2 2-8 0 0,-1-1-1458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10592 0 0,'0'0'818'0'0,"0"0"-442"0"0,0 0 120 0 0,0 0 106 0 0,0 0 26 0 0,0 3-18 0 0,0 300 3878 0 0,0-300-4536 0 0,0-3-44 0 0,0 0-11 0 0,3 0-234 0 0,0 1 12 0 0,0-1-1 0 0,0 0 1 0 0,0 0-1 0 0,0 0 1 0 0,0 0 0 0 0,0-1-1 0 0,0 1 1 0 0,0-1-1 0 0,0 1 1 0 0,0-1 0 0 0,0 0-1 0 0,0 0 1 0 0,-1-1-1 0 0,5-1 1 0 0,14-7-1520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11488 0 0,'0'0'528'0'0,"0"0"-16"0"0,0 0-207 0 0,-2 0 330 0 0,-1 2-453 0 0,-1 0 0 0 0,1 0 1 0 0,-1 0-1 0 0,1 0 1 0 0,0 1-1 0 0,0 0 1 0 0,0-1-1 0 0,0 1 1 0 0,0 0-1 0 0,1 0 1 0 0,-1 1-1 0 0,1-1 0 0 0,0 0 1 0 0,0 1-1 0 0,0-1 1 0 0,0 1-1 0 0,1 0 1 0 0,-1 0-1 0 0,1 0 1 0 0,0-1-1 0 0,0 1 0 0 0,1 0 1 0 0,-1 0-1 0 0,1 6 1 0 0,-2 9-72 0 0,1-17-91 0 0,1 0-1 0 0,0 1 1 0 0,-1-1-1 0 0,1 0 1 0 0,0 0 0 0 0,0 0-1 0 0,0 0 1 0 0,1 0-1 0 0,-1 1 1 0 0,0-1-1 0 0,1 0 1 0 0,1 3-1 0 0,10 18 363 0 0,-11-22-365 0 0,0 0 0 0 0,0 0 0 0 0,-1-1 1 0 0,1 1-1 0 0,0 0 0 0 0,0-1 0 0 0,0 1 1 0 0,0-1-1 0 0,0 1 0 0 0,0-1 0 0 0,0 1 1 0 0,1-1-1 0 0,-1 0 0 0 0,0 1 0 0 0,0-1 1 0 0,0 0-1 0 0,0 0 0 0 0,3 0 0 0 0,-4 0-13 0 0,1 0 0 0 0,-1 0-1 0 0,1 0 1 0 0,-1-1 0 0 0,1 1-1 0 0,0 0 1 0 0,-1 0 0 0 0,1-1-1 0 0,-1 1 1 0 0,1 0-1 0 0,-1-1 1 0 0,0 1 0 0 0,1 0-1 0 0,-1-1 1 0 0,1 1 0 0 0,-1-1-1 0 0,0 1 1 0 0,1-1 0 0 0,1-1-2 0 0,16-8 37 0 0,-16 9-51 0 0,0 0-1 0 0,1 0 1 0 0,-1 0 0 0 0,0 0-1 0 0,0-1 1 0 0,0 1 0 0 0,0-1 0 0 0,0 0-1 0 0,0 1 1 0 0,0-1 0 0 0,0 0-1 0 0,-1 0 1 0 0,1 0 0 0 0,-1 0-1 0 0,1 0 1 0 0,0-3 0 0 0,0 1-35 0 0,0 0 0 0 0,0 0 1 0 0,0 0-1 0 0,1 0 0 0 0,-1 0 1 0 0,1 1-1 0 0,0-1 0 0 0,3-2 1 0 0,-3 3-1 0 0,0-1 0 0 0,-1 1 0 0 0,0-1 0 0 0,0 1 0 0 0,0-1 0 0 0,0 0 0 0 0,0 0 0 0 0,1-6 0 0 0,1 0-20 0 0,-3 9 29 0 0,-1 1 96 0 0,0 0 10 0 0,0 0-29 0 0,4 19-18 0 0,-4-15 5 0 0,0-3-19 0 0,0 1-1 0 0,0-1 1 0 0,-1 0 0 0 0,1 0-1 0 0,0 0 1 0 0,0 0 0 0 0,0 0-1 0 0,1 0 1 0 0,-1 0 0 0 0,0 0-1 0 0,0 0 1 0 0,0 0-1 0 0,1 0 1 0 0,-1 0 0 0 0,1 2-1 0 0,0-1 1 0 0,0 1 0 0 0,0 0 0 0 0,0-1 0 0 0,0 1 0 0 0,1 0 0 0 0,-1-1 0 0 0,1 0 0 0 0,0 1 0 0 0,-1-1 0 0 0,1 0 0 0 0,0 0 0 0 0,0 0-1 0 0,1 0 1 0 0,-1 0 0 0 0,0 0 0 0 0,0-1 0 0 0,1 1 0 0 0,-1-1 0 0 0,1 1 0 0 0,0-1 0 0 0,-1 0 0 0 0,1 0 0 0 0,0 0 0 0 0,0-1 0 0 0,0 1-1 0 0,-1-1 1 0 0,1 1 0 0 0,0-1 0 0 0,0 0 0 0 0,4 0 0 0 0,-3-2-437 0 0,0 1 1 0 0,0-1-1 0 0,0 0 1 0 0,0 0-1 0 0,0 0 0 0 0,0 0 1 0 0,-1-1-1 0 0,1 1 0 0 0,4-6 1 0 0,-6 6-3 0 0,9-7-1166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71 2760 0 0,'0'0'125'0'0,"0"0"383"0"0,0 0 1523 0 0,0 0 665 0 0,0 0 137 0 0,0 0-302 0 0,0 0-1361 0 0,0 0-596 0 0,2 1-118 0 0,3 1-289 0 0,-1 0-96 0 0,1 0 0 0 0,0 0 0 0 0,0-1 0 0 0,0 1-1 0 0,1-1 1 0 0,-1-1 0 0 0,0 1 0 0 0,0 0 0 0 0,9-2-1 0 0,11-1-112 0 0,10-3-203 0 0,-34 4 196 0 0,1 1 1 0 0,-1 0-1 0 0,1-1 1 0 0,-1 1-1 0 0,0-1 1 0 0,1 1-1 0 0,-1-1 1 0 0,0 0-1 0 0,0 1 1 0 0,0-1-1 0 0,1 0 1 0 0,-1 0-1 0 0,0 0 1 0 0,0 0-1 0 0,0 0 1 0 0,0 0-1 0 0,0 0 1 0 0,-1 0 0 0 0,2-2-1 0 0,7-9-277 0 0,0-3 326 0 0,-9 10 0 0 0,-1 3 0 0 0,-4-8 0 0 0,4 8 12 0 0,-1 1 1 0 0,1 0 0 0 0,-1-1-1 0 0,0 1 1 0 0,1 0 0 0 0,-1 0-1 0 0,0 0 1 0 0,0 0 0 0 0,0 0-1 0 0,0 0 1 0 0,0 0 0 0 0,0 1-1 0 0,0-1 1 0 0,0 1 0 0 0,-1-1-1 0 0,1 1 1 0 0,0 0 0 0 0,0 0-1 0 0,0 0 1 0 0,0 0 0 0 0,-1 0-1 0 0,1 1 1 0 0,0-1 0 0 0,0 1 0 0 0,-2 0-1 0 0,-6 2 187 0 0,0 1-1 0 0,1 1 1 0 0,0-1-1 0 0,-9 7 0 0 0,10-6-87 0 0,-2 1 163 0 0,0 0 1 0 0,0 1 0 0 0,1 0-1 0 0,-12 12 1 0 0,17-15-132 0 0,0 1 0 0 0,1-1-1 0 0,-1 1 1 0 0,1 0 0 0 0,0 1 0 0 0,0-1-1 0 0,0 0 1 0 0,1 1 0 0 0,0 0 0 0 0,-2 6-1 0 0,4-10-116 0 0,0-1-1 0 0,0 1 0 0 0,0-1 1 0 0,1 1-1 0 0,-1-1 0 0 0,0 0 0 0 0,1 1 1 0 0,-1-1-1 0 0,1 1 0 0 0,-1-1 1 0 0,1 0-1 0 0,0 1 0 0 0,0-1 0 0 0,0 0 1 0 0,1 2-1 0 0,3 5 33 0 0,-4-6-49 0 0,1 0 1 0 0,-1 0-1 0 0,0 0 0 0 0,1-1 0 0 0,0 1 1 0 0,-1 0-1 0 0,1-1 0 0 0,0 1 0 0 0,0-1 1 0 0,0 1-1 0 0,0-1 0 0 0,0 0 1 0 0,0 0-1 0 0,0 0 0 0 0,1 0 0 0 0,-1 0 1 0 0,0 0-1 0 0,5 0 0 0 0,2 1-28 0 0,1-1 0 0 0,-1 0 1 0 0,13-1-1 0 0,-19 0 7 0 0,11-1-561 0 0,0 0 0 0 0,-1-1 0 0 0,1 0 0 0 0,0-1 0 0 0,13-5 0 0 0,35-16-5046 0 0,-47 16 3669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57 362 5064 0 0,'0'0'389'0'0,"2"-1"-250"0"0,3-6 892 0 0,1 0 1 0 0,-1 0 0 0 0,-1 0-1 0 0,1 0 1 0 0,-1-1-1 0 0,4-10 1 0 0,-1 3 160 0 0,-6 14-1102 0 0,-1 1 0 0 0,1-1-1 0 0,-1 1 1 0 0,0-1 0 0 0,1 1 0 0 0,-1-1 0 0 0,0 0-1 0 0,0 1 1 0 0,1-1 0 0 0,-1 1 0 0 0,0-1 0 0 0,0 0 0 0 0,0 1-1 0 0,0-1 1 0 0,0 0 0 0 0,0 1 0 0 0,0-1 0 0 0,0 0 0 0 0,0 1-1 0 0,0-1 1 0 0,0 0 0 0 0,0 1 0 0 0,-1-2 0 0 0,1 2-30 0 0,-1 0 1 0 0,1 0 0 0 0,-1 0-1 0 0,1-1 1 0 0,-1 1-1 0 0,0 0 1 0 0,1 0 0 0 0,-1 0-1 0 0,1 0 1 0 0,-1 0 0 0 0,1 0-1 0 0,-1 0 1 0 0,1 0-1 0 0,-1 0 1 0 0,1 0 0 0 0,-1 0-1 0 0,1 1 1 0 0,-1-1 0 0 0,1 0-1 0 0,-1 0 1 0 0,0 1-1 0 0,-4 1 68 0 0,1 0 0 0 0,-1 1 0 0 0,1-1 0 0 0,-1 1 0 0 0,-5 5 0 0 0,2-1 111 0 0,1 1-1 0 0,0 0 1 0 0,0 0-1 0 0,0 1 0 0 0,1 0 1 0 0,-7 14-1 0 0,12-21-189 0 0,0-1-24 0 0,0 0 0 0 0,1 0 0 0 0,-1 0 0 0 0,1 0-1 0 0,0 0 1 0 0,-1 0 0 0 0,1 0 0 0 0,0 0 0 0 0,0 0 0 0 0,0 0 0 0 0,-1 2 0 0 0,2 0-7 0 0,0-1 1 0 0,-1 1-1 0 0,1-1 0 0 0,0 1 1 0 0,0-1-1 0 0,1 1 1 0 0,2 3-1 0 0,-4-5-15 0 0,1-1-1 0 0,-1 1 1 0 0,1-1 0 0 0,-1 0-1 0 0,1 1 1 0 0,0-1 0 0 0,-1 0-1 0 0,1 1 1 0 0,0-1-1 0 0,-1 0 1 0 0,1 1 0 0 0,0-1-1 0 0,-1 0 1 0 0,1 0 0 0 0,0 0-1 0 0,0 0 1 0 0,-1 0 0 0 0,2 0-1 0 0,1 0 1 0 0,0 1-7 0 0,1-1 1 0 0,0 0-1 0 0,0 1 0 0 0,0-2 0 0 0,0 1 0 0 0,0 0 0 0 0,0-1 0 0 0,0 0 0 0 0,0 0 0 0 0,0 0 0 0 0,0 0 1 0 0,-1-1-1 0 0,1 0 0 0 0,0 1 0 0 0,4-5 0 0 0,2 0-164 0 0,0-1-1 0 0,0-1 1 0 0,15-14-1 0 0,-13 8-80 0 0,0-1-1 0 0,-1 0 0 0 0,-1 0 0 0 0,0-1 1 0 0,-1 0-1 0 0,-1-1 0 0 0,-1 0 0 0 0,10-32 0 0 0,-14 37 161 0 0,0-1 0 0 0,1-16 0 0 0,2-15-29 0 0,4-16 359 0 0,-9 60-224 0 0,-1-1 0 0 0,0 1 0 0 0,0-1 0 0 0,0 1 0 0 0,0-1 0 0 0,0 0-1 0 0,0 1 1 0 0,0-1 0 0 0,0 1 0 0 0,0-1 0 0 0,0 0 0 0 0,0 1-1 0 0,0-1 1 0 0,-1 1 0 0 0,1-1 0 0 0,0 1 0 0 0,0-1 0 0 0,-1 0-1 0 0,1 1 1 0 0,-1-1 0 0 0,-1-3 1097 0 0,-5 13-726 0 0,1 4-245 0 0,1 1-1 0 0,0-1 0 0 0,0 1 1 0 0,1 0-1 0 0,-3 26 0 0 0,-6 18 366 0 0,11-50-425 0 0,0 0 0 0 0,1 1 0 0 0,-1-1 0 0 0,1 1 0 0 0,1-1 0 0 0,0 1 0 0 0,0-1 1 0 0,1 1-1 0 0,0-1 0 0 0,0 0 0 0 0,1 1 0 0 0,0-1 0 0 0,1 0 0 0 0,3 9 0 0 0,-4-14-69 0 0,0 0 0 0 0,0 0 0 0 0,0 0 0 0 0,0-1 0 0 0,1 1 0 0 0,-1 0 0 0 0,1-1 0 0 0,0 0 0 0 0,-1 0 0 0 0,1 0 0 0 0,0 0-1 0 0,0 0 1 0 0,1 0 0 0 0,-1-1 0 0 0,0 0 0 0 0,0 1 0 0 0,1-1 0 0 0,4 1 0 0 0,5 0-193 0 0,0 0 0 0 0,0 0 1 0 0,22-1-1 0 0,-25-1-45 0 0,0-1 0 0 0,0-1 0 0 0,0 1 1 0 0,-1-2-1 0 0,13-3 0 0 0,14-3-463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1376 0 0,'0'0'395'0'0,"0"0"2040"0"0,1 4-1342 0 0,4 9 133 0 0,-1 0 1 0 0,-1-1 0 0 0,0 1 0 0 0,0 0-1 0 0,0 14 1 0 0,0 68 338 0 0,-5-67-1173 0 0,1-22-313 0 0,1-1 0 0 0,-1 0-1 0 0,1 1 1 0 0,0-1-1 0 0,1 1 1 0 0,-1-1 0 0 0,1 1-1 0 0,0-1 1 0 0,0 1-1 0 0,1-1 1 0 0,2 6 0 0 0,4 6 137 0 0,-1-5-177 0 0,-1 0 1 0 0,-1 0 0 0 0,5 16-1 0 0,-4-19-1359 0 0,-3-17 738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11488 0 0,'0'0'528'0'0,"3"0"-16"0"0,8 0-192 0 0,-8 0 389 0 0,-3 0 203 0 0,-3 1-699 0 0,0-1-1 0 0,0 1 1 0 0,1 0 0 0 0,-1 0-1 0 0,0 1 1 0 0,1-1 0 0 0,-1 0 0 0 0,1 1-1 0 0,0-1 1 0 0,-5 5 0 0 0,-1-1 52 0 0,4-2-198 0 0,1 0-1 0 0,0 0 1 0 0,0 1 0 0 0,0-1-1 0 0,0 1 1 0 0,0-1 0 0 0,1 1-1 0 0,-1 0 1 0 0,1 0 0 0 0,0 0-1 0 0,0 0 1 0 0,-2 7 0 0 0,2-5-56 0 0,0-1 0 0 0,0 0 1 0 0,-1 0-1 0 0,0 0 0 0 0,1 0 1 0 0,-2-1-1 0 0,-3 6 0 0 0,7-10-91 0 0,0 0 0 0 0,0 0 0 0 0,0 0 0 0 0,0 0 0 0 0,0 0-1 0 0,0 0 1 0 0,0 0 0 0 0,0 0 0 0 0,0 0 0 0 0,0 0-1 0 0,0 0 1 0 0,0 0 0 0 0,0 0 0 0 0,0-1 0 0 0,0 1 0 0 0,0 0-1 0 0,0 0 1 0 0,0 0 0 0 0,0 0 0 0 0,0 0 0 0 0,-1 0-1 0 0,1 0 1 0 0,0 0 0 0 0,0 0 0 0 0,0 0 0 0 0,0 0 0 0 0,0 0-1 0 0,0 0 1 0 0,0 0 0 0 0,0 0 0 0 0,0 0 0 0 0,0 0-1 0 0,0 0 1 0 0,0 0 0 0 0,0 0 0 0 0,0 0 0 0 0,0 0 0 0 0,0 0-1 0 0,0 0 1 0 0,0 0 0 0 0,0 0 0 0 0,0 0 0 0 0,4-9-1555 0 0,-3 7 1218 0 0,1-1 1 0 0,0 1-1 0 0,0-1 0 0 0,0 1 0 0 0,0 0 0 0 0,0 0 0 0 0,3-3 0 0 0,17-11-2145 0 0,-17 11 2818 0 0,1 0 0 0 0,0 0 0 0 0,0 1-1 0 0,1 0 1 0 0,-1 0 0 0 0,1 1 0 0 0,11-4-1 0 0,-15 6 40 0 0,-1 1 0 0 0,1 0-1 0 0,-1-1 1 0 0,1 1 0 0 0,-1 1-1 0 0,1-1 1 0 0,0 0 0 0 0,-1 1-1 0 0,1-1 1 0 0,-1 1-1 0 0,5 1 1 0 0,8 2 684 0 0,8-1 23 0 0,-14-2-594 0 0,-1 0-1 0 0,1 1 1 0 0,0 0 0 0 0,9 3 0 0 0,28 5-669 0 0,-43-9 36 0 0,0 0 1 0 0,1-1 0 0 0,-1 1-1 0 0,0-1 1 0 0,7 1-1 0 0,4-1-477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5:5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9672 0 0,'0'0'748'0'0,"0"0"-338"0"0,0 0 418 0 0,0 2 238 0 0,0 0-841 0 0,1 0 0 0 0,-1 1-1 0 0,1-1 1 0 0,0 0 0 0 0,-1 0 0 0 0,1 0 0 0 0,0 0 0 0 0,2 4 0 0 0,-1-4-106 0 0,-1 1-1 0 0,1-1 0 0 0,-1 1 1 0 0,0-1-1 0 0,0 1 0 0 0,0 0 1 0 0,-1-1-1 0 0,1 1 0 0 0,0 4 1 0 0,-1 5 163 0 0,1 0 0 0 0,0-1 0 0 0,4 16 1 0 0,-2-15-102 0 0,1 0-1 0 0,0 0 1 0 0,1-1 0 0 0,9 18 0 0 0,-11-25-171 0 0,-1 0-17 0 0,-1 17 104 0 0,-8-38 147 0 0,3 10-191 0 0,2 1-22 0 0,0 0-1 0 0,1 0 1 0 0,0-1-1 0 0,0 1 1 0 0,1 0-1 0 0,0-9 1 0 0,-2-15 120 0 0,1 24-86 0 0,1 1-1 0 0,0-1 1 0 0,0 0-1 0 0,0 0 1 0 0,0 1-1 0 0,1-1 1 0 0,2-6-1 0 0,-3 11-40 0 0,0 1-1 0 0,1-1 0 0 0,-1 1 0 0 0,0-1 0 0 0,1 1 1 0 0,-1 0-1 0 0,1-1 0 0 0,-1 1 0 0 0,0 0 0 0 0,1 0 1 0 0,-1-1-1 0 0,1 1 0 0 0,-1 0 0 0 0,1 0 0 0 0,-1 0 1 0 0,1-1-1 0 0,0 1 0 0 0,2-1 59 0 0,28-20 297 0 0,-23 14-363 0 0,0 1 0 0 0,1 1 1 0 0,-1-1-1 0 0,1 1 0 0 0,0 1 1 0 0,1 0-1 0 0,-1 0 0 0 0,1 0 0 0 0,11-1 1 0 0,-13 4-66 0 0,35-4 12 0 0,-38 5-68 0 0,-1-1 0 0 0,0 2 0 0 0,1-1 0 0 0,-1 0 0 0 0,1 1-1 0 0,-1 0 1 0 0,5 1 0 0 0,-7-1-310 0 0,-2-1-217 0 0,1 1-908 0 0,7 7-391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7 147 5984 0 0,'0'0'464'0'0,"-1"1"-306"0"0,-3 5 104 0 0,3-4 1002 0 0,1-2 430 0 0,1 2 88 0 0,17 30 1732 0 0,-16-30-2766 0 0,8 3 459 0 0,-4-3-1094 0 0,-1-1-1 0 0,1 0 1 0 0,0 0 0 0 0,0 0-1 0 0,0-1 1 0 0,0 0 0 0 0,0 0-1 0 0,-1 0 1 0 0,1-1 0 0 0,0 0-1 0 0,0 0 1 0 0,0-1 0 0 0,-1 1-1 0 0,1-1 1 0 0,7-4 0 0 0,0 0-103 0 0,0-1-1 0 0,-1 0 1 0 0,1-1 0 0 0,-1 0-1 0 0,12-12 1 0 0,-19 16-131 0 0,0 0 1 0 0,-1 0-1 0 0,0 0 0 0 0,0-1 0 0 0,0 0 0 0 0,-1 0 1 0 0,0 0-1 0 0,0 0 0 0 0,0 0 0 0 0,0-1 1 0 0,3-9-1 0 0,-6 13 47 0 0,0 1 0 0 0,1 0 1 0 0,-1 0-1 0 0,0-1 0 0 0,0 1 1 0 0,0 0-1 0 0,1 0 0 0 0,-1-1 1 0 0,-1 1-1 0 0,1 0 0 0 0,0 0 1 0 0,0-1-1 0 0,0 1 0 0 0,-1 0 1 0 0,1 0-1 0 0,0 0 0 0 0,-1-1 1 0 0,1 1-1 0 0,-1 0 0 0 0,0 0 1 0 0,1 0-1 0 0,-1 0 0 0 0,0 0 1 0 0,0 0-1 0 0,1 0 0 0 0,-1 0 1 0 0,0 0-1 0 0,0 0 0 0 0,0 1 1 0 0,0-1-1 0 0,0 0 0 0 0,0 1 1 0 0,0-1-1 0 0,-2 0 0 0 0,1 0 71 0 0,0 0-1 0 0,0 1 1 0 0,0-1-1 0 0,0 1 1 0 0,0 0-1 0 0,-1-1 1 0 0,1 1-1 0 0,0 0 0 0 0,0 0 1 0 0,0 0-1 0 0,-1 0 1 0 0,1 1-1 0 0,0-1 1 0 0,0 1-1 0 0,0-1 1 0 0,0 1-1 0 0,0 0 1 0 0,0 0-1 0 0,-3 1 1 0 0,-61 46 1163 0 0,62-44-1019 0 0,0 0 1 0 0,0 0 0 0 0,1 0 0 0 0,-1 1 0 0 0,1-1 0 0 0,0 1 0 0 0,0 0 0 0 0,0-1 0 0 0,-3 11 0 0 0,1-3 203 0 0,1 1 0 0 0,-5 25 0 0 0,8-36-330 0 0,1-1-1 0 0,0 1 1 0 0,0-1-1 0 0,-1 0 1 0 0,1 1-1 0 0,0-1 1 0 0,0 0-1 0 0,1 1 0 0 0,-1-1 1 0 0,0 1-1 0 0,0-1 1 0 0,1 0-1 0 0,-1 1 1 0 0,0-1-1 0 0,1 0 1 0 0,-1 0-1 0 0,1 1 1 0 0,0-1-1 0 0,-1 0 1 0 0,1 0-1 0 0,0 0 1 0 0,0 0-1 0 0,0 1 1 0 0,0-1-1 0 0,0-1 1 0 0,0 1-1 0 0,0 0 1 0 0,0 0-1 0 0,0 0 1 0 0,0 0-1 0 0,1-1 1 0 0,1 2-1 0 0,0-1 0 0 0,0 0 1 0 0,1-1-1 0 0,-1 1 0 0 0,1-1 1 0 0,-1 1-1 0 0,1-1 0 0 0,-1 0 0 0 0,1 0 1 0 0,-1-1-1 0 0,1 1 0 0 0,4-2 0 0 0,15-3-272 0 0,-1-2-1 0 0,0 0 0 0 0,38-20 1 0 0,18-10-1969 0 0,-45 22 206 0 0,56-35 0 0 0,-49 26 26 0 0,-32 21 1692 0 0,-1-1 1 0 0,0 0-1 0 0,0 0 0 0 0,0-1 1 0 0,0 0-1 0 0,-1 0 0 0 0,0-1 1 0 0,9-10-1 0 0,-13 14 774 0 0,-2 2 101 0 0,-2-1 386 0 0,-3-1-475 0 0,3 1-214 0 0,0 0 0 0 0,0 0 0 0 0,0 0 1 0 0,-1 0-1 0 0,1 1 0 0 0,0-1 0 0 0,-1 1 0 0 0,1-1 1 0 0,0 1-1 0 0,-1 0 0 0 0,1 0 0 0 0,-1 0 1 0 0,1 0-1 0 0,-1 0 0 0 0,1 0 0 0 0,0 1 0 0 0,-1-1 1 0 0,1 1-1 0 0,0 0 0 0 0,-1-1 0 0 0,-2 3 1 0 0,0 0 127 0 0,0 0 0 0 0,0 0 1 0 0,0 0-1 0 0,-5 5 1 0 0,-18 12 637 0 0,23-16-893 0 0,-1 0 0 0 0,1 0 0 0 0,0 1 0 0 0,1-1 0 0 0,-1 1 0 0 0,1 0 0 0 0,0 1 0 0 0,0-1 0 0 0,-3 7 0 0 0,4-8-91 0 0,1 0-10 0 0,-1 0 0 0 0,1 0-1 0 0,-1 0 1 0 0,1 1 0 0 0,-3 7 0 0 0,5-11-37 0 0,0 0 0 0 0,0 1 0 0 0,0-1 0 0 0,-1 0 0 0 0,1 0 0 0 0,0 0 0 0 0,0 0 0 0 0,1 0 0 0 0,-1 1-1 0 0,0-1 1 0 0,0 0 0 0 0,0 0 0 0 0,1 0 0 0 0,-1 0 0 0 0,1 0 0 0 0,-1 0 0 0 0,1 0 0 0 0,-1 0 0 0 0,1 0 0 0 0,-1 0-1 0 0,1 0 1 0 0,0 0 0 0 0,0 0 0 0 0,-1-1 0 0 0,1 1 0 0 0,0 0 0 0 0,0 0 0 0 0,0-1 0 0 0,0 1 0 0 0,0-1 0 0 0,0 1-1 0 0,1 0 1 0 0,0 0-2 0 0,-1-1-1 0 0,0 1 0 0 0,1-1 1 0 0,-1 1-1 0 0,1-1 0 0 0,-1 0 0 0 0,1 1 1 0 0,-1-1-1 0 0,1 0 0 0 0,-1 0 1 0 0,1 0-1 0 0,-1 0 0 0 0,1 0 0 0 0,-1-1 1 0 0,1 1-1 0 0,-1 0 0 0 0,3-2 1 0 0,23-13 44 0 0,-22 11-48 0 0,0 1 0 0 0,0 0 0 0 0,10-4 0 0 0,-3 2-122 0 0,-1-1-1 0 0,0 0 1 0 0,0-1 0 0 0,0 0 0 0 0,-1 0 0 0 0,0-1 0 0 0,15-15-1 0 0,9-7-539 0 0,-32 29 504 0 0,-2 1 40 0 0,0 0 179 0 0,0 9 282 0 0,0-6-292 0 0,0 1-1 0 0,1-1 0 0 0,0 1 1 0 0,0-1-1 0 0,0 0 0 0 0,0 1 1 0 0,1-1-1 0 0,-1 0 0 0 0,1 0 1 0 0,0 0-1 0 0,2 3 0 0 0,-1 0 76 0 0,-2-4 60 0 0,11 1 0 0 0,-7-3-302 0 0,1 0-1 0 0,-1 1 0 0 0,0-2 0 0 0,1 1 0 0 0,-1-1 0 0 0,0 0 1 0 0,0 0-1 0 0,0 0 0 0 0,0-1 0 0 0,0 1 0 0 0,0-1 0 0 0,0-1 0 0 0,0 1 1 0 0,8-6-1 0 0,3-5-899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3224 0 0,'-1'2'240'0'0,"-1"7"1363"0"0,-1-1 0 0 0,2 1 0 0 0,-1-1-1 0 0,1 1 1 0 0,0 10 0 0 0,2 48 3338 0 0,0-22-4804 0 0,4 78 1005 0 0,-1-88-950 0 0,-1-21-71 0 0,0 23 0 0 0,-3-15-160 0 0,5 37 0 0 0,-3-53 130 0 0,0 2-3129 0 0,-2-8 1448 0 0</inkml:trace>
  <inkml:trace contextRef="#ctx0" brushRef="#br0" timeOffset="1">125 323 1376 0 0,'0'0'645'0'0,"0"0"2173"0"0,0 0 948 0 0,0 0 193 0 0,2-1-415 0 0,47-21 127 0 0,-25 11-3534 0 0,42-14 0 0 0,-34 16-2349 0 0,-16 5-4269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5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2760 0 0,'0'-8'248'0'0,"0"7"126"0"0,0 0-1 0 0,1-1 1 0 0,-1 1 0 0 0,0 0 0 0 0,0 0-1 0 0,1-1 1 0 0,-1 1 0 0 0,0 0-1 0 0,1 0 1 0 0,-1 0 0 0 0,1 0 0 0 0,0 0-1 0 0,-1-1 1 0 0,1 1 0 0 0,0 0-1 0 0,0 0 1 0 0,0 1 0 0 0,0-1 0 0 0,-1 0-1 0 0,1 0 1 0 0,0 0 0 0 0,1 0 0 0 0,-1 1-1 0 0,0-1 1 0 0,0 1 0 0 0,0-1-1 0 0,2 0 1 0 0,2-2-1513 0 0,-3 2 1212 0 0,1 0 0 0 0,-1 0 0 0 0,0 0-1 0 0,0 1 1 0 0,0-1 0 0 0,1 1 0 0 0,-1-1 0 0 0,0 1 0 0 0,0 0-1 0 0,1-1 1 0 0,-1 1 0 0 0,0 0 0 0 0,1 1 0 0 0,-1-1 0 0 0,0 0 0 0 0,1 1-1 0 0,-1-1 1 0 0,0 1 0 0 0,0 0 0 0 0,2 1 0 0 0,13 2 392 0 0,-15-4-428 0 0,1 1 0 0 0,-1-1 1 0 0,1 1-1 0 0,-1 0 1 0 0,0 0-1 0 0,1 0 1 0 0,-1 0-1 0 0,0 1 0 0 0,0-1 1 0 0,0 1-1 0 0,0-1 1 0 0,0 1-1 0 0,0 0 1 0 0,0-1-1 0 0,0 1 0 0 0,-1 0 1 0 0,1 0-1 0 0,-1 0 1 0 0,1 1-1 0 0,-1-1 1 0 0,2 4-1 0 0,9 13 260 0 0,-5-8-137 0 0,-1 0 0 0 0,0 0 0 0 0,-1 1 0 0 0,5 15 0 0 0,-10-23-117 0 0,1-1 0 0 0,-1 0 0 0 0,0 1 1 0 0,0-1-1 0 0,-1 0 0 0 0,1 1 0 0 0,-1-1 1 0 0,0 0-1 0 0,1 0 0 0 0,-1 0 0 0 0,-1 1 1 0 0,1-1-1 0 0,-2 3 0 0 0,-1 5 145 0 0,2-7-108 0 0,0 1 0 0 0,0-1 0 0 0,0 0 0 0 0,-1 1-1 0 0,1-1 1 0 0,-1-1 0 0 0,0 1 0 0 0,0 0 0 0 0,0-1 0 0 0,-1 1 0 0 0,1-1 0 0 0,-1 0 0 0 0,0 0 0 0 0,0 0 0 0 0,0-1 0 0 0,0 1 0 0 0,0-1 0 0 0,-1 0 0 0 0,1 0 0 0 0,-8 2-1 0 0,10-4-77 0 0,1 1 0 0 0,-1-1 0 0 0,1 0 0 0 0,0 1 0 0 0,-1-1 0 0 0,1 0 0 0 0,-1 0 0 0 0,1 0 0 0 0,-1 0 0 0 0,1 0 0 0 0,-1 0 0 0 0,-1-1 0 0 0,-1 0 10 0 0,2 1 52 0 0,2 0-36 0 0,0 0-167 0 0,0 0-76 0 0,0 0-10 0 0,0 0-191 0 0,1-1 142 0 0,-1 0-1 0 0,1 0 1 0 0,0 0-1 0 0,-1 0 1 0 0,1 0-1 0 0,0-1 1 0 0,0 1-1 0 0,0 1 1 0 0,0-1 0 0 0,0 0-1 0 0,0 0 1 0 0,0 0-1 0 0,0 0 1 0 0,0 1-1 0 0,2-2 1 0 0,-1 1-336 0 0,12-8-4299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12752 0 0,'0'0'586'0'0,"0"0"-15"0"0,-6 5-344 0 0,6-5-222 0 0,0 1 0 0 0,0-1 0 0 0,-1 0 0 0 0,1 1 0 0 0,0-1 0 0 0,0 0 0 0 0,-1 1 0 0 0,1-1 0 0 0,0 0 0 0 0,0 1 0 0 0,0-1 1 0 0,0 1-1 0 0,0-1 0 0 0,0 0 0 0 0,-1 1 0 0 0,1-1 0 0 0,0 1 0 0 0,0-1 0 0 0,0 0 0 0 0,1 1 0 0 0,3 7 398 0 0,-3-6-315 0 0,0-1 0 0 0,0 0 0 0 0,-1 0-1 0 0,1 1 1 0 0,0-1 0 0 0,-1 0 0 0 0,1 1 0 0 0,-1-1 0 0 0,1 2 0 0 0,8 32 1663 0 0,0 4-643 0 0,-7-31-942 0 0,0-1 0 0 0,0 1 0 0 0,1 0 0 0 0,0-1 0 0 0,0 1 0 0 0,1-1-1 0 0,-1 0 1 0 0,2 0 0 0 0,6 8 0 0 0,-11-15-160 0 0,1 1 1 0 0,-1-1-1 0 0,1 1 1 0 0,-1-1-1 0 0,1 0 0 0 0,0 0 1 0 0,-1 1-1 0 0,1-1 1 0 0,0 0-1 0 0,-1 0 0 0 0,1 0 1 0 0,-1 0-1 0 0,1 0 0 0 0,0 0 1 0 0,-1 0-1 0 0,1 0 1 0 0,0 0-1 0 0,-1 0 0 0 0,1 0 1 0 0,0 0-1 0 0,-1 0 1 0 0,1-1-1 0 0,0 1 0 0 0,0 0 14 0 0,5-1 3 0 0,0-1-1 0 0,0 1 0 0 0,0-1 0 0 0,0-1 0 0 0,-1 1 0 0 0,1-1 1 0 0,-1 1-1 0 0,6-5 0 0 0,40-32 90 0 0,-40 30-108 0 0,-7 6 8 0 0,-1-1 0 0 0,1 1 0 0 0,-1-1 0 0 0,6-8 0 0 0,18-21-12 0 0,-23 25-26 0 0,-3 7-102 0 0,-1 1-4 0 0,0 0-102 0 0,0 0-468 0 0,0 0-208 0 0,0 0-38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3680 0 0,'0'0'284'0'0,"0"0"219"0"0,0 0 1614 0 0,0 0 729 0 0,0 0 142 0 0,0 0-296 0 0,-2 0-1348 0 0,-1 0-1177 0 0,-1 0 1 0 0,1 1-1 0 0,0-1 0 0 0,-1 1 0 0 0,1 0 0 0 0,0-1 0 0 0,0 2 1 0 0,0-1-1 0 0,0 0 0 0 0,0 1 0 0 0,0-1 0 0 0,0 1 0 0 0,0 0 1 0 0,0 0-1 0 0,-3 3 0 0 0,2-1-58 0 0,0 0 0 0 0,1 1 0 0 0,-1-1 0 0 0,1 1 0 0 0,0 0 0 0 0,1-1 0 0 0,-1 1 0 0 0,-3 11 0 0 0,0 0 114 0 0,3-8-157 0 0,0-1 1 0 0,1 1-1 0 0,0 0 1 0 0,0 0-1 0 0,1 0 1 0 0,0 0-1 0 0,0 0 1 0 0,1 11-1 0 0,2-16 4 0 0,0-2-71 0 0,0-1 0 0 0,-1 1-1 0 0,1-1 1 0 0,0 1 0 0 0,0-1 0 0 0,0 0 0 0 0,0 0 0 0 0,0 0 0 0 0,-1 0 0 0 0,1 0 0 0 0,0 0 0 0 0,0-1 0 0 0,0 1 0 0 0,0 0 0 0 0,-1-1 0 0 0,1 0-1 0 0,0 1 1 0 0,0-1 0 0 0,-1 0 0 0 0,1 0 0 0 0,0 0 0 0 0,-1 0 0 0 0,1 0 0 0 0,-1 0 0 0 0,3-3 0 0 0,2 0-49 0 0,-4 2 23 0 0,0 1-1 0 0,0-1 0 0 0,-1 1 0 0 0,1-1 1 0 0,0 0-1 0 0,-1 0 0 0 0,1 0 1 0 0,-1 1-1 0 0,1-1 0 0 0,-1-1 0 0 0,0 1 1 0 0,0 0-1 0 0,0 0 0 0 0,0 0 1 0 0,0-1-1 0 0,-1 1 0 0 0,1 0 0 0 0,0-5 1 0 0,0 2-40 0 0,1 2 29 0 0,-1 0 0 0 0,1-1-1 0 0,-1 1 1 0 0,1 0 0 0 0,0 0 0 0 0,1 0-1 0 0,4-5 1 0 0,7-12-428 0 0,-13 18 235 0 0,0 1 38 0 0,3-6 144 0 0,-3 6 35 0 0,-1 1 160 0 0,0 0 79 0 0,0 0 20 0 0,0 0-13 0 0,9 8 64 0 0,17 6 40 0 0,-26-13-285 0 0,31 2-1740 0 0,-16-3-5104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9672 0 0,'0'0'440'0'0,"-2"-1"-6"0"0,-6 1-59 0 0,8 1-226 0 0,-1-1 0 0 0,1 1 0 0 0,-1 0 1 0 0,1-1-1 0 0,-1 1 0 0 0,1 0 0 0 0,0 0 0 0 0,-1 0 0 0 0,1-1 0 0 0,0 1 0 0 0,0 0 1 0 0,0 0-1 0 0,-1 0 0 0 0,1 0 0 0 0,0-1 0 0 0,0 2 0 0 0,0 20 2827 0 0,0-15-2793 0 0,14 277 3801 0 0,-11-263-3916 0 0,-3-11-104 0 0,2 1 0 0 0,-1-1 0 0 0,1 1 0 0 0,6 14 0 0 0,-8-23-752 0 0,3-2-253 0 0,9 0-1056 0 0,-2-3-4032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4608 0 0,'0'0'353'0'0,"0"0"142"0"0,-2 1 1455 0 0,-9 7 672 0 0,9-8-2148 0 0,0 1 0 0 0,0 0 0 0 0,1 1 0 0 0,-1-1 0 0 0,1 0 0 0 0,-1 0 0 0 0,1 1 1 0 0,-1-1-1 0 0,1 1 0 0 0,0-1 0 0 0,-1 1 0 0 0,1-1 0 0 0,0 1 0 0 0,-1 3 0 0 0,-1 2-192 0 0,0-1-1 0 0,1 0 0 0 0,0 1 1 0 0,1-1-1 0 0,-1 1 0 0 0,1-1 1 0 0,0 1-1 0 0,1 9 0 0 0,0 20 477 0 0,0-35-741 0 0,0 0 0 0 0,1 0 0 0 0,-1 0 0 0 0,1 0-1 0 0,-1 0 1 0 0,1 0 0 0 0,-1-1 0 0 0,1 1 0 0 0,0 0 0 0 0,-1 0 0 0 0,1 0 0 0 0,0-1 0 0 0,0 1 0 0 0,0 0 0 0 0,-1-1 0 0 0,1 1 0 0 0,0-1 0 0 0,0 1 0 0 0,0-1 0 0 0,1 1 0 0 0,-1 0-11 0 0,0-1-1 0 0,-1 0 0 0 0,1 0-1 0 0,-1 0 1 0 0,1 1 0 0 0,-1-1 0 0 0,1 0-1 0 0,-1 0 1 0 0,1 0 0 0 0,-1 0-1 0 0,1 0 1 0 0,-1 0 0 0 0,1 0-1 0 0,-1 0 1 0 0,1 0 0 0 0,-1 0 0 0 0,1-1-1 0 0,-1 1 1 0 0,1 0 0 0 0,-1 0-1 0 0,0 0 1 0 0,1-1 0 0 0,-1 1-1 0 0,1 0 1 0 0,0-1 0 0 0,1 0 9 0 0,11-3 4 0 0,-9 3-25 0 0,-1 0 0 0 0,1 0-1 0 0,0 0 1 0 0,-1-1 0 0 0,1 1-1 0 0,-1-1 1 0 0,0 0 0 0 0,1 0-1 0 0,-1 0 1 0 0,0-1 0 0 0,0 1-1 0 0,0-1 1 0 0,-1 1 0 0 0,4-5-1 0 0,21-30-165 0 0,-2 7-338 0 0,-23 33 551 0 0,1 1 0 0 0,-1 0 0 0 0,1-1 0 0 0,0 0-1 0 0,0 0 1 0 0,1 1 0 0 0,-1-2 0 0 0,1 1-1 0 0,-1 0 1 0 0,1-1 0 0 0,0 0 0 0 0,0 0 0 0 0,0 0-1 0 0,0 0 1 0 0,0 0 0 0 0,1-1 0 0 0,-1 0 0 0 0,8 1-1 0 0,-8-2-94 0 0,-1 0-1 0 0,1 0 0 0 0,-1 0 0 0 0,1-1 0 0 0,-1 0 0 0 0,1 1 1 0 0,-1-1-1 0 0,0-1 0 0 0,1 1 0 0 0,-1 0 0 0 0,0-1 0 0 0,0 1 1 0 0,0-1-1 0 0,4-3 0 0 0,11-5-947 0 0,-16 9 573 0 0,1 0 0 0 0,-1-1 0 0 0,0 1 0 0 0,0 0 0 0 0,0-1 0 0 0,-1 0 0 0 0,1 1 0 0 0,0-1 0 0 0,-1 0-1 0 0,1 0 1 0 0,1-2 0 0 0,-2 2-1200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12840 0 0,'0'0'289'0'0,"0"0"40"0"0,0 0 23 0 0,0 0-36 0 0,0 0-109 0 0,0 1-79 0 0,0 0 0 0 0,1-1 0 0 0,-1 1 0 0 0,0-1 0 0 0,0 1-1 0 0,0-1 1 0 0,1 1 0 0 0,-1-1 0 0 0,0 1 0 0 0,0-1 0 0 0,1 1 0 0 0,-1-1 0 0 0,0 1 0 0 0,1-1 0 0 0,-1 1 0 0 0,1-1 0 0 0,-1 0 0 0 0,0 1 0 0 0,2 0-1 0 0,3-1-16 0 0,0 1-1 0 0,1-1 1 0 0,-1 0-1 0 0,1 0 1 0 0,-1 0-1 0 0,1-1 1 0 0,-1 0-1 0 0,0 0 1 0 0,1 0-1 0 0,-1 0 0 0 0,0-1 1 0 0,0 0-1 0 0,0 0 1 0 0,0-1-1 0 0,0 1 1 0 0,0-1-1 0 0,-1 0 1 0 0,7-5-1 0 0,-5 3-108 0 0,1-1 18 0 0,0 1-1 0 0,0-1 0 0 0,8-9 1 0 0,-14 13-25 0 0,1 0 0 0 0,0-1 0 0 0,-1 1 0 0 0,1-1 0 0 0,-1 1 0 0 0,0-1-1 0 0,0 1 1 0 0,0-1 0 0 0,0 0 0 0 0,-1 0 0 0 0,1 1 0 0 0,-1-1 0 0 0,1 0 0 0 0,-1-4 0 0 0,-1 6-28 0 0,0-1 1 0 0,1 1-1 0 0,-1-1 0 0 0,0 1 1 0 0,0 0-1 0 0,0-1 0 0 0,-1 1 1 0 0,1 0-1 0 0,0 0 0 0 0,0 0 1 0 0,-1 0-1 0 0,1 0 0 0 0,0 0 1 0 0,-1 0-1 0 0,-1 0 0 0 0,0 0 31 0 0,1 1 0 0 0,-1-1 0 0 0,0 1 0 0 0,0 0 0 0 0,1 0 0 0 0,-1 0 0 0 0,0 1 0 0 0,1-1-1 0 0,-1 1 1 0 0,0-1 0 0 0,1 1 0 0 0,-1 0 0 0 0,1 0 0 0 0,-1 0 0 0 0,1 0 0 0 0,-1 0 0 0 0,-2 3-1 0 0,-2 0 91 0 0,1 0 0 0 0,0 1-1 0 0,0 0 1 0 0,0 0 0 0 0,-5 6-1 0 0,6-4 72 0 0,0 0-1 0 0,0 0 1 0 0,-3 10-1 0 0,-5 4 344 0 0,12-18-429 0 0,0 0 0 0 0,0 0-1 0 0,0 0 1 0 0,0 0 0 0 0,0 0-1 0 0,0 0 1 0 0,1 0 0 0 0,-1 6-1 0 0,0 4 82 0 0,0-11-125 0 0,1 0 0 0 0,0-1-1 0 0,0 1 1 0 0,0 0 0 0 0,0-1-1 0 0,0 1 1 0 0,1 0 0 0 0,-1-1-1 0 0,0 1 1 0 0,1 0-1 0 0,-1-1 1 0 0,1 1 0 0 0,-1-1-1 0 0,1 1 1 0 0,0-1 0 0 0,0 1-1 0 0,0-1 1 0 0,0 1 0 0 0,0-1-1 0 0,0 0 1 0 0,0 0 0 0 0,0 1-1 0 0,1-1 1 0 0,-1 0 0 0 0,0 0-1 0 0,1 0 1 0 0,-1 0-1 0 0,0-1 1 0 0,1 1 0 0 0,-1 0-1 0 0,1 0 1 0 0,0-1 0 0 0,-1 1-1 0 0,3-1 1 0 0,1 1-111 0 0,0 0 0 0 0,0 0 0 0 0,0-1 0 0 0,0 1 0 0 0,0-2 0 0 0,10 0 0 0 0,33-7-1462 0 0,-32 5 750 0 0,31-10-5467 0 0,-20 7 752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167 272 2760 0 0,'2'-1'207'0'0,"6"-1"101"0"0,-7 1 114 0 0,1 0 1 0 0,-1 0-1 0 0,0 0 1 0 0,0 0-1 0 0,1 0 1 0 0,-1 0-1 0 0,0 0 1 0 0,0 0-1 0 0,0-1 1 0 0,0 1 0 0 0,-1 0-1 0 0,1-1 1 0 0,0 1-1 0 0,0-2 1 0 0,5-6 1690 0 0,-5 8-786 0 0,-1 1-30 0 0,0 0-94 0 0,0 0-364 0 0,0 0-157 0 0,-2-1-529 0 0,1 0-1 0 0,0 1 1 0 0,0-1-1 0 0,0 0 1 0 0,0 1-1 0 0,-1-1 1 0 0,1 1-1 0 0,0-1 0 0 0,0 1 1 0 0,-3-1-1 0 0,1 1-50 0 0,0 0-1 0 0,-1 0 0 0 0,1 0 1 0 0,0 1-1 0 0,0-1 0 0 0,-1 1 1 0 0,1 0-1 0 0,0 0 0 0 0,0 0 0 0 0,0 0 1 0 0,-6 3-1 0 0,-1 2 86 0 0,1-1 0 0 0,-10 9-1 0 0,-4-1 131 0 0,20-12-271 0 0,0 1 0 0 0,0 0 1 0 0,-1 0-1 0 0,1 0 1 0 0,1 0-1 0 0,-1 0 1 0 0,-3 4-1 0 0,0 1 87 0 0,0-1-16 0 0,0 0 1 0 0,1 0-1 0 0,0 1 0 0 0,0 0 0 0 0,1 0 1 0 0,0 0-1 0 0,-6 15 0 0 0,10-20-103 0 0,-1-1 1 0 0,1 1-1 0 0,0-1 1 0 0,0 1-1 0 0,0 0 1 0 0,1-1-1 0 0,-1 1 1 0 0,0-1-1 0 0,1 1 1 0 0,-1 0-1 0 0,1-1 1 0 0,-1 1-1 0 0,1-1 1 0 0,0 1-1 0 0,-1-1 0 0 0,1 0 1 0 0,0 1-1 0 0,0-1 1 0 0,1 1-1 0 0,-1-1-10 0 0,-1-1 0 0 0,0 0 0 0 0,1 0 0 0 0,-1 1 0 0 0,1-1 0 0 0,-1 0 0 0 0,0 0 0 0 0,1 0 0 0 0,-1 0 0 0 0,1 0 0 0 0,-1 0 0 0 0,1 0-1 0 0,-1 0 1 0 0,0 0 0 0 0,1 0 0 0 0,-1 0 0 0 0,1 0 0 0 0,-1 0 0 0 0,1 0 0 0 0,0 0 0 0 0,1 0 1 0 0,6 0-28 0 0,-1-1 0 0 0,1 1-1 0 0,-1-1 1 0 0,0 0-1 0 0,0-1 1 0 0,1 0 0 0 0,-1 0-1 0 0,0 0 1 0 0,-1-1 0 0 0,1 0-1 0 0,0-1 1 0 0,-1 1-1 0 0,0-1 1 0 0,10-8 0 0 0,3-3-370 0 0,-2 0 0 0 0,0-1 0 0 0,21-25 0 0 0,-31 31 212 0 0,0 1-1 0 0,-1-1 1 0 0,0 0 0 0 0,-1-1 0 0 0,0 1 0 0 0,0-1-1 0 0,-1 0 1 0 0,5-20 0 0 0,-6 13 147 0 0,0-1-1 0 0,-1 1 1 0 0,-1-1-1 0 0,-1 0 1 0 0,-3-33-1 0 0,-2 32 1580 0 0,5 19-1517 0 0,0 1 0 0 0,0 0 0 0 0,0 0 0 0 0,0 0 0 0 0,0 0 1 0 0,0 0-1 0 0,0 0 0 0 0,0 0 0 0 0,0 0 0 0 0,0 0 0 0 0,0 0 0 0 0,0 0 0 0 0,0 0 0 0 0,0 0 0 0 0,0-1 0 0 0,0 1 0 0 0,0 0 0 0 0,0 0 0 0 0,0 0 1 0 0,-1 0-1 0 0,1 0 0 0 0,0 0 0 0 0,0 0 0 0 0,0 0 0 0 0,0 0 0 0 0,0 0 0 0 0,0 0 0 0 0,0 0 0 0 0,0 0 0 0 0,0 0 0 0 0,0 0 0 0 0,0 0 0 0 0,0 0 0 0 0,0 0 1 0 0,0 0-1 0 0,-1 0 0 0 0,1 0 0 0 0,0 0 0 0 0,0 0 0 0 0,0 0 0 0 0,0 0 0 0 0,0 0 0 0 0,0 0 0 0 0,0 0 0 0 0,0 0 0 0 0,0 0 0 0 0,0 0 0 0 0,0 0 0 0 0,0 0 1 0 0,0 0-1 0 0,-1 0 0 0 0,1 0 0 0 0,0 0 0 0 0,0 0 0 0 0,0 0 0 0 0,0 0 0 0 0,0 0 0 0 0,0 0 0 0 0,0 0 0 0 0,0 1 0 0 0,0-1 0 0 0,-3 12 310 0 0,-1 55-133 0 0,4-46-155 0 0,0 0 0 0 0,2-1-1 0 0,0 1 1 0 0,7 24 0 0 0,-4-19 17 0 0,-4-20-13 0 0,0-1 0 0 0,1 0 0 0 0,0 1 0 0 0,-1-1 0 0 0,2 0 0 0 0,-1 0 0 0 0,0 0 0 0 0,1-1 0 0 0,4 7 0 0 0,-5-9-28 0 0,0 0-1 0 0,0 0 0 0 0,0 0 1 0 0,0 0-1 0 0,1 0 1 0 0,-1 0-1 0 0,0-1 0 0 0,1 1 1 0 0,-1-1-1 0 0,1 0 1 0 0,0 0-1 0 0,-1 1 0 0 0,1-2 1 0 0,0 1-1 0 0,0 0 1 0 0,0-1-1 0 0,-1 1 0 0 0,1-1 1 0 0,3 0-1 0 0,5 0-178 0 0,-1-1-1 0 0,1-1 0 0 0,-1 0 1 0 0,1 0-1 0 0,-1-1 1 0 0,0 0-1 0 0,0-1 0 0 0,19-10 1 0 0,-8 4-1989 0 0,4-3-5365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15 247 10136 0 0,'0'0'777'0'0,"0"0"-356"0"0,0 0 379 0 0,-4 3 874 0 0,4-1 1627 0 0,2 0-3256 0 0,0-1 1 0 0,1 0 0 0 0,-1 0 0 0 0,0 0-1 0 0,1 0 1 0 0,-1 0 0 0 0,0 0-1 0 0,1 0 1 0 0,-1-1 0 0 0,1 0-1 0 0,-1 1 1 0 0,1-1 0 0 0,-1 0-1 0 0,1 0 1 0 0,-1 0 0 0 0,1 0-1 0 0,4-2 1 0 0,3 0 13 0 0,0 0 0 0 0,-1 0 0 0 0,14-6 0 0 0,115-60 21 0 0,-127 61-80 0 0,0-1 0 0 0,0 0 0 0 0,-1 0 0 0 0,0-1 0 0 0,14-15 0 0 0,-23 22 3 0 0,1 0 0 0 0,-1 0 0 0 0,1 0-1 0 0,-1 0 1 0 0,0 0 0 0 0,1 0-1 0 0,-1 0 1 0 0,0 0 0 0 0,-1-1-1 0 0,1 1 1 0 0,0 0 0 0 0,-1-1 0 0 0,1 1-1 0 0,-1 0 1 0 0,0-1 0 0 0,1 1-1 0 0,-1 0 1 0 0,-1-1 0 0 0,1 1-1 0 0,0-1 1 0 0,0 1 0 0 0,-2-5 0 0 0,0 3 3 0 0,0-1 0 0 0,0 1 0 0 0,0 0-1 0 0,0-1 1 0 0,-1 1 0 0 0,0 0 0 0 0,0 0 0 0 0,0 1 0 0 0,0-1 0 0 0,-6-4 0 0 0,8 7-1 0 0,-1 0 0 0 0,0-1 0 0 0,0 1 0 0 0,0 1 0 0 0,0-1 0 0 0,0 0 0 0 0,-1 0 0 0 0,1 1 0 0 0,0-1 0 0 0,0 1 0 0 0,0 0 0 0 0,0-1 0 0 0,-4 1 0 0 0,-31 2 59 0 0,34-1-59 0 0,-4 0 5 0 0,0 0 0 0 0,1 1 0 0 0,-1-1 0 0 0,1 1 0 0 0,-1 1 0 0 0,1 0 0 0 0,0-1 0 0 0,0 2 1 0 0,0-1-1 0 0,-7 6 0 0 0,-3 4 91 0 0,-29 31 1 0 0,26-25 92 0 0,11-9-14 0 0,-1 1 1 0 0,1 0-1 0 0,1 1 1 0 0,-11 20-1 0 0,12-21-185 0 0,2-2 17 0 0,1 0-1 0 0,0 0 0 0 0,0 1 0 0 0,1 0 0 0 0,0-1 0 0 0,1 1 0 0 0,0 0 0 0 0,1 0 0 0 0,0-1 0 0 0,0 1 1 0 0,3 19-1 0 0,-1-22 42 0 0,1 0 0 0 0,-1 0 0 0 0,1 0 1 0 0,7 11-1 0 0,-4-5-14 0 0,-4-10-26 0 0,1 1 0 0 0,-1-1 1 0 0,1 1-1 0 0,0-1 0 0 0,0 0 0 0 0,0 0 0 0 0,1 0 0 0 0,-1 0 0 0 0,0-1 1 0 0,1 1-1 0 0,0-1 0 0 0,0 0 0 0 0,0 0 0 0 0,0 0 0 0 0,0-1 1 0 0,0 1-1 0 0,0-1 0 0 0,0 0 0 0 0,1 0 0 0 0,-1-1 0 0 0,5 1 1 0 0,1 0 6 0 0,1-1-1 0 0,-1 0 1 0 0,1 0 0 0 0,-1-1 0 0 0,0-1 0 0 0,1 0 0 0 0,17-5 0 0 0,-4-1-35 0 0,60-24-236 0 0,-76 29-75 0 0,0-1 0 0 0,-1-1 0 0 0,1 1-1 0 0,-1-1 1 0 0,0-1 0 0 0,0 1 0 0 0,11-13-1 0 0,-4 3-2510 0 0,-13 14 1383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11432 0 0,'0'0'521'0'0,"0"0"-10"0"0,0 0-222 0 0,0 0 263 0 0,1-1 153 0 0,1 0-577 0 0,0 1 0 0 0,0-1-1 0 0,0 1 1 0 0,0-1 0 0 0,0 1 0 0 0,0 0-1 0 0,0-1 1 0 0,0 1 0 0 0,0 0-1 0 0,0 0 1 0 0,0 1 0 0 0,3-1 0 0 0,27 7 361 0 0,-28-6-425 0 0,4 1 15 0 0,0 1 1 0 0,0 1 0 0 0,-1-1 0 0 0,1 1-1 0 0,-1 1 1 0 0,0-1 0 0 0,0 1 0 0 0,0 0-1 0 0,0 1 1 0 0,10 11 0 0 0,-14-13-75 0 0,0-1 0 0 0,-1 1 0 0 0,1 0 0 0 0,-1 0 0 0 0,0 0 0 0 0,0 0 0 0 0,0 0 0 0 0,-1 0 0 0 0,1 0 0 0 0,-1 1 0 0 0,0-1 0 0 0,0 1 0 0 0,-1-1 0 0 0,1 1 0 0 0,-1-1 0 0 0,0 1 0 0 0,0-1 0 0 0,-1 1 0 0 0,1-1 1 0 0,-1 1-1 0 0,0-1 0 0 0,0 0 0 0 0,0 1 0 0 0,-4 6 0 0 0,1-2 44 0 0,0 0 0 0 0,-1 0 0 0 0,0 0 0 0 0,-1-1 1 0 0,1 0-1 0 0,-2 0 0 0 0,1 0 0 0 0,-1-1 0 0 0,0 1 0 0 0,-10 5 0 0 0,5-5 31 0 0,12-8-79 0 0,-1 1 0 0 0,1-1-1 0 0,0 0 1 0 0,0 0 0 0 0,-1 0-1 0 0,1 0 1 0 0,0 0 0 0 0,-1 0-1 0 0,1 0 1 0 0,0 0 0 0 0,-1 0-1 0 0,1 0 1 0 0,0 0-1 0 0,-1 0 1 0 0,1 0 0 0 0,0 0-1 0 0,0 0 1 0 0,-1 0 0 0 0,1 0-1 0 0,0 0 1 0 0,-1 0 0 0 0,1 0-1 0 0,0 0 1 0 0,-1-1-1 0 0,0 0-44 0 0,0 1-1 0 0,0-1 1 0 0,0 0-1 0 0,0 0 1 0 0,0 0-1 0 0,0 0 1 0 0,0 0-1 0 0,0 0 1 0 0,0-1-1 0 0,1 1 0 0 0,-1 0 1 0 0,0 0-1 0 0,1-1 1 0 0,-1 1-1 0 0,1 0 1 0 0,0-1-1 0 0,-1 1 1 0 0,1 0-1 0 0,0-1 1 0 0,0 1-1 0 0,0-2 0 0 0,0-10-1142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9216 0 0,'0'0'421'0'0,"0"0"-12"0"0,0-2-263 0 0,1 1-120 0 0,-1-2-60 0 0,-5-9 319 0 0,4 11 1070 0 0,1 1 462 0 0,0 0 87 0 0,0 0-215 0 0,0 0-961 0 0,0 0-420 0 0,0 0-85 0 0,10 9-337 0 0,-8-7-182 0 0,0 0-1 0 0,1 0 0 0 0,-1-1 0 0 0,1 1 1 0 0,-1-1-1 0 0,1 0 0 0 0,0 0 1 0 0,-1 0-1 0 0,1 0 0 0 0,0 0 0 0 0,0 0 1 0 0,0-1-1 0 0,0 1 0 0 0,0-1 0 0 0,3 0 1 0 0,-2 0-1496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32 1840 0 0,'1'-2'133'0'0,"5"-15"152"0"0,-7 8 4851 0 0,2 7-2844 0 0,1 1-1867 0 0,-3 1 3120 0 0,-2 1-3404 0 0,0 1 0 0 0,0 0 1 0 0,0 0-1 0 0,0 1 0 0 0,0-1 1 0 0,0 0-1 0 0,1 1 0 0 0,-1 0 1 0 0,1 0-1 0 0,-4 5 0 0 0,-19 37 913 0 0,20-36-925 0 0,2-2-4 0 0,0 1-1 0 0,0 0 1 0 0,1 0 0 0 0,-1 0-1 0 0,2 0 1 0 0,-2 16 0 0 0,1-10 40 0 0,2-8-98 0 0,-1-1-1 0 0,2 1 0 0 0,-1 0 0 0 0,0 0 0 0 0,1-1 0 0 0,0 1 0 0 0,1 0 0 0 0,-1-1 0 0 0,1 1 0 0 0,0-1 0 0 0,0 1 0 0 0,5 7 0 0 0,-6-12-55 0 0,1 1-1 0 0,-1-1 1 0 0,0 0 0 0 0,1 0-1 0 0,-1 0 1 0 0,1 0 0 0 0,-1 0-1 0 0,1 0 1 0 0,-1 0-1 0 0,1 0 1 0 0,-1-1 0 0 0,1 1-1 0 0,0-1 1 0 0,-1 1 0 0 0,1-1-1 0 0,0 1 1 0 0,0-1 0 0 0,0 0-1 0 0,-1 0 1 0 0,4 0-1 0 0,-1-1 18 0 0,0 1 0 0 0,1-1 0 0 0,-1 1-1 0 0,0-1 1 0 0,0 0 0 0 0,-1-1 0 0 0,6-2-1 0 0,-3 2-21 0 0,-1-1 0 0 0,0 0-1 0 0,0 0 1 0 0,0 0 0 0 0,-1-1-1 0 0,1 0 1 0 0,-1 0 0 0 0,5-6 0 0 0,-7 7 9 0 0,1 0 0 0 0,-1-1 0 0 0,0 1 1 0 0,-1-1-1 0 0,1 0 0 0 0,-1 0 1 0 0,0 1-1 0 0,1-1 0 0 0,-2 0 1 0 0,1 0-1 0 0,0 0 0 0 0,-1 0 0 0 0,0-6 1 0 0,0 9-13 0 0,0-13-107 0 0,-1 9 25 0 0,-1 12 57 0 0,1 1 22 0 0,0-5 0 0 0,0 1 0 0 0,1-1 0 0 0,-1 0 0 0 0,1 1 0 0 0,0-1 0 0 0,0 1 0 0 0,0-1 0 0 0,1 0 0 0 0,-1 1 0 0 0,2 4 0 0 0,2 2 0 0 0,-1-1 0 0 0,1 0 0 0 0,10 17 0 0 0,-12-23 0 0 0,1 1 0 0 0,-1 0 0 0 0,1-1 0 0 0,0 1 0 0 0,0-1 0 0 0,0 0 0 0 0,0 0 0 0 0,1 0 0 0 0,-1-1 0 0 0,1 1 0 0 0,5 2 0 0 0,-1-2 8 0 0,-4 0 23 0 0,1-2-1 0 0,-1 1 0 0 0,0 0 1 0 0,10 1-1 0 0,-12-3-21 0 0,0 0 1 0 0,0 0-1 0 0,0 0 0 0 0,0 0 1 0 0,0 0-1 0 0,0-1 0 0 0,0 1 1 0 0,0-1-1 0 0,0 1 1 0 0,0-1-1 0 0,0 0 0 0 0,0 0 1 0 0,0 0-1 0 0,2-2 0 0 0,5-2 7 0 0,0-1 0 0 0,0 0 0 0 0,-1-1 0 0 0,0 0-1 0 0,0-1 1 0 0,-1 1 0 0 0,12-16 0 0 0,-17 18-12 0 0,1 1-1 0 0,-1 0 1 0 0,0 0 0 0 0,0-1 0 0 0,0 1 0 0 0,-1-1 0 0 0,1 1 0 0 0,-1-1 0 0 0,0 0 0 0 0,-1 0-1 0 0,1 1 1 0 0,-1-1 0 0 0,0 0 0 0 0,0 0 0 0 0,0 0 0 0 0,-1 1 0 0 0,0-1 0 0 0,1 0 0 0 0,-3-5-1 0 0,0 2 35 0 0,0-1-1 0 0,0 0 0 0 0,-1 1 1 0 0,0 0-1 0 0,0 0 0 0 0,-1 0 1 0 0,-8-11-1 0 0,7 11-2 0 0,5 6-24 0 0,-1 0 0 0 0,1 1-1 0 0,0-1 1 0 0,-1 0-1 0 0,1 1 1 0 0,-1-1-1 0 0,-3-1 1 0 0,4 2-65 0 0,0 0 1 0 0,0 1-1 0 0,0-1 0 0 0,0 1 0 0 0,0-1 0 0 0,0 1 1 0 0,0 0-1 0 0,0-1 0 0 0,0 1 0 0 0,0 0 1 0 0,-2-1-1 0 0,1 1-1054 0 0,2 0-63 0 0,0 0-11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5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76 6648 0 0,'0'0'300'0'0,"0"-1"0"0"0,0-51 1873 0 0,0 50-1682 0 0,-1-9 967 0 0,0 10-1255 0 0,1 0 0 0 0,-1 1 0 0 0,0-1 0 0 0,0 0 0 0 0,0 0 0 0 0,0 1-1 0 0,0-1 1 0 0,0 1 0 0 0,0-1 0 0 0,0 0 0 0 0,0 1 0 0 0,0 0 0 0 0,0-1 0 0 0,0 1-1 0 0,0 0 1 0 0,0-1 0 0 0,0 1 0 0 0,0 0 0 0 0,-1 0 0 0 0,1 0 0 0 0,0 0-1 0 0,0 0 1 0 0,0 0 0 0 0,-2 1 0 0 0,0-1-128 0 0,0 1-1 0 0,0-1 1 0 0,0 1 0 0 0,0 0-1 0 0,0-1 1 0 0,0 1 0 0 0,0 1-1 0 0,1-1 1 0 0,-5 3 0 0 0,-16 11 337 0 0,17-11-346 0 0,1-1 1 0 0,0 1 0 0 0,-1 0 0 0 0,1 0 0 0 0,1 1 0 0 0,-1-1 0 0 0,-7 11-1 0 0,-1 7 74 0 0,3-7-76 0 0,0 0-1 0 0,-18 20 1 0 0,24-28-46 0 0,0-1-1 0 0,0 1 1 0 0,1 0-1 0 0,-1 0 1 0 0,1 0-1 0 0,1 0 0 0 0,0 0 1 0 0,-2 12-1 0 0,2 3-17 0 0,-2 8 0 0 0,1-12 0 0 0,1 1 0 0 0,0-1 0 0 0,1 1 0 0 0,3 27 0 0 0,-1-3 0 0 0,0-32 8 0 0,-1 0 0 0 0,4 14 0 0 0,-3-17 22 0 0,4 2-20 0 0,-4-9-4 0 0,1 1 0 0 0,-1-1 0 0 0,1 0 0 0 0,-1 0-1 0 0,1 0 1 0 0,0 0 0 0 0,0 0 0 0 0,-1 0 0 0 0,1 0-1 0 0,0-1 1 0 0,3 2 0 0 0,-4-2-12 0 0,1 1 14 0 0,1 0 0 0 0,-1 0-1 0 0,1-1 1 0 0,-1 1 0 0 0,1-1-1 0 0,-1 0 1 0 0,1 0 0 0 0,-1 0-1 0 0,1 0 1 0 0,0 0-1 0 0,-1 0 1 0 0,1 0 0 0 0,2-2-1 0 0,9 0 41 0 0,-8 2-40 0 0,0-1 1 0 0,0 0-1 0 0,0-1 0 0 0,1 1 1 0 0,-2-1-1 0 0,1 0 0 0 0,10-5 1 0 0,-11 4 1 0 0,1 1 0 0 0,0 0 1 0 0,0 0-1 0 0,0 0 0 0 0,0 0 1 0 0,1 1-1 0 0,10-1 0 0 0,-15 2-10 0 0,3 0-1 0 0,1 0 0 0 0,-1 0-1 0 0,1 0 1 0 0,-1 1 0 0 0,0 0 0 0 0,1 0 0 0 0,-1 1-1 0 0,0-1 1 0 0,0 1 0 0 0,0 0 0 0 0,0 1 0 0 0,5 2-1 0 0,-8-4-79 0 0,-2-1-22 0 0,0 0-1 0 0,0 0-57 0 0,0 0-240 0 0,0 0-102 0 0,0 0-1082 0 0,0 0-4268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5064 0 0,'0'0'389'0'0,"0"0"-30"0"0,0 0 798 0 0,0 0 379 0 0,0 0 80 0 0,0 0-91 0 0,0 0-439 0 0,0 0-190 0 0,0 0-38 0 0,0 0-63 0 0,2 0-231 0 0,36 1 887 0 0,-16 0-1054 0 0,0-1 0 0 0,26-3 0 0 0,100-15 131 0 0,-123 11-525 0 0,-22 6-78 0 0,0 0 0 0 0,0 0 0 0 0,0 0 0 0 0,1 0-1 0 0,5 0 1 0 0,-8 1-319 0 0,1-1-20 0 0,4-3-38 0 0,-4 3-150 0 0,-2 1-66 0 0,0 0-17 0 0,0 0-1 0 0,0 0 13 0 0,0-2 8 0 0,0-7 1 0 0,0 7 0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5064 0 0,'0'0'232'0'0,"-2"0"-14"0"0,-4 0 121 0 0,5 0 1178 0 0,1 0 506 0 0,-1 1 90 0 0,-1 2-1692 0 0,1 0-1 0 0,-1 0 0 0 0,1 1 0 0 0,0-1 1 0 0,0 0-1 0 0,0 1 0 0 0,0 5 0 0 0,-5 17 221 0 0,3-17-460 0 0,-1 1 42 0 0,0 1-1 0 0,0 0 1 0 0,1 0-1 0 0,1 0 1 0 0,0 1-1 0 0,-1 16 0 0 0,2 18 342 0 0,3 58 680 0 0,0-90-1059 0 0,1-1-1 0 0,4 15 0 0 0,-3-14-17 0 0,-3-11-146 0 0,0 0 0 0 0,0 0 0 0 0,0 0-1 0 0,1 0 1 0 0,-1 0 0 0 0,1-1-1 0 0,0 1 1 0 0,0 0 0 0 0,0-1 0 0 0,0 1-1 0 0,0-1 1 0 0,0 0 0 0 0,1 1 0 0 0,-1-1-1 0 0,1-1 1 0 0,-1 1 0 0 0,1 0-1 0 0,0 0 1 0 0,0-1 0 0 0,0 0 0 0 0,4 2-1 0 0,2-1 26 0 0,1-1 1 0 0,-1-1-1 0 0,0 1 0 0 0,1-2 0 0 0,-1 1 0 0 0,0-1 0 0 0,0 0 0 0 0,15-5 0 0 0,-11 2-55 0 0,0-1 0 0 0,1 0 0 0 0,-2-1 0 0 0,25-14 0 0 0,-23 6-1180 0 0,-2 2-785 0 0,-11 11 792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0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5840 0 0,'0'0'266'0'0,"0"0"1"0"0,2 0-171 0 0,6 0 15 0 0,8-2 1323 0 0,-15 2-1357 0 0,0 0 0 0 0,0-1 0 0 0,1 1 1 0 0,-1 0-1 0 0,0 0 0 0 0,1 0 1 0 0,-1 0-1 0 0,0 0 0 0 0,0 0 1 0 0,1 1-1 0 0,-1-1 0 0 0,0 0 0 0 0,0 1 1 0 0,1-1-1 0 0,0 1 0 0 0,6 4 633 0 0,-6-4-6 0 0,0-1 0 0 0,4 4-282 0 0,0-1 0 0 0,0 1 0 0 0,0 0 1 0 0,0 1-1 0 0,-1-1 0 0 0,0 1 0 0 0,5 6 0 0 0,20 16 545 0 0,16 7-79 0 0,22 17 95 0 0,-39-24-669 0 0,-2 1 0 0 0,44 55 0 0 0,-55-61-204 0 0,-2 1 1 0 0,0 0-1 0 0,-1 1 0 0 0,19 50 1 0 0,-25-53-20 0 0,-1 0 1 0 0,-1 0 0 0 0,-1 1-1 0 0,-1-1 1 0 0,-1 1-1 0 0,-1 0 1 0 0,0-1 0 0 0,-2 1-1 0 0,0 0 1 0 0,-2-1 0 0 0,0 1-1 0 0,-2-1 1 0 0,-11 35-1 0 0,7-35 112 0 0,-2 0 0 0 0,-15 23 0 0 0,21-35-106 0 0,-9 11 97 0 0,0-1 0 0 0,-2-1 0 0 0,0 0 1 0 0,-1-1-1 0 0,0 0 0 0 0,-1-2 0 0 0,-1 0 0 0 0,-24 14 1 0 0,24-20-87 0 0,16-8-63 0 0,0 0-1 0 0,0 0 1 0 0,0 0-1 0 0,0 1 1 0 0,1-1-1 0 0,-1 1 1 0 0,1 0-1 0 0,-6 4 1 0 0,7-5 186 0 0,1-1 7 0 0,0 0-19 0 0,0 0-90 0 0,0 0-38 0 0,0 0-10 0 0,0 0-122 0 0,0 0-511 0 0,0 0-227 0 0,0 0-42 0 0,0 0-10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1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13072 0 0,'0'0'597'0'0,"0"0"-9"0"0,2 1-241 0 0,2 0-5 0 0,0 1 1 0 0,0 0 0 0 0,0 0-1 0 0,0 0 1 0 0,-1 1 0 0 0,1-1-1 0 0,-1 1 1 0 0,0 0 0 0 0,0 0-1 0 0,0 0 1 0 0,0 0 0 0 0,0 0-1 0 0,-1 1 1 0 0,1 0 0 0 0,-1-1-1 0 0,0 1 1 0 0,3 6 0 0 0,-4-7-282 0 0,0 0 0 0 0,0 1-1 0 0,0-1 1 0 0,-1 0 0 0 0,1 0 0 0 0,-1 0 0 0 0,1 1 0 0 0,-1-1 0 0 0,0 0 0 0 0,-1 1 0 0 0,1-1-1 0 0,0 0 1 0 0,-1 0 0 0 0,0 1 0 0 0,1-1 0 0 0,-1 0 0 0 0,-1 0 0 0 0,1 0 0 0 0,0 0 0 0 0,-1 0-1 0 0,0 0 1 0 0,1-1 0 0 0,-1 1 0 0 0,-3 3 0 0 0,-6 8 2 0 0,9-11-75 0 0,0 0 1 0 0,0 0-1 0 0,0-1 0 0 0,0 1 0 0 0,0-1 0 0 0,-1 1 0 0 0,1-1 0 0 0,-1 0 0 0 0,0 0 0 0 0,-5 3 0 0 0,-6-3-1573 0 0,-1 3-5816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1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11256 0 0,'0'0'256'0'0,"0"0"34"0"0,0 0 21 0 0,0 0-35 0 0,0 0-111 0 0,0 0 203 0 0,-1 3 106 0 0,1 0-349 0 0,-1 0 0 0 0,0 1 0 0 0,1-1 1 0 0,0 0-1 0 0,-1 1 0 0 0,1-1 0 0 0,1 1 1 0 0,-1-1-1 0 0,0 0 0 0 0,1 1 0 0 0,1 4 1 0 0,2 22 487 0 0,-6 9 175 0 0,-8 51 1 0 0,4-51-194 0 0,0 51 0 0 0,5-48-227 0 0,0-4 129 0 0,2 0 1 0 0,9 63-1 0 0,-9-92-388 0 0,0 1 0 0 0,-1 0 0 0 0,-1 17 0 0 0,0-19-52 0 0,0-1 1 0 0,1 1-1 0 0,0-1 1 0 0,0 1-1 0 0,1-1 1 0 0,0 1 0 0 0,1-1-1 0 0,2 11 1 0 0,-3-17-16 0 0,2 8-166 0 0,-4-6-375 0 0,-5-7-479 0 0,-14-17-5560 0 0,13 13 6180 0 0,-6-9-1592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1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8752 0 0,'0'0'673'0'0,"0"0"-270"0"0,0 0 486 0 0,0 0 263 0 0,0 0 52 0 0,1-1-49 0 0,6-3-251 0 0,-6 3-111 0 0,1 1-23 0 0,8-5-312 0 0,13-5-77 0 0,1 2-1 0 0,0 0 1 0 0,0 1-1 0 0,29-4 0 0 0,28-5 59 0 0,1 0 41 0 0,-64 12-472 0 0,-1 0 0 0 0,1-2 0 0 0,30-13 0 0 0,-9 3-32 0 0,-36 15-35 0 0,1 0 1 0 0,0-1-1 0 0,-1 0 0 0 0,1 0 1 0 0,3-3-1 0 0,-5 3-173 0 0,-2 2-12 0 0,0 0-24 0 0,0 0-11 0 0,-1-1-1 0 0,0-1 185 0 0,0 1-1 0 0,0-1 0 0 0,-1 0 0 0 0,2 1 0 0 0,-1-1 1 0 0,0 0-1 0 0,0 0 0 0 0,0 1 0 0 0,1-1 0 0 0,-1 0 0 0 0,1 0 1 0 0,-1-2-1 0 0,1 2-334 0 0,1 1 1 0 0,-1-1 0 0 0,0 1 0 0 0,0 0-1 0 0,0-1 1 0 0,1 1 0 0 0,-1 0-1 0 0,1 0 1 0 0,-1-1 0 0 0,1 1 0 0 0,0 0-1 0 0,0-2 1 0 0,5-5-4536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1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9184 0 0,'33'-3'1838'0'0,"-30"3"-895"0"0,-3 0 45 0 0,0 0-47 0 0,-1 2-239 0 0,0 1-579 0 0,1-1 0 0 0,-1 1-1 0 0,1 0 1 0 0,0 0 0 0 0,-1 0 0 0 0,1 0 0 0 0,1 0 0 0 0,-1-1 0 0 0,1 5 0 0 0,1 13 362 0 0,-1 6-47 0 0,2 0-1 0 0,0 0 1 0 0,10 31-1 0 0,-9-39-303 0 0,-1 0 38 0 0,-1-1-1 0 0,0 0 1 0 0,-1 1-1 0 0,0-1 1 0 0,-5 33-1 0 0,3-37-71 0 0,1 1-1 0 0,0-1 0 0 0,1 0 0 0 0,0 0 0 0 0,1 0 0 0 0,0-1 0 0 0,1 1 0 0 0,5 13 0 0 0,-3-10-25 0 0,-1 0 0 0 0,-1 0 0 0 0,2 18 0 0 0,-2-11 1 0 0,-3-20-67 0 0,1 0 1 0 0,-1 0-1 0 0,0 1 1 0 0,0-1-1 0 0,0 0 0 0 0,0 0 1 0 0,0 0-1 0 0,-1 1 1 0 0,1-1-1 0 0,-1 0 1 0 0,0 0-1 0 0,0 0 0 0 0,0 0 1 0 0,-1 0-1 0 0,1 0 1 0 0,-1-1-1 0 0,1 1 0 0 0,-1 0 1 0 0,0-1-1 0 0,0 1 1 0 0,0-1-1 0 0,-5 5 0 0 0,-11 2 3 0 0,17-8 42 0 0,1-1-14 0 0,0 0-107 0 0,-2-1-48 0 0,-6-1-707 0 0,1-1 1 0 0,0 0-1 0 0,0 0 0 0 0,-13-8 1 0 0,8 2-567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1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5984 0 0,'0'0'464'0'0,"0"0"-115"0"0,0 0 655 0 0,0 0 315 0 0,0 0 66 0 0,0 0-48 0 0,0 0-255 0 0,0 0-112 0 0,0 0-18 0 0,-1-1-49 0 0,1 1-844 0 0,0 0 0 0 0,0-1 0 0 0,0 1-1 0 0,0 0 1 0 0,0 0 0 0 0,0 0 0 0 0,0 0 0 0 0,0-1 0 0 0,0 1 0 0 0,0 0 0 0 0,0 0 0 0 0,0 0-1 0 0,0 0 1 0 0,0 0 0 0 0,0-1 0 0 0,1 1 0 0 0,-1 0 0 0 0,0 0 0 0 0,0 0 0 0 0,0 0 0 0 0,0 0 0 0 0,0 0-1 0 0,0-1 1 0 0,0 1 0 0 0,0 0 0 0 0,0 0 0 0 0,1 0 0 0 0,-1 0 0 0 0,0 0 0 0 0,0 0 0 0 0,0 0-1 0 0,0 0 1 0 0,0-1 0 0 0,0 1 0 0 0,1 0 0 0 0,-1 0 0 0 0,0 0 0 0 0,0 0 0 0 0,12-4 857 0 0,21-2-867 0 0,-19 4 257 0 0,27-5-139 0 0,-18 4-53 0 0,-1-1 0 0 0,25-8 0 0 0,33-8 275 0 0,-40 12-325 0 0,44-5-65 0 0,-64 11 37 0 0,0-1 1 0 0,-1 0-1 0 0,38-13 0 0 0,-24 2 220 0 0,-27 10 339 0 0,-3 1-1644 0 0,-2 2-4503 0 0,-13 4-753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1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7888 0 0,'0'0'362'0'0,"-2"0"-11"0"0,-12 0-120 0 0,1 0 0 0 0,-21 4 0 0 0,31-3 381 0 0,3 1 27 0 0,-1 13 93 0 0,0 0-1 0 0,-1 0 1 0 0,0 0 0 0 0,-8 25 0 0 0,-26 55 580 0 0,32-85-1114 0 0,0-1-16 0 0,1 0 0 0 0,0 0 0 0 0,0 0 0 0 0,1 0 0 0 0,0 1 0 0 0,1-1 0 0 0,0 1 0 0 0,0-1 0 0 0,1 1 0 0 0,1-1 0 0 0,-1 1 0 0 0,3 11-1 0 0,0-9 16 0 0,-1-3-27 0 0,0-1 1 0 0,0 0-1 0 0,0 0 0 0 0,8 14 0 0 0,-8-17-114 0 0,0-1 0 0 0,0 1 0 0 0,0-1-1 0 0,0 1 1 0 0,-1 0 0 0 0,0 0 0 0 0,0-1-1 0 0,0 1 1 0 0,0 9 0 0 0,2-10 10 0 0,0-2-50 0 0,1 0-1 0 0,-1 0 0 0 0,1 0 0 0 0,0-1 1 0 0,0 0-1 0 0,0 0 0 0 0,7 2 0 0 0,18 4 2 0 0,-26-7-97 0 0,-3 0-551 0 0,0 0-250 0 0,0 0-1067 0 0,0 0-4074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1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10656 0 0,'0'0'488'0'0,"0"0"-12"0"0,2 2-307 0 0,8 8-144 0 0,-10-6 2 0 0,0-2 13 0 0,0 9 453 0 0,2 0 0 0 0,-1 0 1 0 0,2-1-1 0 0,5 20 0 0 0,4 10 664 0 0,-5-14-575 0 0,-4-17-451 0 0,-1-1 1 0 0,0 1-1 0 0,0 0 1 0 0,1 16-1 0 0,-3 54 565 0 0,0-77-440 0 0,0-2-17 0 0,0 0-74 0 0,0 0-33 0 0,0 0-4 0 0,-1-2 6 0 0,-1-1-97 0 0,0-1-1 0 0,0 1 1 0 0,0-1 0 0 0,1 0 0 0 0,-1 0 0 0 0,1 0-1 0 0,0 0 1 0 0,0 0 0 0 0,1 0 0 0 0,-1 0 0 0 0,1 0-1 0 0,0 0 1 0 0,0 0 0 0 0,0-1 0 0 0,0 1 0 0 0,1 0-1 0 0,0 0 1 0 0,0 0 0 0 0,0 0 0 0 0,0 0 0 0 0,1 1-1 0 0,-1-1 1 0 0,1 0 0 0 0,3-4 0 0 0,9-15 202 0 0,-9 14-177 0 0,0 1 0 0 0,1-1 0 0 0,0 1 0 0 0,0 0-1 0 0,9-8 1 0 0,-2 0-57 0 0,-12 14 5 0 0,0 1 0 0 0,0-1 0 0 0,0 1 0 0 0,0-1 0 0 0,1 1 0 0 0,-1 0 0 0 0,0-1 0 0 0,1 1 0 0 0,-1 0-1 0 0,1 0 1 0 0,-1 0 0 0 0,1 0 0 0 0,2-1 0 0 0,-3 2-4 0 0,-1 0-1 0 0,1-1 0 0 0,-1 1 0 0 0,1 0 0 0 0,-1 0 1 0 0,1-1-1 0 0,-1 1 0 0 0,0 0 0 0 0,1 0 0 0 0,-1-1 1 0 0,1 1-1 0 0,-1 0 0 0 0,0-1 0 0 0,1 1 0 0 0,-1-1 1 0 0,0 1-1 0 0,1 0 0 0 0,-1-1 0 0 0,0 1 1 0 0,1-1-1 0 0,4-6 7 0 0,14 2 58 0 0,16 2-1 0 0,-26 3-75 0 0,0-1-1 0 0,1 0 1 0 0,-1 0 0 0 0,-1-1 0 0 0,11-3 0 0 0,2-1-594 0 0,-19 5 227 0 0,-2 1-630 0 0,0 0-282 0 0,0 0-53 0 0,0 0-6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2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3224 0 0,'0'0'143'0'0,"-1"1"-3"0"0,-1 2 56 0 0,1-2 665 0 0,1-1 284 0 0,0 0 51 0 0,0 0-104 0 0,0 0-480 0 0,0 0-209 0 0,0 0-41 0 0,0 0-46 0 0,0 10-183 0 0,0 0-1 0 0,-1-1 0 0 0,-2 11 1 0 0,2-14-43 0 0,0 0 1 0 0,1 0-1 0 0,0 0 0 0 0,0 0 1 0 0,1 0-1 0 0,1 7 1 0 0,1 20 616 0 0,-3 98 1745 0 0,-3-104-2172 0 0,2-23-214 0 0,0 1-1 0 0,1 0 1 0 0,-1 0 0 0 0,1-1-1 0 0,0 1 1 0 0,2 8 0 0 0,-2-10-20 0 0,0 0 0 0 0,0 0 0 0 0,0 0 1 0 0,0 0-1 0 0,-1 0 0 0 0,1 0 0 0 0,-1 0 1 0 0,0 3-1 0 0,-3 17 442 0 0,4-22-347 0 0,0 0 0 0 0,-1-1 0 0 0,1 1 0 0 0,0 0 0 0 0,-1 0 0 0 0,1 0 0 0 0,0-1 0 0 0,-1 1 0 0 0,1 0 0 0 0,-1 0 0 0 0,1-1 0 0 0,-1 1 0 0 0,1 0 0 0 0,-1-1 0 0 0,0 1 0 0 0,1-1 0 0 0,-1 1 0 0 0,0-1 0 0 0,1 1 0 0 0,-1-1 0 0 0,0 1 0 0 0,0-1 1 0 0,-1 1-1 0 0,-5 4-6002 0 0,3-2 193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 1376 0 0,'-2'0'107'0'0,"-12"-3"2547"0"0,13 3 321 0 0,1 0 147 0 0,2-2 421 0 0,8-7-2628 0 0,-6 6-870 0 0,0 1 0 0 0,0-1 0 0 0,1 1 0 0 0,-1 0 0 0 0,0 0 0 0 0,1 1 0 0 0,7-3 0 0 0,7-2 39 0 0,3 0 15 0 0,0 0 1 0 0,0 2 0 0 0,44-3 0 0 0,-19 2-107 0 0,14 0-1671 0 0,-46 0 732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5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89 7368 0 0,'0'0'568'0'0,"-6"-4"-352"0"0,-1 1-713 0 0,-2-1 4487 0 0,9 4-3924 0 0,0-1 0 0 0,0 1 0 0 0,0 0 0 0 0,0 0 0 0 0,0-1-1 0 0,0 1 1 0 0,0 0 0 0 0,0 0 0 0 0,0-1 0 0 0,0 1 0 0 0,0 0 0 0 0,0 0 0 0 0,0 0 0 0 0,0-1 0 0 0,0 1 0 0 0,0 0-1 0 0,0 0 1 0 0,0-1 0 0 0,0 1 0 0 0,0 0 0 0 0,1 0 0 0 0,-1-1 0 0 0,0 1 0 0 0,0 0 0 0 0,0 0 0 0 0,0 0 0 0 0,0-1-1 0 0,1 1 1 0 0,-1 0 0 0 0,0 0 0 0 0,0 0 0 0 0,0 0 0 0 0,1 0 0 0 0,-1-1 0 0 0,0 1 0 0 0,1 0 0 0 0,4-5 144 0 0,1 1 0 0 0,1 0 0 0 0,-1 0 1 0 0,0 1-1 0 0,12-5 0 0 0,39-12 344 0 0,-42 15-407 0 0,8 0-226 0 0,0 1-1 0 0,1 0 0 0 0,-1 2 1 0 0,1 1-1 0 0,28 2 1 0 0,-20-1-1488 0 0,-29 0 413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1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85 13072 0 0,'0'0'297'0'0,"0"0"39"0"0,0 0 19 0 0,-2 0-34 0 0,-6-3-117 0 0,6 3 291 0 0,2 0 147 0 0,0 0 29 0 0,0 0-37 0 0,2-1-567 0 0,-1 1-1 0 0,0 0 0 0 0,1-1 0 0 0,-1 1 0 0 0,0-1 1 0 0,1 1-1 0 0,-1-1 0 0 0,0 0 0 0 0,0 1 0 0 0,0-1 1 0 0,0 0-1 0 0,0 0 0 0 0,1 0 0 0 0,-1-1 0 0 0,8-4 121 0 0,42-10 451 0 0,-22 4-566 0 0,0 2 1 0 0,1 1 0 0 0,48-8-1 0 0,-68 17-98 0 0,-8 0-122 0 0,-2 0-87 0 0,0 0-21 0 0,0 0-29 0 0,0 0-97 0 0,0 0-39 0 0,0 0-10 0 0,0 0-6 0 0,0 0-23 0 0,0 0-10 0 0,0 0-940 0 0,0 0-3748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1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11952 0 0,'0'0'266'0'0,"0"0"44"0"0,0 0 14 0 0,0 0-31 0 0,0 2-193 0 0,-1 27 87 0 0,0-19 902 0 0,0 0 1 0 0,1 0 0 0 0,3 20 0 0 0,-3-24-761 0 0,1-1 0 0 0,-1 1 0 0 0,0 0-1 0 0,-1 0 1 0 0,0 8 0 0 0,0-9-228 0 0,0 1 0 0 0,1 0 1 0 0,-1 0-1 0 0,2 9 0 0 0,1-11-69 0 0,-1 16-1364 0 0,6-44-2656 0 0,-2 11 2518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1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76 13040 0 0,'0'0'597'0'0,"0"0"-9"0"0,-1 1-257 0 0,-6 3 323 0 0,6-3 180 0 0,1-1 35 0 0,0 0-43 0 0,0 0-216 0 0,0 0-98 0 0,0 0-22 0 0,0 0-51 0 0,2 2-207 0 0,3-1-191 0 0,-1 1 1 0 0,1 0-1 0 0,0-1 0 0 0,0 0 0 0 0,-1 0 0 0 0,1 0 1 0 0,0-1-1 0 0,7 1 0 0 0,-1-1 52 0 0,0-1 0 0 0,21-2-1 0 0,1-6-97 0 0,-1-1 0 0 0,55-25-1 0 0,-84 34-210 0 0,-3 1 100 0 0,1-1 0 0 0,-1 1 0 0 0,1-1 0 0 0,0 1 0 0 0,-1 0 0 0 0,1-1-1 0 0,0 1 1 0 0,0 0 0 0 0,-1 0 0 0 0,1-1 0 0 0,0 1 0 0 0,0 0 0 0 0,-1 0-1 0 0,1 0 1 0 0,0 0 0 0 0,0 0 0 0 0,1 0 0 0 0,2-5-491 0 0,-3-1-2974 0 0,-5-9 1956 0 0,3 11-7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2760 0 0,'0'0'543'0'0,"0"0"1237"0"0,0 0 539 0 0,0 1 107 0 0,-1 14-599 0 0,-1 0-1 0 0,0 0 1 0 0,-7 24 0 0 0,4-24-1419 0 0,2 1 0 0 0,0-1-1 0 0,-2 29 1 0 0,1 29 407 0 0,7-57-589 0 0,-2-13-2 0 0,0 1-16 0 0,0 1-175 0 0,0 0-1 0 0,1 0 0 0 0,0-1 0 0 0,0 1 0 0 0,0-1 0 0 0,0 1 1 0 0,1-1-1 0 0,0 0 0 0 0,0 0 0 0 0,0 0 0 0 0,0 0 0 0 0,1 0 1 0 0,-1-1-1 0 0,1 0 0 0 0,5 4 0 0 0,-5-5 11 0 0,0-2-54 0 0,-1 0 1 0 0,1 0 0 0 0,-1 0-1 0 0,1 0 1 0 0,-1-1-1 0 0,0 1 1 0 0,1-1 0 0 0,-1 0-1 0 0,5-2 1 0 0,-4 2-52 0 0,-3 0-114 0 0,1 1 32 0 0,0-1-1 0 0,-1 0 1 0 0,1 0-1 0 0,0 0 1 0 0,-1 0-1 0 0,1 0 1 0 0,0 0-1 0 0,-1-1 0 0 0,1 1 1 0 0,-1 0-1 0 0,0-1 1 0 0,0 1-1 0 0,2-3 1 0 0,1-1-767 0 0,4-4-516 0 0,-1-4-11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1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9792 0 0,'0'0'446'0'0,"0"0"-10"0"0,0 0-154 0 0,0 0 383 0 0,0 0 198 0 0,0 0 38 0 0,0 0-14 0 0,2 1-99 0 0,5 2-433 0 0,-1 0 0 0 0,0 0 0 0 0,-1 1 0 0 0,1 0 0 0 0,-1 0 0 0 0,1 1 0 0 0,-1-1 0 0 0,8 10 0 0 0,10 10 156 0 0,-18-20-434 0 0,-2-1-32 0 0,0-1 0 0 0,0 0 0 0 0,-1 1-1 0 0,1-1 1 0 0,-1 1 0 0 0,0 0 0 0 0,0 0 0 0 0,0 0 0 0 0,0 0 0 0 0,0 0 0 0 0,-1 0 0 0 0,1 1 0 0 0,1 4-1 0 0,13 44 463 0 0,-10-36-386 0 0,-1 0 0 0 0,0 0 0 0 0,-1 1 0 0 0,-1 0-1 0 0,1 26 1 0 0,-4-38-103 0 0,1 7 12 0 0,-1-1 0 0 0,-1 0 0 0 0,0 0 0 0 0,0 0 0 0 0,-5 17 0 0 0,-3 8 231 0 0,8-30-172 0 0,0 0 0 0 0,0 1 0 0 0,-1-1 0 0 0,0 0-1 0 0,-5 10 1 0 0,-1-2 18 0 0,-1-1 0 0 0,-17 19-1 0 0,19-25-106 0 0,-1 3-474 0 0,-1-1 0 0 0,-1 0 0 0 0,1 0-1 0 0,-2-1 1 0 0,1 0 0 0 0,-18 9-1 0 0,12-8-6356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1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3224 0 0,'0'0'143'0'0,"-6"0"26"0"0,-1 0 235 0 0,5 0 1690 0 0,2 0 718 0 0,0 0 136 0 0,0 0-265 0 0,0 0-1219 0 0,0 0-538 0 0,0 0-107 0 0,0 0-75 0 0,0 0-241 0 0,10-1-163 0 0,0 0 0 0 0,0 0 0 0 0,12-4 0 0 0,23-3-138 0 0,128-13 62 0 0,-82 8-373 0 0,-82 11 105 0 0,1 0-675 0 0,-4 1-4800 0 0,-6 1 119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1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5528 0 0,'0'0'249'0'0,"0"0"-1"0"0,0 2-156 0 0,0 4 256 0 0,0-5 1405 0 0,0-1 617 0 0,6 9 5103 0 0,1-6-7156 0 0,1 0 1 0 0,1 0 0 0 0,-1-1-1 0 0,0 0 1 0 0,1 0 0 0 0,10 0-1 0 0,-11 0-116 0 0,9-1-66 0 0,0-1 0 0 0,0 0 1 0 0,24-4-1 0 0,-23 3-106 0 0,7-1-56 0 0,-12 1-356 0 0,0 0-1 0 0,22-6 1 0 0,6 1-2400 0 0,-25 3 1344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2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12464 0 0,'0'0'572'0'0,"0"0"-11"0"0,-1 2-364 0 0,-3 5 78 0 0,0 1-1 0 0,1 0 1 0 0,0 0 0 0 0,0 0-1 0 0,1 0 1 0 0,0 1 0 0 0,0-1-1 0 0,0 10 1 0 0,0 12 206 0 0,3 31 1 0 0,0-17-8 0 0,4 58 585 0 0,1 30 258 0 0,-4-67-934 0 0,0 14-3048 0 0,-2-86-3788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2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4 362 11376 0 0,'-1'-3'113'0'0,"1"0"-1"0"0,-1 1 1 0 0,0-1 0 0 0,1 0 0 0 0,0 0 0 0 0,0 0 0 0 0,0 0 0 0 0,0 0-1 0 0,0 0 1 0 0,1-5 0 0 0,1-14-122 0 0,5-46 1537 0 0,-6 58-1307 0 0,1 0 1 0 0,0 0-1 0 0,1 0 1 0 0,0 0 0 0 0,6-10-1 0 0,25-46 400 0 0,-29 58-611 0 0,1 0 0 0 0,0 1 0 0 0,0 0 0 0 0,1 0-1 0 0,0 0 1 0 0,0 1 0 0 0,1 0 0 0 0,0 0 0 0 0,0 1 0 0 0,0 0 0 0 0,0 1-1 0 0,1 0 1 0 0,0 0 0 0 0,0 0 0 0 0,0 1 0 0 0,0 1 0 0 0,15-3 0 0 0,-19 5 0 0 0,0-1 0 0 0,-1 1 0 0 0,1 1 0 0 0,0-1 1 0 0,0 1-1 0 0,-1-1 0 0 0,1 1 0 0 0,-1 1 1 0 0,1-1-1 0 0,-1 1 0 0 0,1-1 0 0 0,4 4 0 0 0,-7-4 0 0 0,1 1 0 0 0,-1-1-1 0 0,0 1 1 0 0,0 0 0 0 0,0-1-1 0 0,0 1 1 0 0,0 0 0 0 0,-1 0-1 0 0,1 0 1 0 0,0 1-1 0 0,-1-1 1 0 0,0 0 0 0 0,1 1-1 0 0,-1-1 1 0 0,0 0 0 0 0,0 1-1 0 0,0-1 1 0 0,-1 1 0 0 0,1 0-1 0 0,-1-1 1 0 0,1 1 0 0 0,-1 5-1 0 0,0-1 29 0 0,-1-1 0 0 0,0 1-1 0 0,-1 0 1 0 0,1 0 0 0 0,-1 0-1 0 0,-1-1 1 0 0,1 1 0 0 0,-1-1 0 0 0,0 1-1 0 0,-6 8 1 0 0,-4 4 241 0 0,-28 32 0 0 0,-27 21 176 0 0,48-52-298 0 0,-40 32 1 0 0,9-10-9 0 0,36-29-62 0 0,14-13-23 0 0,1 0 14 0 0,0 0 49 0 0,0 0 22 0 0,0 0 3 0 0,1 2 12 0 0,2 1-96 0 0,0-1 1 0 0,0 1-1 0 0,0-1 0 0 0,1 0 0 0 0,-1 0 0 0 0,1 0 0 0 0,-1 0 0 0 0,1-1 0 0 0,-1 0 0 0 0,7 2 0 0 0,18 9 181 0 0,-17-6-226 0 0,-1 0-1 0 0,0 1 1 0 0,0 1 0 0 0,0 0 0 0 0,-1 0 0 0 0,0 1-1 0 0,-1 0 1 0 0,0 0 0 0 0,13 20 0 0 0,10 24 29 0 0,-31-51-164 0 0,0-2-16 0 0,0 0-174 0 0,0 0-754 0 0,0 0-332 0 0,0 0-67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2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10680 0 0,'0'-1'33'0'0,"0"1"1"0"0,0-1 0 0 0,0 0 0 0 0,0 1-1 0 0,1-1 1 0 0,-1 0 0 0 0,0 1 0 0 0,0-1-1 0 0,1 1 1 0 0,-1-1 0 0 0,0 0 0 0 0,1 1 0 0 0,-1-1-1 0 0,1 1 1 0 0,-1-1 0 0 0,1 1 0 0 0,-1-1-1 0 0,1 1 1 0 0,-1 0 0 0 0,1-1 0 0 0,-1 1-1 0 0,1-1 1 0 0,0 1 0 0 0,-1 0 0 0 0,1 0-1 0 0,0-1 1 0 0,-1 1 0 0 0,1 0 0 0 0,0 0-1 0 0,-1 0 1 0 0,1 0 0 0 0,0 0 0 0 0,-1 0-1 0 0,1 0 1 0 0,0 0 0 0 0,-1 0 0 0 0,1 0-1 0 0,1 0 1 0 0,31 6 1443 0 0,-29-5-841 0 0,11 2-81 0 0,0 0-1 0 0,0-2 1 0 0,0 1 0 0 0,0-2-1 0 0,0 0 1 0 0,16-3-1 0 0,-25 2-538 0 0,-1-1 0 0 0,1 0 0 0 0,0-1 0 0 0,-1 1 0 0 0,1-1-1 0 0,-1 0 1 0 0,0 0 0 0 0,7-6 0 0 0,13-7 44 0 0,-21 13-66 0 0,0 1 0 0 0,0-1-1 0 0,0 1 1 0 0,0-1 0 0 0,6-6 0 0 0,-9 7-2 0 0,1 1 0 0 0,-1-1 0 0 0,0 0 0 0 0,0 1 1 0 0,0-1-1 0 0,0 0 0 0 0,0 0 0 0 0,-1 0 0 0 0,1 0 0 0 0,0 0 1 0 0,-1 1-1 0 0,0-1 0 0 0,1 0 0 0 0,-1 0 0 0 0,0-3 0 0 0,0-3 8 0 0,-1-11 0 0 0,-4 9 0 0 0,3 9 10 0 0,0-1-1 0 0,0 0 1 0 0,0 0-1 0 0,0 1 1 0 0,0-1-1 0 0,-1 1 1 0 0,1 0-1 0 0,0 0 1 0 0,-1 0-1 0 0,1 0 0 0 0,-1 0 1 0 0,0 0-1 0 0,1 1 1 0 0,-1-1-1 0 0,1 1 1 0 0,-1 0-1 0 0,0-1 1 0 0,1 1-1 0 0,-1 1 1 0 0,0-1-1 0 0,1 0 0 0 0,-5 1 1 0 0,-1 1 74 0 0,-1 0-1 0 0,1 1 1 0 0,0-1 0 0 0,0 1 0 0 0,-13 8-1 0 0,10-4 115 0 0,0 0 0 0 0,-10 10-1 0 0,-1 1 162 0 0,12-10-211 0 0,0 0-1 0 0,0 0 0 0 0,1 1 1 0 0,0 1-1 0 0,0-1 0 0 0,1 1 1 0 0,-9 14-1 0 0,16-20-75 0 0,-1 0 0 0 0,1 0 0 0 0,0 0 0 0 0,-1 0 0 0 0,2 0 0 0 0,-1 0 1 0 0,0 0-1 0 0,1 0 0 0 0,0 0 0 0 0,0 0 0 0 0,0 0 0 0 0,0 0 0 0 0,1 0 0 0 0,-1 0 0 0 0,1 0 0 0 0,0 0 0 0 0,1 0 0 0 0,2 6 0 0 0,-3-8-32 0 0,0 0-1 0 0,1 0 1 0 0,0 0-1 0 0,-1 0 0 0 0,1 0 1 0 0,0 0-1 0 0,0 0 1 0 0,0-1-1 0 0,1 1 0 0 0,-1-1 1 0 0,0 0-1 0 0,0 1 1 0 0,1-1-1 0 0,-1 0 0 0 0,1 0 1 0 0,-1 0-1 0 0,5 0 1 0 0,4 1 130 0 0,0-1 0 0 0,-1 0 0 0 0,14-1 1 0 0,-14 0-46 0 0,198-4-2030 0 0,-203 3 1098 0 0,0 1-1 0 0,-1-1 1 0 0,1-1 0 0 0,0 1-1 0 0,0-1 1 0 0,7-4 0 0 0,-10 5 650 0 0,2 0-1577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6:5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22 7344 0 0,'-2'0'332'0'0,"-4"0"-245"0"0,0-1 1 0 0,-1 0-1 0 0,1-1 0 0 0,-6-2 1 0 0,-21-3 709 0 0,18 5 76 0 0,5 0 134 0 0,-1 1 0 0 0,-17 0-1 0 0,25 1-840 0 0,-1 0 0 0 0,0 1-1 0 0,1 0 1 0 0,-1-1-1 0 0,1 1 1 0 0,-1 1-1 0 0,1-1 1 0 0,-1 0 0 0 0,1 1-1 0 0,0 0 1 0 0,-6 3-1 0 0,3 0-31 0 0,1-1 0 0 0,-1 1-1 0 0,1 0 1 0 0,0 0 0 0 0,0 1-1 0 0,1 0 1 0 0,0 0 0 0 0,0 0-1 0 0,0 0 1 0 0,-4 8 0 0 0,1 2 54 0 0,-1 0 1 0 0,2 0-1 0 0,0 1 1 0 0,1 0-1 0 0,-5 25 0 0 0,2 9 188 0 0,3-28-136 0 0,2 1-1 0 0,-2 25 1 0 0,5-36-138 0 0,3 51 405 0 0,-2-57-451 0 0,0 0 0 0 0,0-1 0 0 0,1 1 0 0 0,0-1 0 0 0,0 1-1 0 0,1-1 1 0 0,3 8 0 0 0,-3-11-34 0 0,-1 0 0 0 0,0 0 0 0 0,1 0 0 0 0,-1-1 0 0 0,1 1 0 0 0,0-1 0 0 0,0 1 1 0 0,0-1-1 0 0,0 0 0 0 0,0 0 0 0 0,0-1 0 0 0,0 1 0 0 0,1 0 0 0 0,-1-1 0 0 0,1 0 0 0 0,-1 0 0 0 0,1 0 0 0 0,0 0 0 0 0,7 0 0 0 0,-4-1 10 0 0,1 0-1 0 0,-1 0 0 0 0,0 0 1 0 0,1-1-1 0 0,-1 0 1 0 0,1 0-1 0 0,-1-1 1 0 0,13-5-1 0 0,-3 1 31 0 0,0-2-1 0 0,0 0 1 0 0,-1 0 0 0 0,0-2-1 0 0,-1 0 1 0 0,0-1 0 0 0,16-14-1 0 0,-17 11-60 0 0,18-18-18 0 0,-25 27 65 0 0,-6 4-6158 0 0,-4 12-203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2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3224 0 0,'0'0'143'0'0,"0"0"210"0"0,0 0 780 0 0,0 0 342 0 0,0 0 70 0 0,-1 2-126 0 0,-9 16-463 0 0,2 0 0 0 0,0 1 0 0 0,-9 37 0 0 0,-1 0 56 0 0,11-32-552 0 0,1 0 0 0 0,-3 26 0 0 0,0 0 128 0 0,4-21-154 0 0,0 1 1 0 0,0 51-1 0 0,4-16 94 0 0,-1-34-193 0 0,5 60 1 0 0,33 112 1249 0 0,15-41-438 0 0,-16-71-336 0 0,-34-89-739 0 0,-1-2-10 0 0,0 0-106 0 0,0 0-156 0 0,0 0-537 0 0,0 0-235 0 0,0 0-1181 0 0,0 0-4544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2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5064 0 0,'0'0'389'0'0,"0"0"-40"0"0,0 0 761 0 0,0 0 360 0 0,0 0 70 0 0,0 0-122 0 0,0 0-586 0 0,0 2-258 0 0,-6 55 1608 0 0,6 78 291 0 0,-1 25-981 0 0,2-40-6532 0 0,-1-120-925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2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3224 0 0,'0'0'624'0'0,"0"0"1410"0"0,0 0 617 0 0,0 0 124 0 0,0 0-241 0 0,0 0-1126 0 0,2-1-493 0 0,12-3 820 0 0,-9 3-1544 0 0,0-1 0 0 0,0 0 0 0 0,0 0 0 0 0,6-3 0 0 0,-6 2-73 0 0,1 1 0 0 0,0-1 1 0 0,0 1-1 0 0,0 0 0 0 0,8-1 0 0 0,14-5 85 0 0,18-11-85 0 0,2 2-1 0 0,51-11 0 0 0,-90 26-103 0 0,32-9-1540 0 0,-40 11 1001 0 0,-1 0 12 0 0,0 0 7 0 0,0 0 2 0 0,0 0 7 0 0,0-2 28 0 0,0 0 353 0 0,0-1 1 0 0,0 1-1 0 0,1-1 1 0 0,-1 1-1 0 0,1 0 0 0 0,-1-1 1 0 0,1 1-1 0 0,0 0 1 0 0,0-1-1 0 0,0 1 0 0 0,0 0 1 0 0,0 0-1 0 0,1 0 1 0 0,-1 0-1 0 0,4-4 1 0 0,-4 5 40 0 0,0 0 0 0 0,0-1 0 0 0,0 1 0 0 0,0-1 0 0 0,0 0 0 0 0,-1 1 0 0 0,1-1 0 0 0,-1 0 0 0 0,1 1 0 0 0,-1-1 0 0 0,1 0 0 0 0,-1 0 0 0 0,0 1 0 0 0,0-1 0 0 0,0 0 0 0 0,0 0 0 0 0,0 1 0 0 0,0-1 0 0 0,0 0 0 0 0,-1 0 0 0 0,0-2 0 0 0,-1-17-107 0 0,2 20 245 0 0,0-1 1 0 0,0 1 0 0 0,0-1 0 0 0,0 1 0 0 0,0-1-1 0 0,1 0 1 0 0,-1 1 0 0 0,1-1 0 0 0,-1 1-1 0 0,1 0 1 0 0,0-1 0 0 0,-1 1 0 0 0,1-1 0 0 0,1-1-1 0 0,2-6 1118 0 0,-4 8-604 0 0,0 1 21 0 0,0 0 2 0 0,0 0-24 0 0,0 0-101 0 0,0 0-40 0 0,0 3-10 0 0,4 223 1711 0 0,-3-208-1970 0 0,1 0 0 0 0,0 0-1 0 0,6 19 1 0 0,-4-20-52 0 0,0 0 1 0 0,-2 0-1 0 0,1 19 0 0 0,-3-33-164 0 0,0-1 12 0 0,0-1-1 0 0,0 1 1 0 0,0 0-1 0 0,0 0 1 0 0,0 0 0 0 0,0 0-1 0 0,0-1 1 0 0,1 1-1 0 0,-1 0 1 0 0,1 0-1 0 0,-1 0 1 0 0,1-1 0 0 0,0 1-1 0 0,1 2 1 0 0,-11-7-803 0 0,-2-2-732 0 0,10 4-11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2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13448 0 0,'0'0'298'0'0,"0"0"46"0"0,0 0 24 0 0,0 0-37 0 0,0 0-108 0 0,0 0 334 0 0,0 0 167 0 0,0 0 38 0 0,3-1-59 0 0,27-16 189 0 0,-24 13-765 0 0,1 0 0 0 0,-1 0 0 0 0,1 1 0 0 0,11-4 0 0 0,7 0 85 0 0,1 2 1 0 0,39-2-1 0 0,67-13-28 0 0,-90 12-71 0 0,1 2 0 0 0,44-1 0 0 0,-84 7-48 0 0,-3 0 7 0 0,0 0-7 0 0,3-3-1 0 0,-3 3-80 0 0,0 0-325 0 0,0 0-102 0 0,0 0-1235 0 0,0 0-4923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2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3224 0 0,'0'0'411'0'0,"0"0"514"0"0,0 0 224 0 0,0 0 47 0 0,0 0-36 0 0,0 0-193 0 0,0 0-82 0 0,1 2-18 0 0,-1-2-739 0 0,0 0 1 0 0,0 1-1 0 0,0-1 0 0 0,0 0 1 0 0,0 0-1 0 0,0 1 1 0 0,0-1-1 0 0,0 0 0 0 0,0 0 1 0 0,0 1-1 0 0,0-1 1 0 0,0 0-1 0 0,0 0 1 0 0,1 1-1 0 0,-1-1 0 0 0,0 0 1 0 0,0 0-1 0 0,0 1 1 0 0,0-1-1 0 0,1 0 0 0 0,-1 0 1 0 0,0 0-1 0 0,0 1 1 0 0,0-1-1 0 0,1 0 1 0 0,-1 0-1 0 0,0 0 0 0 0,0 0 1 0 0,1 0-1 0 0,-1 1 1 0 0,0-1-1 0 0,0 0 0 0 0,1 0 1 0 0,-1 0-1 0 0,0 0 1 0 0,1 0-1 0 0,9-10 4015 0 0,-7 6-5138 0 0,27-37 2112 0 0,-24 33-1107 0 0,-1 0 20 0 0,-1 2-23 0 0,-1 0 0 0 0,1 1 0 0 0,0 0 0 0 0,0 0-1 0 0,0 0 1 0 0,1 0 0 0 0,9-6 0 0 0,1 0-9 0 0,-12 8 8 0 0,0 1 0 0 0,1-1 0 0 0,-1 1 0 0 0,1 0 0 0 0,-1 0 0 0 0,1 0 0 0 0,0 0 0 0 0,0 1 0 0 0,0-1 0 0 0,5 0 0 0 0,0 4 5 0 0,-7-1-6 0 0,1 0-1 0 0,0 1 0 0 0,-1-1 1 0 0,1 1-1 0 0,-1 0 1 0 0,0 0-1 0 0,0 0 1 0 0,0 0-1 0 0,0 0 1 0 0,0 0-1 0 0,0 0 1 0 0,2 5-1 0 0,-1-3-5 0 0,0 0 1 0 0,-1 1-1 0 0,0-1 0 0 0,0 1 0 0 0,3 9 0 0 0,-4-11 1 0 0,0 0 0 0 0,0 0 0 0 0,0 0 0 0 0,1 0 0 0 0,-1 0-1 0 0,1-1 1 0 0,0 1 0 0 0,-1-1 0 0 0,1 1 0 0 0,3 1 0 0 0,23 22 115 0 0,-22-21-38 0 0,3 5 26 0 0,-9-10-100 0 0,1 1 0 0 0,-1 0-1 0 0,1-1 1 0 0,-1 1 0 0 0,1 0 0 0 0,-1-1-1 0 0,1 1 1 0 0,0-1 0 0 0,-1 1-1 0 0,1-1 1 0 0,0 1 0 0 0,-1-1 0 0 0,2 1-1 0 0,1 0 13 0 0,-1 0 0 0 0,1 0-1 0 0,0-1 1 0 0,-1 1 0 0 0,1-1 0 0 0,0 1-1 0 0,0-1 1 0 0,0 0 0 0 0,-1 0-1 0 0,1-1 1 0 0,0 1 0 0 0,3-1 0 0 0,39-12 274 0 0,-21 6-184 0 0,-13 4-92 0 0,-4 2-3 0 0,-1 0 0 0 0,0-1 0 0 0,1 0 0 0 0,-1-1 0 0 0,0 1 0 0 0,9-6-1 0 0,1-1-9 0 0,-14 8 0 0 0,0 0 0 0 0,0 0 0 0 0,0 0 0 0 0,-1-1 0 0 0,1 1 0 0 0,0 0 0 0 0,0-1 0 0 0,-1 1 0 0 0,3-2 0 0 0,-3-1-2 0 0,-1 3-1 0 0,0 0 0 0 0,1 0-1 0 0,-1 1 1 0 0,0-1 0 0 0,1 0 0 0 0,-1 0-1 0 0,1 1 1 0 0,-1-1 0 0 0,1 0 0 0 0,-1 1 0 0 0,1-1-1 0 0,-1 1 1 0 0,1-1 0 0 0,0 1 0 0 0,-1-1-1 0 0,1 1 1 0 0,0-1 0 0 0,-1 1 0 0 0,1-1 0 0 0,0 1-1 0 0,1-1 1 0 0,0 0-369 0 0,-2 1-96 0 0,0 0-813 0 0,0 0-3374 0 0,0 0-1447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2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9072 0 0,'0'0'413'0'0,"0"0"-10"0"0,-5 5 1449 0 0,0 0-1472 0 0,1-1 1 0 0,-1 1-1 0 0,1 0 1 0 0,0 0 0 0 0,1 0-1 0 0,-1 1 1 0 0,-3 7-1 0 0,-17 45 1191 0 0,18-41-1180 0 0,0 0 111 0 0,-4 29 0 0 0,-3 8 125 0 0,10-45-526 0 0,1 0 1 0 0,1 0-1 0 0,0 0 1 0 0,0 0-1 0 0,0 0 0 0 0,1 0 1 0 0,1 0-1 0 0,0 0 1 0 0,0 0-1 0 0,0 0 1 0 0,1 0-1 0 0,5 13 0 0 0,-6-20-82 0 0,0 0 0 0 0,1 0-1 0 0,-1-1 1 0 0,0 1 0 0 0,1 0-1 0 0,-1-1 1 0 0,1 1-1 0 0,-1-1 1 0 0,1 0 0 0 0,0 1-1 0 0,0-1 1 0 0,-1 0 0 0 0,1 0-1 0 0,0 0 1 0 0,0 0 0 0 0,0 0-1 0 0,0-1 1 0 0,0 1-1 0 0,0-1 1 0 0,0 1 0 0 0,1-1-1 0 0,-1 0 1 0 0,0 1 0 0 0,0-1-1 0 0,3-1 1 0 0,6 1-111 0 0,-1-1 0 0 0,1 0 0 0 0,16-4-1 0 0,-18 3-370 0 0,1 0-1 0 0,-1-1 0 0 0,0 0 1 0 0,0 0-1 0 0,0-1 0 0 0,0 0 1 0 0,10-7-1 0 0,6-3-1312 0 0,-7 1-14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2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9728 0 0,'0'0'446'0'0,"0"0"-10"0"0,0 0-160 0 0,0 0 362 0 0,0 2 186 0 0,11 33 1410 0 0,-9-25-1827 0 0,1 1 0 0 0,6 14 1 0 0,-6-19-309 0 0,-1 1 1 0 0,1 0-1 0 0,-1 0 1 0 0,-1 0-1 0 0,1 0 1 0 0,0 15-1 0 0,-4 44 378 0 0,0-19 27 0 0,2-46-298 0 0,-1 1-19 0 0,-3 7-83 0 0,3-7 15 0 0,1-2 102 0 0,0 0 20 0 0,1-1-203 0 0,-1 0 0 0 0,1 0-1 0 0,0 0 1 0 0,-1 0-1 0 0,1 0 1 0 0,-1 0-1 0 0,1-1 1 0 0,-1 1-1 0 0,0 0 1 0 0,1 0-1 0 0,-1-1 1 0 0,0 1-1 0 0,0 0 1 0 0,0 0 0 0 0,0-2-1 0 0,0 0 32 0 0,2-7 26 0 0,0 0 0 0 0,1 1 0 0 0,0-1 0 0 0,1 0 0 0 0,7-13 0 0 0,29-45 4 0 0,-31 54-87 0 0,-3 5 60 0 0,0 0 1 0 0,0 0-1 0 0,1 0 0 0 0,15-14 0 0 0,-12 10 18 0 0,-8 10-47 0 0,0 1 1 0 0,-1-1 0 0 0,1 1-1 0 0,1 0 1 0 0,-1-1-1 0 0,3-1 1 0 0,4 0-31 0 0,6 3-13 0 0,-13 0-17 0 0,1 0-1 0 0,-1 1 0 0 0,1 0 1 0 0,0-1-1 0 0,-1 1 0 0 0,1 0 1 0 0,0 1-1 0 0,-1-1 0 0 0,1 0 1 0 0,-1 1-1 0 0,1-1 0 0 0,0 1 1 0 0,-1 0-1 0 0,1 0 0 0 0,3 2 0 0 0,3 1-329 0 0,-8-3-56 0 0,3-3-238 0 0,-3 2 519 0 0,-1 0 0 0 0,1 0 0 0 0,-1 0 1 0 0,1 0-1 0 0,-1 0 0 0 0,0 0 0 0 0,1-1 0 0 0,-1 1 0 0 0,1 0 0 0 0,-1 0 0 0 0,1 0 0 0 0,-1 0 0 0 0,0-1 0 0 0,1 1 0 0 0,-1 0 0 0 0,0 0 0 0 0,1-1 0 0 0,-1 1 0 0 0,1-1 0 0 0,0-1-262 0 0,0-1 1 0 0,0 0-1 0 0,0 1 0 0 0,0-1 0 0 0,0 0 0 0 0,-1 0 0 0 0,1-4 1 0 0,0 3-35 0 0,-1 0-1372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2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5064 0 0,'3'-4'8782'0'0,"11"0"-5708"0"0,21-5-3412 0 0,-26 7 1449 0 0,19-3-609 0 0,35-3 1 0 0,9-2-250 0 0,-54 8-210 0 0,33-8-36 0 0,-49 9-86 0 0,-2 1-37 0 0,0 0-11 0 0,0 0-22 0 0,0 0-90 0 0,0 0-38 0 0,0 0-10 0 0,0 0-39 0 0,0 0-165 0 0,0 0-75 0 0,0 0-976 0 0,0 0-3860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2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9528 0 0,'0'0'216'0'0,"0"0"32"0"0,0 0 10 0 0,2-1-34 0 0,-1 1-109 0 0,0-1-1 0 0,0 0 0 0 0,0 1 1 0 0,0 0-1 0 0,0-1 1 0 0,0 1-1 0 0,1 0 0 0 0,-1 0 1 0 0,0 0-1 0 0,0-1 1 0 0,0 1-1 0 0,1 0 0 0 0,-1 1 1 0 0,0-1-1 0 0,0 0 0 0 0,0 0 1 0 0,0 0-1 0 0,1 1 1 0 0,-1-1-1 0 0,0 0 0 0 0,0 1 1 0 0,0-1-1 0 0,0 1 0 0 0,0 0 1 0 0,0-1-1 0 0,0 1 1 0 0,0 0-1 0 0,0 0 0 0 0,1 0 1 0 0,5 5 204 0 0,0-2-36 0 0,-1 1 1 0 0,1 0-1 0 0,-1 0 1 0 0,0 1-1 0 0,-1 0 0 0 0,0 0 1 0 0,0 0-1 0 0,7 10 0 0 0,-1 4 169 0 0,-7-14-305 0 0,0 1-1 0 0,0 0 1 0 0,-1-1 0 0 0,0 1 0 0 0,0 0 0 0 0,-1 0 0 0 0,0 0 0 0 0,0 1 0 0 0,1 13-1 0 0,-3-10 3 0 0,1 9 135 0 0,-2 0 0 0 0,-4 30-1 0 0,-3-1 51 0 0,6-29-113 0 0,-8 32 0 0 0,8-46-188 0 0,-2 11 13 0 0,-1 0 0 0 0,-1 0-1 0 0,0-1 1 0 0,-1 1-1 0 0,-1-1 1 0 0,-10 15-1 0 0,5-12-41 0 0,11-15-249 0 0,-1 0 1 0 0,1 0 0 0 0,-1 0-1 0 0,0-1 1 0 0,0 1-1 0 0,0-1 1 0 0,-1 1 0 0 0,1-1-1 0 0,-1 0 1 0 0,0 0 0 0 0,-5 2-1 0 0,6-3-73 0 0,-1 0 0 0 0,0 0 0 0 0,0-1 0 0 0,-6 3 0 0 0,8-4 140 0 0,0 0 0 0 0,0 0 0 0 0,0 0 0 0 0,0 0 1 0 0,0 0-1 0 0,0 0 0 0 0,0-1 0 0 0,-4-1 1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3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3224 0 0,'0'0'607'0'0,"0"0"1338"0"0,0 0 587 0 0,0 0 116 0 0,0 0-206 0 0,0 0-976 0 0,0 0-434 0 0,1 1-83 0 0,0 2-827 0 0,1 0 0 0 0,-1-1 0 0 0,1 1 0 0 0,0-1 0 0 0,0 0-1 0 0,0 0 1 0 0,0 1 0 0 0,0-1 0 0 0,0-1 0 0 0,0 1 0 0 0,1 0 0 0 0,-1 0 0 0 0,1-1 0 0 0,4 3 0 0 0,-2-3-40 0 0,0 1 0 0 0,0-1 0 0 0,0 0 0 0 0,0 0 0 0 0,0 0 0 0 0,0-1 0 0 0,10 0 0 0 0,4-2 1 0 0,1-1 0 0 0,-1 0 0 0 0,29-10 0 0 0,-35 9 86 0 0,19-5-82 0 0,50-22 0 0 0,-70 25-89 0 0,0 0 0 0 0,0-1 0 0 0,-1 0 0 0 0,0-1 0 0 0,0 0 0 0 0,18-19 0 0 0,-26 23-37 0 0,-1 0-1 0 0,1 0 0 0 0,-1 0 0 0 0,0 0 0 0 0,0-1 0 0 0,0 1 0 0 0,-1 0 0 0 0,0-1 0 0 0,1 0 1 0 0,-2 1-1 0 0,1-1 0 0 0,0 0 0 0 0,-1 1 0 0 0,0-1 0 0 0,0 0 0 0 0,-1 0 0 0 0,1 1 0 0 0,-1-1 1 0 0,0 0-1 0 0,0 1 0 0 0,0-1 0 0 0,-1 1 0 0 0,-2-6 0 0 0,1 7 39 0 0,1 1 1 0 0,-1 0-1 0 0,0 0 0 0 0,1 0 0 0 0,-1 1 0 0 0,0-1 1 0 0,0 0-1 0 0,0 1 0 0 0,0 0 0 0 0,-1 0 1 0 0,1 0-1 0 0,-5-1 0 0 0,-6-2 0 0 0,10 3 3 0 0,-1 0 0 0 0,1 0 0 0 0,-1 0 0 0 0,0 1 0 0 0,1 0 0 0 0,-1 0 0 0 0,1 0 0 0 0,-8 1 0 0 0,-36 9 84 0 0,38-8-62 0 0,-1 1 49 0 0,0 1-1 0 0,0 0 0 0 0,0 0 1 0 0,0 1-1 0 0,1 1 0 0 0,0 0 0 0 0,0 0 1 0 0,-14 12-1 0 0,6-1 100 0 0,0 0 1 0 0,-30 38-1 0 0,43-48-122 0 0,0 0-1 0 0,1 1 0 0 0,-1-1 0 0 0,1 1 1 0 0,1 0-1 0 0,0 0 0 0 0,0 1 0 0 0,1-1 1 0 0,-3 15-1 0 0,3-11 89 0 0,1 0-1 0 0,1 0 1 0 0,0 1-1 0 0,0-1 1 0 0,1 0 0 0 0,4 16-1 0 0,-4-23-107 0 0,1-1-1 0 0,-1 1 1 0 0,1-1-1 0 0,0 1 0 0 0,1-1 1 0 0,-1 0-1 0 0,1 0 1 0 0,0 0-1 0 0,0 0 0 0 0,0 0 1 0 0,1-1-1 0 0,-1 0 1 0 0,1 1-1 0 0,0-1 0 0 0,-1 0 1 0 0,2-1-1 0 0,6 5 1 0 0,-2-3-18 0 0,0 1 0 0 0,0-2 1 0 0,1 1-1 0 0,-1-1 0 0 0,1-1 1 0 0,-1 0-1 0 0,20 2 0 0 0,-5-3-182 0 0,0-1 0 0 0,0-1 0 0 0,0-1-1 0 0,0-1 1 0 0,38-10 0 0 0,-50 9-573 0 0,0 0 1 0 0,17-9-1 0 0,-27 13 525 0 0,0-1 1 0 0,-1 0-1 0 0,1 0 0 0 0,0 0 1 0 0,0 0-1 0 0,-1 0 1 0 0,1-1-1 0 0,-1 1 0 0 0,1 0 1 0 0,-1-1-1 0 0,1 1 0 0 0,-1-1 1 0 0,0 1-1 0 0,0-1 1 0 0,0 0-1 0 0,0 0 0 0 0,0 1 1 0 0,0-1-1 0 0,0 0 0 0 0,0 0 1 0 0,0-3-1 0 0,-1 1-1476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1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8840 0 0,'0'0'197'0'0,"0"0"24"0"0,0 0 19 0 0,2 0-29 0 0,19 0-39 0 0,1 1 1 0 0,-1 1-1 0 0,25 5 0 0 0,-26-4 65 0 0,0-1 0 0 0,1-1-1 0 0,-1-1 1 0 0,39-4-1 0 0,-25 1-109 0 0,77-14 220 0 0,-110 17-345 0 0,37-10 56 0 0,-29 7-35 0 0,0 1 0 0 0,0 0 1 0 0,1 0-1 0 0,17-1 1 0 0,16 3-24 0 0,-31-2-245 0 0,-8 2 2830 0 0,-8 10-1448 0 0,-16 21-1413 0 0,15-25 266 0 0,1 1-1 0 0,0-1 1 0 0,0 1-1 0 0,0 0 1 0 0,1 0-1 0 0,-3 9 1 0 0,-3 7 10 0 0,-3 8 0 0 0,10-19-6 0 0,-4 19 32 0 0,-2 0 0 0 0,-12 30 0 0 0,-45 139 487 0 0,64-198-482 0 0,0 0 1 0 0,1 1 0 0 0,-1-1-1 0 0,0 0 1 0 0,0 0-1 0 0,0 0 1 0 0,0 0-1 0 0,0 0 1 0 0,-1 0-1 0 0,1 0 1 0 0,0-1 0 0 0,-1 1-1 0 0,0 0 1 0 0,-1 1-1 0 0,1-2 142 0 0,-5-1 218 0 0,5 0-333 0 0,1 0-1 0 0,-1-1 1 0 0,0 1 0 0 0,1 0-1 0 0,-1-1 1 0 0,0 1 0 0 0,1-1-1 0 0,-1 0 1 0 0,1 1-1 0 0,-1-1 1 0 0,1 0 0 0 0,0 0-1 0 0,-1 0 1 0 0,1 0-1 0 0,0 0 1 0 0,-1 0 0 0 0,1-1-1 0 0,0 1 1 0 0,0 0 0 0 0,0 0-1 0 0,-1-3 1 0 0,-3-4 148 0 0,1 0 0 0 0,1 0 0 0 0,-4-10 0 0 0,-1-3 94 0 0,-5-3 10 0 0,-21-31 0 0 0,-2-5-321 0 0,-4 0 179 0 0,32 49-170 0 0,-1-1 0 0 0,0 1 0 0 0,0 1-1 0 0,-1 0 1 0 0,-1 0 0 0 0,-15-11-1 0 0,21 18 12 0 0,-1 1-1 0 0,1-1 0 0 0,-1 1 0 0 0,1 0 1 0 0,-1 0-1 0 0,0 1 0 0 0,0-1 0 0 0,0 1 1 0 0,0 1-1 0 0,-12-1 0 0 0,12 1 51 0 0,1 0-65 0 0,4 0-71 0 0,1 0-104 0 0,0 0-409 0 0,1 1 323 0 0,-1 0-1 0 0,0-1 1 0 0,1 1-1 0 0,-1 0 0 0 0,1 0 1 0 0,-1 0-1 0 0,1-1 0 0 0,0 1 1 0 0,-1 0-1 0 0,1-1 1 0 0,0 1-1 0 0,-1 0 0 0 0,1-1 1 0 0,0 1-1 0 0,0-1 0 0 0,0 1 1 0 0,-1-1-1 0 0,1 0 1 0 0,0 1-1 0 0,1-1 0 0 0,0 1-655 0 0,13 8-4637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3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12496 0 0,'0'0'572'0'0,"0"0"-11"0"0,0 0-290 0 0,2 2 126 0 0,17 9 373 0 0,27 18 523 0 0,-24-15-897 0 0,-17-12-313 0 0,-1 0 1 0 0,-1 0-1 0 0,1 1 0 0 0,0-1 0 0 0,-1 1 0 0 0,1 0 1 0 0,-1 0-1 0 0,0 0 0 0 0,0 0 0 0 0,4 6 0 0 0,8 22 189 0 0,-13-15-272 0 0,-2-13 1 0 0,0 0 0 0 0,0 0 0 0 0,0-1 0 0 0,0 1 0 0 0,0 0 0 0 0,-1 0 0 0 0,1 0 0 0 0,-1-1 0 0 0,0 1 0 0 0,0 0 0 0 0,0 0 0 0 0,0-1 0 0 0,0 1 0 0 0,0-1 0 0 0,-1 1 0 0 0,1-1 0 0 0,-1 0 0 0 0,0 1 0 0 0,1-1 0 0 0,-1 0 0 0 0,0 0 0 0 0,-1 0 0 0 0,-1 2 0 0 0,-8 6 97 0 0,1-1 0 0 0,-1 0-1 0 0,0-1 1 0 0,-1 0-1 0 0,0 0 1 0 0,0-1 0 0 0,-1-1-1 0 0,1-1 1 0 0,-20 6-1 0 0,32-11-110 0 0,0 0-1 0 0,0 0 1 0 0,0 1-1 0 0,0-1 1 0 0,0 0-1 0 0,0 0 1 0 0,0 0-1 0 0,0 0 0 0 0,0-1 1 0 0,0 1-1 0 0,0 0 1 0 0,0 0-1 0 0,1-1 1 0 0,-3 1-1 0 0,-3-4-5262 0 0,1 0-516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3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 14368 0 0,'0'0'661'0'0,"-11"-10"238"0"0,3 4-805 0 0,6 5 393 0 0,2 1 151 0 0,0 0 30 0 0,0 0-30 0 0,0 0-146 0 0,0 0-63 0 0,0 0-12 0 0,0 0-51 0 0,0 0-210 0 0,2 0-250 0 0,0 0 1 0 0,0 0 0 0 0,0 0-1 0 0,0 0 1 0 0,0 0 0 0 0,0 0-1 0 0,-1 1 1 0 0,1-1 0 0 0,0 1-1 0 0,3 1 1 0 0,-4-2-382 0 0,10 4-6264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3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 10968 0 0,'0'0'248'0'0,"0"0"34"0"0,-6-5 290 0 0,3 4-540 0 0,0 1-1 0 0,0-1 1 0 0,0 1-1 0 0,0 0 1 0 0,-1 0-1 0 0,1 0 0 0 0,0 0 1 0 0,0 0-1 0 0,0 1 1 0 0,0 0-1 0 0,0-1 1 0 0,0 1-1 0 0,0 0 1 0 0,0 0-1 0 0,0 1 1 0 0,-3 1-1 0 0,2-1 163 0 0,1 0-1 0 0,-1 0 1 0 0,1 0 0 0 0,-1-1-1 0 0,-7 3 1 0 0,6-3-26 0 0,1 0 0 0 0,0 1 0 0 0,-1 0 0 0 0,-4 3 1 0 0,2-1 52 0 0,1 0 1 0 0,0 1 0 0 0,1 0 0 0 0,-1 0 0 0 0,1 0-1 0 0,0 0 1 0 0,0 1 0 0 0,-7 12 0 0 0,9-13-112 0 0,1-1 0 0 0,0 1 0 0 0,0-1 0 0 0,0 1-1 0 0,1 0 1 0 0,0 0 0 0 0,-1-1 0 0 0,2 1 0 0 0,-1 0 0 0 0,1 0 0 0 0,-1 0 0 0 0,1 0 0 0 0,1 0 0 0 0,0 7 0 0 0,0-9-85 0 0,-1 0 16 0 0,1 1 0 0 0,-1 0 1 0 0,1-1-1 0 0,0 1 1 0 0,0 0-1 0 0,1-1 0 0 0,-1 0 1 0 0,1 1-1 0 0,3 4 0 0 0,-3-5-20 0 0,-1-1 0 0 0,1 0-1 0 0,0 1 1 0 0,0-1-1 0 0,0 0 1 0 0,0 0 0 0 0,4 2-1 0 0,-4-3-13 0 0,0 0-1 0 0,0-1 1 0 0,0 1-1 0 0,0-1 1 0 0,0 1-1 0 0,0-1 1 0 0,0 0-1 0 0,0 0 1 0 0,0 0-1 0 0,0 0 1 0 0,0 0-1 0 0,3-1 1 0 0,9-1-47 0 0,0-1-1 0 0,0 0 1 0 0,0-1 0 0 0,0 0 0 0 0,21-11-1 0 0,-29 12-31 0 0,0 0-1 0 0,0 0 0 0 0,0-1 0 0 0,-1 0 0 0 0,1 0 0 0 0,-1-1 0 0 0,0 1 0 0 0,0-1 0 0 0,-1 0 1 0 0,1 0-1 0 0,-1-1 0 0 0,0 0 0 0 0,-1 1 0 0 0,5-9 0 0 0,-3 2-158 0 0,3 6 26 0 0,-6 5 108 0 0,-11 11 223 0 0,7-5-44 0 0,0 0-1 0 0,1 0 0 0 0,0 0 1 0 0,0 1-1 0 0,0-1 0 0 0,1 0 1 0 0,0 1-1 0 0,0-1 0 0 0,0 0 1 0 0,1 1-1 0 0,1 4 0 0 0,-2-7-69 0 0,1-1 0 0 0,-1 0-1 0 0,1 0 1 0 0,0 0 0 0 0,0 0-1 0 0,0 0 1 0 0,1 0 0 0 0,-1 0-1 0 0,0 0 1 0 0,1 0 0 0 0,-1 0-1 0 0,1-1 1 0 0,-1 1 0 0 0,1-1-1 0 0,0 1 1 0 0,0-1 0 0 0,0 0-1 0 0,0 1 1 0 0,0-1 0 0 0,0 0-1 0 0,0 0 1 0 0,0-1 0 0 0,0 1-1 0 0,0 0 1 0 0,1-1 0 0 0,-1 1-1 0 0,0-1 1 0 0,3 1 0 0 0,6 0 47 0 0,-1-1 0 0 0,1 1 1 0 0,0-2-1 0 0,18-2 0 0 0,-21 2-37 0 0,-1-2-1 0 0,0 1 0 0 0,11-5 1 0 0,-4 1-1 0 0,-9 4-21 0 0,1-1 0 0 0,-1 0 0 0 0,0 0 0 0 0,0-1 0 0 0,-1 1 0 0 0,1-1 0 0 0,7-8 0 0 0,-8 1-14 0 0,-4 9 17 0 0,1-1-1 0 0,-1 1 1 0 0,-1-1-1 0 0,1 1 0 0 0,0-1 1 0 0,-1 1-1 0 0,1-1 0 0 0,-1 1 1 0 0,0 0-1 0 0,1-1 1 0 0,-1 1-1 0 0,-1-1 0 0 0,1 1 1 0 0,0 0-1 0 0,0 0 0 0 0,-1 0 1 0 0,1 0-1 0 0,-1 0 1 0 0,0 0-1 0 0,-3-3 0 0 0,0 1 71 0 0,0 0 0 0 0,0 0 0 0 0,0 1 0 0 0,0 0 0 0 0,-1 0 0 0 0,1 0 0 0 0,-7-2 0 0 0,-18-9 357 0 0,28 13-603 0 0,2 1-88 0 0,0 0-26 0 0,0 0-172 0 0,0 0-690 0 0,0 0-304 0 0,0 0-62 0 0,0 0-11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3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5984 0 0,'0'0'464'0'0,"0"0"-107"0"0,0 0 690 0 0,0 0 333 0 0,0 0 69 0 0,0 0-66 0 0,0 0-335 0 0,0 0-148 0 0,0 0-32 0 0,0 0-60 0 0,0 0-236 0 0,0 0-106 0 0,2 0-18 0 0,47 0-30 0 0,0-2 1 0 0,60-11-1 0 0,-39 9-344 0 0,-61 4-88 0 0,-7 0-65 0 0,2-3 7 0 0,-3 2-7510 0 0,-1 1 2938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3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2304 0 0,'-2'1'551'0'0,"-1"1"548"0"0,-1 1 1 0 0,1 0 0 0 0,0 0-1 0 0,1 1 1 0 0,-1-1 0 0 0,1 1-1 0 0,-3 4 1 0 0,1-2 94 0 0,-13 24 797 0 0,9-19-1622 0 0,1 0-1 0 0,0 0 1 0 0,1 1 0 0 0,0 0-1 0 0,1 0 1 0 0,0 0-1 0 0,1 1 1 0 0,1-1 0 0 0,-5 27-1 0 0,8-33-210 0 0,0 0-1 0 0,0 1 1 0 0,0-1-1 0 0,3 11 1 0 0,0 1 114 0 0,-3-13-220 0 0,2 0 0 0 0,-1-1-1 0 0,0 1 1 0 0,1 0 0 0 0,0-1-1 0 0,0 1 1 0 0,1-1-1 0 0,-1 0 1 0 0,1 1 0 0 0,3 3-1 0 0,-4-7-38 0 0,0 1 0 0 0,-1-1 0 0 0,1 1 0 0 0,0-1 0 0 0,0 0 0 0 0,1 1 0 0 0,-1-1 0 0 0,0 0 0 0 0,0-1 0 0 0,0 1 0 0 0,1 0-1 0 0,-1-1 1 0 0,0 1 0 0 0,1-1 0 0 0,-1 1 0 0 0,0-1 0 0 0,1 0 0 0 0,4-1 0 0 0,4 0 38 0 0,1-1 0 0 0,18-5 0 0 0,-8 2 14 0 0,-13 3-43 0 0,0-1 0 0 0,15-6 0 0 0,12-4-24 0 0,-32 12-15 0 0,0-1-1 0 0,-1 1 0 0 0,1-1 0 0 0,0 0 1 0 0,3-3-1 0 0,1 0-114 0 0,-6 4-30 0 0,-2 1-267 0 0,0 0-120 0 0,0 0-1187 0 0,0 0-4653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3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14336 0 0,'0'0'330'0'0,"0"0"45"0"0,0 0 17 0 0,0 0-47 0 0,0 0-139 0 0,2 1 247 0 0,3 2-91 0 0,1-1 0 0 0,-1 0 0 0 0,10 3 1 0 0,18 7 365 0 0,-10 3-394 0 0,0 0 0 0 0,-1 2 0 0 0,36 35 0 0 0,-36-28-246 0 0,-1 0 0 0 0,-1 2-1 0 0,-1 0 1 0 0,18 34 0 0 0,-25-38-85 0 0,-1 1 1 0 0,-1 0 0 0 0,-1 0-1 0 0,-1 1 1 0 0,-1 1-1 0 0,6 41 1 0 0,-12-53 23 0 0,0 0 1 0 0,-1 0-1 0 0,-1 0 0 0 0,-2 17 1 0 0,-14 52 106 0 0,10-59-37 0 0,-1 0 0 0 0,-1-1 0 0 0,0 1 0 0 0,-2-2 0 0 0,-1 1 0 0 0,-23 31-1 0 0,18-31 209 0 0,0 0 0 0 0,-2-1-1 0 0,-1-2 1 0 0,0 0 0 0 0,-35 25-1 0 0,28-27 200 0 0,-31 16-1 0 0,31-19-302 0 0,24-13-248 0 0,2 0 44 0 0,0-1 0 0 0,0 1 0 0 0,1-1 0 0 0,-2 1-1 0 0,1-1 1 0 0,0 0 0 0 0,0 1 0 0 0,0-1-1 0 0,0 0 1 0 0,0 0 0 0 0,0 0 0 0 0,0 0 0 0 0,0 0-1 0 0,0 0 1 0 0,-2 0 0 0 0,-6 0-657 0 0,8 0-5040 0 0,1 0-2001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4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9672 0 0,'0'0'440'0'0,"0"0"-6"0"0,-1 2-278 0 0,-5 12 668 0 0,2 1 0 0 0,0-1 0 0 0,0 1 0 0 0,-1 16 0 0 0,-3 65 1023 0 0,5-51-1247 0 0,-3 135 1016 0 0,2-55-1022 0 0,5-106-341 0 0,-1-15-5227 0 0,8-10-568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4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12 298 5984 0 0,'0'-2'273'0'0,"0"-77"1128"0"0,0 24 6082 0 0,0 52-7313 0 0,0-1-1 0 0,0 1 1 0 0,1-1-1 0 0,0 1 1 0 0,0-1 0 0 0,0 1-1 0 0,0-1 1 0 0,0 1 0 0 0,0 0-1 0 0,1-1 1 0 0,0 1 0 0 0,0 0-1 0 0,0 0 1 0 0,0 0-1 0 0,0 1 1 0 0,5-5 0 0 0,2-2-3 0 0,1 2 1 0 0,0-1 0 0 0,16-9-1 0 0,15-10-71 0 0,-34 22-96 0 0,0-1 0 0 0,0 1 0 0 0,15-7 0 0 0,-19 11 0 0 0,-1 0 0 0 0,0 0 0 0 0,1 0 0 0 0,-1 0 0 0 0,1 1 0 0 0,-1-1 0 0 0,1 1 0 0 0,-1-1 0 0 0,1 1 0 0 0,-1 0 0 0 0,1 0 0 0 0,0 0 0 0 0,-1 0 0 0 0,1 1 0 0 0,-1-1 0 0 0,1 1 0 0 0,3 1 0 0 0,5 3 0 0 0,-5-2 0 0 0,-4 0 0 0 0,3 9-10 0 0,-5-9 2 0 0,1 1 1 0 0,-1-1 0 0 0,0 1 0 0 0,-1-1-1 0 0,1 1 1 0 0,-1-1 0 0 0,1 1-1 0 0,-1-1 1 0 0,0 1 0 0 0,-2 3 0 0 0,0 1-8 0 0,-1 0-1 0 0,-8 14 1 0 0,-4 1 15 0 0,-2-2 0 0 0,0 0 0 0 0,-41 35 0 0 0,50-48 0 0 0,-55 44 97 0 0,36-30 94 0 0,25-20-131 0 0,-5 2-13 0 0,6-3 130 0 0,2-1 53 0 0,12-6 231 0 0,84-24 90 0 0,-80 23-525 0 0,0 2 0 0 0,0 0-1 0 0,25-4 1 0 0,-35 8-26 0 0,0 0 0 0 0,1 0-1 0 0,-1 1 1 0 0,0 0-1 0 0,0 0 1 0 0,1 1 0 0 0,-1 0-1 0 0,0 0 1 0 0,0 0 0 0 0,0 1-1 0 0,0 0 1 0 0,9 4-1 0 0,-15-6 1 0 0,1 0 0 0 0,0 1 0 0 0,-1-1 0 0 0,1 0 0 0 0,0 1 0 0 0,-1-1 0 0 0,1 1 0 0 0,-1-1 0 0 0,1 1 0 0 0,-1-1 0 0 0,1 1 0 0 0,-1-1 0 0 0,1 1 0 0 0,0 1 0 0 0,0 2-3 0 0,0 1-1 0 0,0-1 0 0 0,0 1 0 0 0,0 0 1 0 0,-1 0-1 0 0,0 0 0 0 0,0-1 0 0 0,0 1 0 0 0,-1 0 1 0 0,1 0-1 0 0,-1-1 0 0 0,0 1 0 0 0,-1 0 1 0 0,1-1-1 0 0,-1 1 0 0 0,-3 5 0 0 0,-5 10-21 0 0,0-1-1 0 0,-18 23 1 0 0,26-39 29 0 0,-10 13 33 0 0,-1-1 0 0 0,-15 14 0 0 0,8-8 6 0 0,16-17-16 0 0,0-1 1 0 0,-1 1-1 0 0,0-1 1 0 0,1 0-1 0 0,-1 0 1 0 0,-11 4-1 0 0,-6 4 57 0 0,19-9-73 0 0,1-1 0 0 0,-1 0 0 0 0,0 0 0 0 0,1 0 1 0 0,-1 0-1 0 0,0 0 0 0 0,0 0 0 0 0,0-1 0 0 0,0 0 0 0 0,0 1 1 0 0,0-1-1 0 0,0 0 0 0 0,-4-1 0 0 0,0 1 13 0 0,7 0-35 0 0,0 0 0 0 0,-1 0 1 0 0,1-1-1 0 0,0 1 0 0 0,-1 0 0 0 0,1-1 1 0 0,0 1-1 0 0,-1 0 0 0 0,1 0 0 0 0,0-1 1 0 0,-1 1-1 0 0,1-1 0 0 0,0 1 1 0 0,0 0-1 0 0,0-1 0 0 0,-1 1 0 0 0,1 0 1 0 0,0-1-1 0 0,0 1 0 0 0,0-1 0 0 0,0 1 1 0 0,0-1-1 0 0,0 1 0 0 0,0 0 1 0 0,0-1-1 0 0,0 1 0 0 0,0-1 0 0 0,-1-13-824 0 0,1 14 596 0 0,0-13-4558 0 0,0 3-1600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4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 4144 0 0,'0'0'319'0'0,"-7"3"-408"0"0,6-2 4411 0 0,1-1 4693 0 0,34 3-8198 0 0,-26-2-749 0 0,0 0 1 0 0,0 0 0 0 0,1-1 0 0 0,9-1-1 0 0,63-5 689 0 0,-59 5-633 0 0,1 0 0 0 0,-1-2 1 0 0,34-7-1 0 0,-37 5-89 0 0,25-3 1 0 0,9-2 42 0 0,-25 2-37 0 0,73-16 49 0 0,-86 21-44 0 0,-11 0 32 0 0,-4 3-1104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4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 5984 0 0,'0'0'273'0'0,"0"0"-5"0"0,0 0 39 0 0,0 0 797 0 0,0 0 366 0 0,0 0 70 0 0,0 0-105 0 0,3-1-514 0 0,19-11 423 0 0,-21 10-737 0 0,2 2-416 0 0,-1 0 0 0 0,0 1 0 0 0,1-1 1 0 0,-1 1-1 0 0,0-1 0 0 0,0 1 0 0 0,4 1 0 0 0,-6-2-140 0 0,3 1-6 0 0,-1 0-1 0 0,1 0 1 0 0,-1 0 0 0 0,0 0 0 0 0,0 0 0 0 0,0 1-1 0 0,0-1 1 0 0,0 1 0 0 0,0 0 0 0 0,0-1 0 0 0,0 1-1 0 0,0 0 1 0 0,-1 0 0 0 0,1 0 0 0 0,-1 0 0 0 0,0 0-1 0 0,1 1 1 0 0,0 3 0 0 0,-1-3-10 0 0,0-1 0 0 0,-1 1 0 0 0,1 0-1 0 0,-1 0 1 0 0,0 0 0 0 0,0 0 0 0 0,0 0 0 0 0,0 0 0 0 0,0 0 0 0 0,-1 0 0 0 0,0-1 0 0 0,1 1-1 0 0,-1 0 1 0 0,0 0 0 0 0,-3 4 0 0 0,-25 45 708 0 0,26-44-634 0 0,-1-1 1 0 0,0 0-1 0 0,0 0 0 0 0,0-1 1 0 0,-1 1-1 0 0,0-1 1 0 0,0 0-1 0 0,0 0 1 0 0,-1 0-1 0 0,0-1 1 0 0,0 0-1 0 0,-13 8 0 0 0,9-9-55 0 0,5-3-948 0 0,4-2-3815 0 0,1-2-1661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1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4608 0 0,'0'0'208'0'0,"0"0"224"0"0,0 0 814 0 0,0 0 354 0 0,0 1 68 0 0,-14 23 1050 0 0,9-15-2308 0 0,0 0-1 0 0,-7 16 1 0 0,6-11-84 0 0,-1 0 1 0 0,-10 15-1 0 0,1-1 138 0 0,-33 44 280 0 0,32-44-499 0 0,-2 6-109 0 0,15-23-80 0 0,0 0 1 0 0,-1-1-1 0 0,-1 0 1 0 0,0 0-1 0 0,0 0 1 0 0,-1 0-1 0 0,-11 11 1 0 0,-6 1-577 0 0,23-21 172 0 0,1-1-17 0 0,0 0-163 0 0,-1-16-2167 0 0,-3-2 1140 0 0,3 14-11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4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4144 0 0,'0'0'319'0'0,"0"0"51"0"0,0 0 999 0 0,0 0 462 0 0,-7 5 2884 0 0,2 1-4413 0 0,0 0 0 0 0,0 0 0 0 0,1 1 1 0 0,0-1-1 0 0,0 1 0 0 0,1 0 1 0 0,-1 0-1 0 0,2 0 0 0 0,-1 0 0 0 0,-2 10 1 0 0,0 10 296 0 0,-4 44 0 0 0,3-22-36 0 0,3-15-432 0 0,1 1-1 0 0,2-1 0 0 0,5 40 1 0 0,1 30 240 0 0,-5-87-251 0 0,0 0 0 0 0,2-1 0 0 0,6 24 0 0 0,-8-35-85 0 0,-1-4-55 0 0,0-1 0 0 0,0 1 0 0 0,0 0 0 0 0,0 0 0 0 0,0 0 0 0 0,0-1 0 0 0,0 1 0 0 0,0 0 0 0 0,1 0 0 0 0,-1 0-1 0 0,0-1 1 0 0,1 1 0 0 0,-1 0 0 0 0,1-1 0 0 0,-1 1 0 0 0,1 0 0 0 0,-1-1 0 0 0,1 1 0 0 0,-9 0-620 0 0,8-1 548 0 0,-1 1-1 0 0,1-1 1 0 0,-1 0 0 0 0,1 0-1 0 0,-1 0 1 0 0,1 0-1 0 0,-1 0 1 0 0,1 0-1 0 0,-1-1 1 0 0,1 1-1 0 0,-1 0 1 0 0,1 0-1 0 0,-1 0 1 0 0,1 0-1 0 0,-1-1 1 0 0,1 1 0 0 0,-1 0-1 0 0,1 0 1 0 0,-1-1-1 0 0,1 1 1 0 0,0 0-1 0 0,-1-1 1 0 0,1 1-1 0 0,-1 0 1 0 0,1-1-1 0 0,0 1 1 0 0,0-1-1 0 0,-1 1 1 0 0,1-1 0 0 0,-12-13-1494 0 0,9 11-12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4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15 109 5528 0 0,'0'-2'404'0'0,"0"-1"1"0"0,0 1-1 0 0,-1 0 1 0 0,1-1-1 0 0,-1 1 1 0 0,1-1 0 0 0,-1 1-1 0 0,0 0 1 0 0,0 0-1 0 0,-2-3 1 0 0,3 4-41 0 0,-1 0 0 0 0,0 0 1 0 0,1 0-1 0 0,-1-1 0 0 0,1 1 0 0 0,0 0 1 0 0,-1 0-1 0 0,1 0 0 0 0,0-1 1 0 0,0 1-1 0 0,-1 0 0 0 0,1 0 0 0 0,0-2 1 0 0,1 1-307 0 0,-1 0 0 0 0,1 1-1 0 0,-1-1 1 0 0,1 1 0 0 0,0-1 0 0 0,0 1 0 0 0,-1-1 0 0 0,1 1 0 0 0,2-2 0 0 0,1-1 55 0 0,0-1 0 0 0,1 1-1 0 0,0 0 1 0 0,0 1 0 0 0,0-1 0 0 0,0 1 0 0 0,0 0 0 0 0,1 1 0 0 0,-1-1-1 0 0,1 1 1 0 0,0 0 0 0 0,0 0 0 0 0,0 1 0 0 0,0 0 0 0 0,0 0 0 0 0,0 0 0 0 0,0 1-1 0 0,0-1 1 0 0,7 2 0 0 0,27 2-75 0 0,12 1-38 0 0,-48-3 0 0 0,1 0 0 0 0,0 0 0 0 0,-1 0 0 0 0,1 1 0 0 0,-1 0 0 0 0,1 0-1 0 0,-1 0 1 0 0,5 3 0 0 0,-1 1-54 0 0,0 0 0 0 0,-1 0 0 0 0,0 0 0 0 0,0 1 0 0 0,10 13 0 0 0,-14-16 36 0 0,0 1-1 0 0,-1-1 1 0 0,1 1-1 0 0,-1 0 1 0 0,0-1-1 0 0,0 1 1 0 0,-1 0-1 0 0,1 0 0 0 0,-1 1 1 0 0,0-1-1 0 0,-1 0 1 0 0,1 8-1 0 0,-1 5 16 0 0,1-6 57 0 0,-1 0 0 0 0,0 0 0 0 0,-1-1-1 0 0,-1 1 1 0 0,0 0 0 0 0,-4 12-1 0 0,-4 4 77 0 0,-2-2 0 0 0,-1 1 0 0 0,-2-2 0 0 0,0 0 0 0 0,-1 0 0 0 0,-2-2 0 0 0,-25 28 0 0 0,31-39 102 0 0,-1 0-1 0 0,0-1 0 0 0,0 0 0 0 0,-1-1 0 0 0,0-1 0 0 0,-1 0 0 0 0,0-1 0 0 0,-24 10 0 0 0,25-12-29 0 0,12-5-159 0 0,1 0-1 0 0,-1 0 0 0 0,0 0 0 0 0,1-1 0 0 0,-1 1 1 0 0,0 0-1 0 0,0-1 0 0 0,0 0 0 0 0,-3 1 0 0 0,3-1 198 0 0,2 0-29 0 0,-3-6-213 0 0,3 3-2440 0 0,1 0 2060 0 0,0 0-1 0 0,0 1 1 0 0,1-1 0 0 0,-1 1-1 0 0,1-1 1 0 0,-1 1 0 0 0,1 0-1 0 0,3-3 1 0 0,14-6-1391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6:4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2760 0 0,'0'0'507'0'0,"0"0"1086"0"0,0 0 477 0 0,0 0 98 0 0,0 0-162 0 0,0 0-772 0 0,0 0-340 0 0,0 0-72 0 0,0 0-56 0 0,0 0-186 0 0,1-1-79 0 0,0-2-383 0 0,1 1 0 0 0,0 0 1 0 0,0 0-1 0 0,0 0 0 0 0,0 0 0 0 0,1 0 1 0 0,-1 1-1 0 0,0-1 0 0 0,1 0 0 0 0,-1 1 0 0 0,1 0 1 0 0,0 0-1 0 0,-1 0 0 0 0,6-2 0 0 0,6 0 262 0 0,26-4 0 0 0,-16 4-287 0 0,7-1 146 0 0,0 1-1 0 0,-1 1 0 0 0,1 2 0 0 0,0 1 1 0 0,44 7-1 0 0,-14-4-192 0 0,-39-4-48 0 0,23 4 0 0 0,-14-2 18 0 0,-1-3-257 0 0,-30 1 18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2760 0 0,'0'0'441'0'0,"0"0"814"0"0,0 0 361 0 0,0 0 72 0 0,0 0-108 0 0,0 0-487 0 0,0 0-212 0 0,0 0-45 0 0,5-5 526 0 0,-2 3-1161 0 0,1 0 0 0 0,-1 1 1 0 0,1-1-1 0 0,0 1 0 0 0,0-1 1 0 0,0 1-1 0 0,4-1 0 0 0,9-2 291 0 0,43-8 274 0 0,49-3-269 0 0,-92 12-478 0 0,1 1 1 0 0,25 1-1 0 0,16-2-3 0 0,-20-3 16 0 0,48-14 0 0 0,-65 14-28 0 0,0 1 0 0 0,43-4 0 0 0,-57 9 185 0 0,-8 0-168 0 0,0 0 0 0 0,0 0 0 0 0,0 0 0 0 0,1 0 0 0 0,-1 0-1 0 0,0 0 1 0 0,0 0 0 0 0,0 0 0 0 0,0 0 0 0 0,1-1 0 0 0,-1 1-1 0 0,0 0 1 0 0,0 0 0 0 0,0 0 0 0 0,0 0 0 0 0,1 0 0 0 0,-1 0-1 0 0,0 0 1 0 0,0 1 0 0 0,0-1 0 0 0,0 0 0 0 0,1 0 0 0 0,-1 0-1 0 0,0 0 1 0 0,0 0 0 0 0,0 0 0 0 0,0 0 0 0 0,0 0 0 0 0,1 0 0 0 0,-1 0-1 0 0,0 0 1 0 0,0 1 0 0 0,0-1 0 0 0,0 0 0 0 0,0 0 0 0 0,0 0-1 0 0,1 0 1 0 0,-1 0 0 0 0,0 1 0 0 0,0-1 0 0 0,0 0 0 0 0,0 0-1 0 0,0 0 1 0 0,0 0 0 0 0,0 1 0 0 0,0-1 0 0 0,0 0 0 0 0,0 0-1 0 0,0 0 1 0 0,0 0 0 0 0,0 1 0 0 0,0-1 0 0 0,0 0 0 0 0,0 0-1 0 0,0 0 1 0 0,0 0 0 0 0,0 1 0 0 0,0-1 0 0 0,0 0 0 0 0,0 0-1 0 0,0 0 1 0 0,0 0 0 0 0,0 0 0 0 0,-1 1 0 0 0,1-1 0 0 0,0 0 0 0 0,-1 4-259 0 0,-2 9 238 0 0,-1 0 0 0 0,0 0 0 0 0,-1 0 0 0 0,0 0 0 0 0,-8 12 0 0 0,8-15 0 0 0,-11 24 0 0 0,8-16 0 0 0,-19 33 0 0 0,16-33 0 0 0,0 0 0 0 0,-14 37 0 0 0,18-41 0 0 0,-15 24-1 0 0,1 0 14 0 0,12-22 74 0 0,1 0 0 0 0,-20 26-1 0 0,-2-4 288 0 0,29-37-313 0 0,0-1 0 0 0,0 1 0 0 0,0 0 1 0 0,0 0-1 0 0,1 0 0 0 0,-1 0 0 0 0,0-1 0 0 0,1 1 1 0 0,-1 0-1 0 0,0 0 0 0 0,1 1 0 0 0,-1-1 0 0 0,1 0 1 0 0,-1 0-1 0 0,1 0 0 0 0,0 0 0 0 0,0 0 1 0 0,-1 0-1 0 0,1 1 0 0 0,0-1 0 0 0,0 2 0 0 0,-2-3 117 0 0,-1-1-90 0 0,0 1 1 0 0,0-1 0 0 0,0 0 0 0 0,1 0-1 0 0,-1-1 1 0 0,1 1 0 0 0,-1 0-1 0 0,1-1 1 0 0,-1 1 0 0 0,1-1-1 0 0,0 0 1 0 0,0 0 0 0 0,-4-4-1 0 0,-10-7 265 0 0,7 5-301 0 0,0-1 0 0 0,0-1 0 0 0,1 1-1 0 0,0-1 1 0 0,1-1 0 0 0,0 1 0 0 0,-6-13 0 0 0,-19-27 152 0 0,21 37-145 0 0,0 0 0 0 0,-1 1 0 0 0,-1 1 0 0 0,-15-12 0 0 0,-11-10 143 0 0,13 1-47 0 0,23 27-96 0 0,2 4-78 0 0,1 0 0 0 0,-1 1 0 0 0,1-1 0 0 0,-1 0 0 0 0,0 0 0 0 0,1 1 0 0 0,-1-1 0 0 0,0 0 0 0 0,1 1 0 0 0,-1-1 0 0 0,0 1 0 0 0,0-1 0 0 0,0 1 0 0 0,0-1-1 0 0,1 1 1 0 0,-1-1 0 0 0,0 1 0 0 0,0 0 0 0 0,0 0 0 0 0,0-1 0 0 0,0 1 0 0 0,0 0 0 0 0,0 0 0 0 0,0 0 0 0 0,-1 0 0 0 0,0 0-778 0 0,2 0-283 0 0,0 0-779 0 0,2 2-3037 0 0,6 6-1302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8608 0 0,'0'0'396'0'0,"0"0"-12"0"0,-6 6 678 0 0,-4 4 504 0 0,8-9-1321 0 0,0 1 1 0 0,1-1-1 0 0,-1 1 0 0 0,1 0 1 0 0,-1 0-1 0 0,1-1 1 0 0,-1 1-1 0 0,-1 4 1 0 0,-1 2 110 0 0,0 0 1 0 0,0-1-1 0 0,-9 12 1 0 0,-6 9 361 0 0,3-3 15 0 0,0 0-1 0 0,-24 25 1 0 0,-1 3 147 0 0,-25 54-108 0 0,41-65-780 0 0,24-41-60 0 0,-9 2-1865 0 0,16-12-2555 0 0,4-7-1418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15120 0 0,'0'0'340'0'0,"0"-6"168"0"0,0 6-483 0 0,0 0 1 0 0,0 0-1 0 0,0 0 0 0 0,0 0 0 0 0,0 0 0 0 0,0 0 1 0 0,-1 0-1 0 0,1 0 0 0 0,0 0 0 0 0,0 0 0 0 0,0 0 1 0 0,0 0-1 0 0,0 0 0 0 0,0 0 0 0 0,0-1 0 0 0,0 1 1 0 0,0 0-1 0 0,0 0 0 0 0,0 0 0 0 0,0 0 0 0 0,0 0 1 0 0,0 0-1 0 0,0 0 0 0 0,0 0 0 0 0,0 0 0 0 0,0 0 1 0 0,0 0-1 0 0,0 0 0 0 0,0-1 0 0 0,0 1 0 0 0,0 0 1 0 0,1 0-1 0 0,-1 0 0 0 0,0 0 0 0 0,0 0 0 0 0,0 0 1 0 0,0 0-1 0 0,0 0 0 0 0,0 0 0 0 0,0 0 0 0 0,0 0 1 0 0,0 0-1 0 0,0 0 0 0 0,0 0 0 0 0,0 0 1 0 0,0 0-1 0 0,0 0 0 0 0,0 0 0 0 0,0 0 0 0 0,1 0 1 0 0,-1-1-1 0 0,0 1 0 0 0,0 0 0 0 0,0 0 0 0 0,0 0 1 0 0,0 0-1 0 0,0 0 0 0 0,0 0 0 0 0,0 0 0 0 0,0 1 1 0 0,0-1-1 0 0,0 0 0 0 0,1 0 0 0 0,-1 0 0 0 0,0 0 1 0 0,0 0-1 0 0,25 28 1068 0 0,-14-15-876 0 0,17 16-1 0 0,82 84 716 0 0,-89-90-824 0 0,7 9 33 0 0,-9-10-131 0 0,1 0 0 0 0,35 28 0 0 0,-34-33-1551 0 0,-20-16-5216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3224 0 0,'0'2'240'0'0,"-2"22"-49"0"0,1-17 407 0 0,0 1 0 0 0,0-1 0 0 0,1 14-1 0 0,2 7 1422 0 0,-3 48-1 0 0,0 20-256 0 0,15 146 921 0 0,-15-107-1379 0 0,-1-48 87 0 0,2-84-1309 0 0,0 0 0 0 0,-1 0 0 0 0,1 0 0 0 0,-1-1 0 0 0,1 1 0 0 0,-1 0 0 0 0,-1 3 0 0 0,1-4 30 0 0,1-2-48 0 0,0 0 0 0 0,0 0 0 0 0,-5-8-886 0 0,5-11-2123 0 0,0 10-2415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11488 0 0,'0'0'264'0'0,"0"-2"34"0"0,0-4-199 0 0,0 1 0 0 0,0-1-1 0 0,1 1 1 0 0,0 0 0 0 0,0-1-1 0 0,2-5 1 0 0,1-17-91 0 0,-3 24 0 0 0,-1 0 0 0 0,0 0-1 0 0,1 0 1 0 0,0 0-1 0 0,0 0 1 0 0,2-6-1 0 0,15-19 346 0 0,-13 21-146 0 0,0 0 0 0 0,7-15 0 0 0,-4 5-94 0 0,1 0 1 0 0,1 1 0 0 0,1 0 0 0 0,0 0 0 0 0,1 1-1 0 0,15-14 1 0 0,-4 6-37 0 0,0 1 0 0 0,52-36-1 0 0,-67 53-79 0 0,1 1 0 0 0,0-1 1 0 0,0 2-1 0 0,0-1 0 0 0,0 1 0 0 0,1 1 0 0 0,-1-1 0 0 0,1 2 0 0 0,0-1 0 0 0,0 1 0 0 0,20-1 1 0 0,-15 6-52 0 0,-13-2 53 0 0,-1 0 1 0 0,0 0-1 0 0,1 0 0 0 0,-1 0 0 0 0,0 0 1 0 0,0 1-1 0 0,0-1 0 0 0,0 0 0 0 0,0 1 0 0 0,0-1 1 0 0,0 1-1 0 0,0-1 0 0 0,0 1 0 0 0,0 1 1 0 0,7 26 1 0 0,-7-26-1 0 0,0 4 0 0 0,0 1 1 0 0,0-1 0 0 0,-1 1 0 0 0,1 0 0 0 0,-2-1 0 0 0,1 1-1 0 0,-1 0 1 0 0,0-1 0 0 0,-1 1 0 0 0,0-1 0 0 0,0 1 0 0 0,-1-1-1 0 0,-4 9 1 0 0,-5 7 56 0 0,-1 0 1 0 0,-25 32-1 0 0,24-36 1 0 0,-2 1 93 0 0,0-1 0 0 0,-1-1 0 0 0,-1 0 0 0 0,0-2 0 0 0,-23 16 1 0 0,13-9-22 0 0,15-12-52 0 0,-1 0 0 0 0,-18 11 0 0 0,15-12 49 0 0,0 1 1 0 0,1 1 0 0 0,0 0-1 0 0,-18 19 1 0 0,32-29-47 0 0,2-2-1 0 0,0 0 19 0 0,2 0 80 0 0,47 4 450 0 0,-40-4-622 0 0,0 1 0 0 0,0 1-1 0 0,0 0 1 0 0,0 0 0 0 0,0 1 0 0 0,13 5-1 0 0,-6-1 63 0 0,0 1 0 0 0,21 13-1 0 0,-28-15-5 0 0,-1 0-1 0 0,1 0 0 0 0,-1 1 0 0 0,-1 0 0 0 0,1 0 0 0 0,-1 0 0 0 0,-1 1 0 0 0,1 1 0 0 0,-1-1 0 0 0,8 17 0 0 0,-5-8-44 0 0,-6-12-27 0 0,0 1 0 0 0,0 0 0 0 0,-1 1 0 0 0,1-1 0 0 0,-1 0 0 0 0,2 13 0 0 0,-2-6-4 0 0,0-9 7 0 0,-2 0-1 0 0,1 1 0 0 0,0-1 1 0 0,-1 0-1 0 0,0 6 1 0 0,0-10-64 0 0,1 1 0 0 0,-1-1 1 0 0,0 1-1 0 0,0 0 0 0 0,0-1 0 0 0,1 1 1 0 0,-1-1-1 0 0,0 1 0 0 0,1-1 0 0 0,-1 1 1 0 0,1-1-1 0 0,-1 1 0 0 0,1-1 1 0 0,-1 0-1 0 0,1 1 0 0 0,-1-1 0 0 0,1 1 1 0 0,-1-1-1 0 0,1 0 0 0 0,-1 0 1 0 0,1 1-1 0 0,-1-1 0 0 0,1 0 0 0 0,0 0 1 0 0,-1 0-1 0 0,1 1 0 0 0,14-1-664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15 177 14600 0 0,'0'0'330'0'0,"-1"1"45"0"0,0 0-322 0 0,1 0-1 0 0,-1 1 1 0 0,0-1 0 0 0,1 0 0 0 0,-1 0 0 0 0,0 0 0 0 0,1 0-1 0 0,-1 0 1 0 0,1 1 0 0 0,0-1 0 0 0,-1 0 0 0 0,1 0-1 0 0,0 2 1 0 0,-6 25 129 0 0,5-26-47 0 0,4 0 33 0 0,0 0-89 0 0,1 0 1 0 0,-1-1 0 0 0,1 1-1 0 0,0-1 1 0 0,-1 0 0 0 0,1 0-1 0 0,0 0 1 0 0,0 0 0 0 0,0-1-1 0 0,0 1 1 0 0,0-1 0 0 0,6 0-1 0 0,-2-1 77 0 0,1-1 0 0 0,-1 1 1 0 0,0-1-1 0 0,1-1 0 0 0,9-3 0 0 0,18-9 34 0 0,-1-2 0 0 0,46-28 0 0 0,-62 33-187 0 0,0 1-38 0 0,0-1 0 0 0,-1-1 0 0 0,18-18 0 0 0,-31 26-29 0 0,0-1 0 0 0,-1 0 1 0 0,1 0-1 0 0,-1 0 0 0 0,-1-1 0 0 0,6-12 0 0 0,-9 17-32 0 0,-10-3-52 0 0,6 2 122 0 0,1 2 10 0 0,1 0 0 0 0,-1 1 0 0 0,-1-1 0 0 0,1 0 0 0 0,0 1 0 0 0,0 0 0 0 0,0-1 0 0 0,0 1 1 0 0,0 0-1 0 0,0 1 0 0 0,0-1 0 0 0,0 1 0 0 0,-5 0 0 0 0,0 2-16 0 0,1 0 0 0 0,-1 1 1 0 0,-10 6-1 0 0,-7 4-4 0 0,15-8 94 0 0,0 1-1 0 0,0 0 0 0 0,1 0 0 0 0,0 1 0 0 0,-13 14 0 0 0,12-11 22 0 0,2-3 47 0 0,0 1-1 0 0,1 1 1 0 0,1-1 0 0 0,-1 1 0 0 0,1 1-1 0 0,1-1 1 0 0,0 1 0 0 0,-5 14 0 0 0,8-19-52 0 0,0 1 0 0 0,0 0 0 0 0,1 0 1 0 0,-1 0-1 0 0,1 0 0 0 0,1 1 0 0 0,-1-1 0 0 0,1 0 1 0 0,1 0-1 0 0,-1 0 0 0 0,1 0 0 0 0,1 1 1 0 0,-1-1-1 0 0,5 11 0 0 0,-4-14-49 0 0,0 0 0 0 0,0-1-1 0 0,0 1 1 0 0,0-1 0 0 0,1 0 0 0 0,-1 1 0 0 0,1-1-1 0 0,0 0 1 0 0,0-1 0 0 0,0 1 0 0 0,0 0 0 0 0,1-1-1 0 0,-1 0 1 0 0,6 3 0 0 0,-3-3 4 0 0,0 1-1 0 0,0-1 1 0 0,0-1-1 0 0,0 1 0 0 0,0-1 1 0 0,0-1-1 0 0,1 1 1 0 0,9-1-1 0 0,5-2-636 0 0,1-1-1 0 0,-1 0 0 0 0,0-2 0 0 0,28-10 0 0 0,-13 3-5985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8288 0 0,'0'0'638'0'0,"0"0"-290"0"0,-1 2 318 0 0,-7 23 781 0 0,0 0 0 0 0,-5 29 0 0 0,-3 12-182 0 0,4-19-210 0 0,-8 54-1 0 0,11-43-314 0 0,-6 39 167 0 0,15-93-871 0 0,-7 156 1089 0 0,7-141-1040 0 0,2 1 0 0 0,0-1 0 0 0,1 0 1 0 0,1 0-1 0 0,1 0 0 0 0,9 22 0 0 0,-11-33-85 0 0,1 0-1 0 0,0-1 1 0 0,1 1-1 0 0,0-1 1 0 0,0 0-1 0 0,0 0 1 0 0,1-1-1 0 0,0 1 1 0 0,0-2-1 0 0,1 1 1 0 0,11 8-1 0 0,-11-10-366 0 0,0 0 0 0 0,0 0-1 0 0,1 0 1 0 0,0-1 0 0 0,-1 0 0 0 0,1-1 0 0 0,12 3-1 0 0,9 0-6243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1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5528 0 0,'0'0'422'0'0,"0"0"-74"0"0,0 0 718 0 0,0 0 336 0 0,0 0 66 0 0,0 0-108 0 0,0 0-522 0 0,0 0-228 0 0,1 1-46 0 0,3 3-382 0 0,-1 0 0 0 0,1 0 0 0 0,0 0-1 0 0,4 3 1 0 0,10 9 100 0 0,-10-8-137 0 0,0-1-1 0 0,0 1 1 0 0,0-1 0 0 0,1-1-1 0 0,0 0 1 0 0,1 0 0 0 0,11 5-1 0 0,35 20 2 0 0,-48-28-125 0 0,0 0 0 0 0,-1 1 0 0 0,1 0 0 0 0,-1 0 1 0 0,0 1-1 0 0,0-1 0 0 0,0 2 0 0 0,-1-1 0 0 0,9 10 1 0 0,-14-14 52 0 0,1 1-30 0 0,4 3-1 0 0,-4-2-4855 0 0,-2-3-201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40 155 11952 0 0,'-5'0'576'0'0,"0"-1"-362"0"0,-1 0 1 0 0,0 0 0 0 0,-10-4-1 0 0,15 4 464 0 0,1 1 230 0 0,0 0 41 0 0,0 0-44 0 0,1-1-222 0 0,40-20 1145 0 0,-31 15-1696 0 0,1 0 1 0 0,-1 1 0 0 0,1 1 0 0 0,17-6 0 0 0,9 3-16 0 0,17-5-4 0 0,37-8-142 0 0,-67 12 169 0 0,-8 4-1446 0 0,0-2-1 0 0,-1 0 1 0 0,26-13 0 0 0,-25 9-475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2760 0 0,'-3'2'125'0'0,"-12"8"21"0"0,12-6-148 0 0,1 0 5 0 0,-6 5 1217 0 0,1 1 0 0 0,0 0 0 0 0,0 0 1 0 0,1 1-1 0 0,-7 16 0 0 0,-7 27 3051 0 0,9-19-4430 0 0,9-24 357 0 0,1-1 0 0 0,-1 0 0 0 0,1 1 0 0 0,1 12 0 0 0,0-12-5 0 0,0 0 0 0 0,-1 0-1 0 0,-3 14 1 0 0,3-19-122 0 0,-5 16 416 0 0,-3 40 0 0 0,3-25-90 0 0,4-32-347 0 0,1 0-1 0 0,0 0 1 0 0,0 0 0 0 0,0 0 0 0 0,1 0-1 0 0,0 1 1 0 0,0-1 0 0 0,0 0 0 0 0,1 0 0 0 0,2 10-1 0 0,-2-11-16 0 0,0-1 17 0 0,0 1 0 0 0,0-1 0 0 0,0 0 0 0 0,0 0-1 0 0,1 0 1 0 0,-1 0 0 0 0,1 0 0 0 0,0 0 0 0 0,0 0 0 0 0,0 0-1 0 0,0-1 1 0 0,1 1 0 0 0,-1-1 0 0 0,1 0 0 0 0,-1 1 0 0 0,6 2-1 0 0,-2-3 35 0 0,1 0 1 0 0,0 0-1 0 0,-1 0 0 0 0,1-1 0 0 0,13 1 0 0 0,40-2 299 0 0,-28-1-160 0 0,-7-1-166 0 0,1 0 0 0 0,-1-2 1 0 0,0-1-1 0 0,0-1 0 0 0,-1-1 0 0 0,0-1 0 0 0,32-16 0 0 0,-44 19-107 0 0,-9 4-218 0 0,-3 0 107 0 0,1 0 1 0 0,-1-1 0 0 0,1 1-1 0 0,0 0 1 0 0,0 0-1 0 0,0 0 1 0 0,-1 0 0 0 0,1 0-1 0 0,0 0 1 0 0,0 0 0 0 0,0 0-1 0 0,1 0 1 0 0,0 0-1 0 0,-2 0 55 0 0,2 0-1133 0 0,-3 0-45 0 0,-2-3-10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8752 0 0,'0'0'398'0'0,"0"0"-3"0"0,0 0-4 0 0,0 0 911 0 0,0 0 429 0 0,2 0 86 0 0,18 0 80 0 0,-2 0-1395 0 0,0 0 1 0 0,33-5-1 0 0,51-13 313 0 0,43-9 35 0 0,-116 17-751 0 0,-23 7-175 0 0,0 1 0 0 0,1 0 0 0 0,-1 0 0 0 0,8 0 0 0 0,-12 2-61 0 0,1-1 1 0 0,-1 1-1 0 0,0 0 0 0 0,0-1 0 0 0,0 1 1 0 0,0-1-1 0 0,1 0 0 0 0,-1 1 0 0 0,0-1 1 0 0,0 0-1 0 0,0 0 0 0 0,-1-1 1 0 0,1 1-1 0 0,0 0 0 0 0,0-1 0 0 0,-1 1 1 0 0,4-4-1 0 0,-4 4-4091 0 0,-1 1-1321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7832 0 0,'0'0'602'0'0,"0"-1"-395"0"0,0-6 61 0 0,0 6 1001 0 0,0 1 427 0 0,0 0 86 0 0,12-4 759 0 0,114-33 176 0 0,-43 14-2118 0 0,-20 10-341 0 0,-12 3-94 0 0,52-10-140 0 0,-93 18-56 0 0,-7 2-204 0 0,-1-1 2 0 0,0 1 0 0 0,1-1 0 0 0,-1 1 0 0 0,0 0-1 0 0,1 0 1 0 0,-1 0 0 0 0,0 0 0 0 0,1 0 0 0 0,-1 1 0 0 0,0-1 0 0 0,4 1 0 0 0,1 4-5944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2304 0 0,'0'0'481'0'0,"0"0"1181"0"0,1-1 511 0 0,7-12 1569 0 0,-7 12-3529 0 0,0 0 0 0 0,0 0 0 0 0,0 0 0 0 0,0 0 0 0 0,0 0 1 0 0,-1 0-1 0 0,1-1 0 0 0,0 1 0 0 0,-1 0 0 0 0,1-1 0 0 0,0-1 1 0 0,0-2 118 0 0,0 1 1 0 0,0-1 0 0 0,0 1 0 0 0,1-1-1 0 0,0 1 1 0 0,0 0 0 0 0,4-7-1 0 0,-1 2 91 0 0,4-3-180 0 0,-8 11-224 0 0,0 0 0 0 0,0 0-1 0 0,0 0 1 0 0,0 0-1 0 0,0 0 1 0 0,0-1-1 0 0,-1 1 1 0 0,1 0 0 0 0,0 0-1 0 0,-1-1 1 0 0,1 1-1 0 0,-1 0 1 0 0,1-3-1 0 0,-1 3 57 0 0,4-2 19 0 0,-4 2-92 0 0,0 1 0 0 0,0 0 0 0 0,0 0 0 0 0,0-1 0 0 0,0 1 0 0 0,1 0 0 0 0,-1 0 1 0 0,0 0-1 0 0,0-1 0 0 0,0 1 0 0 0,0 0 0 0 0,1 0 0 0 0,-1 0 0 0 0,0-1 0 0 0,0 1 0 0 0,0 0 0 0 0,1 0 0 0 0,-1 0 0 0 0,0 0 0 0 0,0 0 0 0 0,1-1 0 0 0,-1 1 0 0 0,0 0 0 0 0,0 0 1 0 0,1 0-1 0 0,-1 0 0 0 0,0 0 0 0 0,0 0 0 0 0,1 0 0 0 0,-1 0 0 0 0,0 0 0 0 0,0 0 0 0 0,1 0 0 0 0,-1 0 0 0 0,1 0 0 0 0,20 23-91 0 0,-17-18 94 0 0,0 0 0 0 0,1 0 0 0 0,-1-1 0 0 0,1 1 0 0 0,0-1 0 0 0,7 4-1 0 0,-9-6 7 0 0,19 10 326 0 0,27 12 0 0 0,-40-21-190 0 0,0 0-1 0 0,-1-1 0 0 0,1 0 0 0 0,0 0 0 0 0,0-1 0 0 0,16 1 0 0 0,-17-2 22 0 0,0 0-1 0 0,0-1 1 0 0,0 1-1 0 0,0-2 1 0 0,0 1-1 0 0,0-1 1 0 0,12-4-1 0 0,-15 1 108 0 0,-5-9-354 0 0,6-14-1967 0 0,-4 19-2391 0 0,7 1-1363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6912 0 0,'-2'0'528'0'0,"0"0"-446"0"0,0 0 0 0 0,0 1 1 0 0,1-1-1 0 0,-1 1 1 0 0,0-1-1 0 0,0 1 0 0 0,0 0 1 0 0,1 0-1 0 0,-1 0 0 0 0,0 0 1 0 0,1 0-1 0 0,-1 0 0 0 0,1 1 1 0 0,-1-1-1 0 0,1 0 0 0 0,0 1 1 0 0,-1-1-1 0 0,1 1 0 0 0,0-1 1 0 0,0 1-1 0 0,0 0 0 0 0,0-1 1 0 0,0 1-1 0 0,0 3 0 0 0,-2 2 470 0 0,0 0 0 0 0,1 1 0 0 0,0-1-1 0 0,0 1 1 0 0,0 9 0 0 0,0-3-219 0 0,-1-1 1 0 0,-5 17-1 0 0,5-22-218 0 0,1 0 0 0 0,0-1 0 0 0,0 1 0 0 0,0 0 0 0 0,1 0 0 0 0,1 1 0 0 0,-1-1 0 0 0,1 0 1 0 0,2 12-1 0 0,2 1 105 0 0,-2-11-94 0 0,0 0 0 0 0,1 1 0 0 0,6 14 0 0 0,-8-22-111 0 0,1 1-1 0 0,0-1 0 0 0,0 0 1 0 0,0 0-1 0 0,0-1 0 0 0,0 1 1 0 0,1 0-1 0 0,-1-1 0 0 0,1 1 1 0 0,0-1-1 0 0,0 0 0 0 0,0 0 1 0 0,0 0-1 0 0,4 2 1 0 0,30 9-1245 0 0,-17-7-4032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50 9672 0 0,'-14'31'1023'0'0,"10"-23"-599"0"0,0 0 1 0 0,1 0 0 0 0,0 0-1 0 0,0 0 1 0 0,0 0 0 0 0,1 1 0 0 0,1-1-1 0 0,-2 13 1 0 0,-2 45 1166 0 0,5-56-1415 0 0,-1-8-126 0 0,1 0 1 0 0,0 1-1 0 0,-1-1 1 0 0,1 0 0 0 0,0 1-1 0 0,1-1 1 0 0,-1 0-1 0 0,0 0 1 0 0,1 1-1 0 0,-1-1 1 0 0,1 0 0 0 0,0 0-1 0 0,-1 0 1 0 0,1 0-1 0 0,0 1 1 0 0,3 2-1 0 0,-3 1 325 0 0,-1-6-364 0 0,0 1 0 0 0,0-1-1 0 0,0 0 1 0 0,0 0-1 0 0,0 0 1 0 0,0 0 0 0 0,0 0-1 0 0,0 0 1 0 0,0 0 0 0 0,0 0-1 0 0,0 0 1 0 0,0 1 0 0 0,0-1-1 0 0,0 0 1 0 0,0 0-1 0 0,0 0 1 0 0,0 0 0 0 0,0 0-1 0 0,0 0 1 0 0,0 0 0 0 0,0 0-1 0 0,0 0 1 0 0,0 1 0 0 0,0-1-1 0 0,0 0 1 0 0,0 0-1 0 0,0 0 1 0 0,1 0 0 0 0,-1 0-1 0 0,0 0 1 0 0,0 0 0 0 0,0 0-1 0 0,0 0 1 0 0,0 0 0 0 0,0 0-1 0 0,0 1 1 0 0,0-1-1 0 0,0 0 1 0 0,0 0 0 0 0,0 0-1 0 0,1 0 1 0 0,-1 0 0 0 0,0 0-1 0 0,0 0 1 0 0,0 0 0 0 0,0 0-1 0 0,2-1 4 0 0,0 0 0 0 0,0 0 0 0 0,0 0 0 0 0,0-1 0 0 0,0 1 0 0 0,-1 0 0 0 0,1-1 0 0 0,-1 1 0 0 0,1-1 0 0 0,-1 0 0 0 0,1 1 0 0 0,-1-1 0 0 0,0 0 0 0 0,2-3 0 0 0,14-34 6 0 0,-6 12-21 0 0,-2 6 0 0 0,8-12 98 0 0,-9 21 47 0 0,1 0 0 0 0,0 0 0 0 0,21-19 0 0 0,-14 16 52 0 0,3-2 178 0 0,7-9-330 0 0,-25 25-331 0 0,-1 1-236 0 0,0 0-959 0 0,3-15-1759 0 0,-1 11 2590 0 0,-1 1-1354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14368 0 0,'0'0'320'0'0,"0"0"64"0"0,0 0 8 0 0,0 0 8 0 0,0 0-320 0 0,0 0-80 0 0,0 0 0 0 0,0 0 0 0 0,11 6 224 0 0,4-6 24 0 0,4 0 7 0 0,2 0 1 0 0,11-6 0 0 0,-8-1 0 0 0,7-3 0 0 0,1 1-4943 0 0,2-4-985 0 0</inkml:trace>
  <inkml:trace contextRef="#ctx0" brushRef="#br0" timeOffset="1">475 3 12464 0 0,'0'0'572'0'0,"0"-1"-11"0"0,0 1-535 0 0,0 0-1 0 0,1 0 1 0 0,-1-1 0 0 0,0 1-1 0 0,1 0 1 0 0,-1 0 0 0 0,0 0-1 0 0,1 0 1 0 0,-1 0 0 0 0,0 0-1 0 0,1 0 1 0 0,-1 0 0 0 0,0 0-1 0 0,1 0 1 0 0,-1 0 0 0 0,0 0-1 0 0,1 0 1 0 0,-1 0 0 0 0,0 0-1 0 0,1 0 1 0 0,-1 1 0 0 0,0-1 0 0 0,1 0-1 0 0,-1 0 1 0 0,0 0 0 0 0,1 0-1 0 0,-1 1 1 0 0,0-1 0 0 0,0 0-1 0 0,1 1 1 0 0,-1-1 19 0 0,27 13 1243 0 0,-17-9-969 0 0,-1 1 0 0 0,-1 0 0 0 0,1 0 0 0 0,-1 0 0 0 0,1 1 0 0 0,13 14 0 0 0,-1 0 126 0 0,-13-12-293 0 0,-1 0 1 0 0,1 0-1 0 0,-1 0 1 0 0,6 11-1 0 0,-5-6 50 0 0,0 0 1 0 0,-1 1-1 0 0,7 22 1 0 0,-11-26-162 0 0,-1-1 0 0 0,0 0 0 0 0,0 1-1 0 0,-1-1 1 0 0,-1 1 0 0 0,1-1 0 0 0,-2 11 0 0 0,-3 6 33 0 0,-1 1 0 0 0,-1-1 0 0 0,-1-1 0 0 0,-2 1 0 0 0,0-1-1 0 0,-2-1 1 0 0,-13 25 0 0 0,6-15 0 0 0,-31 53-464 0 0,35-67-281 0 0,3-2-37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44 218 9672 0 0,'-2'0'748'0'0,"0"0"-711"0"0,-1 0 0 0 0,1 0 0 0 0,-1 1 0 0 0,1-1 0 0 0,-1 0 0 0 0,1 1 0 0 0,-4 1 0 0 0,-4 3 2789 0 0,9-4-1262 0 0,-5 21 673 0 0,5-19-2179 0 0,1 0-1 0 0,0-1 1 0 0,0 1-1 0 0,0 0 1 0 0,0 0-1 0 0,0 5 1 0 0,1-7-50 0 0,-1 0 0 0 0,1 0 0 0 0,-1 0 1 0 0,1 0-1 0 0,-1 0 0 0 0,1-1 1 0 0,-1 1-1 0 0,1 0 0 0 0,0 0 0 0 0,0 0 1 0 0,-1-1-1 0 0,1 1 0 0 0,0 0 1 0 0,0-1-1 0 0,0 1 0 0 0,0 0 0 0 0,0-1 1 0 0,0 1-1 0 0,0-1 0 0 0,1 1 0 0 0,2 0 18 0 0,0 0-1 0 0,0 0 0 0 0,0 0 0 0 0,0-1 0 0 0,1 1 0 0 0,-1-1 0 0 0,0 0 0 0 0,0 0 0 0 0,0 0 0 0 0,5-2 0 0 0,43-10 212 0 0,-36 7-180 0 0,20-6 54 0 0,0-3 1 0 0,49-24-1 0 0,-76 33-107 0 0,-1 0 0 0 0,0-1-1 0 0,0 0 1 0 0,0-1 0 0 0,11-12-1 0 0,-12 13 2 0 0,-4 1-56 0 0,1 1-1 0 0,-1 0 0 0 0,0-1 1 0 0,0 1-1 0 0,0-1 1 0 0,0 0-1 0 0,-1 0 0 0 0,0 0 1 0 0,0 0-1 0 0,0-1 1 0 0,-1 1-1 0 0,1 0 1 0 0,-1-1-1 0 0,0-5 0 0 0,-1 8 25 0 0,0 0-1 0 0,0 0 1 0 0,0 0-1 0 0,0 0 1 0 0,0 0-1 0 0,-1 1 1 0 0,1-1-1 0 0,-1 0 1 0 0,0 0-1 0 0,0 0 1 0 0,0 0-1 0 0,0 1 1 0 0,-1-1-1 0 0,1 1 1 0 0,-1-1-1 0 0,1 1 1 0 0,-1-1-1 0 0,0 1 1 0 0,0 0-1 0 0,0 0 1 0 0,0 0-1 0 0,0 0 1 0 0,-1 0-1 0 0,1 0 1 0 0,-1 1-1 0 0,1-1 1 0 0,-4-1-1 0 0,1 1 45 0 0,0 0-1 0 0,-1 1 1 0 0,1-1 0 0 0,0 1-1 0 0,-1 0 1 0 0,1 1-1 0 0,0-1 1 0 0,-1 1 0 0 0,1 0-1 0 0,-1 0 1 0 0,1 1-1 0 0,-1 0 1 0 0,1 0 0 0 0,0 0-1 0 0,0 0 1 0 0,-1 1-1 0 0,1 0 1 0 0,0 0 0 0 0,0 1-1 0 0,0-1 1 0 0,-8 7-1 0 0,-15 14 268 0 0,18-15-232 0 0,1-1 1 0 0,0 1-1 0 0,0 1 1 0 0,1 0-1 0 0,0 0 0 0 0,0 0 1 0 0,-9 17-1 0 0,-32 84 467 0 0,42-93-430 0 0,5-13-42 0 0,0 1-1 0 0,0 0 1 0 0,0 0-1 0 0,1 0 1 0 0,-1 0 0 0 0,1 0-1 0 0,0 0 1 0 0,1 1-1 0 0,-1-1 1 0 0,1 0-1 0 0,0 0 1 0 0,1 0 0 0 0,-1 1-1 0 0,1-1 1 0 0,2 9-1 0 0,-1-8-9 0 0,0 0 0 0 0,1 0 0 0 0,0 1 0 0 0,0-2 0 0 0,0 1 0 0 0,0 0 0 0 0,1-1 0 0 0,0 0 0 0 0,1 1 0 0 0,-1-2 0 0 0,1 1 0 0 0,0 0 0 0 0,9 6 0 0 0,-7-7-14 0 0,1 1-1 0 0,1-1 1 0 0,-1 0 0 0 0,1-1-1 0 0,-1 0 1 0 0,1 0 0 0 0,0-1-1 0 0,0 0 1 0 0,12 1-1 0 0,-1-2-222 0 0,0 0-1 0 0,-1-2 0 0 0,1 0 0 0 0,-1-1 1 0 0,1-1-1 0 0,34-10 0 0 0,-11-4-674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 6448 0 0,'0'0'498'0'0,"3"0"-327"0"0,-1-1 29 0 0,0 0 1 0 0,0 0-1 0 0,1 1 0 0 0,-1-2 1 0 0,0 1-1 0 0,0 0 0 0 0,3-3 1 0 0,-4 3-18 0 0,-1 1 0 0 0,1 0 0 0 0,0-1 1 0 0,0 1-1 0 0,-1 0 0 0 0,1 0 0 0 0,0 0 0 0 0,-1-1 0 0 0,1 1 1 0 0,0 0-1 0 0,0 0 0 0 0,-1 0 0 0 0,1 0 0 0 0,0 0 1 0 0,0 0-1 0 0,-1 0 0 0 0,1 1 0 0 0,0-1 0 0 0,1 0 1 0 0,-2 1-57 0 0,1-1 1 0 0,-1 1-1 0 0,0-1 1 0 0,1 1-1 0 0,-1-1 1 0 0,0 1-1 0 0,1 0 1 0 0,-1-1-1 0 0,0 1 1 0 0,0-1-1 0 0,0 1 1 0 0,0 0 0 0 0,1-1-1 0 0,-1 1 1 0 0,0 0-1 0 0,0-1 1 0 0,0 1-1 0 0,0 0 1 0 0,-1 0-1 0 0,2 0-66 0 0,0 1-1 0 0,0 0 0 0 0,0-1 1 0 0,0 0-1 0 0,0 1 0 0 0,0-1 0 0 0,0 1 1 0 0,0-1-1 0 0,0 0 0 0 0,1 0 1 0 0,-1 0-1 0 0,1 0 0 0 0,-1 0 1 0 0,1 0-1 0 0,-1 0 0 0 0,3 0 1 0 0,7 7 184 0 0,-6-4-204 0 0,-1 0 0 0 0,0 1 0 0 0,1-1 0 0 0,-1 1 0 0 0,-1 0 0 0 0,1 1 0 0 0,-1-1 0 0 0,4 9-1 0 0,-4-6-3 0 0,0 0-1 0 0,0 1 0 0 0,-1-1 0 0 0,0 1 0 0 0,0 0 1 0 0,-1 0-1 0 0,0 0 0 0 0,-1-1 0 0 0,-1 12 0 0 0,1-11 26 0 0,-1 0-1 0 0,-1 0 0 0 0,0-1 1 0 0,0 1-1 0 0,-1 0 0 0 0,0-1 1 0 0,0 0-1 0 0,-1 0 0 0 0,0 0 1 0 0,0 0-1 0 0,-6 7 0 0 0,5-7 36 0 0,0 0-1 0 0,-5 13 1 0 0,7-14-63 0 0,0-1 1 0 0,-1 0-1 0 0,1 0 1 0 0,-1 0-1 0 0,-7 7 0 0 0,9-10-265 0 0,-2 2 406 0 0,-1 0 0 0 0,-1 0 0 0 0,-5 4 0 0 0,-5-2-1172 0 0,15-7 711 0 0,0 0 1 0 0,1 0-1 0 0,-1 0 0 0 0,0 0 0 0 0,0 0 0 0 0,0 0 1 0 0,0 0-1 0 0,0 0 0 0 0,0 0 0 0 0,0 0 0 0 0,1-1 0 0 0,-1 1 1 0 0,0 0-1 0 0,0-1 0 0 0,-1 0 0 0 0,-4-7-5324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1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2760 0 0,'0'0'417'0'0,"0"0"713"0"0,0 0 312 0 0,0 0 59 0 0,0 0-85 0 0,0 0-422 0 0,0 0-186 0 0,0 0-38 0 0,0 0-64 0 0,0 0-237 0 0,0 0-100 0 0,0 0-17 0 0,0 0-32 0 0,2 0-108 0 0,35 0 243 0 0,-1-3 0 0 0,56-11-1 0 0,-72 9-577 0 0,-1-2-1 0 0,0 0 0 0 0,20-10 1 0 0,-34 13-1909 0 0,-5 3-2560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37 14832 0 0,'-1'-1'332'0'0,"0"-1"-252"0"0,0 0 1 0 0,0 1 0 0 0,0-1 0 0 0,-1 1 0 0 0,1-1-1 0 0,-1 1 1 0 0,1 0 0 0 0,-1-1 0 0 0,1 1 0 0 0,-1 0-1 0 0,-3-1 1 0 0,-10-9 227 0 0,7 6-227 0 0,7 4 263 0 0,0 1-323 0 0,1 0 0 0 0,-1 0 1 0 0,1 0-1 0 0,0 0 0 0 0,-1 0 0 0 0,1 0 0 0 0,-1 0 0 0 0,1 0 0 0 0,-1 0 1 0 0,1 0-1 0 0,-1 0 0 0 0,1 0 0 0 0,-1 0 0 0 0,1 0 0 0 0,-1 0 1 0 0,1 1-1 0 0,-1-1 0 0 0,1 0 0 0 0,-1 0 0 0 0,1 1 0 0 0,0-1 0 0 0,-1 0 1 0 0,1 1-1 0 0,0-1 0 0 0,-1 0 0 0 0,1 1 0 0 0,0-1 0 0 0,-1 0 0 0 0,1 1 1 0 0,0-1-1 0 0,-1 1 0 0 0,1-1 0 0 0,0 0 0 0 0,0 1 0 0 0,-1 0 0 0 0,1 1-789 0 0,2-1-27 0 0,11 7-5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9416 0 0,'0'0'430'0'0,"0"0"-8"0"0,-9 1-141 0 0,4 3 154 0 0,-1-1 1 0 0,1 1-1 0 0,0 0 1 0 0,1 0-1 0 0,-1 0 1 0 0,-6 9-1 0 0,5-5-59 0 0,1 0 0 0 0,0 1-1 0 0,0 0 1 0 0,1 0 0 0 0,-5 12 0 0 0,-3 7 122 0 0,11-25-441 0 0,-1 0 0 0 0,1 1 0 0 0,0-1 0 0 0,0 1 0 0 0,0-1 0 0 0,0 1 0 0 0,0-1 0 0 0,1 1 0 0 0,0 0 0 0 0,-1-1 1 0 0,1 1-1 0 0,1 0 0 0 0,-1-1 0 0 0,0 1 0 0 0,1-1 0 0 0,0 1 0 0 0,0-1 0 0 0,0 1 0 0 0,0-1 0 0 0,1 1 0 0 0,-1-1 0 0 0,1 0 0 0 0,0 0 0 0 0,0 0 0 0 0,0 0 0 0 0,0 0 0 0 0,0 0 0 0 0,1 0 0 0 0,0-1 0 0 0,4 4 0 0 0,-5-4-49 0 0,0-1-1 0 0,0 0 0 0 0,0 0 1 0 0,1 0-1 0 0,-1-1 1 0 0,0 1-1 0 0,1 0 0 0 0,-1-1 1 0 0,1 1-1 0 0,-1-1 0 0 0,0 0 1 0 0,1 0-1 0 0,-1 0 1 0 0,1 0-1 0 0,-1 0 0 0 0,1-1 1 0 0,-1 1-1 0 0,3-2 1 0 0,-1 1-9 0 0,0 0 0 0 0,0 0 0 0 0,0 0 0 0 0,0-1 0 0 0,0 0 0 0 0,-1 0 0 0 0,1 0 0 0 0,-1 0-1 0 0,1 0 1 0 0,3-4 0 0 0,23-31-13 0 0,-29 36-56 0 0,-1 1 2 0 0,0 0-22 0 0,0 0-112 0 0,0 3-43 0 0,0 33-266 0 0,0-34 513 0 0,0 1 0 0 0,0-1-1 0 0,0 1 1 0 0,0-1-1 0 0,1 1 1 0 0,-1-1-1 0 0,2 4 1 0 0,5 2 75 0 0,-2-4 5 0 0,-3-1-44 0 0,0-1-1 0 0,0 0 1 0 0,0 0-1 0 0,0 0 1 0 0,0-1-1 0 0,0 1 1 0 0,0 0-1 0 0,1-1 1 0 0,-1 1-1 0 0,0-1 0 0 0,1 0 1 0 0,-1 0-1 0 0,1 0 1 0 0,0 0-1 0 0,-1 0 1 0 0,1-1-1 0 0,0 1 1 0 0,0-1-1 0 0,-1 0 1 0 0,1 0-1 0 0,3 0 0 0 0,-2 0-21 0 0,0 0 0 0 0,0 0 0 0 0,-1 0 0 0 0,1 0-1 0 0,0-1 1 0 0,0 1 0 0 0,-1-1 0 0 0,1 0-1 0 0,-1-1 1 0 0,1 1 0 0 0,-1 0 0 0 0,1-1 0 0 0,-1 0-1 0 0,0 0 1 0 0,0 0 0 0 0,0 0 0 0 0,4-3-1 0 0,5-5 28 0 0,-9 9-24 0 0,0-1 0 0 0,0 0 1 0 0,-1 0-1 0 0,1 0 0 0 0,0 0 1 0 0,-1-1-1 0 0,0 1 1 0 0,0-1-1 0 0,0 1 0 0 0,0-1 1 0 0,0 0-1 0 0,0 0 0 0 0,0 0 1 0 0,-1 0-1 0 0,3-6 0 0 0,-2-6 67 0 0,-1 12-67 0 0,0-1-1 0 0,0 0 1 0 0,-1 0-1 0 0,1 0 1 0 0,-1 0-1 0 0,0 0 1 0 0,0 0-1 0 0,-1 0 0 0 0,1 0 1 0 0,-1 0-1 0 0,1 0 1 0 0,-1 0-1 0 0,-1 1 1 0 0,1-1-1 0 0,0 0 1 0 0,-3-3-1 0 0,-20-23-18 0 0,20 20-16 0 0,3 8-202 0 0,1 2-592 0 0,0 0-222 0 0,0 0-35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0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10912 0 0,'-40'22'1316'0'0,"39"-21"-634"0"0,1-1 228 0 0,0 0 39 0 0,0 0-93 0 0,0 0-429 0 0,19 4 22 0 0,-1 0-253 0 0,16 0 238 0 0,0-2 0 0 0,60-4 0 0 0,-83 1-1092 0 0,-1-1-1 0 0,0-1 0 0 0,0 0 0 0 0,0 0 0 0 0,15-8 0 0 0,-10 3-779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8840 0 0,'0'0'400'0'0,"-2"1"0"0"0,-4 3-245 0 0,3-3-119 0 0,1 0 0 0 0,0 0 1 0 0,0 0-1 0 0,0 1 0 0 0,0-1 1 0 0,0 1-1 0 0,0 0 0 0 0,0-1 1 0 0,1 1-1 0 0,-1 0 1 0 0,1 0-1 0 0,-1 0 0 0 0,1 0 1 0 0,-1 0-1 0 0,1 0 0 0 0,0 0 1 0 0,-1 4-1 0 0,-20 39 2191 0 0,17-35-1800 0 0,0 1 1 0 0,0-1-1 0 0,0 1 0 0 0,-4 17 1 0 0,7-15-162 0 0,-3 4 185 0 0,2 0-1 0 0,0 0 1 0 0,1 1 0 0 0,1-1 0 0 0,2 34-1 0 0,-1-48-411 0 0,0 0-1 0 0,1-1 1 0 0,0 1-1 0 0,0 0 0 0 0,0 0 1 0 0,0 0-1 0 0,0-1 1 0 0,0 1-1 0 0,1 0 0 0 0,-1-1 1 0 0,1 1-1 0 0,0-1 1 0 0,0 0-1 0 0,-1 1 0 0 0,2-1 1 0 0,-1 0-1 0 0,0 0 0 0 0,0-1 1 0 0,1 1-1 0 0,-1 0 1 0 0,1-1-1 0 0,-1 1 0 0 0,1-1 1 0 0,0 0-1 0 0,-1 0 1 0 0,1 0-1 0 0,0 0 0 0 0,0 0 1 0 0,0-1-1 0 0,0 1 1 0 0,0-1-1 0 0,3 0 0 0 0,6 0-223 0 0,0 0 0 0 0,-1-1 0 0 0,1 0 0 0 0,0-1 0 0 0,-1 0 0 0 0,19-6 0 0 0,-20 4-590 0 0,-1 0-1 0 0,1 0 1 0 0,11-7-1 0 0,5-4-837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5984 0 0,'0'0'464'0'0,"0"0"-128"0"0,0 0 600 0 0,2 1 294 0 0,7 4-708 0 0,-1 0 0 0 0,0 0-1 0 0,0 1 1 0 0,-1 0 0 0 0,0 1-1 0 0,0 0 1 0 0,10 12 0 0 0,11 11 103 0 0,-11-15-342 0 0,-1 1 0 0 0,24 30 0 0 0,-6-2 101 0 0,-18-23-79 0 0,0 0-1 0 0,19 34 1 0 0,-18-21 5 0 0,-1 1 1 0 0,20 69 0 0 0,-29-79-197 0 0,-2 0 0 0 0,-1 0 0 0 0,0 0 0 0 0,-2 1 0 0 0,-2 32-1 0 0,-1-34 4 0 0,-1 0-1 0 0,-2 1 0 0 0,0-2 0 0 0,-1 1 1 0 0,-10 24-1 0 0,-4 4 223 0 0,-2-2 1 0 0,-2-1-1 0 0,-32 49 1 0 0,39-73-204 0 0,-1-1 0 0 0,-1-1 0 0 0,-1-1 0 0 0,-1-1 0 0 0,0 0 0 0 0,-2-2 0 0 0,-33 24 0 0 0,54-43-145 0 0,-3 4-51 0 0,-1-1 1 0 0,0 0 0 0 0,1 0 0 0 0,-1 0-1 0 0,-1-1 1 0 0,1 1 0 0 0,0-1 0 0 0,-1-1-1 0 0,1 1 1 0 0,0-1 0 0 0,-1 0 0 0 0,-9 1-1 0 0,15-4-4775 0 0,5-6-1637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87 2304 0 0,'-2'-1'167'0'0,"-15"-4"123"0"0,15 5 1042 0 0,1-4 4543 0 0,0 0 63 0 0,4 0-6622 0 0,2 1 951 0 0,0 0 0 0 0,1 1 0 0 0,-1-1 1 0 0,1 1-1 0 0,-1 1 0 0 0,1-1 0 0 0,6 0 0 0 0,5-3 83 0 0,5 0-105 0 0,1 1 1 0 0,-1 1-1 0 0,27 0 0 0 0,-3-1-208 0 0,23 2 15 0 0,-43 2-103 0 0,42-6 0 0 0,-32 1-2045 0 0,70 1 0 0 0,-104 4 372 0 0,-1-2-61 0 0,7-6-7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14600 0 0,'0'0'330'0'0,"0"0"45"0"0,0 0 20 0 0,0 0-38 0 0,3 1-229 0 0,5 2-99 0 0,1-1-1 0 0,0 0 1 0 0,-1-1 0 0 0,1 0 0 0 0,0 0-1 0 0,11-1 1 0 0,59-6 546 0 0,-39 2-299 0 0,108-17 857 0 0,-83 10-888 0 0,27-4-26 0 0,-65 11-80 0 0,-4 0-695 0 0,-6 4-2687 0 0,-17 0-2331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16208 0 0,'0'0'743'0'0,"0"0"-17"0"0,2 0-465 0 0,7 0-134 0 0,0 1 1 0 0,0 0-1 0 0,15 3 0 0 0,-2 0 185 0 0,-18-3-270 0 0,15 2 11 0 0,-1-1-1 0 0,1 0 0 0 0,0-1 0 0 0,0-1 0 0 0,26-4 0 0 0,-41 3-42 0 0,14-2 56 0 0,0 0-1 0 0,-1-2 0 0 0,29-10 0 0 0,3-3-1477 0 0,-27 9-5025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77 9872 0 0,'0'-5'48'0'0,"0"3"5"0"0,-1 0 0 0 0,1 0 0 0 0,0 0 0 0 0,0 0 0 0 0,0 0 0 0 0,1 0 0 0 0,-1-1 0 0 0,0 1 0 0 0,1 0 0 0 0,0 0 0 0 0,-1 1 0 0 0,1-1 0 0 0,0 0 0 0 0,0 0-1 0 0,0 0 1 0 0,0 0 0 0 0,0 1 0 0 0,3-4 0 0 0,11-10 66 0 0,-13 13-4 0 0,-1 1 0 0 0,1-1 0 0 0,0 1 0 0 0,0-1 0 0 0,0 1 1 0 0,0 0-1 0 0,0 0 0 0 0,0 0 0 0 0,0 0 0 0 0,1 0 0 0 0,-1 0 0 0 0,0 1 0 0 0,0-1 0 0 0,1 1 0 0 0,-1 0 1 0 0,0-1-1 0 0,1 1 0 0 0,-1 0 0 0 0,1 0 0 0 0,-1 0 0 0 0,0 1 0 0 0,1-1 0 0 0,-1 1 0 0 0,4 1 0 0 0,4 1 18 0 0,0 1-1 0 0,0 0 0 0 0,-1 1 0 0 0,11 6 1 0 0,-7-2-38 0 0,-1-1 0 0 0,0 1 0 0 0,-1 1 0 0 0,0 0 0 0 0,-1 1 0 0 0,0 0 0 0 0,0 1 0 0 0,-1-1 0 0 0,-1 2 0 0 0,0-1 0 0 0,0 1 1 0 0,-2 1-1 0 0,1-1 0 0 0,-2 1 0 0 0,7 24 0 0 0,-7-20-59 0 0,0 1 0 0 0,-1 0 0 0 0,-1 0 0 0 0,0 25 0 0 0,-3-31-31 0 0,1 11-2 0 0,-5 33-1 0 0,3-49 0 0 0,-1 0-1 0 0,0 0 1 0 0,0 0 0 0 0,0 0 0 0 0,-1-1 0 0 0,0 1 0 0 0,-1-1 0 0 0,-5 8 0 0 0,0 0 37 0 0,2-3-5 0 0,-1-1 0 0 0,0 1 0 0 0,-1-1 0 0 0,0-1 0 0 0,0 1 0 0 0,-12 8 0 0 0,11-12 28 0 0,1 1 0 0 0,-2-2-1 0 0,1 1 1 0 0,-21 8 0 0 0,26-13 60 0 0,1 0-1 0 0,-1-1 0 0 0,0 0 1 0 0,0 0-1 0 0,0 0 0 0 0,0-1 1 0 0,0 0-1 0 0,1 0 0 0 0,-1 0 0 0 0,0 0 1 0 0,0-1-1 0 0,0 0 0 0 0,0 0 1 0 0,1 0-1 0 0,-7-3 0 0 0,4 1-94 0 0,-1 0-1 0 0,1-1 1 0 0,0 1-1 0 0,0-2 0 0 0,1 1 1 0 0,-1-1-1 0 0,-7-8 0 0 0,12 12-21 0 0,1-1 0 0 0,-1 1 0 0 0,1-1 0 0 0,-1 1 1 0 0,1-1-1 0 0,0 0 0 0 0,-1 0 0 0 0,1 0 0 0 0,0 0 0 0 0,0 0 0 0 0,1 0 0 0 0,-1 0 0 0 0,0 0 0 0 0,1 0 0 0 0,-1 0 0 0 0,1 0 0 0 0,-1 0 0 0 0,1-1 0 0 0,0 1 0 0 0,0 0 0 0 0,0 0 0 0 0,0 0 0 0 0,1-1 0 0 0,-1 1 0 0 0,1 0 0 0 0,-1 0 0 0 0,1 0 0 0 0,0 0 0 0 0,-1 0 0 0 0,1 0 0 0 0,2-3 0 0 0,6-6 111 0 0,4-8 92 0 0,-10 14-176 0 0,1-1-1 0 0,0 0 1 0 0,0 1-1 0 0,0 0 0 0 0,0 0 1 0 0,1 0-1 0 0,-1 0 0 0 0,1 1 1 0 0,1-1-1 0 0,-1 1 1 0 0,1 1-1 0 0,-1-1 0 0 0,1 1 1 0 0,0 0-1 0 0,13-5 0 0 0,5 1 21 0 0,2 0 0 0 0,46-6 0 0 0,-47 9 2 0 0,-13 2-120 0 0,1 0 0 0 0,-1 1 0 0 0,1 1 0 0 0,-1 0 0 0 0,25 4 0 0 0,-30-3-384 0 0,-6-1 403 0 0,-1 0 0 0 0,1 0 0 0 0,-1 0 1 0 0,1 0-1 0 0,-1 1 0 0 0,1-1 0 0 0,-1 0 0 0 0,1 0 0 0 0,-1 0 0 0 0,1 1 0 0 0,-1-1 0 0 0,0 0 0 0 0,1 0 0 0 0,-1 1 0 0 0,0-1 0 0 0,1 0 1 0 0,-1 1-1 0 0,0-1 0 0 0,1 0 0 0 0,-1 1 0 0 0,0-1 0 0 0,1 1 0 0 0,-1-1 0 0 0,0 1 0 0 0,0-1 0 0 0,0 0 0 0 0,1 1 0 0 0,-1-1 0 0 0,0 1 1 0 0,0-1-1 0 0,0 1 0 0 0,0 0 0 0 0,4 10-1424 0 0,-3-3-2533 0 0,-1-7-1334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12752 0 0,'0'0'289'0'0,"0"0"40"0"0,0 0 22 0 0,0 0-40 0 0,1-1-203 0 0,39-17-22 0 0,-34 15 119 0 0,1-1-1 0 0,0 1 0 0 0,0 1 1 0 0,0-1-1 0 0,0 1 0 0 0,12-2 1 0 0,47-3 818 0 0,-30 4-632 0 0,74-6 487 0 0,-30 4-710 0 0,99-4-32 0 0,-139 8-142 0 0,90-6 6 0 0,-113 6 0 0 0,1 0-1 0 0,27-7 1 0 0,-23 4-13 0 0,-20 4-1 0 0,1 0 1 0 0,-1 0 0 0 0,1 0-1 0 0,-1 0 1 0 0,0 0 0 0 0,1 0-1 0 0,4 2 1 0 0,-7-1-7 0 0,1-1 0 0 0,0 0 0 0 0,0 1 1 0 0,0-1-1 0 0,-1 0 0 0 0,1 0 0 0 0,0 1 0 0 0,0-1 0 0 0,0 0 0 0 0,0 0 1 0 0,-1 0-1 0 0,1 0 0 0 0,0 0 0 0 0,0 0 0 0 0,0 0 0 0 0,0-1 0 0 0,0 1 1 0 0,-1 0-1 0 0,1 0 0 0 0,0-1 0 0 0,0 1 0 0 0,0 0 0 0 0,-1-1 1 0 0,1 1-1 0 0,0-1 0 0 0,-1 1 0 0 0,1-1 0 0 0,0 1 0 0 0,-1-1 0 0 0,1 1 1 0 0,-1-1-1 0 0,1 0 0 0 0,0 1 0 0 0,-1-1 0 0 0,0 0 0 0 0,2-1 0 0 0,-2 1-177 0 0,0 0 117 0 0,-3-3 27 0 0,2 3-163 0 0,1 1-54 0 0,-4-8-4524 0 0,3 7-283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1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8120 0 0,'0'0'366'0'0,"0"0"1"0"0,0 0-116 0 0,-1 0-68 0 0,1 0 1 0 0,-1 0 0 0 0,0 0-1 0 0,1 0 1 0 0,-1 0-1 0 0,1 0 1 0 0,-1 0 0 0 0,1 0-1 0 0,-1 0 1 0 0,0 0-1 0 0,1 0 1 0 0,-1 0 0 0 0,1 0-1 0 0,-1 1 1 0 0,1-1-1 0 0,-2 1 1 0 0,-2 7 140 0 0,1 0 0 0 0,-1 1-1 0 0,1-1 1 0 0,1 1 0 0 0,-3 17 0 0 0,-5 18-36 0 0,3-24-100 0 0,2 1 0 0 0,1-1 0 0 0,0 1 1 0 0,0 26-1 0 0,1-14 135 0 0,2-27-254 0 0,0-1 0 0 0,1 1 1 0 0,-1 0-1 0 0,1 0 0 0 0,1 6 1 0 0,1 5 210 0 0,1 24-1 0 0,-1-39-207 0 0,30 17 128 0 0,-32-18-194 0 0,1-1 0 0 0,-1 0 0 0 0,1 1-1 0 0,0-1 1 0 0,-1 0 0 0 0,1 0 0 0 0,-1 1-1 0 0,1-1 1 0 0,0 0 0 0 0,-1 0-1 0 0,1 0 1 0 0,0 0 0 0 0,-1 0 0 0 0,1 0-1 0 0,0 0 1 0 0,-1 0 0 0 0,2 0 0 0 0,2 0 8 0 0,-2 0-19 0 0,0 1 0 0 0,0-1 0 0 0,1 1 1 0 0,-1-1-1 0 0,0 0 0 0 0,1 0 0 0 0,-1 0 0 0 0,0 0 0 0 0,1 0 1 0 0,-1 0-1 0 0,0-1 0 0 0,5 0 0 0 0,-4 0 73 0 0,0 0 0 0 0,1 0 0 0 0,-1 1-1 0 0,0 0 1 0 0,1-1 0 0 0,-1 1 0 0 0,1 1 0 0 0,4 0-1 0 0,5 0 126 0 0,58-9-27 0 0,-69 8-165 0 0,-1 0-1 0 0,1 0 0 0 0,-1 0 1 0 0,1 0-1 0 0,-1 0 0 0 0,1 0 1 0 0,-1-1-1 0 0,1 1 0 0 0,-1 0 1 0 0,1-1-1 0 0,-1 1 0 0 0,1-1 1 0 0,-1 0-1 0 0,2-1 0 0 0,-2 2-3 0 0,0-1-1 0 0,-1 1 0 0 0,1 0 1 0 0,0-1-1 0 0,-1 1 0 0 0,1 0 0 0 0,0-1 1 0 0,0 1-1 0 0,-1 0 0 0 0,1 0 1 0 0,0 0-1 0 0,0 0 0 0 0,-1 0 0 0 0,3 0 1 0 0,9-1-650 0 0,-11 0 45 0 0,1 1 0 0 0,-1 0 0 0 0,1-1 0 0 0,-1 1 0 0 0,0-1 0 0 0,1 1 0 0 0,-1-1 0 0 0,0 0 0 0 0,0 0 0 0 0,3-1 0 0 0,2-3-3968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9528 0 0,'0'0'432'0'0,"0"0"-4"0"0,-1 3-219 0 0,1-2-137 0 0,0 0 1 0 0,-1 1-1 0 0,1-1 1 0 0,0 0-1 0 0,0 1 1 0 0,0-1-1 0 0,0 1 1 0 0,0-1-1 0 0,0 0 1 0 0,0 1-1 0 0,1-1 0 0 0,-1 1 1 0 0,1-1-1 0 0,-1 0 1 0 0,1 0-1 0 0,-1 1 1 0 0,2 0-1 0 0,1 6 67 0 0,1 13 459 0 0,-4-18-495 0 0,0 0 0 0 0,1 0 0 0 0,-1 0 0 0 0,1 0 0 0 0,0 0 1 0 0,2 4-1 0 0,1 3 31 0 0,-1-1 1 0 0,0 0-1 0 0,0 1 1 0 0,-1 0-1 0 0,0-1 1 0 0,0 12-1 0 0,-1 61 237 0 0,-1-47-211 0 0,-6 46-48 0 0,6-70-18 0 0,-1 1 0 0 0,0-1 1 0 0,-1 0-1 0 0,0 0 0 0 0,-5 14 1 0 0,5-18-34 0 0,0-1 1 0 0,-1 0 0 0 0,0 1-1 0 0,0-2 1 0 0,-1 1 0 0 0,1 0-1 0 0,-1-1 1 0 0,-1 1 0 0 0,-8 8-1 0 0,12-13-35 0 0,0 0 0 0 0,0-1 0 0 0,-1 1 0 0 0,1 0 0 0 0,0 0 0 0 0,-1-1 0 0 0,1 1 1 0 0,0-1-1 0 0,-1 1 0 0 0,1-1 0 0 0,-1 0 0 0 0,1 0 0 0 0,0 1 0 0 0,-1-1 0 0 0,1 0 0 0 0,-1 0 0 0 0,1 0 0 0 0,-1-1 0 0 0,1 1 0 0 0,-1 0 0 0 0,1 0 0 0 0,0-1 0 0 0,-3 0 0 0 0,-2-1 94 0 0,1-1 0 0 0,-1 0 0 0 0,-10-7 0 0 0,3 1 160 0 0,-8-6 169 0 0,17 12-450 0 0,-2-6 1 0 0,5 7 54 0 0,0-1 0 0 0,0 1-1 0 0,0-1 1 0 0,0 0-1 0 0,1 1 1 0 0,-1-1 0 0 0,1 0-1 0 0,0 1 1 0 0,0-5-1 0 0,0 5 109 0 0,1 1-64 0 0,2-4-33 0 0,1 1 1 0 0,-1 0-1 0 0,1 0 0 0 0,0 0 0 0 0,0 0 0 0 0,1 1 0 0 0,-1-1 0 0 0,1 1 0 0 0,0 0 0 0 0,-1 1 0 0 0,1-1 0 0 0,0 1 0 0 0,1 0 0 0 0,-1 0 0 0 0,0 1 0 0 0,1 0 0 0 0,-1 0 0 0 0,10-1 0 0 0,19-6-69 0 0,-27 6-45 0 0,0 0 1 0 0,0 1 0 0 0,0-1-1 0 0,13 1 1 0 0,59-5-2634 0 0,-63 6-3509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12752 0 0,'7'-5'1157'0'0,"8"2"-693"0"0,-13 4-296 0 0,1-1 51 0 0,6-3 523 0 0,-8 2-653 0 0,0 0 1 0 0,0 1-1 0 0,0-1 1 0 0,0 1 0 0 0,1-1-1 0 0,-1 1 1 0 0,0 0 0 0 0,0 0-1 0 0,0-1 1 0 0,1 1 0 0 0,-1 0-1 0 0,0 0 1 0 0,0 0 0 0 0,3 1-1 0 0,3 0 86 0 0,0 0 0 0 0,0-1-1 0 0,1 1 1 0 0,-1-1 0 0 0,0-1 0 0 0,9 0 0 0 0,16-1 0 0 0,-4 0-126 0 0,-1 0 1 0 0,29-7 0 0 0,-4 0-5340 0 0,-31 8-342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2304 0 0,'0'0'101'0'0,"-2"0"1"0"0,-14 12 507 0 0,10-6 1125 0 0,0 0 0 0 0,1 0 0 0 0,0 1 0 0 0,-6 10 0 0 0,3-1 624 0 0,-9 24 0 0 0,2-5-1585 0 0,12-29-634 0 0,0 0-1 0 0,0 1 1 0 0,1-1-1 0 0,0 1 0 0 0,0 0 1 0 0,1 0-1 0 0,0 0 0 0 0,0 0 1 0 0,0 0-1 0 0,1 0 1 0 0,0 0-1 0 0,1 0 0 0 0,-1 0 1 0 0,1 0-1 0 0,0 0 0 0 0,1-1 1 0 0,2 9-1 0 0,-2-12-113 0 0,0 0-1 0 0,0 1 1 0 0,0-1-1 0 0,0-1 1 0 0,1 1-1 0 0,-1 0 1 0 0,1 0-1 0 0,-1-1 1 0 0,1 1-1 0 0,0-1 1 0 0,0 0-1 0 0,0 0 1 0 0,0 0-1 0 0,1-1 1 0 0,-1 1-1 0 0,0-1 1 0 0,1 1-1 0 0,6 1 1 0 0,2-1 3 0 0,1 1 0 0 0,-1-2 0 0 0,1 1-1 0 0,15-2 1 0 0,-6-1-489 0 0,0-1-1 0 0,-1-1 0 0 0,1-1 0 0 0,25-8 0 0 0,-12 2-401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9184 0 0,'8'2'88'0'0,"-1"0"26"0"0,-1 0 0 0 0,1 1 0 0 0,-1-1-1 0 0,9 6 1 0 0,-14-7-99 0 0,1 0-1 0 0,-1 0 1 0 0,1 0 0 0 0,-1 0-1 0 0,1 1 1 0 0,-1-1-1 0 0,0 0 1 0 0,0 1-1 0 0,0-1 1 0 0,0 1-1 0 0,0-1 1 0 0,0 1-1 0 0,0-1 1 0 0,0 1-1 0 0,-1 0 1 0 0,1 0-1 0 0,-1-1 1 0 0,1 1 0 0 0,-1 0-1 0 0,0 0 1 0 0,1-1-1 0 0,-1 4 1 0 0,-1 4 128 0 0,0 1 0 0 0,-5 17 0 0 0,0 3 286 0 0,2-6 45 0 0,-10 29 0 0 0,9-38-324 0 0,1 1-1 0 0,0-1 1 0 0,1 1 0 0 0,1 0-1 0 0,0 22 1 0 0,4-19 51 0 0,1 0 0 0 0,0 0 0 0 0,8 22 0 0 0,-2-10 116 0 0,0 5 96 0 0,-2-13-139 0 0,-1-1 0 0 0,-1 1 0 0 0,-1 0 0 0 0,0 26 0 0 0,-4-45-236 0 0,0 0 1 0 0,0 0 0 0 0,-1 0 0 0 0,0 0 0 0 0,0 0-1 0 0,0 0 1 0 0,0-1 0 0 0,-3 7 0 0 0,4-9-39 0 0,-1-1 1 0 0,1 1-1 0 0,0 0 1 0 0,-1 0-1 0 0,1 0 0 0 0,0-1 1 0 0,0 1-1 0 0,-1 0 1 0 0,1 0-1 0 0,0 0 1 0 0,0 0-1 0 0,0-1 0 0 0,0 1 1 0 0,0 0-1 0 0,0 0 1 0 0,0 0-1 0 0,0 0 1 0 0,1 0-1 0 0,-1-1 0 0 0,0 1 1 0 0,0 0-1 0 0,1 0 1 0 0,-1 0-1 0 0,1-1 1 0 0,-1 1-1 0 0,1 0 0 0 0,-1 0 1 0 0,2 1-1 0 0,-1-1-1 0 0,1 0 1 0 0,0-1-1 0 0,-1 1 0 0 0,1 0 0 0 0,0-1 0 0 0,-1 1 0 0 0,1 0 0 0 0,0-1 0 0 0,0 0 0 0 0,0 0 1 0 0,-1 1-1 0 0,1-1 0 0 0,3 0 0 0 0,-3 0-34 0 0,0-1 0 0 0,0 1 0 0 0,0 0 1 0 0,0 0-1 0 0,0-1 0 0 0,0 1 0 0 0,0-1 1 0 0,0 0-1 0 0,0 1 0 0 0,0-1 0 0 0,0 0 0 0 0,0 0 1 0 0,0 0-1 0 0,-1-1 0 0 0,1 1 0 0 0,0 0 1 0 0,-1-1-1 0 0,1 1 0 0 0,-1-1 0 0 0,1 1 0 0 0,-1-1 1 0 0,0 0-1 0 0,0 1 0 0 0,0-1 0 0 0,0 0 1 0 0,0 0-1 0 0,0 0 0 0 0,0 0 0 0 0,-1 0 0 0 0,2-4 1 0 0,-1 1-123 0 0,-1 1 1 0 0,1-1 0 0 0,-1 1-1 0 0,0-1 1 0 0,0 0 0 0 0,0 1-1 0 0,0-1 1 0 0,-1 0 0 0 0,0 1-1 0 0,0-1 1 0 0,0 1 0 0 0,-4-9-1 0 0,-1 4-194 0 0,1-1 0 0 0,-11-11 0 0 0,16 21 350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49 284 9128 0 0,'-15'-10'258'0'0,"11"7"-162"0"0,-1 0 0 0 0,0 0 1 0 0,1 0-1 0 0,-5-4 0 0 0,8 6-89 0 0,1 0 0 0 0,-1 1 1 0 0,1-1-1 0 0,-1 1 0 0 0,1-1 0 0 0,-1 0 0 0 0,1 1 1 0 0,-1-1-1 0 0,1 0 0 0 0,0 1 0 0 0,-1-1 0 0 0,1 0 1 0 0,0 0-1 0 0,0 1 0 0 0,-1-1 0 0 0,1 0 0 0 0,0 0 1 0 0,0 0-1 0 0,0 1 0 0 0,0-1 0 0 0,0 0 0 0 0,0 0 1 0 0,0 0-1 0 0,0 1 0 0 0,1-1 0 0 0,-1 0 0 0 0,0 0 0 0 0,0 0 1 0 0,1 1-1 0 0,-1-1 0 0 0,0 0 0 0 0,1 1 0 0 0,0-2 1 0 0,5-6 365 0 0,1 1 1 0 0,0 0-1 0 0,12-10 0 0 0,8-6 759 0 0,-6 2-517 0 0,1 1 0 0 0,1 2 0 0 0,30-20 0 0 0,-35 26-391 0 0,-8 5-76 0 0,0 1 1 0 0,0 0 0 0 0,12-4 0 0 0,-7 4-12 0 0,33-12-5 0 0,-43 17-132 0 0,0 0-1 0 0,0 0 0 0 0,0 0 1 0 0,0 1-1 0 0,0 0 0 0 0,0 0 1 0 0,0 0-1 0 0,7 2 1 0 0,-11-2 0 0 0,0 0 0 0 0,0 0 0 0 0,0 0 0 0 0,0 1 0 0 0,0-1 0 0 0,0 0 0 0 0,0 0 0 0 0,0 1 0 0 0,0-1 0 0 0,0 1 0 0 0,0-1 0 0 0,0 1 0 0 0,0-1 0 0 0,-1 1 0 0 0,1-1 0 0 0,0 1 0 0 0,0 0 0 0 0,-1 0 0 0 0,1-1 0 0 0,0 1 0 0 0,-1 0 0 0 0,1 0 0 0 0,-1 0 0 0 0,1 0 0 0 0,-1-1 0 0 0,1 1 0 0 0,-1 0 0 0 0,1 0 0 0 0,-1 0 0 0 0,0 0 0 0 0,0 0 0 0 0,0 0 0 0 0,1 0 0 0 0,-1 0 0 0 0,0 0 0 0 0,0 0 0 0 0,0 0 0 0 0,-1 1 0 0 0,1-1 0 0 0,0 0 0 0 0,0 0 0 0 0,0 0 0 0 0,-1 1-1 0 0,-1 2 1 0 0,0 1 0 0 0,0-1 0 0 0,-1 0 0 0 0,1 0 0 0 0,-1 0 0 0 0,0 0 0 0 0,0 0 0 0 0,-4 3 0 0 0,-10 12-22 0 0,-20 29-1 0 0,-10 11-3 0 0,39-50 26 0 0,0 0 0 0 0,0 0 0 0 0,1 0 0 0 0,1 1 0 0 0,-1 0 0 0 0,-6 15 0 0 0,12-21 0 0 0,-1 0 0 0 0,-1 0 0 0 0,1 0 0 0 0,0 0 0 0 0,-1-1 0 0 0,0 1 0 0 0,0-1 0 0 0,0 0 0 0 0,0 1-1 0 0,-4 1 2 0 0,-2 2-1 0 0,0-2 0 0 0,-17 9 0 0 0,24-13 0 0 0,-15 10 10 0 0,7-5 48 0 0,21-2 42 0 0,114 3 203 0 0,-111-5-146 0 0,1 1 0 0 0,-1 0 0 0 0,0 1 0 0 0,-1 1-1 0 0,1 0 1 0 0,-1 0 0 0 0,0 2 0 0 0,0-1 0 0 0,21 16-1 0 0,-32-20-156 0 0,0-1 0 0 0,0 1 0 0 0,0 0 0 0 0,0 0 0 0 0,0 0 0 0 0,-1 0 0 0 0,1 0 0 0 0,-1 0 0 0 0,1 0 0 0 0,-1 1 0 0 0,0-1 0 0 0,0 0 0 0 0,0 1 0 0 0,0-1 0 0 0,0 1 0 0 0,0-1 0 0 0,-1 1 0 0 0,0 0 0 0 0,1-1 0 0 0,-1 1 0 0 0,0 4 0 0 0,-3 6 0 0 0,3-9 0 0 0,-1 1 0 0 0,0-1 0 0 0,0 0 0 0 0,0 1 0 0 0,-1-1 0 0 0,0 0 0 0 0,0 0 0 0 0,0 0 0 0 0,-3 4 0 0 0,4-6-32 0 0,0-1-1 0 0,0 0 0 0 0,-1 1 0 0 0,1-1 0 0 0,0 1 1 0 0,0-1-1 0 0,1 1 0 0 0,-1 0 0 0 0,0-1 0 0 0,0 1 1 0 0,1 0-1 0 0,-1 0 0 0 0,1-1 0 0 0,0 1 0 0 0,-1 0 1 0 0,1 0-1 0 0,0 0 0 0 0,0 0 0 0 0,0-1 0 0 0,0 1 1 0 0,1 0-1 0 0,-1 0 0 0 0,0 0 0 0 0,2 2 0 0 0,-1-2-905 0 0,-1-2-57 0 0,0 0-11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22 155 4144 0 0,'-2'0'191'0'0,"0"0"-115"0"0,2 0-48 0 0,-1 0 0 0 0,0-1 0 0 0,0 1 1 0 0,0 0-1 0 0,0 0 0 0 0,1 0 0 0 0,-1 1 0 0 0,0-1 0 0 0,0 0 0 0 0,1 0 0 0 0,-1 0 0 0 0,0 1 1 0 0,0-1-1 0 0,0 0 0 0 0,1 1 0 0 0,-1-1 0 0 0,0 0 0 0 0,0 1 0 0 0,-1 5 3987 0 0,2 9-398 0 0,4-5 74 0 0,-3-8-3545 0 0,1 0 0 0 0,0 0 0 0 0,0 0 0 0 0,0-1 0 0 0,0 1 0 0 0,0 0 0 0 0,3 1-1 0 0,-2-2-89 0 0,0-1 0 0 0,-1 1 0 0 0,1 0 0 0 0,1-1 0 0 0,-1 1 0 0 0,0-1 0 0 0,0 0 0 0 0,0 0 0 0 0,0 0 0 0 0,0-1 0 0 0,0 1 0 0 0,0-1 0 0 0,0 1-1 0 0,0-1 1 0 0,4-2 0 0 0,8 0 44 0 0,20-5-7 0 0,115-29 200 0 0,-135 32-363 0 0,0-1 0 0 0,1 0 0 0 0,-2-1 0 0 0,1-1 0 0 0,-1 0 0 0 0,-1-1 0 0 0,17-14-1 0 0,-28 21 5 0 0,1-1 0 0 0,-1 1-1 0 0,-1-1 1 0 0,1 1-1 0 0,0-1 1 0 0,-1 0-1 0 0,1 1 1 0 0,-1-1-1 0 0,0 0 1 0 0,0 0-1 0 0,0 0 1 0 0,0 0 0 0 0,0 0-1 0 0,-1 0 1 0 0,1-3-1 0 0,0 2-140 0 0,-1 0 0 0 0,1 0-1 0 0,0 0 1 0 0,0 0 0 0 0,1 1-1 0 0,2-8 1 0 0,-3 10-86 0 0,-13 6 145 0 0,0 0 0 0 0,-18 4 0 0 0,-4 1 24 0 0,9-1 178 0 0,-49 19 521 0 0,63-23-471 0 0,2 0 1 0 0,-1 1-1 0 0,0 0 1 0 0,1 0-1 0 0,-9 9 1 0 0,4-2 229 0 0,1 2 1 0 0,0 0-1 0 0,1 0 1 0 0,1 1 0 0 0,-13 23-1 0 0,22-34-247 0 0,0-1-1 0 0,0 1 0 0 0,0 0 1 0 0,0 0-1 0 0,1-1 0 0 0,-1 1 0 0 0,1 0 1 0 0,1 1-1 0 0,-1-1 0 0 0,1 7 1 0 0,0-1 125 0 0,1 1 1 0 0,1-1 0 0 0,4 17-1 0 0,-5-26-197 0 0,0 1-1 0 0,0-1 0 0 0,1 1 1 0 0,-1-1-1 0 0,0 1 0 0 0,1-1 0 0 0,0 0 1 0 0,-1 0-1 0 0,1 0 0 0 0,0 0 0 0 0,0 0 1 0 0,0 0-1 0 0,1 0 0 0 0,-1 0 1 0 0,0-1-1 0 0,1 1 0 0 0,-1-1 0 0 0,1 0 1 0 0,-1 0-1 0 0,1 0 0 0 0,-1 0 1 0 0,5 1-1 0 0,6 1-4 0 0,1 0 0 0 0,0-1 0 0 0,16 0 0 0 0,-28-2-11 0 0,97 0-157 0 0,-41-4 84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7920 0 0,'-1'1'362'0'0,"-36"23"243"0"0,-36 34 0 0 0,68-54-451 0 0,1 1 1 0 0,0 0 0 0 0,0 1 0 0 0,0-1-1 0 0,0 1 1 0 0,1-1 0 0 0,0 1 0 0 0,1 0-1 0 0,-1 0 1 0 0,1 1 0 0 0,-2 9 0 0 0,-1 9 619 0 0,-3 42 1 0 0,4-24-227 0 0,-42 251 2302 0 0,44-276-2718 0 0,-3 18 263 0 0,0 44-1 0 0,6-67-309 0 0,-1 0 1 0 0,2-1-1 0 0,0 1 0 0 0,0-1 0 0 0,1 1 0 0 0,0-1 0 0 0,7 15 0 0 0,2 0-31 0 0,24 42 0 0 0,-30-61-54 0 0,0 1-1 0 0,0-1 0 0 0,1 0 0 0 0,0 0 1 0 0,0-1-1 0 0,1 0 0 0 0,0 0 0 0 0,11 6 0 0 0,8 2-1199 0 0,2-1-4799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 9728 0 0,'0'0'222'0'0,"6"-4"526"0"0,-2 1-592 0 0,-3 3 410 0 0,-6 127 2612 0 0,3-89-2838 0 0,-5 39 547 0 0,-8-14-93 0 0,-2 21 102 0 0,16-74-781 0 0,1 0 0 0 0,-1 0 0 0 0,1 1 0 0 0,1-1 0 0 0,0 0 1 0 0,4 14-1 0 0,-3-13-70 0 0,-1-7-26 0 0,0 1 0 0 0,0-1-1 0 0,0 0 1 0 0,0 1 0 0 0,1-1 0 0 0,0 0-1 0 0,0 0 1 0 0,0 0 0 0 0,0 0 0 0 0,1-1 0 0 0,-1 1-1 0 0,5 4 1 0 0,-6-8-284 0 0,1 0-847 0 0,-1 0 974 0 0,1 0 0 0 0,-1-1 0 0 0,1 1 1 0 0,0 0-1 0 0,-1-1 0 0 0,1 0 0 0 0,-1 1 0 0 0,1-1 0 0 0,-1 0 1 0 0,1 0-1 0 0,-1 0 0 0 0,0 0 0 0 0,1 0 0 0 0,-1 0 1 0 0,0 0-1 0 0,0 0 0 0 0,1-2 0 0 0,5-3-408 0 0,14-12-1020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10912 0 0,'0'-9'622'0'0,"-1"5"-567"0"0,1 0-1 0 0,0-1 1 0 0,1 1-1 0 0,-1-1 1 0 0,1 1-1 0 0,-1-1 1 0 0,1 1 0 0 0,1 0-1 0 0,-1 0 1 0 0,0-1-1 0 0,5-6 1 0 0,-3 6 155 0 0,0 0-1 0 0,0 1 1 0 0,0-1 0 0 0,1 1-1 0 0,0 0 1 0 0,0 0 0 0 0,0 0-1 0 0,1 0 1 0 0,5-3-1 0 0,2 0 133 0 0,1 0-1 0 0,20-7 0 0 0,-12 6-144 0 0,-1 1-1 0 0,35-7 1 0 0,-48 12-198 0 0,1 1 0 0 0,-1 0 0 0 0,1 1 0 0 0,-1 0 0 0 0,0 0 0 0 0,1 0 0 0 0,-1 1 0 0 0,1 0 0 0 0,-1 1 0 0 0,0-1 0 0 0,9 4 1 0 0,-13-4 0 0 0,-1 0 0 0 0,1 1 0 0 0,-1-1 0 0 0,1 0 0 0 0,-1 1 0 0 0,0-1 0 0 0,0 1 0 0 0,1 0 0 0 0,-1 0 0 0 0,0 0 0 0 0,0 0 0 0 0,-1 0 0 0 0,3 3 0 0 0,-3-3 0 0 0,0 0 0 0 0,0 0 0 0 0,-1 1 0 0 0,1-1 0 0 0,0 1 0 0 0,-1-1 0 0 0,0 0 0 0 0,1 1 0 0 0,-1-1 0 0 0,0 1 0 0 0,-1-1 0 0 0,1 1 0 0 0,0-1 0 0 0,-2 5 0 0 0,1 0 0 0 0,-1 0 0 0 0,1 0 0 0 0,-2-1 0 0 0,1 1 0 0 0,-1-1 0 0 0,0 0 0 0 0,0 0 0 0 0,-1 0 0 0 0,-5 8 0 0 0,-12 12 63 0 0,-1-1 1 0 0,-1-1 0 0 0,-1 0-1 0 0,-1-2 1 0 0,-1-1 0 0 0,-1-1-1 0 0,-44 25 1 0 0,70-44 683 0 0,3-1-254 0 0,14-5-53 0 0,24-10-250 0 0,-29 10-170 0 0,1 1 0 0 0,15-5-1 0 0,9-2-2 0 0,-20 6-17 0 0,2 1 0 0 0,-1 0 0 0 0,0 1 0 0 0,1 1 0 0 0,-1 1 0 0 0,1 0 0 0 0,0 1 0 0 0,-1 1 0 0 0,1 1 0 0 0,25 5 0 0 0,-39-6 0 0 0,-1-1 0 0 0,0 1 0 0 0,0 0 0 0 0,0 0 0 0 0,0 0 0 0 0,0 1 0 0 0,0-1 0 0 0,0 1 0 0 0,0-1 0 0 0,0 1 0 0 0,-1 0 0 0 0,1 0 0 0 0,-1 0 0 0 0,0 1 0 0 0,1-1 0 0 0,-1 0 0 0 0,0 1 0 0 0,0 0 0 0 0,0-1 0 0 0,-1 1 0 0 0,1 0 0 0 0,-1 0 0 0 0,1 0 0 0 0,-1 0 0 0 0,0 0 0 0 0,0 0 0 0 0,-1 0 0 0 0,2 4 0 0 0,-2-1 0 0 0,0 0 0 0 0,0 1 0 0 0,0-1 0 0 0,-1 0 0 0 0,1 1 0 0 0,-2-1 0 0 0,1 0 0 0 0,-1 0 0 0 0,0 0 0 0 0,0 0 0 0 0,0 0 0 0 0,-1 0 0 0 0,-4 7 0 0 0,-2-1 11 0 0,1 0-1 0 0,-2-1 0 0 0,1 0 0 0 0,-20 17 0 0 0,6-9 121 0 0,-32 20-1 0 0,32-25 0 0 0,-46 19-1 0 0,53-26-92 0 0,8-4-12 0 0,0 0-1 0 0,0 0 1 0 0,-1-1-1 0 0,1 0 1 0 0,-17 1-1 0 0,20-3-113 0 0,-1 0 0 0 0,1 0 0 0 0,-1 0 0 0 0,1 0 0 0 0,-1-1 0 0 0,1 0 0 0 0,-1-1 0 0 0,1 1 0 0 0,0-1 0 0 0,-8-3 0 0 0,1-5-941 0 0,4-5-59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9216 0 0,'0'0'421'0'0,"0"-1"-12"0"0,0-1-227 0 0,0 0 0 0 0,0 1 0 0 0,1-1 0 0 0,-1 1 0 0 0,0-1 0 0 0,0 0 0 0 0,1 1 0 0 0,-1-1 0 0 0,1 1 0 0 0,0-1 0 0 0,-1 1 0 0 0,1-1 0 0 0,0 1 0 0 0,0-1 0 0 0,0 1 0 0 0,0 0 0 0 0,0-1 0 0 0,0 1 0 0 0,0 0 0 0 0,0 0 0 0 0,0 0-1 0 0,1 0 1 0 0,-1 0 0 0 0,1 0 0 0 0,1-1 0 0 0,2 0 108 0 0,1 0-1 0 0,-1 0 0 0 0,1 1 1 0 0,-1 0-1 0 0,10-1 0 0 0,3-1-129 0 0,59-13 351 0 0,0 3 1 0 0,86-3-1 0 0,-101 10-510 0 0,55-1-19 0 0,-114 7-63 0 0,-3 0-43 0 0,0 0-190 0 0,0 0-80 0 0,0 0-20 0 0,0 0-15 0 0,-15 5-1085 0 0,5-4 994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1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9616 0 0,'0'0'438'0'0,"0"0"-8"0"0,3 0-178 0 0,10 4 280 0 0,-6-2-196 0 0,0 0 0 0 0,0 0 0 0 0,1-1 0 0 0,-1 0 0 0 0,1-1 1 0 0,-1 1-1 0 0,8-2 0 0 0,52-2 1408 0 0,14-2-1353 0 0,-57 4-358 0 0,7-2 20 0 0,-24 1-7 0 0,1 1-1 0 0,-1 0 0 0 0,11 1 1 0 0,-17 0 18 0 0,-1 0-32 0 0,-7-12-2141 0 0,4 9-609 0 0,-2-5-2287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9728 0 0,'0'0'446'0'0,"0"0"-10"0"0,0-10 824 0 0,0 5-529 0 0,1 0-1 0 0,0 0 0 0 0,0 0 0 0 0,0 0 0 0 0,3-8 1 0 0,2-7-97 0 0,-5 15-529 0 0,1-1 1 0 0,0 1-1 0 0,-1 0 0 0 0,2 0 0 0 0,-1 1 1 0 0,1-1-1 0 0,-1 0 0 0 0,1 1 1 0 0,0-1-1 0 0,1 1 0 0 0,-1 0 0 0 0,1 0 1 0 0,0 1-1 0 0,0-1 0 0 0,0 1 0 0 0,0-1 1 0 0,1 1-1 0 0,-1 1 0 0 0,10-5 0 0 0,19-11-90 0 0,36-19 62 0 0,-52 29-32 0 0,-15 6-47 0 0,0 1 0 0 0,0 0 0 0 0,1-1 0 0 0,-1 1 0 0 0,0 0 0 0 0,1 0 0 0 0,-1 1 0 0 0,0-1 0 0 0,1 0 0 0 0,-1 1 0 0 0,1-1 0 0 0,-1 1 0 0 0,1 0 0 0 0,-1 0 0 0 0,1 0 0 0 0,-1 0 0 0 0,1 1 0 0 0,-1-1 0 0 0,1 0 0 0 0,-1 1-1 0 0,5 1 1 0 0,11 7-90 0 0,-5 1 75 0 0,-11-6 19 0 0,-1 0-3 0 0,12 18 1 0 0,-10-14 0 0 0,2 0 0 0 0,-1 0 0 0 0,11 12 0 0 0,-1-2 0 0 0,-12-15 0 0 0,-1 0 0 0 0,1 0 0 0 0,1 0 0 0 0,-1-1 0 0 0,0 1 0 0 0,1-1 0 0 0,-1 0 0 0 0,1 1 0 0 0,0-1 0 0 0,-1 0 0 0 0,1-1 0 0 0,5 3 0 0 0,-8-3 0 0 0,3 0 10 0 0,0 0 0 0 0,0 1 0 0 0,0-1 0 0 0,0 0-1 0 0,0-1 1 0 0,0 1 0 0 0,1 0 0 0 0,-1-1 0 0 0,0 0 0 0 0,0 0 0 0 0,0 0 0 0 0,0 0 0 0 0,1 0 0 0 0,-1-1 0 0 0,0 1 0 0 0,0-1 0 0 0,0 0-1 0 0,4-1 1 0 0,29-12 330 0 0,-22 9-214 0 0,0 0 0 0 0,0-1 0 0 0,14-8 0 0 0,-5 2-126 0 0,-20 11 0 0 0,0 0 0 0 0,1-1 0 0 0,-1 0 0 0 0,0 1 0 0 0,0-1 0 0 0,5-4 0 0 0,-4 1 0 0 0,1 1 0 0 0,0 0 0 0 0,8-5 0 0 0,-4 3 0 0 0,-6 4-25 0 0,-1 0-1 0 0,-1 0 1 0 0,1 0-1 0 0,0 0 1 0 0,0 0-1 0 0,2-5 1 0 0,4-5-206 0 0,-6 10 40 0 0,-2 2-101 0 0,5-4-1562 0 0,1-5-4383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9416 0 0,'0'0'430'0'0,"0"0"-8"0"0,-1 1-274 0 0,-2 5-111 0 0,-1-1-1 0 0,1 0 1 0 0,-7 7 0 0 0,5-7 247 0 0,1 1-1 0 0,0-1 1 0 0,0 1-1 0 0,-4 6 1 0 0,-28 86 2021 0 0,23-62-1975 0 0,9-21-81 0 0,0 0 0 0 0,1-1 0 0 0,0 1 0 0 0,1 0 0 0 0,1 0 0 0 0,0 0 0 0 0,1 0 0 0 0,3 17 0 0 0,-3-29-189 0 0,1 0-1 0 0,0 1 1 0 0,0-1 0 0 0,0 0 0 0 0,0 0-1 0 0,1 0 1 0 0,-1 0 0 0 0,1 0 0 0 0,0 0-1 0 0,0 0 1 0 0,0 0 0 0 0,0-1 0 0 0,0 1-1 0 0,1-1 1 0 0,-1 1 0 0 0,1-1 0 0 0,3 2-1 0 0,-3-1-140 0 0,1-1-1 0 0,0 0 1 0 0,0 0 0 0 0,1 0-1 0 0,4 1 1 0 0,-5-1-819 0 0,1-1 1 0 0,0 0 0 0 0,-1-1 0 0 0,10 1 0 0 0,6-1-4657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10968 0 0,'0'0'248'0'0,"0"0"34"0"0,0 0 21 0 0,0 0-34 0 0,1 2-174 0 0,9 36-16 0 0,-8-34 47 0 0,-1 0 1 0 0,0 0 0 0 0,0 0-1 0 0,0 0 1 0 0,0 5 0 0 0,2 12 422 0 0,0-7-208 0 0,0-1-1 0 0,-1 1 1 0 0,-1 0 0 0 0,0 0-1 0 0,-1 0 1 0 0,0 0 0 0 0,-4 18-1 0 0,4-27-264 0 0,0 0-1 0 0,0 0 1 0 0,0 0 0 0 0,2 10-1 0 0,-1-13-57 0 0,-1 0 0 0 0,1 1-1 0 0,-1-1 1 0 0,0 1 0 0 0,1 0-1 0 0,-1-1 1 0 0,-1 1 0 0 0,1-1-1 0 0,0 1 1 0 0,0-1 0 0 0,-1 1-1 0 0,0-1 1 0 0,-1 4-1 0 0,1-4 47 0 0,1-2 0 0 0,0 0 0 0 0,0 0 0 0 0,0 0 27 0 0,0 0 110 0 0,-5-14 299 0 0,2 7-462 0 0,1-1-1 0 0,-1 1 0 0 0,2-1 1 0 0,-1 0-1 0 0,1 0 0 0 0,0 0 1 0 0,1 0-1 0 0,0 0 0 0 0,0 0 1 0 0,0 0-1 0 0,1 0 0 0 0,1 0 1 0 0,-1 0-1 0 0,1 0 0 0 0,1 1 1 0 0,-1-1-1 0 0,5-8 0 0 0,-1 4-30 0 0,0 1 0 0 0,1-1-1 0 0,0 1 1 0 0,0 0 0 0 0,1 1-1 0 0,1 0 1 0 0,13-13 0 0 0,-18 21 6 0 0,0-1 1 0 0,0 0-1 0 0,0 1 1 0 0,9-4-1 0 0,10-6 29 0 0,-15 7-37 0 0,1 0-1 0 0,0 1 1 0 0,1 0 0 0 0,-1 1 0 0 0,1 0-1 0 0,18-4 1 0 0,-13 4-22 0 0,-13 2-168 0 0,-2 1-33 0 0,0 0-775 0 0,0 0-3265 0 0,0 0-1402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6912 0 0,'0'0'314'0'0,"0"0"-6"0"0,0 0 94 0 0,0 0 1124 0 0,0 0 512 0 0,2 0 104 0 0,9 5-79 0 0,-9-4-1960 0 0,0 0 1 0 0,0 0-1 0 0,0 0 0 0 0,0 0 0 0 0,0-1 1 0 0,0 1-1 0 0,0-1 0 0 0,0 1 0 0 0,0-1 1 0 0,0 0-1 0 0,0 0 0 0 0,3 0 0 0 0,56-7 506 0 0,1 3-1 0 0,104 6 1 0 0,-162-2-631 0 0,0 0 1 0 0,0 0 0 0 0,1-1-1 0 0,-1 1 1 0 0,0-1 0 0 0,0 0-1 0 0,7-3 1 0 0,-7 3-170 0 0,1 0 1 0 0,-1 0-1 0 0,0 0 0 0 0,9-1 1 0 0,-11 2-320 0 0,-2 0-59 0 0,0 0-241 0 0,0 0-108 0 0,0 0-18 0 0,0 0-6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14368 0 0,'0'0'330'0'0,"0"0"45"0"0,0 0 17 0 0,1 1-47 0 0,2 6-304 0 0,0-1-1 0 0,0 1 0 0 0,2 12 1 0 0,6 14 367 0 0,-10-31-377 0 0,9 20 632 0 0,0 1 0 0 0,6 24-1 0 0,5 14 378 0 0,-14-43-709 0 0,9 35 0 0 0,-15-48-313 0 0,13 83 234 0 0,-13-77-222 0 0,0 0 0 0 0,-1-1 1 0 0,0 1-1 0 0,-1 0 1 0 0,-1-1-1 0 0,-2 14 0 0 0,-2-4 22 0 0,-1-1 0 0 0,0-1 0 0 0,-2 1 0 0 0,0-1 0 0 0,0 0 0 0 0,-2-1-1 0 0,-18 22 1 0 0,21-28-197 0 0,-1-2-1 0 0,0 1 0 0 0,-1-1 1 0 0,0-1-1 0 0,-1 0 0 0 0,1 0 1 0 0,-2-1-1 0 0,1 0 0 0 0,-1-1 1 0 0,0 0-1 0 0,0-1 0 0 0,-18 5 1 0 0,4-6-962 0 0,5-3-12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9 201 11600 0 0,'0'0'264'0'0,"0"0"34"0"0,-5 2-45 0 0,5-2-186 0 0,0 0 0 0 0,0 0 0 0 0,0 0 0 0 0,-1 0 0 0 0,1 0-1 0 0,0 0 1 0 0,0 0 0 0 0,0 0 0 0 0,0 0 0 0 0,0 0 0 0 0,0 0 0 0 0,0 0 0 0 0,-1 0-1 0 0,1 0 1 0 0,0 0 0 0 0,0 0 0 0 0,0 0 0 0 0,0 1 0 0 0,0-1 0 0 0,0 0-1 0 0,0 0 1 0 0,0 0 0 0 0,0 0 0 0 0,-1 0 0 0 0,1 0 0 0 0,0 0 0 0 0,0 0 0 0 0,0 0-1 0 0,0 1 1 0 0,0-1 0 0 0,0 0 0 0 0,0 0 0 0 0,0 0 0 0 0,0 0 0 0 0,0 0-1 0 0,0 0 1 0 0,0 0 0 0 0,0 1 0 0 0,0-1 0 0 0,0 0 0 0 0,0 0 0 0 0,0 0 0 0 0,0 0-1 0 0,0 0 1 0 0,0 0 0 0 0,0 0 0 0 0,0 1 0 0 0,6 3 135 0 0,-1 0 1 0 0,1 0-1 0 0,0 0 1 0 0,0-1-1 0 0,0 0 1 0 0,0 0 0 0 0,0 0-1 0 0,1-1 1 0 0,0 0-1 0 0,-1 0 1 0 0,1-1-1 0 0,12 1 1 0 0,-1 0-56 0 0,1-1 1 0 0,-1-1 0 0 0,33-4 0 0 0,-32 1-122 0 0,0 0 0 0 0,-1 0 0 0 0,1-2 0 0 0,-1-1 0 0 0,0 0 0 0 0,26-13 0 0 0,-11 2 75 0 0,-22 12-225 0 0,0 0 0 0 0,-1-1 0 0 0,0 0 0 0 0,0-1 1 0 0,9-8-1 0 0,-16 13 65 0 0,-1-1 0 0 0,0 0 1 0 0,1 1-1 0 0,-1-1 0 0 0,-1 0 0 0 0,1 0 1 0 0,0 0-1 0 0,-1 0 0 0 0,1 0 0 0 0,-1-1 1 0 0,0 1-1 0 0,0 0 0 0 0,0-1 1 0 0,0 1-1 0 0,-1 0 0 0 0,0-1 0 0 0,1 1 1 0 0,-1-1-1 0 0,0 1 0 0 0,-1-1 1 0 0,0-6-1 0 0,0 7 36 0 0,0 0 0 0 0,0 0 1 0 0,0 0-1 0 0,0 0 0 0 0,0 0 0 0 0,-1 0 1 0 0,1 1-1 0 0,-1-1 0 0 0,0 1 1 0 0,0-1-1 0 0,0 1 0 0 0,0-1 0 0 0,0 1 1 0 0,-1 0-1 0 0,1 0 0 0 0,-1 0 0 0 0,1 0 1 0 0,-1 1-1 0 0,0-1 0 0 0,0 1 0 0 0,1-1 1 0 0,-1 1-1 0 0,0 0 0 0 0,0 0 1 0 0,-6-1-1 0 0,2 1 11 0 0,0 0 0 0 0,0 0 0 0 0,0 0 0 0 0,-1 1 1 0 0,1 0-1 0 0,0 1 0 0 0,0-1 0 0 0,0 1 0 0 0,0 1 0 0 0,-8 2 1 0 0,4 0 95 0 0,0 0 0 0 0,1 1 0 0 0,-1 0 0 0 0,1 1 0 0 0,1 0 0 0 0,-1 1 0 0 0,1 0 0 0 0,0 0 0 0 0,1 1 0 0 0,-1 0 0 0 0,2 1 0 0 0,-1-1 1 0 0,1 1-1 0 0,1 1 0 0 0,-8 12 0 0 0,13-19-35 0 0,-9 13 230 0 0,1 1 0 0 0,2 0 1 0 0,-13 34-1 0 0,19-46-232 0 0,0 0 0 0 0,0 1-1 0 0,0-1 1 0 0,1 0 0 0 0,0 0 0 0 0,0 0-1 0 0,0 1 1 0 0,0-1 0 0 0,1 0 0 0 0,0 0-1 0 0,0 0 1 0 0,1 0 0 0 0,-1 0 0 0 0,1 0-1 0 0,0 0 1 0 0,0 0 0 0 0,1-1 0 0 0,5 9-1 0 0,-6-10-11 0 0,0 0-1 0 0,1-1 0 0 0,-1 1 0 0 0,1-1 0 0 0,-1 0 0 0 0,1 0 0 0 0,0 0 0 0 0,0 0 0 0 0,0 0 0 0 0,0-1 1 0 0,7 3-1 0 0,0-1 36 0 0,1 0 0 0 0,15 2 0 0 0,-8-2-43 0 0,-4 0-21 0 0,0-1 0 0 0,0-1 0 0 0,0 0 0 0 0,0-1 0 0 0,24-2 0 0 0,8-3-128 0 0,31-5-5582 0 0,-37 2-584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12528 0 0,'0'0'572'0'0,"0"0"-11"0"0,2-1-364 0 0,2 0-60 0 0,0 0 0 0 0,0 0 0 0 0,1 0 0 0 0,-1 0 0 0 0,0 1 0 0 0,1-1 0 0 0,-1 1 0 0 0,0 0 0 0 0,1 0 0 0 0,-1 1 0 0 0,0 0 0 0 0,1-1 0 0 0,-1 1 0 0 0,0 1 1 0 0,0-1-1 0 0,0 1 0 0 0,0-1 0 0 0,7 5 0 0 0,2 0-74 0 0,-2-2 95 0 0,0 1 0 0 0,18 12-1 0 0,-24-14-82 0 0,-1 0 0 0 0,1 1 0 0 0,-1 0 0 0 0,0-1-1 0 0,-1 2 1 0 0,1-1 0 0 0,-1 0 0 0 0,5 7-1 0 0,-4-4-17 0 0,0 0-1 0 0,-1 0 0 0 0,0 0 0 0 0,4 13 0 0 0,-6-17-50 0 0,0 1 0 0 0,-1-1 0 0 0,0 0 0 0 0,0 0 0 0 0,0 1 0 0 0,0-1 0 0 0,0 0 0 0 0,-1 0 0 0 0,1 1 0 0 0,-1-1 0 0 0,0 0 0 0 0,0 0 0 0 0,0 0 0 0 0,-2 4 0 0 0,0-2 17 0 0,0 1-1 0 0,-1-1 0 0 0,0 1 1 0 0,0-1-1 0 0,0 0 0 0 0,-1-1 1 0 0,1 1-1 0 0,-11 7 1 0 0,0-2-21 0 0,-29 16-1 0 0,41-24-96 0 0,0-1-1 0 0,0 1 0 0 0,0-1 0 0 0,0 0 0 0 0,0 0 0 0 0,0 0 0 0 0,0 0 0 0 0,0-1 0 0 0,0 1 0 0 0,0-1 1 0 0,0 0-1 0 0,-1 0 0 0 0,1 0 0 0 0,0 0 0 0 0,0-1 0 0 0,0 1 0 0 0,0-1 0 0 0,0 0 0 0 0,-1 1 1 0 0,1-1-1 0 0,1-1 0 0 0,-1 1 0 0 0,0 0 0 0 0,0-1 0 0 0,-4-2 0 0 0,3-5-1172 0 0,3 0-10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1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13104 0 0,'0'0'288'0'0,"0"0"56"0"0,0 0 8 0 0,0 0 24 0 0,5-6-304 0 0,-5 6-72 0 0,0 0 0 0 0,0 0 0 0 0,0 0 288 0 0,0 0 48 0 0,0 0 8 0 0,0 0 0 0 0,0 0-344 0 0,0 0-176 0 0,0 0 16 0 0,0 0-6064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2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4608 0 0,'0'0'208'0'0,"0"0"203"0"0,0 0 723 0 0,-2 1 313 0 0,-15 9 913 0 0,2-2-1647 0 0,1 1 0 0 0,0 0 0 0 0,-25 23 0 0 0,32-25-490 0 0,0 0 1 0 0,0 0 0 0 0,1 1-1 0 0,0 0 1 0 0,1 0 0 0 0,0 0-1 0 0,-7 14 1 0 0,5-3 134 0 0,4-13-211 0 0,0 1 1 0 0,1-1-1 0 0,0 0 0 0 0,0 1 0 0 0,-1 10 1 0 0,3-15-123 0 0,0 0 0 0 0,0 0 0 0 0,0 0 1 0 0,1 0-1 0 0,-1 0 0 0 0,0 0 0 0 0,1 0 1 0 0,0 0-1 0 0,-1-1 0 0 0,1 1 0 0 0,0 0 1 0 0,0 0-1 0 0,0 0 0 0 0,0-1 0 0 0,0 1 1 0 0,0 0-1 0 0,1-1 0 0 0,-1 1 0 0 0,0-1 1 0 0,1 0-1 0 0,0 1 0 0 0,2 1 0 0 0,0-1 14 0 0,1 1 0 0 0,-1-1 0 0 0,1 0 0 0 0,-1-1 0 0 0,1 1-1 0 0,-1-1 1 0 0,1 0 0 0 0,0 0 0 0 0,0-1 0 0 0,0 1 0 0 0,-1-1-1 0 0,11-1 1 0 0,-8 1 41 0 0,1-1 0 0 0,-1 0 0 0 0,1-1 0 0 0,-1 0 0 0 0,0 0 0 0 0,1-1 0 0 0,10-5-1 0 0,-16 7-35 0 0,2-1-97 0 0,0 0 1 0 0,-1 0 0 0 0,1 0-1 0 0,-1 0 1 0 0,0-1 0 0 0,0 1-1 0 0,0-1 1 0 0,5-6-1 0 0,5-5-393 0 0,4-5 34 0 0,-15 9 332 0 0,-2 8-12 0 0,-15 2-39 0 0,14 1 154 0 0,1 1 0 0 0,-1 0 0 0 0,1 0 0 0 0,0-1 0 0 0,0 1 0 0 0,0 0 0 0 0,0-1-1 0 0,0 1 1 0 0,0 0 0 0 0,1 3 0 0 0,-1-3-1 0 0,1 0-1 0 0,0 0 0 0 0,0 0 1 0 0,0 0-1 0 0,0 0 1 0 0,1 0-1 0 0,-1 0 0 0 0,1 0 1 0 0,-1 0-1 0 0,1-1 1 0 0,-1 1-1 0 0,1-1 0 0 0,0 1 1 0 0,0-1-1 0 0,0 0 1 0 0,3 3-1 0 0,4 0 58 0 0,1 0 0 0 0,14 5 1 0 0,-8-4 99 0 0,-10-3-107 0 0,0 0-1 0 0,1-1 1 0 0,-1 0-1 0 0,0 0 0 0 0,1 0 1 0 0,0-1-1 0 0,-1 0 1 0 0,10-1-1 0 0,-4-1-49 0 0,-1 0 1 0 0,1-1-1 0 0,18-6 0 0 0,-24 7 4 0 0,-1-1 0 0 0,1-1 0 0 0,-1 1 0 0 0,0-1-1 0 0,0 0 1 0 0,0 0 0 0 0,-1 0 0 0 0,6-7-1 0 0,-9 10-22 0 0,-1 1 0 0 0,1-1 0 0 0,-1 0-1 0 0,1 0 1 0 0,-1 0 0 0 0,1 0 0 0 0,-1 0-1 0 0,1 0 1 0 0,-1 0 0 0 0,0 0 0 0 0,0 0-1 0 0,1 0 1 0 0,-1 0 0 0 0,0 0-1 0 0,0 0 1 0 0,0 0 0 0 0,0 0 0 0 0,0 0-1 0 0,0 0 1 0 0,0 0 0 0 0,-1-1 0 0 0,0 0-2 0 0,0-1 0 0 0,0 0 0 0 0,0 1 0 0 0,0-1 1 0 0,0 1-1 0 0,-1 0 0 0 0,-2-4 0 0 0,-2-1-2 0 0,0 1 0 0 0,0 0 0 0 0,0 0 0 0 0,-9-6-1 0 0,-8-5 2 0 0,14 10-8 0 0,0 0-1 0 0,-14-7 0 0 0,21 13-134 0 0,2 1-65 0 0,0 0-1157 0 0,0 0-4572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2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12696 0 0,'0'0'580'0'0,"0"0"-11"0"0,2-2-277 0 0,1 0-123 0 0,0 0 1 0 0,1 1 0 0 0,-1-1-1 0 0,0 0 1 0 0,1 1-1 0 0,-1 0 1 0 0,1 0-1 0 0,0 0 1 0 0,-1 0 0 0 0,1 0-1 0 0,4 0 1 0 0,21-5 292 0 0,169-47-1094 0 0,-192 52 166 0 0,-1-1 0 0 0,1 0 1 0 0,0 0-1 0 0,-1-1 0 0 0,1 1 0 0 0,6-6 0 0 0,-7 5-4347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2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10944 0 0,'0'0'497'0'0,"-1"-1"-8"0"0,-3-4-171 0 0,3 4 427 0 0,1 1 226 0 0,0 0 42 0 0,0 0-94 0 0,0 0-435 0 0,30 1 409 0 0,21-1-215 0 0,-6-4-418 0 0,59-7-160 0 0,-95 9-292 0 0,0 2 0 0 0,-1-1 0 0 0,1 1-1 0 0,16 2 1 0 0,-33-6-5013 0 0,1 0-28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2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2760 0 0,'-2'1'207'0'0,"-2"1"241"0"0,0 1 1 0 0,1 0 0 0 0,-1 0 0 0 0,1 0 0 0 0,0 0 0 0 0,0 1-1 0 0,0-1 1 0 0,0 1 0 0 0,0 0 0 0 0,-2 5 0 0 0,-4 8 2265 0 0,-9 21 0 0 0,11-18-1950 0 0,0 1 0 0 0,2 0 0 0 0,-6 42 0 0 0,10-57-689 0 0,1-1 1 0 0,0 0-1 0 0,0 1 1 0 0,1-1 0 0 0,0 0-1 0 0,0 0 1 0 0,0 1 0 0 0,0-1-1 0 0,1 0 1 0 0,0 0 0 0 0,0 0-1 0 0,0 0 1 0 0,1-1-1 0 0,0 1 1 0 0,0-1 0 0 0,0 1-1 0 0,0-1 1 0 0,1 0 0 0 0,-1 0-1 0 0,6 4 1 0 0,-6-5-188 0 0,1 0 0 0 0,0 0 1 0 0,-1-1-1 0 0,1 1 0 0 0,0-1 0 0 0,0 0 1 0 0,1 0-1 0 0,-1-1 0 0 0,0 1 1 0 0,1-1-1 0 0,-1 0 0 0 0,1 0 0 0 0,-1 0 1 0 0,1 0-1 0 0,-1-1 0 0 0,1 0 0 0 0,-1 0 1 0 0,1 0-1 0 0,0-1 0 0 0,-1 1 0 0 0,1-1 1 0 0,-1 0-1 0 0,9-4 0 0 0,12-7-1401 0 0,4 4-20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2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12496 0 0,'0'0'281'0'0,"0"0"40"0"0,0 0 22 0 0,0 0-39 0 0,3 0-197 0 0,-1 0-125 0 0,0 0 87 0 0,0 0 0 0 0,1 0 0 0 0,-1 0 0 0 0,0 0 0 0 0,0 0 0 0 0,0 1 0 0 0,0-1 1 0 0,0 1-1 0 0,0 0 0 0 0,0-1 0 0 0,0 1 0 0 0,0 0 0 0 0,3 2 0 0 0,93 57 1423 0 0,75 66-464 0 0,-134-93-762 0 0,-1 1-1 0 0,41 49 1 0 0,-68-70-245 0 0,-1 0 1 0 0,-1 1-1 0 0,-1 0 0 0 0,0 1 0 0 0,0 0 1 0 0,-2 0-1 0 0,0 1 0 0 0,0 0 1 0 0,-2 0-1 0 0,0 0 0 0 0,0 0 0 0 0,-2 1 1 0 0,0-1-1 0 0,-1 1 0 0 0,-1 0 1 0 0,0-1-1 0 0,-1 1 0 0 0,-1-1 0 0 0,-1 1 1 0 0,0-1-1 0 0,-1 0 0 0 0,-7 18 0 0 0,0-6 243 0 0,-1-1 0 0 0,-2 0 0 0 0,0 0 0 0 0,-2-1 0 0 0,-38 45 0 0 0,-62 49 956 0 0,98-104-1043 0 0,-1-1 1 0 0,-1-1-1 0 0,0 0 1 0 0,-40 19-1 0 0,5-5 2 0 0,36-17-353 0 0,-1-1 0 0 0,-1-1 0 0 0,-21 7 0 0 0,36-12-5076 0 0,5-3-1841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2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9528 0 0,'0'0'432'0'0,"0"0"-4"0"0,0 0-148 0 0,0 0 385 0 0,0 0 198 0 0,0 0 38 0 0,0 0-42 0 0,0 0-218 0 0,0 0-97 0 0,3 0-21 0 0,20 0 215 0 0,-9-1-321 0 0,23 2-1 0 0,-4 1-38 0 0,60-4 0 0 0,-74 0-330 0 0,22-5 0 0 0,1-1 27 0 0,84-13 121 0 0,-73 10-104 0 0,13 1-79 0 0,-62 9-13 0 0,-3 0-5 0 0,0 1 0 0 0,0 0 1 0 0,-1-1-1 0 0,1 1 0 0 0,0 0 0 0 0,0 0 0 0 0,0-1 1 0 0,0 1-1 0 0,0 0 0 0 0,0 0 0 0 0,0 0 0 0 0,0 0 1 0 0,0 0-1 0 0,0 1 0 0 0,2-1 0 0 0,-10-5-118 0 0,-19-2-518 0 0,23 6 274 0 0,3 1-62 0 0,0 0-256 0 0,0 0-108 0 0,0 0-27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2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2304 0 0,'0'0'497'0'0,"0"0"1249"0"0,3 0 541 0 0,44-3 3233 0 0,2-3-3660 0 0,-15 1-1195 0 0,38 0 0 0 0,58-3 582 0 0,-124 7-1191 0 0,12 1 318 0 0,0 0-1 0 0,32 4 0 0 0,-9 0-792 0 0,5-3-3323 0 0,-46-1 2496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3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8840 0 0,'0'0'197'0'0,"0"0"24"0"0,0 0 19 0 0,11 4 484 0 0,27 0 1358 0 0,-37-4-1917 0 0,16 11 603 0 0,-15-10-670 0 0,0 0 1 0 0,-1 1 0 0 0,1-1-1 0 0,-1 1 1 0 0,1 0-1 0 0,-1-1 1 0 0,1 1-1 0 0,0 2 1 0 0,11 34 2002 0 0,-12-35-2030 0 0,-1-4-69 0 0,0 1 0 0 0,0 0 0 0 0,1 0 0 0 0,-1 0 0 0 0,0 0 0 0 0,0 0 0 0 0,1 0 0 0 0,-1 0 0 0 0,0 1 0 0 0,0-1 0 0 0,1 0 0 0 0,-1 0 0 0 0,0 0 0 0 0,0 0 0 0 0,0 0 0 0 0,1 0 0 0 0,-1 0 0 0 0,0 0 0 0 0,0 1 0 0 0,0-1 0 0 0,1 0 0 0 0,-1 0 0 0 0,0 0 0 0 0,0 0 0 0 0,0 1 0 0 0,0-1 0 0 0,1 0 0 0 0,-1 1 0 0 0,0-1 24 0 0,1 1 0 0 0,-1-1 0 0 0,1 0 0 0 0,-1 1-1 0 0,1-1 1 0 0,-1 1 0 0 0,1-1 0 0 0,-1 0 0 0 0,1 1 0 0 0,-1-1 0 0 0,1 0 0 0 0,-1 0-1 0 0,1 1 1 0 0,0-1 0 0 0,-1 0 0 0 0,1 0 0 0 0,0 0 0 0 0,-1 0 0 0 0,1 0-1 0 0,4-1 94 0 0,-1 0 0 0 0,1 0 0 0 0,-1-1 0 0 0,0 0 0 0 0,0 0 0 0 0,0 0 0 0 0,7-5-1 0 0,5-3 23 0 0,32-15-1 0 0,-30 16-89 0 0,-1 0 0 0 0,0-1 0 0 0,18-15 0 0 0,-14 11 4 0 0,1 2-1 0 0,0 0 0 0 0,32-11 1 0 0,-54 22-53 0 0,7-1 9 0 0,-1-1 0 0 0,0 0-1 0 0,0 0 1 0 0,0 0 0 0 0,7-7-1 0 0,-6 5-10 0 0,0 0 0 0 0,-1 0 0 0 0,9-4 0 0 0,-9 5-120 0 0,-5 3-512 0 0,-1 1-254 0 0,2 1-61 0 0,5 3-11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9416 0 0,'0'0'430'0'0,"0"0"-8"0"0,0 0-142 0 0,0 0 418 0 0,0 0 212 0 0,0 0 39 0 0,0 0-17 0 0,0 0-109 0 0,0 0-45 0 0,0 0-8 0 0,2-1-45 0 0,10-3-206 0 0,1 0 0 0 0,0 0 0 0 0,1 1 1 0 0,21-1-1 0 0,57 1 150 0 0,-90 3-660 0 0,38 5 73 0 0,-31-4-17 0 0,0 1 1 0 0,1-1-1 0 0,15-1 0 0 0,64-11 237 0 0,-79 9-255 0 0,0-1 1 0 0,0 0-1 0 0,-1 0 0 0 0,1-1 1 0 0,-1 0-1 0 0,15-10 0 0 0,-23 13 28 0 0,-1 1 42 0 0,0 0 13 0 0,0 0 4 0 0,0 0-55 0 0,0 0-242 0 0,0 0-106 0 0,0 0-919 0 0,-1 0-3785 0 0,-7-3-1616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5984 0 0,'0'0'273'0'0,"0"0"-5"0"0,0 0 13 0 0,-1 2 690 0 0,-3 8 164 0 0,1 0 0 0 0,0 0-1 0 0,-1 12 1 0 0,1-6-706 0 0,2 0 0 0 0,0 0 0 0 0,1 23 0 0 0,1 87 1161 0 0,-2-18-821 0 0,3-31-299 0 0,-1-39-69 0 0,5 43 0 0 0,5 69 681 0 0,-8-174-1672 0 0,-2 21 290 0 0,0 0 0 0 0,0-1-1 0 0,-1 1 1 0 0,0 0 0 0 0,1-1-1 0 0,-1 1 1 0 0,-1-4 0 0 0,0-7-3687 0 0,-4 0-1091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7 477 1376 0 0,'-3'-72'1158'0'0,"1"47"1332"0"0,1-1-1 0 0,1 0 1 0 0,6-44 0 0 0,-4 62-2269 0 0,0 1 0 0 0,1-1 0 0 0,0 1 0 0 0,5-9 0 0 0,6-13 219 0 0,-10 20-336 0 0,0 0 0 0 0,1 0 1 0 0,0 1-1 0 0,0 0 0 0 0,1 0 0 0 0,0 0 0 0 0,1 1 0 0 0,0-1 0 0 0,0 2 0 0 0,0-1 0 0 0,1 1 0 0 0,8-6 1 0 0,-4 4 48 0 0,47-31 173 0 0,-51 34-326 0 0,1 1 0 0 0,0 0 0 0 0,0 1 0 0 0,0-1 0 0 0,12-1 1 0 0,-13 3 2 0 0,-1 1-1 0 0,1 0 1 0 0,0 0 0 0 0,0 1 0 0 0,-1 0 0 0 0,10 1 0 0 0,-15-1-15 0 0,-1 0-1 0 0,1 1 0 0 0,-1-1 1 0 0,1 0-1 0 0,0 1 0 0 0,-1-1 1 0 0,1 1-1 0 0,-1 0 0 0 0,0 0 0 0 0,1-1 1 0 0,-1 1-1 0 0,0 0 0 0 0,1 0 1 0 0,-1 0-1 0 0,0 0 0 0 0,0 1 1 0 0,0-1-1 0 0,0 0 0 0 0,0 0 1 0 0,0 1-1 0 0,0-1 0 0 0,0 0 0 0 0,0 1 1 0 0,-1-1-1 0 0,1 1 0 0 0,-1-1 1 0 0,1 1-1 0 0,-1 0 0 0 0,1-1 1 0 0,-1 1-1 0 0,0-1 0 0 0,0 1 1 0 0,0 3-1 0 0,-1 4 58 0 0,0 0 0 0 0,0 0 0 0 0,-1 0 1 0 0,0 0-1 0 0,-1 0 0 0 0,0 0 0 0 0,0-1 0 0 0,-9 17 0 0 0,-44 62 210 0 0,53-83-249 0 0,-15 21 21 0 0,-1-1 0 0 0,-1-1 0 0 0,-1-1 0 0 0,-1-1 0 0 0,0-1 0 0 0,-43 28 0 0 0,13-7 63 0 0,40-37-10 0 0,9-3 16 0 0,3-1 2 0 0,0 0 4 0 0,0 0 2 0 0,0 0 36 0 0,25 6 888 0 0,-15-5-798 0 0,31 6 149 0 0,-38-6-371 0 0,0-1 0 0 0,0 1 0 0 0,0 0 0 0 0,0 1-1 0 0,0-1 1 0 0,0 0 0 0 0,-1 1 0 0 0,1 0 0 0 0,-1 0 0 0 0,1-1 0 0 0,2 4 0 0 0,11 10-8 0 0,-13-13 0 0 0,0 0 0 0 0,0 1 0 0 0,0 0 0 0 0,0-1 0 0 0,-1 1 0 0 0,1 0 0 0 0,-1 0 0 0 0,0 1 0 0 0,0-1 0 0 0,2 5 0 0 0,2 5 0 0 0,-1-1 39 0 0,0 0 1 0 0,5 25-1 0 0,-6-29-43 0 0,-3-6-214 0 0,-1-2-618 0 0,0 0-262 0 0,0 0-919 0 0,0 0-3463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9672 0 0,'0'0'440'0'0,"0"0"-6"0"0,0 0-82 0 0,0 0 680 0 0,0 0 326 0 0,0 0 67 0 0,0 0-136 0 0,1 1-626 0 0,7 2-496 0 0,-1-1 0 0 0,1 0 0 0 0,0 0 0 0 0,0 0 0 0 0,0-1 0 0 0,0 0 0 0 0,0-1 0 0 0,0 0 0 0 0,11-1 0 0 0,18-4-63 0 0,-1-1 0 0 0,0-2 0 0 0,0-2 0 0 0,38-15 0 0 0,-52 17-245 0 0,38-20-1 0 0,-53 24 6 0 0,0-1-1 0 0,0 1 1 0 0,-1-1-1 0 0,0 0 1 0 0,1-1-1 0 0,-2 0 1 0 0,1 0-1 0 0,8-11 0 0 0,-13 16 128 0 0,0-1 0 0 0,0 1-1 0 0,0-1 1 0 0,0 0 0 0 0,-1 0-1 0 0,1 1 1 0 0,0-1 0 0 0,-1 0-1 0 0,1 0 1 0 0,-1 0-1 0 0,0 0 1 0 0,0 1 0 0 0,0-1-1 0 0,1 0 1 0 0,-2 0 0 0 0,1 0-1 0 0,0 0 1 0 0,0 0-1 0 0,-1 0 1 0 0,1 0 0 0 0,-1 1-1 0 0,1-1 1 0 0,-1 0 0 0 0,0 0-1 0 0,1 1 1 0 0,-1-1-1 0 0,0 0 1 0 0,0 1 0 0 0,-1-1-1 0 0,1 1 1 0 0,0-1 0 0 0,0 1-1 0 0,-1 0 1 0 0,1-1-1 0 0,-1 1 1 0 0,1 0 0 0 0,-1 0-1 0 0,-2-1 1 0 0,0-1 11 0 0,0 1 0 0 0,0 0 0 0 0,-1 0 0 0 0,1 0 0 0 0,0 0 0 0 0,-1 1 0 0 0,1 0 0 0 0,-1 0 0 0 0,0 0 0 0 0,1 1 0 0 0,-1-1 0 0 0,0 1 0 0 0,1 0 0 0 0,-10 1-1 0 0,1 4 89 0 0,0 0 0 0 0,0 1 0 0 0,0 0 0 0 0,-20 15 0 0 0,32-20-82 0 0,-11 7 72 0 0,1 1 0 0 0,1 0 0 0 0,0 1 0 0 0,0 1 0 0 0,1-1 1 0 0,0 1-1 0 0,1 1 0 0 0,0 0 0 0 0,1 0 0 0 0,-10 22 0 0 0,11-21 33 0 0,0 1-1 0 0,1 0 1 0 0,1 0-1 0 0,-4 22 1 0 0,7-30-57 0 0,1 0 0 0 0,-1 1 1 0 0,1-1-1 0 0,0 0 0 0 0,1 0 0 0 0,-1 0 0 0 0,1 1 0 0 0,1-1 1 0 0,-1 0-1 0 0,1 0 0 0 0,0 0 0 0 0,0-1 0 0 0,5 9 0 0 0,-5-10-22 0 0,1 0 0 0 0,1-1 0 0 0,-1 1 0 0 0,0-1 0 0 0,1 0-1 0 0,0 0 1 0 0,0 0 0 0 0,0 0 0 0 0,0-1 0 0 0,0 1 0 0 0,0-1 0 0 0,1 0-1 0 0,-1-1 1 0 0,6 2 0 0 0,11 3 107 0 0,38 6 0 0 0,-51-10-139 0 0,1-2-304 0 0,1 0 0 0 0,-1 0 0 0 0,0 0-1 0 0,0-1 1 0 0,0-1 0 0 0,14-3-1 0 0,0 0-3358 0 0,13-3-2657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9672 0 0,'-1'1'216'0'0,"-24"7"379"0"0,21-7-566 0 0,1-1 0 0 0,0 1 0 0 0,0 0-1 0 0,-1 0 1 0 0,1 1 0 0 0,-4 2 0 0 0,5-3-24 0 0,1 0-1 0 0,0 0 1 0 0,0 0-1 0 0,0 0 1 0 0,0 0-1 0 0,0 0 1 0 0,0 1-1 0 0,0-1 1 0 0,0 0-1 0 0,1 1 0 0 0,-1-1 1 0 0,0 1-1 0 0,1-1 1 0 0,-1 1-1 0 0,1-1 1 0 0,0 1-1 0 0,-1-1 1 0 0,1 3-1 0 0,-1 4 227 0 0,-1 0 1 0 0,0 0-1 0 0,0 0 0 0 0,0 0 0 0 0,-1 0 0 0 0,-4 7 0 0 0,-28 42 1109 0 0,27-42-995 0 0,0 0 1 0 0,2 1 0 0 0,0 0 0 0 0,0 0-1 0 0,-4 26 1 0 0,-2 3 168 0 0,1-10-15 0 0,1-1 1 0 0,2 1 0 0 0,-4 48 0 0 0,12-78-455 0 0,-2 30 439 0 0,2 37 1 0 0,1-62-422 0 0,0 0 0 0 0,0-1 0 0 0,1 1 0 0 0,0-1 0 0 0,1 1-1 0 0,0-1 1 0 0,0 0 0 0 0,9 16 0 0 0,-7-17-29 0 0,36 53 136 0 0,-36-55-158 0 0,1 1 0 0 0,0-1 0 0 0,0 0 0 0 0,1-1 0 0 0,-1 1 0 0 0,14 7 0 0 0,51 22-1362 0 0,-51-26-5403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2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6448 0 0,'0'0'498'0'0,"0"0"-126"0"0,0 0 690 0 0,0 0 334 0 0,0 0 68 0 0,0 0-106 0 0,0 0-476 0 0,0 0-214 0 0,0 0-42 0 0,1 1-66 0 0,13 5-157 0 0,-10-4-341 0 0,0 0 1 0 0,0 0-1 0 0,0-1 0 0 0,0 1 1 0 0,0-1-1 0 0,0 0 0 0 0,5 0 0 0 0,17 2 302 0 0,47-3 0 0 0,-34-5-260 0 0,0-2-1 0 0,46-14 0 0 0,-39 9-141 0 0,-35 7 282 0 0,-4 2-1179 0 0,-3 2-2579 0 0,-4 1-1292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10136 0 0,'0'0'777'0'0,"0"3"-505"0"0,-1 5-122 0 0,0 0 0 0 0,-3 15 0 0 0,1-13 100 0 0,1 0-1 0 0,-1 20 1 0 0,7 14 236 0 0,-2-29-283 0 0,-1 0 0 0 0,-1 18 1 0 0,-5 2 115 0 0,4-26-193 0 0,-1 0 0 0 0,1 0-1 0 0,1 1 1 0 0,-1-1 0 0 0,3 15 0 0 0,-1-8 111 0 0,-1-1-1 0 0,0 1 0 0 0,-1 0 1 0 0,-1-1-1 0 0,-6 26 1 0 0,-2 16 237 0 0,10-51-435 0 0,0 1 0 0 0,0-1-1 0 0,1 1 1 0 0,0-1 0 0 0,0 1-1 0 0,1-1 1 0 0,0 0 0 0 0,0 0-1 0 0,0 0 1 0 0,6 11 0 0 0,-7-16-301 0 0,-1-1-113 0 0,0 0-675 0 0,0 0-2714 0 0,0 0-1162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8288 0 0,'2'-4'139'0'0,"0"-1"0"0"0,-1 1 0 0 0,1-1-1 0 0,-1 0 1 0 0,0 1 0 0 0,-1-1 0 0 0,1 0 0 0 0,-1 1 0 0 0,0-1 0 0 0,0 0 0 0 0,-1-7 0 0 0,1-25 2731 0 0,-1 26-1798 0 0,1 10-1015 0 0,0 0 1 0 0,-1 0-1 0 0,1 1 1 0 0,0-1-1 0 0,0 0 0 0 0,0 0 1 0 0,0 0-1 0 0,0 0 1 0 0,0 0-1 0 0,0 0 1 0 0,0 0-1 0 0,0 0 1 0 0,0 1-1 0 0,1-1 0 0 0,-1 0 1 0 0,0 0-1 0 0,1 0 1 0 0,-1 0-1 0 0,0 0 1 0 0,1 1-1 0 0,-1-1 1 0 0,1 0-1 0 0,0-1 1 0 0,10-5 165 0 0,1-1 0 0 0,0 1 1 0 0,0 1-1 0 0,0 0 0 0 0,22-7 1 0 0,-8 3-57 0 0,-10 4-109 0 0,0 1 0 0 0,0 1 0 0 0,23-3 0 0 0,-37 7-58 0 0,0 0-1 0 0,0 0 1 0 0,1 0-1 0 0,-1 0 1 0 0,0 0-1 0 0,0 0 0 0 0,0 1 1 0 0,0-1-1 0 0,1 1 1 0 0,-1 0-1 0 0,0-1 1 0 0,0 1-1 0 0,0 0 0 0 0,0 0 1 0 0,-1 0-1 0 0,1 1 1 0 0,0-1-1 0 0,0 0 0 0 0,0 1 1 0 0,-1-1-1 0 0,1 1 1 0 0,-1 0-1 0 0,0-1 1 0 0,1 1-1 0 0,-1 0 0 0 0,1 2 1 0 0,0-1-12 0 0,0 0-1 0 0,-1 1 1 0 0,1-1 0 0 0,-1 1-1 0 0,0-1 1 0 0,0 1 0 0 0,0-1 0 0 0,0 1-1 0 0,-1-1 1 0 0,1 1 0 0 0,-1 0-1 0 0,0-1 1 0 0,0 1 0 0 0,-1 6-1 0 0,-1-5 8 0 0,0 0 0 0 0,0-1-1 0 0,0 1 1 0 0,0-1 0 0 0,0 1-1 0 0,-1-1 1 0 0,0 0-1 0 0,0 0 1 0 0,0 0 0 0 0,-1 0-1 0 0,1-1 1 0 0,-6 5 0 0 0,-7 4 10 0 0,-29 19 1 0 0,27-20-12 0 0,6-3 3 0 0,3-3 27 0 0,1 0 1 0 0,0 0-1 0 0,0 1 1 0 0,1 0-1 0 0,-1 0 0 0 0,1 1 1 0 0,1 0-1 0 0,-12 15 0 0 0,15-17 0 0 0,-13 21 73 0 0,15-24-85 0 0,0 0 1 0 0,-1-1-1 0 0,1 1 1 0 0,0-1-1 0 0,-1 0 0 0 0,1 1 1 0 0,-1-1-1 0 0,1 0 1 0 0,-1 0-1 0 0,0 0 0 0 0,-2 1 1 0 0,2-1 120 0 0,-4 3 398 0 0,4-5-17 0 0,7-6-210 0 0,0 3-259 0 0,0 0 0 0 0,0 1-1 0 0,0 0 1 0 0,1 0-1 0 0,0 0 1 0 0,-1 1-1 0 0,1-1 1 0 0,0 1-1 0 0,9-1 1 0 0,2-2-4 0 0,23-7 24 0 0,71-13-1 0 0,-93 24-93 0 0,-1 0 0 0 0,1 1-1 0 0,0 1 1 0 0,-1 1-1 0 0,24 5 1 0 0,-31-5-27 0 0,-5-1 51 0 0,0 0 0 0 0,-1 0 0 0 0,1 0 0 0 0,0 1 0 0 0,-1-1 0 0 0,1 1-1 0 0,-1 1 1 0 0,0-1 0 0 0,0 1 0 0 0,0-1 0 0 0,0 1 0 0 0,0 0 0 0 0,0 0 0 0 0,3 5-1 0 0,-5-5 9 0 0,0-1-1 0 0,0 1 0 0 0,-1 0 1 0 0,1 0-1 0 0,-1 0 0 0 0,1 0 1 0 0,-1 0-1 0 0,0 0 0 0 0,0 0 0 0 0,0 1 1 0 0,-1-1-1 0 0,1 0 0 0 0,-1 0 1 0 0,0 1-1 0 0,0-1 0 0 0,0 0 1 0 0,0 1-1 0 0,-1-1 0 0 0,1 0 1 0 0,-1 0-1 0 0,0 0 0 0 0,-1 4 0 0 0,0-1-21 0 0,-1 0 0 0 0,0 0 0 0 0,0-1-1 0 0,-1 1 1 0 0,1-1 0 0 0,-7 7-1 0 0,-28 28 51 0 0,29-31 5 0 0,-54 59 294 0 0,55-61-244 0 0,1-1 1 0 0,-1 0 0 0 0,0 0-1 0 0,0-1 1 0 0,-15 8 0 0 0,-46 16 59 0 0,62-26-204 0 0,0-1-1 0 0,-1 0 0 0 0,1-1 1 0 0,-1 1-1 0 0,0-1 0 0 0,0-1 1 0 0,1 0-1 0 0,-1 0 0 0 0,0 0 1 0 0,1-1-1 0 0,-1 0 0 0 0,0 0 1 0 0,1-1-1 0 0,-1 0 0 0 0,1-1 1 0 0,0 1-1 0 0,0-1 0 0 0,0-1 1 0 0,0 1-1 0 0,-9-8 0 0 0,2-2-1365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59 11976 0 0,'0'0'922'0'0,"-2"0"-600"0"0,-2 0 77 0 0,0 1 1 0 0,0 0-1 0 0,0 0 1 0 0,0 0-1 0 0,0 0 1 0 0,1 1-1 0 0,-1-1 1 0 0,0 1-1 0 0,1 0 1 0 0,-6 4-1 0 0,9-6-398 0 0,-2 1 459 0 0,9 1-286 0 0,-1 1 0 0 0,1-1-1 0 0,-1 0 1 0 0,1 0-1 0 0,0-1 1 0 0,0 0-1 0 0,0 0 1 0 0,-1-1-1 0 0,1 0 1 0 0,10 0-1 0 0,7-3 57 0 0,39-10-1 0 0,-29 5-25 0 0,56-12 117 0 0,78-14-272 0 0,-130 28-160 0 0,-22 3-365 0 0,31-2 0 0 0,-46 5-105 0 0,-1 0-25 0 0,0 0-35 0 0,0 0-142 0 0,-4 4-1840 0 0,3-4-2801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25 172 9504 0 0,'0'0'432'0'0,"0"0"-6"0"0,0 0-114 0 0,0 0 547 0 0,-1-1 269 0 0,-16-12 1202 0 0,17 13-2276 0 0,-1-1 0 0 0,1 1 0 0 0,-1-1 0 0 0,1 1-1 0 0,-1-1 1 0 0,1 1 0 0 0,0-1 0 0 0,-1 1-1 0 0,1-1 1 0 0,-1 1 0 0 0,1-1 0 0 0,0 0 0 0 0,0 1-1 0 0,-1-1 1 0 0,1 0 0 0 0,0 1 0 0 0,0-1-1 0 0,0 0 1 0 0,0 1 0 0 0,0-1 0 0 0,0 0 0 0 0,0 1-1 0 0,0-1 1 0 0,0 0 0 0 0,0 0 0 0 0,0 1-1 0 0,0-1 1 0 0,0 0 0 0 0,1 0 0 0 0,2-2 134 0 0,0-1 0 0 0,1 1 0 0 0,-1 0 0 0 0,1 1 0 0 0,0-1 0 0 0,5-2 0 0 0,-5 2-120 0 0,-1 1-1 0 0,1 0 0 0 0,0-1 1 0 0,-1 1-1 0 0,1-1 0 0 0,-1 0 1 0 0,0-1-1 0 0,0 1 0 0 0,0 0 1 0 0,3-5-1 0 0,-2 2-42 0 0,0 0 1 0 0,0 0-1 0 0,0 0 0 0 0,1 1 1 0 0,0 0-1 0 0,0 0 0 0 0,0 1 1 0 0,1-1-1 0 0,0 1 0 0 0,0 0 1 0 0,0 0-1 0 0,0 1 0 0 0,0 0 1 0 0,1 0-1 0 0,0 1 0 0 0,-1-1 1 0 0,1 2-1 0 0,12-3 0 0 0,-6 4-25 0 0,12 3 0 0 0,-14-1 0 0 0,-10-1-3 0 0,0 1 0 0 0,0-1-1 0 0,0 1 1 0 0,0-1 0 0 0,-1 1-1 0 0,1-1 1 0 0,0 1-1 0 0,-1 0 1 0 0,1-1 0 0 0,0 3-1 0 0,-1-2-3 0 0,1 1 0 0 0,0-1 0 0 0,0 1-1 0 0,0-1 1 0 0,0 1 0 0 0,3 2-1 0 0,11 13-35 0 0,26 23-1 0 0,12 12 338 0 0,-47-45-140 0 0,1-1 1 0 0,1 0-1 0 0,7 5 0 0 0,-4-3-68 0 0,-9-8-77 0 0,1 0 0 0 0,-1 0 0 0 0,1 1-1 0 0,-1-2 1 0 0,1 1 0 0 0,0 0 0 0 0,-1 0 0 0 0,1-1 0 0 0,0 1 0 0 0,0-1 0 0 0,-1 0 0 0 0,1 0 0 0 0,0 0 0 0 0,0 0 0 0 0,-1-1 0 0 0,1 1-1 0 0,0-1 1 0 0,-1 1 0 0 0,1-1 0 0 0,4-2 0 0 0,-3 2 12 0 0,0-1 0 0 0,0 0 0 0 0,0 1 0 0 0,0-2-1 0 0,0 1 1 0 0,0 0 0 0 0,-1-1 0 0 0,1 0 0 0 0,-1 0 0 0 0,0 0 0 0 0,0 0 0 0 0,4-5-1 0 0,-5 4-21 0 0,0-1-1 0 0,0 1 1 0 0,-1-1-1 0 0,1 1 1 0 0,-1-1-1 0 0,0 0 0 0 0,0 1 1 0 0,0-6-1 0 0,-1 4-77 0 0,1-1 0 0 0,0 1 0 0 0,1 0 0 0 0,2-9 0 0 0,1 1-329 0 0,-4 12 192 0 0,-1-1 1 0 0,1 1 0 0 0,0 0-1 0 0,0-1 1 0 0,0 1 0 0 0,0 0 0 0 0,3-4-1 0 0,2-3-4219 0 0,0 0-1365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12464 0 0,'0'0'572'0'0,"0"0"-11"0"0,-3 0-364 0 0,1 0-195 0 0,1 0 0 0 0,-1 0-1 0 0,0 1 1 0 0,0-1 0 0 0,0 0-1 0 0,1 1 1 0 0,-1 0 0 0 0,0-1 0 0 0,0 1-1 0 0,1 0 1 0 0,-1 0 0 0 0,1-1-1 0 0,-1 1 1 0 0,1 1 0 0 0,-2 0-1 0 0,-18 23 144 0 0,6-6 33 0 0,7-8-30 0 0,1 1 0 0 0,0-1 0 0 0,0 1 1 0 0,1 0-1 0 0,-7 23 0 0 0,-3 4 315 0 0,10-23-148 0 0,0 0 1 0 0,-4 27-1 0 0,-4 12 385 0 0,13-52-665 0 0,0 0 0 0 0,0 0 0 0 0,0 0 0 0 0,1 0 0 0 0,-1 0 0 0 0,1 0 0 0 0,0 0 0 0 0,0 1 0 0 0,0-1 0 0 0,1 0 1 0 0,-1 0-1 0 0,1 0 0 0 0,-1 0 0 0 0,1 0 0 0 0,0 0 0 0 0,0 0 0 0 0,1 0 0 0 0,2 6 0 0 0,-1-6-24 0 0,0 1 1 0 0,0 0 0 0 0,0-1-1 0 0,0 0 1 0 0,1 0 0 0 0,-1 0-1 0 0,1 0 1 0 0,0-1 0 0 0,0 1-1 0 0,0-1 1 0 0,0 0 0 0 0,8 3-1 0 0,-5-3-359 0 0,-1-1 0 0 0,1 0 0 0 0,0-1 0 0 0,-1 1-1 0 0,1-1 1 0 0,0-1 0 0 0,0 1 0 0 0,-1-1 0 0 0,1 0-1 0 0,-1-1 1 0 0,10-3 0 0 0,7-4-1185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 13184 0 0,'0'0'298'0'0,"0"0"46"0"0,0 0 22 0 0,1 2-48 0 0,-1 3-295 0 0,1 0 0 0 0,0 0-1 0 0,-1 0 1 0 0,-1 7 0 0 0,2 17 263 0 0,1-15-6 0 0,0 0 0 0 0,0-1 0 0 0,2 1 0 0 0,7 21 0 0 0,-9-28-161 0 0,1 1-1 0 0,-1 0 1 0 0,2 15-1 0 0,-3-14-60 0 0,0-1 0 0 0,1 0 0 0 0,4 12-1 0 0,-4-16-33 0 0,-1-3-20 0 0,0 0 0 0 0,-1 0 0 0 0,1 0 0 0 0,-1 0 0 0 0,0 0 0 0 0,1 0 0 0 0,-1 0 0 0 0,0 1 0 0 0,0-1 0 0 0,1 0-1 0 0,-1 0 1 0 0,0 0 0 0 0,0 0 0 0 0,-1 0 0 0 0,1 1 0 0 0,0 1 0 0 0,0-1 69 0 0,0-2 94 0 0,0 0 32 0 0,0 0 7 0 0,-7-10 93 0 0,-7-3-194 0 0,12 11-96 0 0,0 0 0 0 0,0 0 1 0 0,0 0-1 0 0,0 0 0 0 0,0 0 0 0 0,0-1 1 0 0,1 1-1 0 0,-1 0 0 0 0,-2-5 0 0 0,-15-47 113 0 0,18 52-98 0 0,1 0 1 0 0,0 0 0 0 0,0 0 0 0 0,0 0-1 0 0,0 0 1 0 0,0 0 0 0 0,1 0-1 0 0,-1 0 1 0 0,0 0 0 0 0,1 0-1 0 0,0 1 1 0 0,-1-1 0 0 0,1 0-1 0 0,0 0 1 0 0,0 0 0 0 0,0 1 0 0 0,2-3-1 0 0,1-2 189 0 0,1 0-1 0 0,0 0 1 0 0,7-5-1 0 0,-4 4-142 0 0,-1 2 0 0 0,1-1-1 0 0,0 1 1 0 0,1 0 0 0 0,9-4-1 0 0,47-16-135 0 0,-41 16 98 0 0,4 2-203 0 0,-1 1-483 0 0,-26 6 577 0 0,0 0 0 0 0,1-1 0 0 0,-1 1 0 0 0,0-1 0 0 0,0 1 0 0 0,0-1 0 0 0,0 1 0 0 0,0-1 0 0 0,1 0 1 0 0,-1 0-1 0 0,-1 0 0 0 0,1 0 0 0 0,2-1 0 0 0,-2 0-518 0 0,-1 2-12 0 0,3-5-1632 0 0,-3 4 2033 0 0,0-1 1 0 0,0 1 0 0 0,0-1 0 0 0,0 0 0 0 0,0 1 0 0 0,-1-1 0 0 0,1 0-1 0 0,0 1 1 0 0,-1-1 0 0 0,0 1 0 0 0,1-1 0 0 0,-1 1 0 0 0,0-1 0 0 0,1 1 0 0 0,-3-3-1 0 0,2 2-113 0 0,-10-13-1527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16208 0 0,'0'0'365'0'0,"0"0"56"0"0,0 0 26 0 0,0 0-53 0 0,2-1-254 0 0,21-7-97 0 0,-5 2 102 0 0,-9 3-30 0 0,0 1-1 0 0,1-1 0 0 0,11 0 0 0 0,17-4 85 0 0,72-23-576 0 0,-59 19-2020 0 0,-25 7-3480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5528 0 0,'0'0'249'0'0,"0"0"-1"0"0,8-4 1937 0 0,-2 3-1302 0 0,0-1-1 0 0,0 2 1 0 0,0-1-1 0 0,1 1 1 0 0,-1 0-1 0 0,0 0 1 0 0,0 0-1 0 0,10 3 1 0 0,-9-1-762 0 0,-1 0 0 0 0,1 0 1 0 0,0 1-1 0 0,-1-1 1 0 0,0 2-1 0 0,1-1 1 0 0,-1 1-1 0 0,0 0 1 0 0,-1 0-1 0 0,1 0 1 0 0,-1 1-1 0 0,0 0 1 0 0,0 0-1 0 0,0 0 1 0 0,-1 1-1 0 0,0 0 1 0 0,0 0-1 0 0,0 0 1 0 0,-1 0-1 0 0,3 8 0 0 0,1 4 9 0 0,-1 1 0 0 0,-1 0 0 0 0,-1 0 0 0 0,0 0-1 0 0,-2 1 1 0 0,0-1 0 0 0,-1 1 0 0 0,-1 0-1 0 0,-1-1 1 0 0,-6 36 0 0 0,3-35-82 0 0,-1 1 1 0 0,0-1-1 0 0,-2 1 1 0 0,0-2-1 0 0,-2 1 1 0 0,0-1-1 0 0,-1 0 1 0 0,-1-1-1 0 0,-25 32 0 0 0,-50 49-1037 0 0,65-73 386 0 0,0-9-5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1376 0 0,'0'0'523'0'0,"0"0"1657"0"0,0 0 725 0 0,0 0 145 0 0,1 2-340 0 0,10 29-836 0 0,-9-20-1608 0 0,2 0 0 0 0,5 11 0 0 0,4 3 186 0 0,-1-1 106 0 0,-1 0 1 0 0,10 28-1 0 0,-13-28-237 0 0,-6-19-289 0 0,0 0-1 0 0,0 0 1 0 0,0 1 0 0 0,-1-1 0 0 0,0 1 0 0 0,0-1-1 0 0,0 9 1 0 0,-1-6-9 0 0,1 0 0 0 0,-2 1 0 0 0,1-1 0 0 0,-1 0 0 0 0,0 0 0 0 0,-1 0 0 0 0,0 0 0 0 0,0 0 0 0 0,-1-1 0 0 0,0 1 0 0 0,0-1 0 0 0,-1 1-1 0 0,-8 12 1 0 0,2-8 118 0 0,-1 0-1 0 0,0 0 0 0 0,-23 18 1 0 0,-44 27 699 0 0,75-55-812 0 0,-12 8 140 0 0,0 0 1 0 0,0-2 0 0 0,-32 14-1 0 0,41-20-152 0 0,0 0-1 0 0,0 0 1 0 0,0-1 0 0 0,0 1-1 0 0,-1-2 1 0 0,1 1 0 0 0,0 0-1 0 0,-1-1 1 0 0,1 0 0 0 0,-1-1-1 0 0,1 0 1 0 0,0 0 0 0 0,-1 0-1 0 0,-5-2 1 0 0,9 2-48 0 0,0 0 1 0 0,0 0-1 0 0,0-1 1 0 0,0 1-1 0 0,1-1 0 0 0,-1 1 1 0 0,1-1-1 0 0,-1 0 1 0 0,1 0-1 0 0,-1 0 1 0 0,1 0-1 0 0,0 0 0 0 0,-2-4 1 0 0,2 3-123 0 0,1 1 0 0 0,0-1 0 0 0,0 0 0 0 0,0 0 0 0 0,0 0 0 0 0,1 0 0 0 0,-1 0 0 0 0,1 0 0 0 0,-1 0 1 0 0,1 0-1 0 0,0 0 0 0 0,0 0 0 0 0,1-4 0 0 0,4-12-4358 0 0,5-2-1381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4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 14856 0 0,'0'0'680'0'0,"0"0"-11"0"0,-1-1-429 0 0,-2-1-105 0 0,2 1 26 0 0,0 0 0 0 0,0 0 0 0 0,-1 0 0 0 0,1 0-1 0 0,0 0 1 0 0,-1 0 0 0 0,1 1 0 0 0,-1-1 0 0 0,1 0-1 0 0,-1 1 1 0 0,0-1 0 0 0,1 1 0 0 0,-3 0-1 0 0,4 0-1464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78 10480 0 0,'0'0'480'0'0,"0"0"-11"0"0,-1 2-301 0 0,0-1-144 0 0,0 0 0 0 0,1 1 0 0 0,-1-1 0 0 0,0 0 0 0 0,0 1 0 0 0,1-1 0 0 0,-1 0 0 0 0,1 1 0 0 0,-1-1 0 0 0,1 1 0 0 0,0-1 0 0 0,0 1 0 0 0,-1 2 0 0 0,1 1 308 0 0,0-3-209 0 0,0-1 0 0 0,0 1-1 0 0,-1-1 1 0 0,1 0 0 0 0,0 1 0 0 0,0-1-1 0 0,0 1 1 0 0,1-1 0 0 0,-1 0 0 0 0,0 1-1 0 0,1-1 1 0 0,-1 1 0 0 0,0-1 0 0 0,1 0-1 0 0,0 0 1 0 0,-1 1 0 0 0,1-1 0 0 0,0 0 0 0 0,-1 0-1 0 0,1 0 1 0 0,0 1 0 0 0,2 0 0 0 0,-1 0-54 0 0,0-1-1 0 0,0 1 1 0 0,1-1 0 0 0,-1 0 0 0 0,0 0 0 0 0,1 0 0 0 0,-1 0 0 0 0,1 0 0 0 0,-1-1 0 0 0,1 1 0 0 0,4-1 0 0 0,0 1-42 0 0,0-1 0 0 0,0 0 0 0 0,0 0 0 0 0,1-1 0 0 0,-1 0 0 0 0,0 0 0 0 0,0-1 0 0 0,9-3 1 0 0,-8 1 0 0 0,67-32-193 0 0,-68 32-9 0 0,-1 0 1 0 0,0 0-1 0 0,0 0 1 0 0,-1-1-1 0 0,1 0 1 0 0,-1 0-1 0 0,0 0 1 0 0,0-1-1 0 0,4-6 1 0 0,-10 8-217 0 0,-2 1 314 0 0,0-1 1 0 0,0 1-1 0 0,0-1 0 0 0,0 1 0 0 0,-1 0 0 0 0,1 1 0 0 0,-1-1 1 0 0,0 0-1 0 0,0 1 0 0 0,1 0 0 0 0,-2 0 0 0 0,1 0 0 0 0,0 1 1 0 0,0-1-1 0 0,-1 1 0 0 0,1 0 0 0 0,0 0 0 0 0,-1 0 0 0 0,1 1 1 0 0,-1 0-1 0 0,1 0 0 0 0,-1 0 0 0 0,-7 1 0 0 0,-3 3 411 0 0,1 0 1 0 0,-1 0-1 0 0,1 1 0 0 0,1 1 0 0 0,-22 12 0 0 0,24-11-55 0 0,0 1 0 0 0,0 0-1 0 0,0 1 1 0 0,1 0 0 0 0,0 1 0 0 0,-12 16 0 0 0,18-23-225 0 0,1 0 0 0 0,1 0 0 0 0,-1 1 0 0 0,0-1 0 0 0,1 1 0 0 0,0 0 0 0 0,0-1 0 0 0,0 1 0 0 0,0 0 0 0 0,1 0 0 0 0,-1 0 0 0 0,1 1 0 0 0,0-1 0 0 0,0 0 0 0 0,1 0 0 0 0,-1 8 0 0 0,1-3 24 0 0,0 0-1 0 0,1 0 0 0 0,0-1 0 0 0,0 1 0 0 0,5 13 0 0 0,-5-18-61 0 0,1 0 0 0 0,-1 0-1 0 0,1-1 1 0 0,0 1 0 0 0,1 0 0 0 0,-1-1 0 0 0,0 0 0 0 0,1 0 0 0 0,0 0-1 0 0,0 0 1 0 0,0 0 0 0 0,0 0 0 0 0,0-1 0 0 0,6 4 0 0 0,-5-3-90 0 0,0-1-1 0 0,1 0 1 0 0,-1 0 0 0 0,0-1 0 0 0,1 1 0 0 0,-1-1-1 0 0,1 0 1 0 0,0 0 0 0 0,-1 0 0 0 0,1-1 0 0 0,0 1-1 0 0,0-1 1 0 0,-1 0 0 0 0,1-1 0 0 0,0 1 0 0 0,0-1-1 0 0,-1 0 1 0 0,1 0 0 0 0,5-2 0 0 0,11-7-5760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2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6448 0 0,'0'0'297'0'0,"0"0"-9"0"0,-1 2-188 0 0,-3 4 112 0 0,3-4 832 0 0,1-2 357 0 0,0 0 67 0 0,0 0-109 0 0,0 0-530 0 0,0 0-233 0 0,11 6 475 0 0,5-3-718 0 0,0-1 0 0 0,1-1-1 0 0,-1 0 1 0 0,0-2 0 0 0,30-3 0 0 0,-22 2-113 0 0,44 0 0 0 0,-57 3-196 0 0,29 1 59 0 0,60 12-1 0 0,-91-13-116 0 0,-7-1-69 0 0,-2 0-54 0 0,0 0-21 0 0,0 0-138 0 0,0 0-571 0 0,0 0-249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5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55 10680 0 0,'0'0'241'0'0,"-6"-9"590"0"0,6 9-828 0 0,0-1 1 0 0,-1 1-1 0 0,1 0 1 0 0,0-1 0 0 0,-1 1-1 0 0,1 0 1 0 0,0 0 0 0 0,-1-1-1 0 0,1 1 1 0 0,-1 0-1 0 0,1 0 1 0 0,0 0 0 0 0,-1 0-1 0 0,1 0 1 0 0,-1-1-1 0 0,1 1 1 0 0,-1 0 0 0 0,1 0-1 0 0,0 0 1 0 0,-1 0-1 0 0,1 0 1 0 0,-1 0 0 0 0,1 0-1 0 0,-1 1 1 0 0,1-1-1 0 0,0 0 1 0 0,-1 0 0 0 0,1 0-1 0 0,-1 0 1 0 0,1 0-1 0 0,0 1 1 0 0,-1-1 0 0 0,1 0-1 0 0,0 0 1 0 0,-1 1 0 0 0,1-1-1 0 0,-1 1 1 0 0,0-1 32 0 0,-10 6 325 0 0,1 0-1 0 0,0 0 1 0 0,0 1 0 0 0,0 1-1 0 0,-10 8 1 0 0,-15 18 258 0 0,25-25-290 0 0,0 0-1 0 0,1 0 1 0 0,0 1 0 0 0,-13 20-1 0 0,20-27-215 0 0,1 1-1 0 0,-1-1 1 0 0,1 0-1 0 0,0 1 1 0 0,-1 5-1 0 0,-2 5 155 0 0,3-9-150 0 0,-3 6 170 0 0,1-1-1 0 0,-2 12 1 0 0,4-19-244 0 0,1 0-1 0 0,0 0 1 0 0,0 0 0 0 0,0 0 0 0 0,0-1 0 0 0,0 1-1 0 0,0 0 1 0 0,1 0 0 0 0,-1 0 0 0 0,1-1-1 0 0,0 1 1 0 0,0 0 0 0 0,0-1 0 0 0,1 4-1 0 0,0-4 4 0 0,-1 1-1 0 0,1-1 1 0 0,0 1-1 0 0,0-1 1 0 0,0 0-1 0 0,0 1 0 0 0,0-1 1 0 0,0 0-1 0 0,1-1 1 0 0,-1 1-1 0 0,1 0 1 0 0,-1-1-1 0 0,1 1 0 0 0,0-1 1 0 0,0 0-1 0 0,-1 0 1 0 0,1 0-1 0 0,0 0 1 0 0,0 0-1 0 0,0-1 1 0 0,0 1-1 0 0,0-1 0 0 0,0 0 1 0 0,0 0-1 0 0,6 0 1 0 0,4-2-10 0 0,0 0-1 0 0,-1-1 1 0 0,1 0 0 0 0,0-1 0 0 0,-1-1 0 0 0,0 0 0 0 0,0 0 0 0 0,18-12-1 0 0,-14 6-34 0 0,13-6-79 0 0,-28 16 11 0 0,0 1 55 0 0,-1-1 0 0 0,1 0 0 0 0,0 1 0 0 0,-1-1 0 0 0,1 1 0 0 0,0-1 0 0 0,-1 1 0 0 0,1-1 0 0 0,0 1 0 0 0,0 0-1 0 0,-1-1 1 0 0,1 1 0 0 0,0 0 0 0 0,1-1 0 0 0,4 18-4 0 0,1 0 0 0 0,1-1 0 0 0,11 19 0 0 0,-16-33 15 0 0,-1 1 1 0 0,0 0-1 0 0,1-1 0 0 0,-1 1 1 0 0,1-1-1 0 0,0 0 0 0 0,0 0 0 0 0,0 0 1 0 0,0 0-1 0 0,0-1 0 0 0,0 1 1 0 0,1-1-1 0 0,-1 1 0 0 0,0-1 1 0 0,1-1-1 0 0,-1 1 0 0 0,7 1 1 0 0,0-1 2 0 0,-1 0 0 0 0,0-1 0 0 0,0 0 0 0 0,0 0 0 0 0,17-4 0 0 0,-6 0 75 0 0,0-1-1 0 0,-1-1 0 0 0,28-13 1 0 0,-38 15-54 0 0,0-1-1 0 0,0 0 1 0 0,0-1-1 0 0,0 0 1 0 0,-1-1 0 0 0,0 1-1 0 0,0-2 1 0 0,9-10-1 0 0,-12 11-11 0 0,-1 0-1 0 0,1 0 0 0 0,-1-1 0 0 0,0 0 1 0 0,-1 1-1 0 0,0-1 0 0 0,0 0 0 0 0,-1 0 1 0 0,0-1-1 0 0,-1 1 0 0 0,2-14 0 0 0,-3 11 18 0 0,1 1-1 0 0,-2-1 0 0 0,1 0 0 0 0,-2 1 1 0 0,1-1-1 0 0,-2 1 0 0 0,1-1 0 0 0,-7-14 0 0 0,7 21 7 0 0,0 0 0 0 0,0 1 0 0 0,-1 0 0 0 0,1 0 0 0 0,-1 0 0 0 0,0 0 0 0 0,-5-4 0 0 0,-3-4-18 0 0,5 6-92 0 0,0 0 0 0 0,0 1 0 0 0,0 0 0 0 0,-1 0 0 0 0,0 0-1 0 0,-11-4 1 0 0,4 1-1493 0 0,12 6-5304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5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9184 0 0,'0'0'421'0'0,"0"0"-12"0"0,1 1-263 0 0,3 4 65 0 0,0-1 0 0 0,0 0-1 0 0,1 0 1 0 0,-1 0 0 0 0,1-1 0 0 0,0 1 0 0 0,0-1 0 0 0,0-1 0 0 0,1 1 0 0 0,-1-1 0 0 0,1 1 0 0 0,-1-1 0 0 0,11 2 0 0 0,-5-2-94 0 0,-5-1 22 0 0,0 0-1 0 0,1 0 1 0 0,-1-1-1 0 0,0 0 1 0 0,1 0-1 0 0,9-2 1 0 0,39-9 514 0 0,-43 8-522 0 0,1 0-63 0 0,0-2 0 0 0,0 1 0 0 0,-1-2 0 0 0,0 1 0 0 0,0-2 0 0 0,0 0 0 0 0,-1 0 0 0 0,0-1 0 0 0,14-13 0 0 0,-18 14-155 0 0,-1 0 0 0 0,0-1 0 0 0,0 0 0 0 0,0 0 0 0 0,-1 0 0 0 0,4-10 1 0 0,-8 14 73 0 0,1 0 1 0 0,-1 0 0 0 0,0 0 0 0 0,0 0 0 0 0,0 0 0 0 0,-1 0 0 0 0,0 0 0 0 0,1 0 0 0 0,-1 0 0 0 0,-1-1 0 0 0,1 1 0 0 0,-1 0 0 0 0,1 0 0 0 0,-1 0-1 0 0,0 0 1 0 0,-1 0 0 0 0,1 0 0 0 0,-3-4 0 0 0,-1-2 171 0 0,-13-18 528 0 0,17 27-656 0 0,-1-1 0 0 0,1 1-1 0 0,-1-1 1 0 0,0 1 0 0 0,1 0-1 0 0,-1 0 1 0 0,0 0 0 0 0,0 0 0 0 0,0 0-1 0 0,0 0 1 0 0,0 0 0 0 0,0 1-1 0 0,-4-2 1 0 0,-1 1 4 0 0,0 1-1 0 0,0 0 1 0 0,0 0-1 0 0,-1 0 0 0 0,1 1 1 0 0,0 0-1 0 0,0 0 1 0 0,0 1-1 0 0,0 0 1 0 0,0 0-1 0 0,1 1 1 0 0,-9 3-1 0 0,2 1-12 0 0,0 1-1 0 0,1 0 1 0 0,0 0-1 0 0,0 1 1 0 0,-11 11-1 0 0,9-3 106 0 0,0-1 0 0 0,1 1 0 0 0,1 1 0 0 0,0 1 0 0 0,-9 21 0 0 0,16-31-20 0 0,0 1 1 0 0,1 0-1 0 0,0 0 1 0 0,1 0-1 0 0,1 0 1 0 0,-1 1-1 0 0,2-1 1 0 0,-1 1-1 0 0,1 0 1 0 0,1 18-1 0 0,1-24-45 0 0,1-1 0 0 0,-1 1-1 0 0,1 0 1 0 0,0 0-1 0 0,0-1 1 0 0,1 1 0 0 0,-1-1-1 0 0,1 1 1 0 0,0-1-1 0 0,0 0 1 0 0,0 0 0 0 0,6 4-1 0 0,-4-2 20 0 0,1-1-1 0 0,-1 0 0 0 0,2-1 1 0 0,-1 1-1 0 0,0-1 1 0 0,1 0-1 0 0,11 4 0 0 0,-6-4-24 0 0,0 0-1 0 0,0-1 1 0 0,0-1-1 0 0,1 0 1 0 0,19 0-1 0 0,62-6 195 0 0,-41 0-138 0 0,-27 2-557 0 0,1-2 0 0 0,-1-1 1 0 0,0 0-1 0 0,36-14 0 0 0,-41 9-1310 0 0,-5-3-76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5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7832 0 0,'0'0'356'0'0,"0"0"-7"0"0,2 1-221 0 0,13 5 830 0 0,-1 2 0 0 0,0-1 0 0 0,0 2-1 0 0,20 15 1 0 0,-29-19-833 0 0,0-1-1 0 0,0 1 1 0 0,0 0-1 0 0,-1 1 1 0 0,1-1-1 0 0,-1 1 1 0 0,-1 0-1 0 0,1 0 1 0 0,4 11-1 0 0,-3-4 78 0 0,0 1-1 0 0,-1-1 0 0 0,4 26 1 0 0,-7-33-113 0 0,0 0-1 0 0,-1-1 1 0 0,0 1 0 0 0,-1 0-1 0 0,1-1 1 0 0,-1 1 0 0 0,0 0-1 0 0,-3 9 1 0 0,-1-1 97 0 0,-13 26 1 0 0,17-38-175 0 0,-3 4 19 0 0,1-1 1 0 0,-1 0-1 0 0,0 1 1 0 0,-1-1-1 0 0,1 0 1 0 0,-1-1-1 0 0,0 1 1 0 0,-1-1-1 0 0,1 0 1 0 0,0-1 0 0 0,-1 1-1 0 0,0-1 1 0 0,0 0-1 0 0,0 0 1 0 0,0-1-1 0 0,-1 0 1 0 0,-7 2-1 0 0,13-4-93 0 0,0 1-1 0 0,-1-1 0 0 0,1 0 0 0 0,0 0 0 0 0,0 0 0 0 0,-1 0 0 0 0,1 0 0 0 0,0 0 0 0 0,0 0 0 0 0,-1 0 0 0 0,1-1 0 0 0,0 1 0 0 0,0 0 1 0 0,0-1-1 0 0,-1 1 0 0 0,1-1 0 0 0,0 0 0 0 0,0 1 0 0 0,0-1 0 0 0,0 0 0 0 0,0 1 0 0 0,0-1 0 0 0,0 0 0 0 0,0 0 0 0 0,0 0 0 0 0,1 0 1 0 0,-1 0-1 0 0,0 0 0 0 0,1 0 0 0 0,-1 0 0 0 0,0 0 0 0 0,1 0 0 0 0,-1 0 0 0 0,1-1 0 0 0,-1 0 0 0 0,1-8-799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5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 1840 0 0,'0'0'83'0'0,"0"-2"-6"0"0,-1 1-54 0 0,1 0 0 0 0,0 0 0 0 0,-1 1 0 0 0,1-1 0 0 0,0 0 0 0 0,-1 0 0 0 0,1 0 0 0 0,-1 1 0 0 0,1-1 0 0 0,-1 0 0 0 0,0 1 1 0 0,1-1-1 0 0,-1 0 0 0 0,0 1 0 0 0,1-1 0 0 0,-1 1 0 0 0,0-1 0 0 0,1 1 0 0 0,-1 0 0 0 0,-1-1 0 0 0,0 0 2406 0 0,2 1 844 0 0,0 0 167 0 0,-1-1 207 0 0,1 1-3627 0 0,0 0 1 0 0,0 0-1 0 0,0 0 0 0 0,-1 0 1 0 0,1 0-1 0 0,0-1 1 0 0,0 1-1 0 0,0 0 0 0 0,0 0 1 0 0,0 0-1 0 0,0 0 1 0 0,0 0-1 0 0,0 0 0 0 0,0 0 1 0 0,-1-1-1 0 0,1 1 1 0 0,0 0-1 0 0,0 0 0 0 0,0 0 1 0 0,0 0-1 0 0,0 0 1 0 0,0-1-1 0 0,0 1 0 0 0,0 0 1 0 0,0 0-1 0 0,0 0 1 0 0,0 0-1 0 0,0 0 0 0 0,0-1 1 0 0,0 1-1 0 0,0 0 1 0 0,0 0-1 0 0,0 0 0 0 0,0 0 1 0 0,0 0-1 0 0,1-1 1 0 0,-1 1-1 0 0,0 0 0 0 0,0 0 1 0 0,8-3-3936 0 0,1 3-1315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5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38 3224 0 0,'0'0'143'0'0,"1"-1"-3"0"0,0-1-111 0 0,8-9 254 0 0,-8 10 1179 0 0,-1 1 491 0 0,0 0 95 0 0,0 0-188 0 0,0 0-876 0 0,0 0-384 0 0,-1 0-528 0 0,0 0 1 0 0,0 0-1 0 0,0 0 0 0 0,0 0 0 0 0,-1 0 0 0 0,1 0 1 0 0,0 0-1 0 0,0 0 0 0 0,0 0 0 0 0,0 0 0 0 0,0 1 0 0 0,-1 0 1 0 0,1-1-12 0 0,-7 3 106 0 0,0 1 0 0 0,0 1 0 0 0,1-1-1 0 0,0 1 1 0 0,-8 6 0 0 0,5-3-14 0 0,7-6-91 0 0,-1 0 1 0 0,1 1 0 0 0,0 0 0 0 0,0-1 0 0 0,0 1 0 0 0,0 1 0 0 0,0-1 0 0 0,0 0 0 0 0,1 1 0 0 0,0-1 0 0 0,0 1 0 0 0,0 0 0 0 0,0 0 0 0 0,-2 7 0 0 0,1-2 76 0 0,1 1 0 0 0,1 0 0 0 0,0-1 0 0 0,0 1 0 0 0,1 0 0 0 0,1 14 0 0 0,-1-21-97 0 0,1 0 1 0 0,-1 0-1 0 0,1 0 0 0 0,0-1 0 0 0,0 1 1 0 0,0 0-1 0 0,0-1 0 0 0,1 1 0 0 0,-1-1 1 0 0,1 1-1 0 0,-1-1 0 0 0,1 0 0 0 0,0 0 1 0 0,0 0-1 0 0,0 0 0 0 0,0 0 0 0 0,0 0 1 0 0,0 0-1 0 0,1-1 0 0 0,-1 1 1 0 0,1-1-1 0 0,-1 1 0 0 0,1-1 0 0 0,-1 0 1 0 0,1 0-1 0 0,4 1 0 0 0,4 0 27 0 0,-1 0-1 0 0,0 0 0 0 0,1-1 1 0 0,-1 0-1 0 0,1-1 1 0 0,0 0-1 0 0,-1-1 1 0 0,1 0-1 0 0,-1-1 1 0 0,0 0-1 0 0,17-5 0 0 0,-22 5-69 0 0,-1-1 0 0 0,1 0 0 0 0,0 1 0 0 0,-1-2 0 0 0,1 1 0 0 0,-1 0 0 0 0,0-1 0 0 0,0 0 0 0 0,0 0-1 0 0,3-4 1 0 0,2-4-166 0 0,-1-1-1 0 0,10-18 1 0 0,-17 30 138 0 0,0-1 1 0 0,0 0-1 0 0,0 1 1 0 0,0-1 0 0 0,-1 0-1 0 0,1 0 1 0 0,0 0-1 0 0,-1 0 1 0 0,0 0-1 0 0,1 0 1 0 0,-1 0-1 0 0,0 0 1 0 0,0 0 0 0 0,0 1-1 0 0,0-1 1 0 0,-1 0-1 0 0,1 0 1 0 0,0 0-1 0 0,-1 0 1 0 0,1 0-1 0 0,-1 0 1 0 0,0 0 0 0 0,-1-2-1 0 0,2 4 25 0 0,0 0 0 0 0,0 0 0 0 0,0-1-1 0 0,0 1 1 0 0,0 0 0 0 0,0-1 0 0 0,-1 1 0 0 0,1 0-1 0 0,0 0 1 0 0,0-1 0 0 0,0 1 0 0 0,0 0 0 0 0,-1 0-1 0 0,1 0 1 0 0,0-1 0 0 0,0 1 0 0 0,0 0 0 0 0,-1 0 0 0 0,1 0-1 0 0,0 0 1 0 0,0-1 0 0 0,-1 1 0 0 0,1 0 0 0 0,0 0-1 0 0,0 0 1 0 0,-1 0 0 0 0,1 0 0 0 0,0 0 0 0 0,0 0-1 0 0,-1 0 1 0 0,1 0 0 0 0,0 0 0 0 0,-1 0 0 0 0,1 0-1 0 0,0 0 1 0 0,0 0 0 0 0,-1 0 0 0 0,1 0 0 0 0,0 0-1 0 0,0 0 1 0 0,-1 0 0 0 0,1 0 0 0 0,0 0 0 0 0,-1 1 0 0 0,1-1-1 0 0,0 0 1 0 0,0 0 0 0 0,0 0 0 0 0,-1 0 0 0 0,1 1-1 0 0,0-1 1 0 0,0 0 0 0 0,0 0 0 0 0,-1 0 0 0 0,1 1-1 0 0,0-1 1 0 0,0 0 0 0 0,0 0 0 0 0,0 1 0 0 0,0-1-1 0 0,-1 1 1 0 0,-6 19-32 0 0,5-15 41 0 0,1-3 0 0 0,0 1-1 0 0,1 0 1 0 0,-1-1-1 0 0,0 1 1 0 0,1 0-1 0 0,0 0 0 0 0,-1 0 1 0 0,1 0-1 0 0,0 0 1 0 0,0 0-1 0 0,1-1 1 0 0,-1 1-1 0 0,1 0 0 0 0,-1 0 1 0 0,1 0-1 0 0,0-1 1 0 0,0 1-1 0 0,0 0 1 0 0,1-1-1 0 0,2 5 0 0 0,-1-2 43 0 0,0 0-1 0 0,1 0 1 0 0,0 0 0 0 0,0 0-1 0 0,0-1 1 0 0,0 0-1 0 0,1 0 1 0 0,8 6-1 0 0,-8-7 1 0 0,1-1 0 0 0,-1 0 0 0 0,0 0 0 0 0,1 0 0 0 0,-1-1 0 0 0,1 0-1 0 0,0 0 1 0 0,-1 0 0 0 0,1-1 0 0 0,0 1 0 0 0,-1-1 0 0 0,9-2 0 0 0,-5 1 9 0 0,0 0 1 0 0,0-1 0 0 0,0 0 0 0 0,-1 0 0 0 0,1-1 0 0 0,-1-1 0 0 0,10-4-1 0 0,-13 6-47 0 0,0-1-1 0 0,-1-1 0 0 0,1 1 1 0 0,-1-1-1 0 0,1 1 0 0 0,-1-1 1 0 0,0 0-1 0 0,0-1 0 0 0,-1 1 1 0 0,1-1-1 0 0,-1 1 0 0 0,0-1 0 0 0,0 0 1 0 0,-1 0-1 0 0,0-1 0 0 0,1 1 1 0 0,-2 0-1 0 0,1-1 0 0 0,-1 0 1 0 0,1 1-1 0 0,-2-1 0 0 0,1 0 1 0 0,0 1-1 0 0,-1-1 0 0 0,0 0 0 0 0,-1 1 1 0 0,1-1-1 0 0,-1 0 0 0 0,-3-8 1 0 0,1 4 31 0 0,2 5 37 0 0,0 0 1 0 0,-1 1-1 0 0,0-1 1 0 0,0 1-1 0 0,-4-6 1 0 0,1 3-12 0 0,0 0 0 0 0,-1 1 0 0 0,-1 0 1 0 0,-7-6-1 0 0,12 11-184 0 0,2 1-68 0 0,0 0-20 0 0,0 0-186 0 0,0 0-772 0 0,0 0-334 0 0,0 0-66 0 0,0 0-17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12528 0 0,'0'0'572'0'0,"0"0"-11"0"0,0 0-278 0 0,3 0 178 0 0,11 0 386 0 0,3 0-543 0 0,1 0 1 0 0,-1-1-1 0 0,1-1 1 0 0,25-6-1 0 0,-10-1-87 0 0,54-16-3435 0 0,-71 19 2053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5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13160 0 0,'0'0'297'0'0,"0"0"39"0"0,0 0 20 0 0,0 0-29 0 0,0 2-215 0 0,0 0-88 0 0,-1 0 1 0 0,0 0 0 0 0,1 0-1 0 0,-1 0 1 0 0,0 0 0 0 0,0 0-1 0 0,0 0 1 0 0,-1 0 0 0 0,1 0 0 0 0,0 0-1 0 0,-4 2 1 0 0,-7 14 756 0 0,7-9-399 0 0,-25 52 1419 0 0,26-52-1582 0 0,1 0 0 0 0,0 0 0 0 0,0 0 0 0 0,1 0 0 0 0,-1 12 0 0 0,2-8-18 0 0,-1-2-11 0 0,2 1 0 0 0,-1-1 0 0 0,2 1 1 0 0,2 22-1 0 0,-2-31-169 0 0,0 1 1 0 0,0-1 0 0 0,0 1-1 0 0,1-1 1 0 0,-1 0-1 0 0,1 0 1 0 0,0 0 0 0 0,0 1-1 0 0,0-2 1 0 0,0 1-1 0 0,0 0 1 0 0,1 0 0 0 0,-1-1-1 0 0,1 1 1 0 0,0-1-1 0 0,0 0 1 0 0,0 0 0 0 0,0 0-1 0 0,0 0 1 0 0,6 2-1 0 0,-4-2 6 0 0,1 0-1 0 0,0 0 1 0 0,0-1-1 0 0,0 0 1 0 0,0 0-1 0 0,0 0 1 0 0,0-1 0 0 0,9 0-1 0 0,0-1-103 0 0,0-1 0 0 0,18-4 0 0 0,-2-3-595 0 0,-28 8 363 0 0,-1 0-1 0 0,0 1 1 0 0,-1-1 0 0 0,1 0 0 0 0,0 0 0 0 0,0-1 0 0 0,0 1-1 0 0,0 0 1 0 0,-1-1 0 0 0,1 1 0 0 0,2-3 0 0 0,-3 2-5780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7:5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4144 0 0,'0'0'319'0'0,"0"0"-7"0"0,0 0 750 0 0,0 0 347 0 0,0 0 67 0 0,0 0-65 0 0,0 0-344 0 0,0 0-150 0 0,0 0-28 0 0,6-5 525 0 0,-4 4-1345 0 0,-1 0 0 0 0,1 0 1 0 0,0 1-1 0 0,0-1 1 0 0,-1 1-1 0 0,1 0 1 0 0,0-1-1 0 0,0 1 0 0 0,0 0 1 0 0,-1 0-1 0 0,1 0 1 0 0,0 0-1 0 0,0 0 0 0 0,0 1 1 0 0,2 0-1 0 0,28 9 428 0 0,-19-5-446 0 0,0 0-12 0 0,0 1 0 0 0,-1 0 0 0 0,1 0 0 0 0,18 14 0 0 0,39 37-48 0 0,-48-34 19 0 0,-1 0 1 0 0,0 2 0 0 0,-2 0-1 0 0,-1 1 1 0 0,20 39 0 0 0,-33-55-10 0 0,-1 0 0 0 0,0 0 1 0 0,0 0-1 0 0,-1 1 1 0 0,0-1-1 0 0,-1 1 0 0 0,0 0 1 0 0,-1-1-1 0 0,0 17 1 0 0,-1-5 110 0 0,-2 1 1 0 0,0-1-1 0 0,-9 36 0 0 0,7-44 44 0 0,-1 0 0 0 0,0-1 0 0 0,-1 1 0 0 0,-8 13 0 0 0,-32 47 794 0 0,30-51-537 0 0,0-1 1 0 0,-1-1 0 0 0,-30 27-1 0 0,-100 73 1325 0 0,144-119-1681 0 0,-13 6-11 0 0,1-1-2051 0 0,6-3-5190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09.9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1505 5840 0 0,'0'0'266'0'0,"0"0"1"0"0,1-1-171 0 0,1-2-17 0 0,0 0 0 0 0,0 1-1 0 0,0 0 1 0 0,0-1 0 0 0,5-2-1 0 0,-4 3 37 0 0,-1-1-1 0 0,0 1 1 0 0,1 0-1 0 0,-1 0 1 0 0,0-1-1 0 0,0 1 1 0 0,1-4-1 0 0,37-52 1341 0 0,12-20-615 0 0,-47 70-724 0 0,1-1 0 0 0,9-10 0 0 0,9-13 321 0 0,17-28 286 0 0,-9 16-263 0 0,-5 10-187 0 0,0 0 0 0 0,3 3 0 0 0,64-56 0 0 0,3 1 156 0 0,49-41-277 0 0,-37 34-290 0 0,-65 53 134 0 0,69-49 1 0 0,146-95 219 0 0,-124 97-216 0 0,-67 46 0 0 0,-34 20-3 0 0,50-35 22 0 0,-45 28 94 0 0,-19 14 231 0 0,33-30 0 0 0,-51 42-124 0 0,0 0 1 0 0,0-1 0 0 0,0 1-1 0 0,0-1 1 0 0,0 0-1 0 0,-1 0 1 0 0,1 0-1 0 0,-1 0 1 0 0,0 0-1 0 0,0 0 1 0 0,0 0 0 0 0,0 0-1 0 0,-1 0 1 0 0,1 0-1 0 0,-1 0 1 0 0,0-1-1 0 0,0 1 1 0 0,0-4-1 0 0,0 6 51 0 0,0 1-283 0 0,0 0-539 0 0,0 0-234 0 0,0 0-50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11.8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1816 6048 0 0,'0'0'273'0'0,"0"0"-5"0"0,2 0-172 0 0,0-2-72 0 0,1-1 0 0 0,0 1 0 0 0,-1 0 0 0 0,1-1 0 0 0,-1 1 0 0 0,0-1 0 0 0,0 1 0 0 0,3-6 0 0 0,9-11 933 0 0,-5 9-376 0 0,-1-2-1 0 0,8-12 1 0 0,-8 11-77 0 0,14-17 0 0 0,-6 11-114 0 0,-2 2-171 0 0,2 0 0 0 0,19-17 1 0 0,-8 10-92 0 0,-1-1 0 0 0,-1-1 0 0 0,34-45 0 0 0,39-47 98 0 0,-33 43-132 0 0,40-46-33 0 0,29-36 54 0 0,53-45-29 0 0,-21 24-92 0 0,-41 47 6 0 0,-75 82 0 0 0,44-56 0 0 0,-50 54 5 0 0,55-51 0 0 0,-22 37 296 0 0,-42 38-127 0 0,-19 15-135 0 0,0 1 1 0 0,2 1-1 0 0,-1 0 1 0 0,28-10-1 0 0,-41 19-93 0 0,0 0 0 0 0,0 0 0 0 0,0 1 0 0 0,0-1 0 0 0,0 1 0 0 0,7 0 0 0 0,-6 0-622 0 0,-3 0-3768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2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9584 0 0,'0'0'438'0'0,"0"0"-8"0"0,0 0-140 0 0,0 0 432 0 0,0 0 218 0 0,0 0 41 0 0,0 0-70 0 0,4-1-335 0 0,25-3-31 0 0,0 1 1 0 0,33 2 0 0 0,62 6-16 0 0,-87-3-406 0 0,75-3 0 0 0,-87 0-829 0 0,-27-17-4571 0 0,-5 8 402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16.3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1 200 8496 0 0,'0'0'388'0'0,"0"0"-11"0"0,0 0-153 0 0,1-1 235 0 0,8-6 250 0 0,-8 6-603 0 0,1 0 0 0 0,-1 0 0 0 0,1 0 0 0 0,-1 0 0 0 0,1 0 0 0 0,-1 0-1 0 0,1 0 1 0 0,0 0 0 0 0,-1 1 0 0 0,1-1 0 0 0,0 1 0 0 0,0-1 0 0 0,2 1 0 0 0,-1-1 24 0 0,1-1-1 0 0,-1 1 1 0 0,1 0 0 0 0,-1-1 0 0 0,6-3 0 0 0,-4 2 39 0 0,0 0 0 0 0,0 0 0 0 0,10-2 1 0 0,85-18 532 0 0,-13 3-556 0 0,60-20 32 0 0,-104 27-76 0 0,38-15-30 0 0,-21 11-160 0 0,-54 16 88 0 0,-4 0-2 0 0,25-10 18 0 0,-25 10 54 0 0,-2 1-2 0 0,0 0 22 0 0,0 0 112 0 0,0 0 43 0 0,0 0 10 0 0,0 0-26 0 0,0 0-110 0 0,0 0-45 0 0,0 0-8 0 0,0 0-36 0 0,0 0-127 0 0,0 0-11 0 0,-3 10 11 0 0,-6 13 97 0 0,0 0 0 0 0,-15 56 78 0 0,-2 10-76 0 0,-20 94-2 0 0,23-118-2 0 0,9-31 25 0 0,3-8 248 0 0,-20 34 1 0 0,19-37 103 0 0,11-22-340 0 0,1 0 0 0 0,0-1-1 0 0,-1 1 1 0 0,1 0-1 0 0,-1 0 1 0 0,1 0 0 0 0,-1 0-1 0 0,0-1 1 0 0,1 1-1 0 0,-1 0 1 0 0,0-1 0 0 0,1 1-1 0 0,-1 0 1 0 0,0-1-1 0 0,0 1 1 0 0,0-1 0 0 0,0 1-1 0 0,1-1 1 0 0,-3 1-1 0 0,1 0 326 0 0,-5-3 448 0 0,-2-3-631 0 0,0 1 0 0 0,1-2 0 0 0,0 1 0 0 0,-1-1 0 0 0,2-1 0 0 0,-1 1 0 0 0,1-1-1 0 0,-8-10 1 0 0,6 7-31 0 0,-19-15-1 0 0,19 18-121 0 0,0-1-1 0 0,1 0 0 0 0,0 0 1 0 0,-8-11-1 0 0,-10-21 27 0 0,14 20-18 0 0,-1 0 1 0 0,-21-23-1 0 0,22 31-9 0 0,6 5 0 0 0,0 0-1 0 0,-1 1 1 0 0,1 0 0 0 0,-14-9 0 0 0,19 14-19 0 0,0 0-1 0 0,0 1 1 0 0,0-1-1 0 0,0 0 0 0 0,0 0 1 0 0,0 1-1 0 0,0-1 1 0 0,0 0-1 0 0,0 0 0 0 0,0 0 1 0 0,1 0-1 0 0,-1 0 1 0 0,0-1-1 0 0,0-1 0 0 0,-11-17 38 0 0,4 15-102 0 0,6 4-254 0 0,2 1-93 0 0,3 0-9 0 0,82-3-6341 0 0,-50 2 1654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16.7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244 1 9360 0 0,'0'0'429'0'0,"-1"1"-13"0"0,-12 23-289 0 0,3-7 496 0 0,0 0 0 0 0,-13 15 0 0 0,12-17-94 0 0,1 1-1 0 0,0 0 1 0 0,-8 19-1 0 0,7-14 90 0 0,-19 30 1 0 0,17-32-369 0 0,4-6-99 0 0,0 0 1 0 0,-1-1-1 0 0,-20 20 1 0 0,26-29-127 0 0,-9 15 99 0 0,9-14 148 0 0,-1 2-3768 0 0,10-17-1453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17.0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6 6448 0 0,'0'0'297'0'0,"0"0"-9"0"0,0 0 108 0 0,0 0 1151 0 0,0 0 521 0 0,0 0 106 0 0,2-1-220 0 0,-1 1-1882 0 0,1-1 1 0 0,-1 0 0 0 0,0 1-1 0 0,0-1 1 0 0,1 1-1 0 0,-1-1 1 0 0,1 1 0 0 0,-1 0-1 0 0,0 0 1 0 0,1-1 0 0 0,-1 1-1 0 0,1 0 1 0 0,-1 0 0 0 0,1 0-1 0 0,-1 1 1 0 0,1-1 0 0 0,-1 0-1 0 0,0 0 1 0 0,1 1 0 0 0,-1-1-1 0 0,0 1 1 0 0,1-1 0 0 0,-1 1-1 0 0,0 0 1 0 0,1-1 0 0 0,-1 1-1 0 0,0 0 1 0 0,0 0 0 0 0,0 0-1 0 0,0 0 1 0 0,0 0 0 0 0,0 0-1 0 0,1 2 1 0 0,4 5 65 0 0,0 0 0 0 0,-1 1 0 0 0,0 0 0 0 0,4 9 0 0 0,3 5 216 0 0,11 22 188 0 0,-18-34-395 0 0,0 0 1 0 0,13 19-1 0 0,-5-11 10 0 0,-9-13-124 0 0,0 0 0 0 0,1 1 0 0 0,5 4 0 0 0,-8-9-57 0 0,0 1-1 0 0,0-1 0 0 0,0 1 0 0 0,-1 0 1 0 0,1-1-1 0 0,1 7 0 0 0,-1-6-853 0 0,-1 0-1 0 0,0-1 1 0 0,1 1-1 0 0,-1 0 1 0 0,5 4 0 0 0,3 3-5350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19.4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0 236 3224 0 0,'0'0'564'0'0,"0"0"1159"0"0,0 0 506 0 0,0 0 105 0 0,0 0-180 0 0,0 0-854 0 0,0 0-374 0 0,0-14 1199 0 0,1 10-1994 0 0,-1 0-1 0 0,1-1 0 0 0,0 1 0 0 0,0 0 1 0 0,0 0-1 0 0,1 0 0 0 0,0 0 0 0 0,-1 0 1 0 0,1 0-1 0 0,0 0 0 0 0,1 1 0 0 0,4-7 0 0 0,6-5-21 0 0,24-22 0 0 0,-13 13 22 0 0,23-18-121 0 0,-38 35-13 0 0,0 1-1 0 0,0 0 0 0 0,1 1 1 0 0,11-5-1 0 0,-9 4-51 0 0,-10 5 55 0 0,-1 0-1 0 0,1 1 1 0 0,-1-1-1 0 0,1 0 1 0 0,-1 1-1 0 0,1-1 1 0 0,0 1-1 0 0,0 0 1 0 0,-1 0-1 0 0,1-1 1 0 0,0 1-1 0 0,-1 0 1 0 0,1 0-1 0 0,0 1 1 0 0,0-1-1 0 0,-1 0 1 0 0,1 1-1 0 0,0-1 1 0 0,-1 1-1 0 0,1-1 1 0 0,-1 1-1 0 0,1 0 1 0 0,-1-1-1 0 0,1 1 1 0 0,-1 0-1 0 0,1 0 1 0 0,-1 0-1 0 0,0 0 1 0 0,1 1-1 0 0,-1-1 1 0 0,0 0-1 0 0,2 3 1 0 0,3 1-11 0 0,-1 0 6 0 0,-1 0 0 0 0,1 0 0 0 0,-1 0 0 0 0,0 1 0 0 0,3 5 0 0 0,12 16 174 0 0,-15-23-152 0 0,2 2 143 0 0,0 1-1 0 0,13 9 1 0 0,-17-14-118 0 0,0-1 0 0 0,1 1 0 0 0,-1-1 0 0 0,1 0 0 0 0,-1 0 0 0 0,1 0 0 0 0,-1 0 0 0 0,1 0 0 0 0,0-1 0 0 0,-1 1-1 0 0,1-1 1 0 0,5 0 0 0 0,-3 0 21 0 0,-2 1-29 0 0,-1-1 0 0 0,1 0 0 0 0,0 0 0 0 0,-1 0-1 0 0,1-1 1 0 0,0 1 0 0 0,-1-1 0 0 0,1 0-1 0 0,0 1 1 0 0,-1-1 0 0 0,1 0 0 0 0,-1 0 0 0 0,4-3-1 0 0,12-7 116 0 0,-9 5-100 0 0,-1 1 0 0 0,0-1 0 0 0,14-14-1 0 0,-20 18-43 0 0,1-1 5 0 0,13-7-9 0 0,-8 3-11 0 0,-8 6-383 0 0,1 0 1 0 0,0 0 0 0 0,0 0-1 0 0,0 1 1 0 0,0-1 0 0 0,0 0 0 0 0,0 1-1 0 0,0-1 1 0 0,0 0 0 0 0,0 1-1 0 0,0-1 1 0 0,0 1 0 0 0,0 0-1 0 0,1-1 1 0 0,-1 1 0 0 0,2 0 0 0 0,11-1-5608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17.4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1 222 4144 0 0,'8'-12'395'0'0,"9"-10"448"0"0,-1 12 6176 0 0,-10 5-3382 0 0,-5 5-3598 0 0,-1-1-1 0 0,1 1 1 0 0,-1-1 0 0 0,1 1 0 0 0,-1-1 0 0 0,1 1-1 0 0,-1 0 1 0 0,1-1 0 0 0,0 1 0 0 0,-1 0 0 0 0,1 0-1 0 0,0-1 1 0 0,-1 1 0 0 0,1 0 0 0 0,0 0 0 0 0,-1 0-1 0 0,1 0 1 0 0,0 0 0 0 0,-1 0 0 0 0,1 0 0 0 0,1 0-1 0 0,22-2 260 0 0,0-2 0 0 0,1 0 0 0 0,-2-2 0 0 0,34-11 0 0 0,108-40 187 0 0,-36 11-488 0 0,-108 40-20 0 0,30-4 0 0 0,-31 6-853 0 0,25-7 0 0 0,-43 10 385 0 0,-2 1-11 0 0,0 0-2 0 0,-1 0 434 0 0,0 0 0 0 0,0 1 0 0 0,0-1 0 0 0,0 0 0 0 0,0 1 0 0 0,0-1 0 0 0,1 0 0 0 0,-1 1 0 0 0,0-1 0 0 0,0 1 0 0 0,-1 1 0 0 0,-3 1-106 0 0,-25 4-1422 0 0,16-5-1614 0 0,3-1-994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17.8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190 1 1376 0 0,'-1'0'107'0'0,"-3"2"324"0"0,0 0 0 0 0,0 0 0 0 0,1 0 0 0 0,-1 1 0 0 0,-5 4 1 0 0,-8 6 3438 0 0,15-12-3603 0 0,0 1 0 0 0,0-1 0 0 0,0 1 1 0 0,0 0-1 0 0,0-1 0 0 0,0 1 0 0 0,1 0 0 0 0,-1 0 1 0 0,1 0-1 0 0,0 1 0 0 0,-1-1 0 0 0,1 0 1 0 0,0 0-1 0 0,0 1 0 0 0,-1 3 0 0 0,1 2 153 0 0,-1-1 0 0 0,2 1 0 0 0,-1 13 0 0 0,-1 8 162 0 0,0-14-331 0 0,-1 16 313 0 0,-2 1 0 0 0,-14 49 0 0 0,-37 109 807 0 0,47-149-1085 0 0,7-30-149 0 0,0 0-1 0 0,-6 16 0 0 0,7-24-93 0 0,0 0 0 0 0,0 0 0 0 0,0 0 0 0 0,0 0 0 0 0,0 5-1 0 0,1-6 86 0 0,2-2-21 0 0,1 1-88 0 0,0 0-1 0 0,0 0 1 0 0,1 0-1 0 0,-1-1 1 0 0,0 0 0 0 0,0 1-1 0 0,1-1 1 0 0,-1 0-1 0 0,0 0 1 0 0,0-1 0 0 0,1 1-1 0 0,-1-1 1 0 0,0 0-1 0 0,0 0 1 0 0,5-1-1 0 0,29-12 545 0 0,63-25 110 0 0,-77 28-642 0 0,1 2 0 0 0,0 1 0 0 0,0 1 0 0 0,0 1 0 0 0,1 1 0 0 0,0 1 0 0 0,49-2 0 0 0,-52 4-27 0 0,-14 1-22 0 0,0 0-1 0 0,0 0 0 0 0,11 1 1 0 0,-17 0-72 0 0,-2 0-98 0 0,0 0-41 0 0,0 0-10 0 0,0 0-26 0 0,0 0-107 0 0,-15-13-5613 0 0,6 9 248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18.2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 98 8752 0 0,'-4'-1'807'0'0,"-13"-3"-1203"0"0,17 4 649 0 0,-1 0 0 0 0,1 0-1 0 0,-1 0 1 0 0,1 0-1 0 0,-1 0 1 0 0,1-1 0 0 0,-1 1-1 0 0,1 0 1 0 0,0 0-1 0 0,-1-1 1 0 0,1 1 0 0 0,-1 0-1 0 0,1-1 1 0 0,0 1-1 0 0,-1 0 1 0 0,1-1-1 0 0,0 1 1 0 0,-1-1 0 0 0,1 1-1 0 0,0 0 1 0 0,0-1-1 0 0,-1 1 1 0 0,1-1 0 0 0,0 0-1 0 0,2 2 287 0 0,4 0-458 0 0,0 0 1 0 0,0 0-1 0 0,-1 0 1 0 0,1-1-1 0 0,0 0 1 0 0,0 0-1 0 0,0-1 1 0 0,6-1-1 0 0,15-1 90 0 0,119-13 802 0 0,-3-13-626 0 0,-108 21-341 0 0,34-14-94 0 0,-66 21-72 0 0,-3 1-346 0 0,0 0-126 0 0,0 0-21 0 0,0 0-1 0 0,-2-1 12 0 0,-16-3-1452 0 0,13 1-2612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18.9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0 176 5528 0 0,'0'0'422'0'0,"0"0"-82"0"0,0 0 684 0 0,0 0 326 0 0,0 0 67 0 0,0 0-80 0 0,0 0-389 0 0,0 0-168 0 0,0 0-38 0 0,0 0-53 0 0,3-1-196 0 0,19-6-47 0 0,0 2 0 0 0,0 0 0 0 0,27-1 1 0 0,12-3-11 0 0,128-40 240 0 0,-138 30-676 0 0,20-6 0 0 0,29-8 0 0 0,-74 24 0 0 0,-20 5-2 0 0,-10 2-44 0 0,-7 0-218 0 0,9 2 89 0 0,-9 4-1424 0 0,3 0-4146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19.7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77 1 10680 0 0,'0'0'241'0'0,"0"0"38"0"0,0 0 11 0 0,-1 2-28 0 0,-15 33-127 0 0,8-20 478 0 0,1 1 0 0 0,1-1 0 0 0,-7 25 1 0 0,-9 99 2153 0 0,19-111-2315 0 0,3-26-416 0 0,0 1-1 0 0,0-1 0 0 0,0 0 0 0 0,0 1 0 0 0,0-1 0 0 0,1 1 1 0 0,-1-1-1 0 0,1 0 0 0 0,0 1 0 0 0,-1-1 0 0 0,3 4 0 0 0,4 16 102 0 0,-6-21-122 0 0,-1 0 0 0 0,0 1 1 0 0,1-1-1 0 0,-1 0 0 0 0,1 0 0 0 0,-1 1 0 0 0,1-1 0 0 0,0 0 0 0 0,-1 0 0 0 0,1 0 1 0 0,0 0-1 0 0,0 0 0 0 0,0 0 0 0 0,0 0 0 0 0,0 0 0 0 0,0 0 0 0 0,0 0 1 0 0,0 0-1 0 0,0-1 0 0 0,0 1 0 0 0,0 0 0 0 0,1-1 0 0 0,-1 1 0 0 0,0-1 1 0 0,1 0-1 0 0,-1 1 0 0 0,2-1 0 0 0,18 1-940 0 0,0-4-3464 0 0,-6-3-1287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0.1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3224 0 0,'0'0'593'0'0,"0"2"1284"0"0,1 42 5814 0 0,5 23-6007 0 0,-1-8-1137 0 0,-3-44-366 0 0,0 1 0 0 0,2-1 0 0 0,7 22 0 0 0,-5-20 5 0 0,-2-1 1 0 0,5 26-1 0 0,-8-35 127 0 0,1 1 0 0 0,-1 0 0 0 0,6 12 0 0 0,-10-29-209 0 0,0 1-1 0 0,1-1 0 0 0,0 0 0 0 0,0 0 0 0 0,1 0 0 0 0,0 0 0 0 0,1 0 0 0 0,1-15 1 0 0,0 12-75 0 0,0 0 1 0 0,1 0 0 0 0,1 1-1 0 0,0-1 1 0 0,1 1 0 0 0,6-15-1 0 0,-6 19-9 0 0,0 1 0 0 0,0-1 0 0 0,1 1-1 0 0,0 0 1 0 0,6-6 0 0 0,-5 6 35 0 0,-1 0 0 0 0,1-1 0 0 0,4-8 0 0 0,-9 13-40 0 0,1 0 0 0 0,-1 0-1 0 0,0 0 1 0 0,1 1 0 0 0,-1-1 0 0 0,1 0-1 0 0,0 1 1 0 0,0-1 0 0 0,-1 1 0 0 0,1 0-1 0 0,0 0 1 0 0,0-1 0 0 0,3 0 0 0 0,15-11 113 0 0,-13 8-126 0 0,-1 0 0 0 0,1 1 0 0 0,0 0 0 0 0,0 0 0 0 0,1 1 0 0 0,7-3 0 0 0,-5 2 2 0 0,0 0-1 0 0,10-7 1 0 0,5-3-4310 0 0,-18 10-1542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2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 8720 0 0,'0'0'398'0'0,"1"0"-3"0"0,1-1-287 0 0,1 1-57 0 0,11 5-51 0 0,-11-3 98 0 0,0-1 1 0 0,0 1-1 0 0,0 0 1 0 0,0 0-1 0 0,-1 0 1 0 0,1 1 0 0 0,-1-1-1 0 0,1 0 1 0 0,-1 1-1 0 0,0 0 1 0 0,0 0-1 0 0,0-1 1 0 0,0 1-1 0 0,-1 0 1 0 0,1 0-1 0 0,-1 1 1 0 0,0-1 0 0 0,0 0-1 0 0,0 0 1 0 0,0 1-1 0 0,0-1 1 0 0,0 7-1 0 0,1 1 158 0 0,1 0 0 0 0,8 19 0 0 0,1 4 91 0 0,-2-2-62 0 0,-5-17-106 0 0,-1 0 0 0 0,5 26 1 0 0,-5-15-45 0 0,-3-18-97 0 0,0 0 0 0 0,0-1 1 0 0,0 1-1 0 0,-1 0 0 0 0,0 0 0 0 0,-1 0 1 0 0,-1 8-1 0 0,-3 26 17 0 0,4-31 16 0 0,0 0 0 0 0,-1 0 0 0 0,0-1 0 0 0,-1 1 0 0 0,-4 12-1 0 0,6-20-54 0 0,0 0 1 0 0,-1-1-1 0 0,1 1 0 0 0,-1-1 0 0 0,0 1 0 0 0,0-1 0 0 0,1 0 0 0 0,-2 0 0 0 0,1 0 0 0 0,0 0 0 0 0,0 0 0 0 0,-1 0 1 0 0,1 0-1 0 0,-1-1 0 0 0,1 1 0 0 0,-1-1 0 0 0,1 0 0 0 0,-1 0 0 0 0,0 0 0 0 0,0 0 0 0 0,0 0 0 0 0,0-1 0 0 0,0 1 0 0 0,-3-1 1 0 0,-8 2 99 0 0,1-2 0 0 0,-19 0 0 0 0,29-1-96 0 0,1 1 1 0 0,-1 0 0 0 0,0 0-1 0 0,1-1 1 0 0,-1 0 0 0 0,0 1-1 0 0,1-1 1 0 0,-1 0 0 0 0,1 0-1 0 0,-1-1 1 0 0,1 1 0 0 0,0 0-1 0 0,-1-1 1 0 0,1 1 0 0 0,0-1-1 0 0,0 0 1 0 0,-3-3 0 0 0,4 2-10 0 0,0 1 0 0 0,0 0 1 0 0,1 0-1 0 0,-1-1 1 0 0,1 1-1 0 0,-1 0 0 0 0,1-1 1 0 0,0 1-1 0 0,0-1 1 0 0,0 1-1 0 0,1 0 0 0 0,-1-1 1 0 0,0 1-1 0 0,1 0 1 0 0,-1 0-1 0 0,1-1 1 0 0,0 1-1 0 0,1-3 0 0 0,2-8 308 0 0,-1-6 87 0 0,-3 16-325 0 0,0-1 1 0 0,1 1-1 0 0,-1 0 0 0 0,1 0 1 0 0,0 0-1 0 0,0-1 0 0 0,0 1 1 0 0,0 0-1 0 0,1 0 0 0 0,-1 0 0 0 0,1 0 1 0 0,-1 1-1 0 0,3-4 0 0 0,1 1-8 0 0,-1 0-1 0 0,1 1 1 0 0,-1-1-1 0 0,1 1 1 0 0,1 0 0 0 0,-1 0-1 0 0,0 0 1 0 0,1 1-1 0 0,0 0 1 0 0,0 0-1 0 0,0 0 1 0 0,8-2-1 0 0,-6 3-54 0 0,28-5 43 0 0,0 7-76 0 0,-34 0-117 0 0,8 8-239 0 0,29 5-2854 0 0,-37-12 1545 0 0,-2-1-14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0.4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1 138 8752 0 0,'0'0'673'0'0,"0"0"-212"0"0,0 0 734 0 0,0 0 370 0 0,0 0 71 0 0,2-1-141 0 0,22-13-613 0 0,0 2-1 0 0,30-11 1 0 0,56-16-869 0 0,-90 32 109 0 0,18-11-320 0 0,-30 14-703 0 0,0-1-1 0 0,15-4 0 0 0,-8 4-184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0.87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0 8840 0 0,'0'0'400'0'0,"0"0"0"0"0,0 0-139 0 0,0 0 363 0 0,0 0 192 0 0,0 0 43 0 0,0 0-43 0 0,2 1-203 0 0,8 6-144 0 0,42 30 1070 0 0,-46-32-1432 0 0,0 0 1 0 0,-1 1-1 0 0,0-1 0 0 0,0 1 1 0 0,0 0-1 0 0,6 10 1 0 0,-6-5 3 0 0,35 69 624 0 0,-37-71-655 0 0,1 1 1 0 0,-1 0 0 0 0,-1 0-1 0 0,0 0 1 0 0,0 0 0 0 0,0 17-1 0 0,-2-23-53 0 0,0 7-11 0 0,1-1 0 0 0,-2 0-1 0 0,0 1 1 0 0,0-1 0 0 0,0 0-1 0 0,-2 1 1 0 0,1-1 0 0 0,-8 17-1 0 0,-45 75 425 0 0,49-93-388 0 0,0-1-1 0 0,0 0 1 0 0,-1 0-1 0 0,-9 8 0 0 0,-5 4 44 0 0,16-15-94 0 0,0-1 0 0 0,0 0-1 0 0,-1 0 1 0 0,0-1-1 0 0,-8 5 1 0 0,-3 1-259 0 0,16-8-589 0 0,1-1-265 0 0,0 0-52 0 0,0 0-10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1.8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0 101 9072 0 0,'0'0'413'0'0,"0"0"-10"0"0,0 0-130 0 0,0 0 412 0 0,1-2 209 0 0,3-4 39 0 0,-3 4-46 0 0,1 2-234 0 0,5-1-336 0 0,0 0-1 0 0,0-1 1 0 0,0 0 0 0 0,10-4 0 0 0,13-4 166 0 0,-8 6-242 0 0,21-1 1 0 0,20-4-19 0 0,79-23-84 0 0,-116 29-130 0 0,-20 3-19 0 0,0-1 0 0 0,-1 1 0 0 0,1-1 0 0 0,0 0 0 0 0,-1-1 0 0 0,1 1 1 0 0,-1-1-1 0 0,9-5 0 0 0,-13 7-77 0 0,-1 0-68 0 0,0 0-33 0 0,0 0-4 0 0,0 0-41 0 0,0 0-173 0 0,0 0-77 0 0,0 0-18 0 0,0 0-49 0 0,0 0-190 0 0,-2 0-85 0 0,-11 0-20 0 0,-2 0-3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2.2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36 4144 0 0,'0'0'319'0'0,"0"0"47"0"0,0 0 982 0 0,0 0 452 0 0,0 0 89 0 0,0 0-149 0 0,0 0-709 0 0,0 0-315 0 0,2 1-63 0 0,4 0-408 0 0,2 2-20 0 0,0-1 0 0 0,0-1-1 0 0,0 0 1 0 0,0 0 0 0 0,17 0 0 0 0,-2-3 25 0 0,62-7 212 0 0,-19 1-253 0 0,58-11-58 0 0,-114 16-759 0 0,1 1 0 0 0,20-1 1 0 0,-30 3-428 0 0,-1 0-11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2.55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58 10768 0 0,'0'0'241'0'0,"0"0"38"0"0,0 0 13 0 0,0 0-26 0 0,2 0-98 0 0,21 0 494 0 0,0 0-1 0 0,0-2 0 0 0,-1-1 1 0 0,1-1-1 0 0,30-9 0 0 0,-32 7-439 0 0,0 1 0 0 0,0 1 0 0 0,26-1 0 0 0,16-3 315 0 0,-47 6-302 0 0,28 1-1 0 0,7-1-127 0 0,-42 0-172 0 0,-28 5-1271 0 0,10 0 818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3.3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0 5064 0 0,'0'0'389'0'0,"0"0"-74"0"0,1 2 614 0 0,-1-1-721 0 0,1 1 0 0 0,-1 0 0 0 0,1-1 0 0 0,-1 1 0 0 0,0-1 0 0 0,0 1 0 0 0,0 0 0 0 0,0-1-1 0 0,0 1 1 0 0,0 0 0 0 0,0-1 0 0 0,-1 4 0 0 0,-1 11 806 0 0,-8 124 1673 0 0,-1-1-1163 0 0,11-84-922 0 0,5 126 1218 0 0,-4-152-1592 0 0,-2-24-202 0 0,1 1 0 0 0,0-1 0 0 0,1 0-1 0 0,-1 1 1 0 0,1-1 0 0 0,3 10-1 0 0,-4-13 27 0 0,0-2-102 0 0,0 0-57 0 0,0 0-12 0 0,0 0-193 0 0,1-2-806 0 0,1 0 806 0 0,-1-1 0 0 0,0 1 0 0 0,0-1-1 0 0,0 0 1 0 0,-1 0 0 0 0,1 1 0 0 0,0-6 0 0 0,0 0-203 0 0,5-20-1042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3.7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0 310 4144 0 0,'0'-16'265'0'0,"1"0"1"0"0,4-15-1 0 0,-3 17 612 0 0,2 0-1 0 0,-1 0 1 0 0,2 1 0 0 0,0-1 0 0 0,1 1-1 0 0,0 1 1 0 0,0-1 0 0 0,14-17-1 0 0,-12 19-633 0 0,1 1-1 0 0,0 0 0 0 0,0 0 0 0 0,1 1 0 0 0,0 0 1 0 0,13-8-1 0 0,-16 13-188 0 0,0-1-1 0 0,0 1 1 0 0,0 1-1 0 0,1 0 1 0 0,0 0-1 0 0,-1 0 1 0 0,1 1 0 0 0,0 0-1 0 0,1 1 1 0 0,-1-1-1 0 0,12 1 1 0 0,-14 1-50 0 0,0 0 0 0 0,-1 0 1 0 0,1 1-1 0 0,0 0 0 0 0,10 2 1 0 0,-14-2-6 0 0,0 0 0 0 0,0 0 0 0 0,0 0 0 0 0,0 0 1 0 0,0 0-1 0 0,0 1 0 0 0,-1-1 0 0 0,1 1 0 0 0,0-1 1 0 0,-1 1-1 0 0,1 0 0 0 0,-1-1 0 0 0,1 1 0 0 0,-1 0 1 0 0,0 0-1 0 0,0 0 0 0 0,0 0 0 0 0,1 2 1 0 0,0 2-8 0 0,-1-1 1 0 0,1 1 0 0 0,-1 0 0 0 0,0 0 0 0 0,-1-1 0 0 0,0 1 0 0 0,0 0 0 0 0,0 0 0 0 0,0 0 0 0 0,-1 0 0 0 0,0-1 0 0 0,0 1-1 0 0,0 0 1 0 0,-1-1 0 0 0,0 1 0 0 0,-3 5 0 0 0,-3 7-7 0 0,-1-2 0 0 0,0 1-1 0 0,-21 25 1 0 0,-1 0 8 0 0,-1 3 34 0 0,-48 50 0 0 0,49-61 10 0 0,15-16 265 0 0,0 0 0 0 0,-30 23 1 0 0,39-35 365 0 0,7-6-259 0 0,0 0 6 0 0,0 0-48 0 0,3-1-200 0 0,20-15-37 0 0,-12 8-103 0 0,0 1 1 0 0,22-12-1 0 0,35-11-99 0 0,-33 12 73 0 0,62-19 0 0 0,-84 33 3 0 0,-1 1 1 0 0,0 1-1 0 0,1 0 0 0 0,0 0 0 0 0,-1 1 0 0 0,1 1 0 0 0,0 0 0 0 0,0 1 0 0 0,15 3 0 0 0,-25-4-12 0 0,0 1-1 0 0,-1 0 1 0 0,1 0-1 0 0,0 0 1 0 0,0 0-1 0 0,-1 0 0 0 0,1 0 1 0 0,-1 1-1 0 0,1-1 1 0 0,-1 1-1 0 0,0 0 1 0 0,1 0-1 0 0,-1 0 0 0 0,0 0 1 0 0,0 0-1 0 0,3 5 1 0 0,-4-5 3 0 0,0 0 1 0 0,0 0 0 0 0,0 0 0 0 0,0 0-1 0 0,-1 1 1 0 0,1-1 0 0 0,-1 0 0 0 0,0 1 0 0 0,1-1-1 0 0,-1 0 1 0 0,0 0 0 0 0,0 1 0 0 0,0-1-1 0 0,-1 0 1 0 0,1 1 0 0 0,-1-1 0 0 0,1 0-1 0 0,-1 1 1 0 0,0-1 0 0 0,0 0 0 0 0,-2 4-1 0 0,-41 62 4 0 0,34-53 19 0 0,-1-1-1 0 0,0-1 1 0 0,-1 0-1 0 0,0 0 1 0 0,-25 18-1 0 0,19-15 81 0 0,-64 54 347 0 0,32-34-254 0 0,38-28-192 0 0,3-7-26 0 0,8-2-117 0 0,1 1 0 0 0,-1-1 0 0 0,0 0 0 0 0,1 0 0 0 0,-1 1 0 0 0,1-1 0 0 0,-1 0 0 0 0,1 0-1 0 0,-1 0 1 0 0,1 0 0 0 0,0 1 0 0 0,-1-1 0 0 0,1 0 0 0 0,0 0 0 0 0,0 0 0 0 0,0 0 0 0 0,0 0 0 0 0,0 0 0 0 0,0 0 0 0 0,0 0 0 0 0,0 0 0 0 0,0 0 0 0 0,0 1 0 0 0,0-3 0 0 0,1-2-1968 0 0,-1-8-3551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4.7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196 1 8952 0 0,'0'0'406'0'0,"0"0"-4"0"0,1 2-178 0 0,7 12 368 0 0,-6-10-340 0 0,0 1 0 0 0,0-1 0 0 0,0 0 0 0 0,0 1 0 0 0,1 6 0 0 0,1 7 251 0 0,-2-12-351 0 0,-1-1 0 0 0,1 1 0 0 0,-2 1 0 0 0,1 5 1 0 0,-1 18 358 0 0,-1 0 1 0 0,-12 57 0 0 0,10-72-278 0 0,-1 0 0 0 0,-1 0 0 0 0,0-1 0 0 0,-1 1 0 0 0,-1-1 0 0 0,0 0 0 0 0,-13 18 0 0 0,11-20-22 0 0,4-4-92 0 0,-1 0 0 0 0,1 0 0 0 0,-1-1 0 0 0,-1 0 0 0 0,1 0 0 0 0,-1-1 0 0 0,-1 0 0 0 0,1 0 0 0 0,-9 5 0 0 0,14-10-109 0 0,0 0 0 0 0,1 0 0 0 0,-1-1 0 0 0,0 1 0 0 0,0 0 0 0 0,0-1 0 0 0,0 1 0 0 0,0-1 0 0 0,0 0 0 0 0,0 1-1 0 0,0-1 1 0 0,0 0 0 0 0,0 0 0 0 0,0-1 0 0 0,0 1 0 0 0,0 0 0 0 0,0-1 0 0 0,0 1 0 0 0,0-1 0 0 0,0 1 0 0 0,0-1-1 0 0,0 0 1 0 0,0 0 0 0 0,1 0 0 0 0,-1 0 0 0 0,0 0 0 0 0,1 0 0 0 0,-4-3 0 0 0,4 2-105 0 0,-1 0 0 0 0,0 0 0 0 0,1 0-1 0 0,-1 0 1 0 0,1 0 0 0 0,0-1 0 0 0,0 1 0 0 0,0 0 0 0 0,0 0 0 0 0,0-1 0 0 0,0 1 0 0 0,1-1 0 0 0,-1 1-1 0 0,1-1 1 0 0,0 1 0 0 0,0-1 0 0 0,0 1 0 0 0,0-1 0 0 0,0 1 0 0 0,0-1 0 0 0,1 1 0 0 0,0-4 0 0 0,4-11-1850 0 0,1-5-3412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5.1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14 12464 0 0,'0'0'281'0'0,"0"-10"794"0"0,0 7-1011 0 0,0 2 202 0 0,0 1 82 0 0,0 0 18 0 0,0 0-26 0 0,0 0-118 0 0,0 0-50 0 0,0 0-10 0 0,0 0-14 0 0,0 0-52 0 0,0 0-28 0 0,0 0-4 0 0,0 0-154 0 0,0 0-643 0 0,0 0-283 0 0,0 0-777 0 0,0 0-2887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5.6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112 5 3224 0 0,'0'0'400'0'0,"0"0"469"0"0,0 0 203 0 0,0 0 44 0 0,0 0-69 0 0,0 0-335 0 0,0 0-147 0 0,0 0-28 0 0,0 0-47 0 0,-1 2-169 0 0,-3 7 49 0 0,-1 0 0 0 0,-12 17-1 0 0,-6 12 475 0 0,-39 78 2738 0 0,64-113-3521 0 0,-1 0 1 0 0,1-1 0 0 0,0 1-1 0 0,-1-1 1 0 0,1 1 0 0 0,4 2 0 0 0,-5-4-48 0 0,0 0 0 0 0,0 0 0 0 0,0-1 0 0 0,0 1 0 0 0,1 0 0 0 0,-1-1 0 0 0,0 1 0 0 0,0-1 0 0 0,1 1 0 0 0,-1-1 0 0 0,0 0 0 0 0,1 0 0 0 0,-1 0 0 0 0,1 1 0 0 0,-1-1 0 0 0,0-1 0 0 0,1 1 0 0 0,-1 0 0 0 0,0 0 0 0 0,1 0 0 0 0,-1-1 0 0 0,2 0 0 0 0,5-1 68 0 0,-1-1 1 0 0,13-7 0 0 0,-14 8-70 0 0,8-7 19 0 0,0 0 0 0 0,0-1 0 0 0,17-16 0 0 0,-19 10-130 0 0,-11 15-5 0 0,-1 1 26 0 0,0 0 11 0 0,0 0 0 0 0,0 0-12 0 0,0 0-1 0 0,0 0-1 0 0,2 7-20 0 0,-2-5 87 0 0,1 1 0 0 0,0 0 1 0 0,-1 0-1 0 0,1-1 0 0 0,-1 1 1 0 0,0 0-1 0 0,0 0 0 0 0,0-1 1 0 0,-1 6-1 0 0,1-5 11 0 0,0 1-1 0 0,-1-1 1 0 0,1 0 0 0 0,0 0-1 0 0,0 0 1 0 0,0 0 0 0 0,1 0-1 0 0,0 3 1 0 0,-1-4 6 0 0,1-1-1 0 0,-1 0 1 0 0,0 1 0 0 0,1-1-1 0 0,-1 0 1 0 0,1 0 0 0 0,0 1-1 0 0,-1-1 1 0 0,1 0 0 0 0,0 0 0 0 0,0 0-1 0 0,0 0 1 0 0,0 0 0 0 0,0 0-1 0 0,0 0 1 0 0,0 0 0 0 0,0-1-1 0 0,0 1 1 0 0,0 0 0 0 0,0-1-1 0 0,1 1 1 0 0,0 0 0 0 0,6 2 34 0 0,-5-2-26 0 0,-1 0 0 0 0,1 0 0 0 0,0 0 0 0 0,0-1 0 0 0,0 1 0 0 0,-1-1 0 0 0,1 1 0 0 0,0-1 0 0 0,5 0 1 0 0,0-2 35 0 0,1 1 0 0 0,-1-1 1 0 0,1 0-1 0 0,-1-1 0 0 0,0 0 1 0 0,0 0-1 0 0,0-1 1 0 0,0 0-1 0 0,10-7 0 0 0,-9 5 13 0 0,-1-1 0 0 0,0 0-1 0 0,0-1 1 0 0,-1 1-1 0 0,0-1 1 0 0,12-18-1 0 0,-18 25-58 0 0,16-34 249 0 0,-16 34-231 0 0,0-1 0 0 0,-1 0 0 0 0,1 1-1 0 0,-1-1 1 0 0,1 0 0 0 0,-1 0 0 0 0,1 0 0 0 0,-1 1 0 0 0,0-1 0 0 0,0 0 0 0 0,0 0 0 0 0,0 0 0 0 0,0 1 0 0 0,-1-1-1 0 0,1 0 1 0 0,0 0 0 0 0,-1 1 0 0 0,-1-4 0 0 0,-2 0-18 0 0,0 0 1 0 0,0 0-1 0 0,0 1 0 0 0,-1 0 0 0 0,0-1 0 0 0,0 2 1 0 0,0-1-1 0 0,-1 1 0 0 0,1-1 0 0 0,-9-2 0 0 0,-15-10-1 0 0,27 15-33 0 0,-1 0 0 0 0,1 0 0 0 0,0 0 0 0 0,-1 1 0 0 0,1-1 0 0 0,-1 1-1 0 0,1 0 1 0 0,0 0 0 0 0,-1 0 0 0 0,1 0 0 0 0,-1 0 0 0 0,1 0-1 0 0,-1 1 1 0 0,-3 0 0 0 0,-9 1-534 0 0,13-2 76 0 0,2 0-19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2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6448 0 0,'0'0'297'0'0,"0"0"-9"0"0,0 0-68 0 0,0 0 412 0 0,0 0 199 0 0,1 2 38 0 0,10 50 736 0 0,-5-29-1244 0 0,-1-1-1 0 0,-1 1 0 0 0,-1 0 1 0 0,-1 0-1 0 0,-1 26 0 0 0,-3-13 333 0 0,-1 0 0 0 0,-13 56 1 0 0,5 7-97 0 0,10-88-804 0 0,1-9-913 0 0,-2-6-356 0 0,-9-13-57 0 0,5-1-16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6.0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1 135 11256 0 0,'0'0'514'0'0,"0"0"-6"0"0,2-1-326 0 0,11-8 177 0 0,0 1 0 0 0,1 0 1 0 0,0 2-1 0 0,0-1 1 0 0,0 2-1 0 0,21-6 1 0 0,-5 1-259 0 0,128-30 488 0 0,-78 23-438 0 0,-53 12-60 0 0,1 1 0 0 0,0 1 0 0 0,47 3 0 0 0,-49 0-104 0 0,-15 3 13 0 0,-11-3-1 0 0,0 0 1 0 0,1 0 0 0 0,-1 0 0 0 0,0 0 0 0 0,0 0 0 0 0,1 0-1 0 0,-1 0 1 0 0,0 0 0 0 0,0 0 0 0 0,1 0 0 0 0,-1 0 0 0 0,0 1-1 0 0,0-1 1 0 0,1 0 0 0 0,-1 0 0 0 0,0 0 0 0 0,0 0 0 0 0,0 1-1 0 0,1-1 1 0 0,-1 0 0 0 0,0 0 0 0 0,0 0 0 0 0,0 1 0 0 0,0-1 0 0 0,0 0-1 0 0,0 0 1 0 0,1 1 0 0 0,-1-1 0 0 0,0 0 0 0 0,0 0 0 0 0,0 1-1 0 0,0-1 1 0 0,0 0 0 0 0,0 1 0 0 0,0-1 0 0 0,0 0 0 0 0,0 0-1 0 0,0 1 1 0 0,0-1 0 0 0,0 0 0 0 0,0 0 0 0 0,0 1 0 0 0,-1-1 0 0 0,1 1-1 0 0,-4 1-49 0 0,3-1-26 0 0,-1 0 0 0 0,1 1 0 0 0,-1-1 1 0 0,1 0-1 0 0,-1-1 0 0 0,0 1 0 0 0,1 0 0 0 0,-1 0 0 0 0,0-1 0 0 0,0 1 0 0 0,1-1 0 0 0,-1 0 0 0 0,0 1 0 0 0,0-1 0 0 0,-2 0 1 0 0,2 0-405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6.6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0 177 3224 0 0,'1'-2'240'0'0,"11"-39"3645"0"0,-9 29-2003 0 0,0 1-1 0 0,5-13 1 0 0,-7 20-1787 0 0,1 1 1 0 0,-1 0 0 0 0,1 0-1 0 0,0 0 1 0 0,0 1-1 0 0,0-1 1 0 0,0 0 0 0 0,1 1-1 0 0,-1-1 1 0 0,1 1-1 0 0,4-4 1 0 0,9-6 220 0 0,-14 10-300 0 0,0 0-1 0 0,0 1 0 0 0,0-1 1 0 0,0 1-1 0 0,0-1 0 0 0,0 1 0 0 0,0 0 1 0 0,0 0-1 0 0,4-1 0 0 0,3-1 31 0 0,-7 2-41 0 0,1 0-1 0 0,0 0 1 0 0,-1 0 0 0 0,1 0-1 0 0,0 1 1 0 0,0-1 0 0 0,-1 1 0 0 0,1 0-1 0 0,0 0 1 0 0,0 0 0 0 0,0 0-1 0 0,0 0 1 0 0,-1 0 0 0 0,1 1 0 0 0,0-1-1 0 0,0 1 1 0 0,-1 0 0 0 0,1 0-1 0 0,0 0 1 0 0,-1 0 0 0 0,4 3 0 0 0,4 4-5 0 0,-3 1 40 0 0,0 0 0 0 0,0 0 0 0 0,-1 1 1 0 0,8 18-1 0 0,-12-25 17 0 0,1 1 1 0 0,-1-1-1 0 0,1 1 1 0 0,0-1-1 0 0,0 0 0 0 0,0 0 1 0 0,1 0-1 0 0,-1-1 1 0 0,1 1-1 0 0,-1-1 0 0 0,7 3 1 0 0,-2 0 92 0 0,-6-3-97 0 0,0-1 1 0 0,0 0-1 0 0,1-1 1 0 0,-1 1-1 0 0,0 0 1 0 0,0-1-1 0 0,1 1 1 0 0,-1-1-1 0 0,1 0 1 0 0,-1 0 0 0 0,0 0-1 0 0,1 0 1 0 0,-1 0-1 0 0,0 0 1 0 0,3-1-1 0 0,4-1 157 0 0,0-1-1 0 0,13-4 1 0 0,-15 4-97 0 0,3-1-2 0 0,-1 0 0 0 0,0-1 1 0 0,0 0-1 0 0,0 0 0 0 0,-1-1 0 0 0,0 0 0 0 0,13-12 0 0 0,-6-5 70 0 0,-14 20-178 0 0,1 0 0 0 0,-1 1 0 0 0,1-1-1 0 0,-1 0 1 0 0,1 1 0 0 0,0 0-1 0 0,0-1 1 0 0,0 1 0 0 0,4-3-1 0 0,3 0-2 0 0,1-6 0 0 0,-1 6 0 0 0,-6 4 0 0 0,0 0-373 0 0,0 0-1 0 0,0 0 0 0 0,0 0 0 0 0,0 1 0 0 0,0 0 0 0 0,4-1 0 0 0,3 1-584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6.9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117 1 11144 0 0,'-2'1'248'0'0,"-2"1"-164"0"0,1 0 1 0 0,-1 1 0 0 0,0 0 0 0 0,1 0 0 0 0,0 0 0 0 0,0 0-1 0 0,0 0 1 0 0,0 0 0 0 0,0 1 0 0 0,1 0 0 0 0,-4 5 0 0 0,-2 7 101 0 0,-9 26 1 0 0,8-20 538 0 0,6-15-554 0 0,-25 71 1483 0 0,26-69-1466 0 0,-1 1 0 0 0,2 0 0 0 0,-1 0 1 0 0,2 1-1 0 0,-1-1 0 0 0,2 13 0 0 0,0-14-21 0 0,0-1 0 0 0,4 15 0 0 0,-5-20-135 0 0,1-1 0 0 0,0 1 0 0 0,0-1 0 0 0,0 1 0 0 0,0-1 0 0 0,1 0 0 0 0,-1 0 0 0 0,0 0 0 0 0,1 1 0 0 0,0-1 0 0 0,-1-1 0 0 0,1 1 0 0 0,0 0 0 0 0,3 2 0 0 0,-3-3-16 0 0,0 1 0 0 0,0-1 0 0 0,0 0 0 0 0,0 0 0 0 0,0 0 0 0 0,1 0 0 0 0,-1 0 0 0 0,0 0 0 0 0,1 0 0 0 0,-1-1 0 0 0,0 1 0 0 0,1-1 0 0 0,-1 0 0 0 0,1 0 0 0 0,-1 1 0 0 0,1-2 0 0 0,-1 1 0 0 0,1 0 0 0 0,-1 0 0 0 0,3-2 0 0 0,35-8-4949 0 0,-21 2-661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7.3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5 4144 0 0,'0'0'319'0'0,"0"2"39"0"0,-5 29 3396 0 0,3-26-3353 0 0,1 0 1 0 0,0 0-1 0 0,0 0 1 0 0,1 0 0 0 0,0 0-1 0 0,0 1 1 0 0,0-1-1 0 0,0 0 1 0 0,2 7-1 0 0,5 12 131 0 0,4 31 0 0 0,-10-45-437 0 0,1-1 0 0 0,0 0 0 0 0,0 0 0 0 0,6 15 0 0 0,-5-17 49 0 0,-1 0 0 0 0,-1 0 0 0 0,1 0 0 0 0,-1 0 0 0 0,0 0 0 0 0,-1 1 0 0 0,0 13 0 0 0,-1-20-111 0 0,1 0 1 0 0,0 0-1 0 0,-1 0 0 0 0,1 0 1 0 0,-1 0-1 0 0,1 0 0 0 0,-1 0 1 0 0,1-1-1 0 0,-1 1 0 0 0,0 0 1 0 0,1 0-1 0 0,-1-1 1 0 0,0 1-1 0 0,0 0 0 0 0,0-1 1 0 0,0 1-1 0 0,1-1 0 0 0,-1 1 1 0 0,0-1-1 0 0,0 1 0 0 0,0-1 1 0 0,0 1-1 0 0,0-1 0 0 0,0 0 1 0 0,0 0-1 0 0,0 0 1 0 0,0 0-1 0 0,0 1 0 0 0,0-1 1 0 0,0-1-1 0 0,0 1 0 0 0,0 0 1 0 0,0 0-1 0 0,0 0 0 0 0,0 0 1 0 0,0-1-1 0 0,0 1 0 0 0,0 0 1 0 0,0-1-1 0 0,0 1 1 0 0,0-1-1 0 0,0 1 0 0 0,0-1 1 0 0,0 0-1 0 0,1 1 0 0 0,-1-1 1 0 0,0 0-1 0 0,0 1 0 0 0,1-1 1 0 0,-1 0-1 0 0,0-1 0 0 0,-1-3 101 0 0,0 0-1 0 0,0 0 1 0 0,0 0-1 0 0,1-1 1 0 0,0 1-1 0 0,-1-10 0 0 0,-2-13 101 0 0,4 26-229 0 0,0 0-1 0 0,0 0 1 0 0,0 0-1 0 0,0 0 0 0 0,0 0 1 0 0,0 0-1 0 0,0 0 0 0 0,1 0 1 0 0,-1 1-1 0 0,1-1 0 0 0,0 0 1 0 0,-1 0-1 0 0,1 0 0 0 0,0 0 1 0 0,2-2-1 0 0,22-29 156 0 0,-13 18-38 0 0,2-1-80 0 0,1 0-1 0 0,0 2 0 0 0,1-1 0 0 0,1 2 0 0 0,0 0 0 0 0,31-17 0 0 0,-37 25-18 0 0,-1 1-1 0 0,11-4 0 0 0,9-3-39 0 0,-15 4-42 0 0,-2 6 24 0 0,-1-2-152 0 0,-9 2 146 0 0,-1 1-87 0 0,-2 0-37 0 0,0 0-159 0 0,0 0-76 0 0,0 0-15 0 0,0 0-102 0 0,0 0-427 0 0,0 0-192 0 0,0 0-42 0 0,0 0-6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7.6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5 100 1840 0 0,'-1'0'133'0'0,"-1"0"255"0"0,1 0 1484 0 0,1-1-1435 0 0,0 1 1 0 0,0-1-1 0 0,0 1 0 0 0,0-1 0 0 0,0 1 0 0 0,1-1 1 0 0,-1 1-1 0 0,0-1 0 0 0,0 1 0 0 0,0-1 0 0 0,1 1 0 0 0,-1-1 1 0 0,0 1-1 0 0,1 0 0 0 0,-1-1 0 0 0,0 1 0 0 0,1-1 1 0 0,-1 1-1 0 0,1-1 0 0 0,11-4-21 0 0,0 0 0 0 0,0 1 0 0 0,0 0 1 0 0,0 0-1 0 0,16-1 0 0 0,-10 1-242 0 0,175-38 412 0 0,-156 30-506 0 0,-25 11-56 0 0,-9 1 30 0 0,-3 0-17 0 0,0 0-104 0 0,0 0-14 0 0,0 0-52 0 0,0 0-251 0 0,0-3-622 0 0,0 2 488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28.0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 1 11600 0 0,'0'0'264'0'0,"0"0"34"0"0,0 0 21 0 0,0 0-36 0 0,0 0-81 0 0,0 0 353 0 0,0 0 169 0 0,3 0 39 0 0,13 7-349 0 0,0 0 1 0 0,0 1 0 0 0,-1 0-1 0 0,17 12 1 0 0,-20-11-204 0 0,0 0-1 0 0,0 1 1 0 0,0 1 0 0 0,14 17-1 0 0,-23-23-168 0 0,1-1-1 0 0,-1 1 1 0 0,0 0 0 0 0,0 0-1 0 0,-1 0 1 0 0,1 0-1 0 0,-1 1 1 0 0,0-1-1 0 0,-1 1 1 0 0,1-1 0 0 0,-1 1-1 0 0,0-1 1 0 0,-1 1-1 0 0,1 0 1 0 0,-1 6-1 0 0,-2 6 117 0 0,-1 0 0 0 0,0 0 0 0 0,-2-1 0 0 0,0 1 0 0 0,0-1 0 0 0,-2 0 0 0 0,0-1 0 0 0,-1 1 0 0 0,-1-2 0 0 0,-18 27 0 0 0,26-41-148 0 0,-12 19 106 0 0,-1-1 0 0 0,-1 0 1 0 0,0-1-1 0 0,-32 27 1 0 0,15-18-1652 0 0,17-17-5483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49.9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22 580 8608 0 0,'0'0'396'0'0,"-2"0"-12"0"0,-4 0-152 0 0,-7-14 2198 0 0,13 11-2338 0 0,0 1-1 0 0,1-1 1 0 0,-1 1 0 0 0,1 0-1 0 0,0-1 1 0 0,0 1-1 0 0,0 0 1 0 0,0-1 0 0 0,0 1-1 0 0,0 0 1 0 0,1 0-1 0 0,-1 0 1 0 0,0 0 0 0 0,3-2-1 0 0,30-27 485 0 0,-13 12-338 0 0,-13 12-164 0 0,11-14 180 0 0,2 1 1 0 0,0 2-1 0 0,1 0 0 0 0,31-19 1 0 0,-20 19-133 0 0,0-2 1 0 0,32-27 0 0 0,-11 6-123 0 0,22-20 0 0 0,-64 50 0 0 0,0 0 0 0 0,-1-1 0 0 0,18-26 0 0 0,-19 25 109 0 0,-1 0 1 0 0,1 1 0 0 0,17-17-1 0 0,-25 28-46 0 0,1-4-13 0 0,2-11 356 0 0,-5 15-321 0 0,0 0-26 0 0,0-1-83 0 0,0 1-159 0 0,5-4-428 0 0,-4 4-3835 0 0,-1 1-631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50.33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36 126 7344 0 0,'-5'0'115'0'0,"2"1"-30"0"0,1-1 0 0 0,-1 0-1 0 0,0-1 1 0 0,0 1-1 0 0,1 0 1 0 0,-1-1-1 0 0,-3-1 1 0 0,1 2-5 0 0,4 0 332 0 0,1 0 132 0 0,0 0 28 0 0,0 0-6 0 0,0 0-38 0 0,0 0-14 0 0,13-7 890 0 0,-3 1-1168 0 0,1 0 1 0 0,-1 0 0 0 0,1 1-1 0 0,0 0 1 0 0,20-6 0 0 0,25-11 291 0 0,-41 17-340 0 0,26-11 1 0 0,-4 1-62 0 0,-13 2-127 0 0,-20 12-2 0 0,11-3 96 0 0,-14 3 44 0 0,-1 1 24 0 0,0 0-2 0 0,4 2-39 0 0,-4-2-119 0 0,1 0 1 0 0,-1 0-1 0 0,0 0 0 0 0,1 0 0 0 0,-1 0 0 0 0,0 0 0 0 0,1 0 0 0 0,-1 0 1 0 0,0 0-1 0 0,1 0 0 0 0,-1 0 0 0 0,0 0 0 0 0,0 0 0 0 0,1 0 1 0 0,-1 1-1 0 0,0-1 0 0 0,1 0 0 0 0,-1 0 0 0 0,0 0 0 0 0,0 0 0 0 0,0 1 1 0 0,1-1-1 0 0,-1 0 0 0 0,0 0 0 0 0,0 1 0 0 0,0-1 0 0 0,1 0 1 0 0,-1 0-1 0 0,0 1 0 0 0,0-1 0 0 0,0 1 0 0 0,5 14 176 0 0,-3-7-92 0 0,0 0 0 0 0,0 0 1 0 0,0 0-1 0 0,0 12 0 0 0,-8 74 549 0 0,0 2 90 0 0,6-45-714 0 0,0-49 44 0 0,0 7-457 0 0,0-9-326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52.2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45 172 4144 0 0,'0'0'319'0'0,"0"0"-11"0"0,-1 0 734 0 0,-17 5 1802 0 0,17-5-1459 0 0,-4 0 513 0 0,-10-1 1446 0 0,22-3-707 0 0,26 0-1656 0 0,-26 3-961 0 0,0 0-1 0 0,0 0 1 0 0,0-1 0 0 0,0 0-1 0 0,0 0 1 0 0,10-5 0 0 0,18-5 17 0 0,73-20 36 0 0,12-3-80 0 0,-78 25 7 0 0,-7 2-7 0 0,41-14 0 0 0,-55 15-91 0 0,32-5 0 0 0,-11 2-156 0 0,-15 6-72 0 0,-41 22 260 0 0,8-12 73 0 0,0 1 1 0 0,1 0-1 0 0,0 0 0 0 0,1 0 0 0 0,-1 1 0 0 0,2 0 0 0 0,-1 0 0 0 0,-4 12 0 0 0,1-1-7 0 0,-8 19 0 0 0,8-18 0 0 0,-1-1 0 0 0,-13 25 0 0 0,7-22-22 0 0,-69 105 132 0 0,57-84 59 0 0,19-31-20 0 0,0-1 0 0 0,-13 18 0 0 0,14-21-4 0 0,0-1 0 0 0,-1-1-1 0 0,0 1 1 0 0,0-1-1 0 0,-1-1 1 0 0,-8 6 0 0 0,14-9-94 0 0,1-1 0 0 0,-1-1 1 0 0,0 1-1 0 0,0 0 1 0 0,0 0-1 0 0,1-1 1 0 0,-1 1-1 0 0,0-1 1 0 0,0 1-1 0 0,0-1 1 0 0,0 0-1 0 0,0 0 0 0 0,0 1 1 0 0,0-2-1 0 0,0 1 1 0 0,0 0-1 0 0,1 0 1 0 0,-1-1-1 0 0,0 1 1 0 0,0-1-1 0 0,0 1 1 0 0,0-1-1 0 0,0 0 0 0 0,1 0 1 0 0,-1 1-1 0 0,0-1 1 0 0,1-1-1 0 0,-1 1 1 0 0,1 0-1 0 0,-1 0 1 0 0,1-1-1 0 0,-1 1 1 0 0,1 0-1 0 0,0-1 0 0 0,0 1 1 0 0,-2-3-1 0 0,-9-17 292 0 0,-15-33-1 0 0,16 31-298 0 0,-17-28-1 0 0,-10-4 22 0 0,-25-40 116 0 0,56 82-174 0 0,-38-58-4 0 0,42 66-4 0 0,-1 1-1 0 0,1 0 0 0 0,-1 1 0 0 0,0-1 1 0 0,0 1-1 0 0,-8-6 0 0 0,11 8-166 0 0,1 1-465 0 0,0 0-198 0 0,2 2-1273 0 0,6 9-4947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52.7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260 1 7832 0 0,'0'0'602'0'0,"0"0"-219"0"0,0 0 552 0 0,-11 10 2750 0 0,5-1-2940 0 0,-6 8 43 0 0,1-1 0 0 0,-11 24 0 0 0,-30 47 460 0 0,36-61-745 0 0,-28 54-1 0 0,35-60-205 0 0,-19 30 0 0 0,5-11 45 0 0,19-33-324 0 0,1 0 0 0 0,0 0-1 0 0,0 0 1 0 0,0 1-1 0 0,1-1 1 0 0,0 1 0 0 0,0 0-1 0 0,1 0 1 0 0,-1 10-1 0 0,2-15-187 0 0,0-2-76 0 0,0 0-828 0 0,0 0-3438 0 0,0 0-1469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2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16 129 10536 0 0,'0'0'233'0'0,"-5"-6"328"0"0,4 5-548 0 0,0 0 0 0 0,1 1-1 0 0,-1-1 1 0 0,1 0 0 0 0,-1 0-1 0 0,1 0 1 0 0,0 0 0 0 0,-1 0-1 0 0,1 0 1 0 0,0 0-1 0 0,0 0 1 0 0,0 0 0 0 0,-1 0-1 0 0,1 0 1 0 0,0 0 0 0 0,0 0-1 0 0,0 1 1 0 0,1-1 0 0 0,-1 0-1 0 0,0 0 1 0 0,0 0 0 0 0,0 0-1 0 0,1 0 1 0 0,-1 0 0 0 0,0 0-1 0 0,2-1 1 0 0,0-1 56 0 0,0-1-1 0 0,1 1 1 0 0,-1 0 0 0 0,1 0 0 0 0,4-3 0 0 0,-4 4 158 0 0,0-1 0 0 0,0 1 0 0 0,-1-1 0 0 0,1 0 0 0 0,1-3 1 0 0,1 1-27 0 0,-1 0 1 0 0,1 0-1 0 0,0 0 1 0 0,0 1 0 0 0,0 0-1 0 0,0 0 1 0 0,1 0 0 0 0,-1 1-1 0 0,1-1 1 0 0,0 1 0 0 0,0 1-1 0 0,9-4 1 0 0,-11 6-193 0 0,-1-1 0 0 0,1 1-1 0 0,0 0 1 0 0,-1 0 0 0 0,1 0 0 0 0,0 0 0 0 0,-1 0 0 0 0,1 1-1 0 0,-1 0 1 0 0,1 0 0 0 0,0 0 0 0 0,-1 0 0 0 0,0 0 0 0 0,1 1-1 0 0,-1-1 1 0 0,0 1 0 0 0,4 3 0 0 0,-4-3-7 0 0,-1-1 0 0 0,1 1 1 0 0,-1 0-1 0 0,1 1 0 0 0,-1-1 0 0 0,0 0 0 0 0,0 1 0 0 0,0-1 1 0 0,0 1-1 0 0,-1 0 0 0 0,1-1 0 0 0,-1 1 0 0 0,0 0 0 0 0,1 0 1 0 0,-1 0-1 0 0,0 0 0 0 0,-1 0 0 0 0,1 0 0 0 0,0 6 1 0 0,-2 7-23 0 0,-2 0 0 0 0,0-1 1 0 0,0 1-1 0 0,-2-1 1 0 0,0 0-1 0 0,-12 26 1 0 0,2-3-26 0 0,9-26 37 0 0,0 0 0 0 0,-1 0-1 0 0,0-1 1 0 0,0 0 0 0 0,-1 0-1 0 0,-1-1 1 0 0,0 0 0 0 0,-17 15 0 0 0,7-13-28 0 0,-26 15 1 0 0,33-20 42 0 0,2-1 3 0 0,9-5 44 0 0,1-1 10 0 0,0 0 0 0 0,0 0 4 0 0,0 0 17 0 0,0 0 10 0 0,6-8 80 0 0,-2 2-167 0 0,0 1 0 0 0,0 1 0 0 0,0-1-1 0 0,1 1 1 0 0,0-1 0 0 0,0 1-1 0 0,0 1 1 0 0,9-7 0 0 0,20-10 3 0 0,-25 14-1 0 0,1 0 1 0 0,0 0 0 0 0,0 1-1 0 0,14-5 1 0 0,-9 4 0 0 0,-3 2-12 0 0,-1 0-1 0 0,1 1 1 0 0,13-2 0 0 0,-22 5 5 0 0,1-1-1 0 0,-1 1 1 0 0,0 0-1 0 0,1 0 1 0 0,-1 0 0 0 0,1 1-1 0 0,-1-1 1 0 0,1 1-1 0 0,-1 0 1 0 0,0 0 0 0 0,1 0-1 0 0,-1 0 1 0 0,0 1 0 0 0,0-1-1 0 0,5 4 1 0 0,-4-1-3 0 0,1-1 0 0 0,-1 1 1 0 0,0 0-1 0 0,0 0 0 0 0,0 0 0 0 0,-1 1 1 0 0,1-1-1 0 0,-1 1 0 0 0,4 9 0 0 0,-5-11 7 0 0,-1 1-1 0 0,0-1 1 0 0,0 0-1 0 0,0 1 0 0 0,0-1 1 0 0,-1 1-1 0 0,1 0 1 0 0,-1-1-1 0 0,0 1 1 0 0,0-1-1 0 0,0 1 0 0 0,-1 0 1 0 0,1-1-1 0 0,-1 1 1 0 0,0-1-1 0 0,-2 7 0 0 0,-5 7 169 0 0,-1-1-1 0 0,-20 27 0 0 0,10-14 91 0 0,-3 1 194 0 0,-37 40 0 0 0,32-40-168 0 0,21-24-245 0 0,0 0-1 0 0,-1 0 1 0 0,1 0-1 0 0,-1-1 1 0 0,-1 0-1 0 0,-12 6 1 0 0,17-10-26 0 0,0-1 0 0 0,-1 1 0 0 0,1 0 0 0 0,0-1 0 0 0,-1 0 0 0 0,1 0 0 0 0,0 0 0 0 0,-1 0 0 0 0,1-1 0 0 0,0 1 0 0 0,-1-1 0 0 0,1 0 0 0 0,0 0 0 0 0,0 0 0 0 0,-1 0 0 0 0,-3-3 0 0 0,6 4-277 0 0,7-46-3136 0 0,-3 28 2282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53.0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9216 0 0,'0'0'706'0'0,"0"0"-228"0"0,0 0 762 0 0,0 0 376 0 0,0 0 74 0 0,0 0-153 0 0,0 0-718 0 0,2 2-314 0 0,58 73 1303 0 0,-39-56-1553 0 0,45 33 0 0 0,-34-28-217 0 0,43 32 34 0 0,-31-29-1089 0 0,-28-15-210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55.7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1 1376 0 0,'0'0'65'0'0,"4"0"1350"0"0,-3 0 2481 0 0,-1 1 3962 0 0,-3 22-7046 0 0,12 76 292 0 0,-21 47 0 0 0,4-70-791 0 0,7-52-313 0 0,2 0 0 0 0,5 39 0 0 0,-4-40 0 0 0,-2-21 2 0 0,1 0-1 0 0,-1 0 1 0 0,1 0-1 0 0,0 0 0 0 0,-1 0 1 0 0,1 0-1 0 0,2 4 0 0 0,-2-5-22 0 0,-1 0 0 0 0,1 0-1 0 0,0 1 1 0 0,-1-1 0 0 0,1 0-1 0 0,-1 1 1 0 0,0-1 0 0 0,1 0-1 0 0,-1 1 1 0 0,0 1-1 0 0,0-2-268 0 0,0-1-742 0 0,0 0-3005 0 0,0 0-1291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56.0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16 196 5064 0 0,'-2'0'159'0'0,"2"0"-143"0"0,-1 0 1 0 0,1 1 0 0 0,0-1-1 0 0,-1 0 1 0 0,1 0 0 0 0,-1 0 0 0 0,1 0-1 0 0,-1 0 1 0 0,1 0 0 0 0,-1 0-1 0 0,1 0 1 0 0,0 0 0 0 0,-1-1-1 0 0,1 1 1 0 0,-1 0 0 0 0,1 0 0 0 0,-1 0-1 0 0,1 0 1 0 0,0-1 0 0 0,-1 1-1 0 0,1 0 1 0 0,0 0 0 0 0,-1-1-1 0 0,1 1 1 0 0,0 0 0 0 0,-1-1-1 0 0,1 1 1 0 0,0 0 0 0 0,-1-1 0 0 0,1 1-1 0 0,0 0 1 0 0,0-1 0 0 0,0 1-1 0 0,-1-1 1 0 0,1 1 0 0 0,0 0-1 0 0,0-1 1 0 0,0 1 0 0 0,0-2-1 0 0,0 2 1694 0 0,0 0 566 0 0,0 0 105 0 0,0 0-249 0 0,9 2-797 0 0,-8-2-1300 0 0,-1 1 0 0 0,1-1-1 0 0,0 0 1 0 0,0 0 0 0 0,-1 1 0 0 0,1-1 0 0 0,0 0-1 0 0,0 0 1 0 0,-1 0 0 0 0,1 0 0 0 0,0 0-1 0 0,0 0 1 0 0,0 0 0 0 0,-1 0 0 0 0,1 0 0 0 0,0-1-1 0 0,1 1 1 0 0,102-17 1054 0 0,-67 10-1026 0 0,-13 3-169 0 0,-1-1 1 0 0,1-1-1 0 0,-1-1 1 0 0,41-18-1 0 0,-32 8-764 0 0,-29 15 374 0 0,-2 0-202 0 0,18-16-625 0 0,-15 16 982 0 0,-1-1 0 0 0,0 0 0 0 0,0 1 0 0 0,0-1 1 0 0,-1 0-1 0 0,4-5 0 0 0,-5 6 174 0 0,0 0 0 0 0,-1 0 0 0 0,1 0 0 0 0,-1 0 0 0 0,1 0 0 0 0,-1-1 0 0 0,1-2 0 0 0,0-2 28 0 0,-1 6 333 0 0,0-1 0 0 0,0 0 0 0 0,-1 1-1 0 0,1-1 1 0 0,0 1 0 0 0,0-1-1 0 0,-1 1 1 0 0,1-1 0 0 0,-1 1-1 0 0,0-1 1 0 0,1 1 0 0 0,-1-1 0 0 0,0 1-1 0 0,-2-3 1 0 0,2 2 87 0 0,0 0 338 0 0,1 2-118 0 0,0 0-56 0 0,0 0-11 0 0,0 24 422 0 0,5 76 399 0 0,1-19-327 0 0,-4-66-745 0 0,-1 0-1 0 0,0 0 0 0 0,-2 25 0 0 0,-2 22-177 0 0,3-60-233 0 0,0-2-104 0 0,0 0-1156 0 0,0 0-4525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56.4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21 123 6912 0 0,'0'0'314'0'0,"0"0"-6"0"0,-1-1-198 0 0,-1-1 94 0 0,-2-1-255 0 0,-9-4 8459 0 0,25 4-7256 0 0,88-6-221 0 0,14-1-700 0 0,-75 5-163 0 0,-21 3-42 0 0,-1 0 1 0 0,1-1-1 0 0,26-9 1 0 0,-20 4 39 0 0,42-10 1 0 0,-55 15-47 0 0,-1 0 0 0 0,1 0 1 0 0,-1-1-1 0 0,12-7 0 0 0,-5 3-17 0 0,-11 4 21 0 0,-5 3-100 0 0,-1 1-141 0 0,0 0-577 0 0,0 0-255 0 0,0 0-49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56.9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4 230 12496 0 0,'0'0'281'0'0,"6"-8"687"0"0,-6 7-965 0 0,1 1 0 0 0,-1-1 1 0 0,0 1-1 0 0,1-1 0 0 0,-1 1 1 0 0,0-1-1 0 0,0 0 0 0 0,1 1 1 0 0,-1-1-1 0 0,0 0 0 0 0,0 1 0 0 0,0-1 1 0 0,0 0-1 0 0,0 1 0 0 0,0-1 1 0 0,0 0-1 0 0,0 1 0 0 0,0-1 0 0 0,0 0 1 0 0,0 1-1 0 0,0-1 0 0 0,-1 0 1 0 0,1 1-1 0 0,0-1 0 0 0,0 0 1 0 0,-1 1-1 0 0,1-1 0 0 0,0 1 0 0 0,-1-1 1 0 0,0 0-1 0 0,1-1 58 0 0,-1 1 0 0 0,0 0 0 0 0,1-1 0 0 0,-1 1 0 0 0,1 0 0 0 0,-1-1 0 0 0,1 1 0 0 0,0-1 0 0 0,-1-1 0 0 0,-1-10 879 0 0,2 12-841 0 0,0 0 0 0 0,0 0 1 0 0,-1 0-1 0 0,1 0 0 0 0,0 0 0 0 0,0-1 0 0 0,0 1 1 0 0,0 0-1 0 0,0 0 0 0 0,0 0 0 0 0,0 0 0 0 0,0 0 0 0 0,1-1 1 0 0,-1 1-1 0 0,0 0 0 0 0,1 0 0 0 0,-1 0 0 0 0,1 0 1 0 0,0-2-1 0 0,11-12 471 0 0,-7 8-537 0 0,1 0 0 0 0,-1 0 0 0 0,1 1 0 0 0,0-1 0 0 0,1 1 0 0 0,-1 1 0 0 0,1-1-1 0 0,8-4 1 0 0,53-18-121 0 0,-64 26 90 0 0,0 1-1 0 0,0-1 0 0 0,0 1 0 0 0,1 0 0 0 0,-1 0 0 0 0,0 1 0 0 0,0-1 0 0 0,1 1 0 0 0,7 0 0 0 0,1 1 52 0 0,-11 1-54 0 0,0 0 2 0 0,6 4-4 0 0,0 0 0 0 0,-1 1 0 0 0,0 0 0 0 0,0 0 0 0 0,11 16 0 0 0,-13-16 21 0 0,0 0 11 0 0,1 0-1 0 0,0 0 1 0 0,0-1-1 0 0,0 0 0 0 0,1-1 1 0 0,0 1-1 0 0,0-1 0 0 0,0 0 1 0 0,1-1-1 0 0,13 6 0 0 0,-19-9 0 0 0,0-1 0 0 0,1 1-1 0 0,-1-1 1 0 0,0 0 0 0 0,0 0 0 0 0,1 0-1 0 0,-1 0 1 0 0,0-1 0 0 0,0 1-1 0 0,1 0 1 0 0,-1-1 0 0 0,0 0-1 0 0,0 1 1 0 0,0-1 0 0 0,0 0-1 0 0,0 0 1 0 0,0 0 0 0 0,2-2-1 0 0,7-4 133 0 0,-1 0 0 0 0,10-9 0 0 0,-12 9-106 0 0,6-5 62 0 0,21-22-1 0 0,-31 29-112 0 0,0 1-1 0 0,-1-1 0 0 0,1 0 1 0 0,-1-1-1 0 0,0 1 0 0 0,0 0 1 0 0,0-1-1 0 0,2-10 0 0 0,-4 7 9 0 0,-1 8-7 0 0,0 1-201 0 0,16-2-3266 0 0,-5-5 1335 0 0,7 3-3162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57.2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57 1 13448 0 0,'0'0'298'0'0,"0"0"46"0"0,0 0 24 0 0,-1 2-37 0 0,-14 44-202 0 0,5-12-57 0 0,1-1 514 0 0,2 0 0 0 0,1 0 0 0 0,1 0 0 0 0,2 1 0 0 0,2 47 0 0 0,1-65-428 0 0,1-1-1 0 0,4 25 1 0 0,-4-36-153 0 0,0 1 0 0 0,0 0 0 0 0,0-1-1 0 0,1 1 1 0 0,0-1 0 0 0,0 1 0 0 0,0-1 0 0 0,0 0 0 0 0,1 0 0 0 0,0 0-1 0 0,0 0 1 0 0,3 4 0 0 0,-4-7-384 0 0,-1 0-1 0 0,1 0 1 0 0,-1 0-1 0 0,1 0 1 0 0,-1 0-1 0 0,1 0 1 0 0,0 0-1 0 0,-1-1 0 0 0,1 1 1 0 0,0-1-1 0 0,0 0 1 0 0,-1 1-1 0 0,4-1 1 0 0,11 1-5526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57.6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 59 9216 0 0,'0'0'706'0'0,"0"0"-319"0"0,-1 2 384 0 0,-1 1-521 0 0,-1-1 0 0 0,1 1 0 0 0,0 0 0 0 0,1 0 0 0 0,-1 0 0 0 0,0 0 0 0 0,1 0 1 0 0,0 0-1 0 0,-1 1 0 0 0,1-1 0 0 0,1 0 0 0 0,-1 1 0 0 0,0-1 0 0 0,1 5 0 0 0,-1 6 47 0 0,2 0 0 0 0,1 19 0 0 0,0-15-25 0 0,13 72 276 0 0,-13-76-513 0 0,1 0-1 0 0,0 0 0 0 0,1-1 1 0 0,7 17-1 0 0,-10-28 19 0 0,-1-4 15 0 0,5-39 58 0 0,-2 30-91 0 0,-2 0 0 0 0,1-15 0 0 0,-1-1 184 0 0,1 0 0 0 0,1 0 0 0 0,2 0 1 0 0,0 0-1 0 0,15-41 0 0 0,-19 66-172 0 0,0-1 1 0 0,1 0 0 0 0,0 0-1 0 0,-1 1 1 0 0,1-1 0 0 0,0 1-1 0 0,0-1 1 0 0,0 1-1 0 0,1 0 1 0 0,-1 0 0 0 0,0 0-1 0 0,1 0 1 0 0,-1 0 0 0 0,1 1-1 0 0,3-3 1 0 0,5-1 1 0 0,0 1 0 0 0,18-5 0 0 0,-20 6-57 0 0,-4 2-31 0 0,-1 1 0 0 0,1-1 0 0 0,-1 1 0 0 0,8 0 0 0 0,-9 0-10 0 0,0 0 0 0 0,1 0 0 0 0,-1 0 0 0 0,0 0 0 0 0,0-1 0 0 0,0 1 0 0 0,4-2 0 0 0,15-6-5261 0 0,-10 7-443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57.9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0 109 13448 0 0,'0'0'613'0'0,"0"0"-10"0"0,0 0-297 0 0,0 0 184 0 0,2 0 118 0 0,3 0-283 0 0,0-1 1 0 0,0 0 0 0 0,0 0 0 0 0,9-3 0 0 0,7-2 16 0 0,51-14 413 0 0,-45 13-725 0 0,41-20-1 0 0,-16 7-999 0 0,-23 8-751 0 0,-8 2-4185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58.2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 1 14336 0 0,'0'0'661'0'0,"0"0"-17"0"0,1 1-371 0 0,2 2-197 0 0,-1-1 0 0 0,0 1 1 0 0,0 0-1 0 0,0 0 0 0 0,-1-1 0 0 0,2 4 0 0 0,8 12 220 0 0,-2-6-83 0 0,1 2 252 0 0,0 0 0 0 0,11 22 0 0 0,50 146 1171 0 0,-68-169-1579 0 0,0 1 0 0 0,-1-1 0 0 0,0 1 0 0 0,-1 0 0 0 0,-1-1 0 0 0,-1 16 0 0 0,1 0 28 0 0,-1-18-58 0 0,1-1-1 0 0,-2 1 1 0 0,0-1-1 0 0,0 1 0 0 0,-1-1 1 0 0,0 0-1 0 0,0 0 1 0 0,-1 0-1 0 0,-1 0 0 0 0,-5 9 1 0 0,1-5-22 0 0,0 0 0 0 0,-2-1 0 0 0,1 0 0 0 0,-1 0 1 0 0,-21 17-1 0 0,27-26-97 0 0,-1 0 1 0 0,1 0-1 0 0,-1 0 1 0 0,-10 4-1 0 0,-12 3-5406 0 0,11-6-883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58.6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82 14568 0 0,'0'0'664'0'0,"0"0"-8"0"0,7-1 199 0 0,19-4-2 0 0,1 1 0 0 0,33 0 0 0 0,35-6-830 0 0,-20-7 53 0 0,-49 9-119 0 0,0 2 0 0 0,41-4-1 0 0,41-3-1380 0 0,-102 12 1601 0 0,-1-1-1489 0 0,-1 2-3235 0 0,-4 0 2670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2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11024 0 0,'0'0'248'0'0,"0"0"34"0"0,0 0 22 0 0,0 0-29 0 0,0 0-55 0 0,0 0 435 0 0,0 0 213 0 0,0 0 41 0 0,3-1-90 0 0,2 0-672 0 0,0 0 1 0 0,0 0-1 0 0,1 0 1 0 0,8 1-1 0 0,20-4 206 0 0,47-9 152 0 0,-40 7-193 0 0,117-10 136 0 0,-83 15-448 0 0,-73 1 0 0 0,-1 0 0 0 0,1-1 0 0 0,0 1 0 0 0,-1 0 0 0 0,1 0 0 0 0,-1 0 0 0 0,1 0 0 0 0,-1 1 0 0 0,1-1 0 0 0,-1 0 0 0 0,1 1 0 0 0,2 0 0 0 0,-1 1 0 0 0,6 3 16 0 0,-7-4 59 0 0,-2-1-6 0 0,-17 0 127 0 0,9 0-4594 0 0,8 0 2913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8:58.9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36 14048 0 0,'0'0'645'0'0,"0"0"-14"0"0,0 0-295 0 0,0 0 253 0 0,0 0 156 0 0,0 0 30 0 0,2 0-62 0 0,113-4 620 0 0,86-6-1211 0 0,-71 1-208 0 0,-53 2-1472 0 0,-43 1-5007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0.0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142 12 5984 0 0,'0'0'273'0'0,"0"0"-5"0"0,4-7 797 0 0,-1 4 4051 0 0,-2 3-4939 0 0,0-1 0 0 0,0 1 0 0 0,0 0 0 0 0,1 0 0 0 0,-1-1 0 0 0,0 1 0 0 0,0 0 0 0 0,0 0 0 0 0,0 0 0 0 0,0 0-1 0 0,1 1 1 0 0,-1-1 0 0 0,0 0 0 0 0,0 0 0 0 0,0 1 0 0 0,0-1 0 0 0,0 0 0 0 0,0 1 0 0 0,0-1 0 0 0,0 1 0 0 0,0 0 0 0 0,0-1 0 0 0,0 1 0 0 0,1 1-1 0 0,3 2-96 0 0,-1 0-1 0 0,0 1 0 0 0,6 9 0 0 0,4 5 330 0 0,-11-16-359 0 0,0 0 0 0 0,-1 1-1 0 0,0 0 1 0 0,1 0 0 0 0,-1-1-1 0 0,1 6 1 0 0,9 14 186 0 0,-9-17-163 0 0,0-1-1 0 0,-1 1 1 0 0,1 0-1 0 0,-1 0 1 0 0,0 0-1 0 0,-1 0 0 0 0,1 0 1 0 0,-1 0-1 0 0,0 1 1 0 0,-1-1-1 0 0,0 0 1 0 0,0 0-1 0 0,0 1 0 0 0,-1-1 1 0 0,1 0-1 0 0,-2 0 1 0 0,-1 8-1 0 0,-1 0 61 0 0,-1 0 0 0 0,-1-1 1 0 0,0 1-1 0 0,0-1 0 0 0,-1-1 0 0 0,-13 18 0 0 0,15-24-96 0 0,0 0 0 0 0,-1 0 0 0 0,0 0 0 0 0,0-1-1 0 0,0 0 1 0 0,0 0 0 0 0,-10 5 0 0 0,-3 1 42 0 0,-28 10 1 0 0,45-20-78 0 0,0-1 0 0 0,0 1 1 0 0,-1 0-1 0 0,1-1 1 0 0,-1 1-1 0 0,1-1 0 0 0,-1 0 1 0 0,1 1-1 0 0,0-1 1 0 0,-1-1-1 0 0,1 1 0 0 0,-4-1 1 0 0,0 0-48 0 0,0-1 1 0 0,0 0-1 0 0,-8-4 0 0 0,13 5 29 0 0,1 1-58 0 0,-1 0 1 0 0,0-1-1 0 0,1 1 1 0 0,-1 0-1 0 0,0-1 0 0 0,1 1 1 0 0,-1 0-1 0 0,1-1 1 0 0,-1 1-1 0 0,1-1 1 0 0,-1 1-1 0 0,1-1 1 0 0,-1 1-1 0 0,1-1 1 0 0,-1 1-1 0 0,1-1 1 0 0,0 0-1 0 0,-1 1 0 0 0,1-1 1 0 0,0 0-1 0 0,-1 1 1 0 0,1-1-1 0 0,0 0 1 0 0,0 1-1 0 0,0-1 1 0 0,0 0-1 0 0,0 1 1 0 0,0-2-1 0 0,0 2 68 0 0,-3-11-1261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0.3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 6 3224 0 0,'0'0'288'0'0,"0"0"-288"0"0,0 0 0 0 0,0 0 0 0 0,-15 4 2488 0 0,10-8 440 0 0,-5-2 88 0 0,10 6 24 0 0,0 0-1920 0 0,0 0-385 0 0,-9 0-79 0 0,9 0-16 0 0,0 0-448 0 0,0 0-96 0 0,0 0-24 0 0,0 0 0 0 0,0 0-1032 0 0,0 0-216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1.2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162 14 3224 0 0,'0'0'504'0'0,"0"0"908"0"0,0 0 400 0 0,0 0 78 0 0,0 0-151 0 0,-2 1-715 0 0,-16 8 10 0 0,14-8-865 0 0,1 1 1 0 0,-1 0-1 0 0,0 0 1 0 0,1 0 0 0 0,-1 0-1 0 0,1 0 1 0 0,0 1-1 0 0,-4 4 1 0 0,5-6-102 0 0,-8 10 254 0 0,-1 0 0 0 0,2 1 0 0 0,0 0 0 0 0,0 0 0 0 0,1 1 0 0 0,-11 22 1 0 0,12-18-184 0 0,3-6 26 0 0,0-1 0 0 0,1 1-1 0 0,0 0 1 0 0,1 0 0 0 0,-2 14-1 0 0,3-15-4 0 0,0 24 56 0 0,1-33-216 0 0,0 1 1 0 0,1 0-1 0 0,-1 0 1 0 0,1 0-1 0 0,-1 0 1 0 0,1-1 0 0 0,0 1-1 0 0,-1 0 1 0 0,1-1-1 0 0,0 1 1 0 0,0 0-1 0 0,1-1 1 0 0,-1 1-1 0 0,0-1 1 0 0,2 2-1 0 0,1 0 3 0 0,0 0-1 0 0,-1-1 1 0 0,1 0-1 0 0,0 1 0 0 0,0-2 1 0 0,0 1-1 0 0,1 0 0 0 0,-1-1 1 0 0,0 0-1 0 0,1 0 1 0 0,-1 0-1 0 0,1 0 0 0 0,-1-1 1 0 0,1 0-1 0 0,-1 0 0 0 0,0 0 1 0 0,1 0-1 0 0,-1-1 1 0 0,1 0-1 0 0,-1 1 0 0 0,1-2 1 0 0,7-2-1 0 0,1-1-1 0 0,-1-1 1 0 0,0 0-1 0 0,0-1 0 0 0,0 0 1 0 0,-1-1-1 0 0,14-13 0 0 0,-12 11-8 0 0,2-3 22 0 0,0 0 0 0 0,-1-1 1 0 0,16-20-1 0 0,-22 24-49 0 0,-5 8 29 0 0,0-1 0 0 0,-1 0 0 0 0,0 0 0 0 0,1 0 0 0 0,1-5 0 0 0,-3 6-49 0 0,-5 13 9 0 0,2 4 114 0 0,1 1 0 0 0,0-1 0 0 0,2 0 0 0 0,2 18 0 0 0,-2-28-44 0 0,0 0 0 0 0,0 0 0 0 0,1 0 0 0 0,0-1 0 0 0,0 1 0 0 0,0 0 0 0 0,1-1 0 0 0,0 1 0 0 0,0-1 0 0 0,0 0 0 0 0,0 0 0 0 0,0 0 0 0 0,1-1 0 0 0,0 1 0 0 0,0-1 0 0 0,0 1 0 0 0,0-1-1 0 0,0-1 1 0 0,1 1 0 0 0,-1-1 0 0 0,1 1 0 0 0,0-1 0 0 0,-1 0 0 0 0,1-1 0 0 0,0 1 0 0 0,0-1 0 0 0,0 0 0 0 0,0-1 0 0 0,1 1 0 0 0,-1-1 0 0 0,0 0 0 0 0,0 0 0 0 0,0 0 0 0 0,0-1 0 0 0,0 0 0 0 0,0 0-1 0 0,9-3 1 0 0,4-3 17 0 0,0-2 0 0 0,-1 0 0 0 0,0-1 0 0 0,-1-1 0 0 0,0 0 0 0 0,-1-1 0 0 0,27-27 0 0 0,-38 35-37 0 0,0-1-1 0 0,0 1 1 0 0,-1-1-1 0 0,1 0 1 0 0,-1 0-1 0 0,0 0 0 0 0,-1 0 1 0 0,1-1-1 0 0,-1 1 1 0 0,0-1-1 0 0,-1 1 1 0 0,1-1-1 0 0,-1 0 0 0 0,0 0 1 0 0,0 1-1 0 0,-1-1 1 0 0,0 0-1 0 0,0 0 1 0 0,0 0-1 0 0,-1 0 0 0 0,0 0 1 0 0,0 0-1 0 0,0 1 1 0 0,-1-1-1 0 0,0 0 1 0 0,0 1-1 0 0,-3-6 0 0 0,5 10-4 0 0,-2-3 6 0 0,0 0 0 0 0,0 0 0 0 0,0 0 0 0 0,0 1-1 0 0,-1-1 1 0 0,0 0 0 0 0,0 1 0 0 0,0 0-1 0 0,0 0 1 0 0,0 0 0 0 0,0 0 0 0 0,-1 0 0 0 0,0 0-1 0 0,-4-1 1 0 0,-2-2-27 0 0,0 1 0 0 0,-1 1 0 0 0,0 0 0 0 0,0 0 0 0 0,0 1 0 0 0,0 1 0 0 0,0 0 0 0 0,-1 0 0 0 0,1 1 0 0 0,-1 1 0 0 0,-14 1 0 0 0,10 2-162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3.4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 10 2760 0 0,'0'-5'247'0'0,"0"1"79"0"0,0 4 1237 0 0,0 0 535 0 0,0 0 101 0 0,0 2-219 0 0,5 95 1049 0 0,-3-50-1972 0 0,-2 46 0 0 0,-1-28-422 0 0,-5 79 501 0 0,6-22-824 0 0,-1-119-312 0 0,1-2-1 0 0,0 0 1 0 0,0 0-1 0 0,0 0 0 0 0,0 0 1 0 0,0-1-1 0 0,0 1 1 0 0,0 0-1 0 0,0 0 1 0 0,0 0-1 0 0,0 0 0 0 0,1-1 1 0 0,-1 1-1 0 0,0 0 1 0 0,0 0-1 0 0,1 0 1 0 0,-1-1-1 0 0,1 1 0 0 0,-1 0 1 0 0,1-1-1 0 0,-1 1 1 0 0,2 1-1 0 0,-1-1-199 0 0,-1-1-573 0 0,0 0-246 0 0,0 0-47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3.8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20 12528 0 0,'0'0'281'0'0,"0"-1"-214"0"0,1 0 0 0 0,-1 1 0 0 0,0-1 1 0 0,0 0-1 0 0,0 1 0 0 0,0-1 0 0 0,0 0 0 0 0,0 1 0 0 0,-1-1 1 0 0,1 1-1 0 0,0-1 0 0 0,0 0 0 0 0,0 1 0 0 0,-1-1 0 0 0,1 0 1 0 0,-6-6-12 0 0,4 6 170 0 0,2 1 73 0 0,0 0 12 0 0,2 0-34 0 0,10 0-166 0 0,-1-1-69 0 0,1 2 1 0 0,-1-1 0 0 0,19 5-1 0 0,51 12 70 0 0,-33-8-91 0 0,-1 2 0 0 0,87 33 0 0 0,-111-34 32 0 0,-13-6-13 0 0,0 0 0 0 0,0 0-1 0 0,-1 1 1 0 0,1 0-1 0 0,-1 1 1 0 0,0 0-1 0 0,-1 1 1 0 0,16 14-1 0 0,-21-18-38 0 0,0 0 1 0 0,-1 0-1 0 0,1 0 0 0 0,-1 1 0 0 0,0-1 0 0 0,0 0 0 0 0,0 1 1 0 0,0 0-1 0 0,-1-1 0 0 0,1 1 0 0 0,-1 0 0 0 0,0 0 0 0 0,0 0 1 0 0,0 0-1 0 0,-1 0 0 0 0,1 0 0 0 0,-1 0 0 0 0,0 0 0 0 0,0 0 1 0 0,-1 0-1 0 0,1 0 0 0 0,-1 0 0 0 0,-2 7 0 0 0,1-4 9 0 0,-1 1-1 0 0,0-1 1 0 0,-1 0-1 0 0,1 1 0 0 0,-1-2 1 0 0,-1 1-1 0 0,1 0 1 0 0,-8 7-1 0 0,-6 5 172 0 0,-24 19-1 0 0,34-31-65 0 0,-82 59 1008 0 0,74-55-938 0 0,-145 80 1058 0 0,105-65-1126 0 0,54-25-145 0 0,0 0 0 0 0,0 0-1 0 0,1 0 1 0 0,-1-1 0 0 0,0 1-1 0 0,0-1 1 0 0,0 1 0 0 0,0-1-1 0 0,0 0 1 0 0,0 1 0 0 0,0-1-1 0 0,-3-1 1 0 0,3 1-28 0 0,2 0-4 0 0,-1 0-1 0 0,1 0 0 0 0,-1-1 0 0 0,1 1 1 0 0,-1 0-1 0 0,1-1 0 0 0,0 1 0 0 0,-1 0 1 0 0,1-1-1 0 0,0 1 0 0 0,-1-1 0 0 0,1 1 0 0 0,0 0 1 0 0,-1-1-1 0 0,1 1 0 0 0,0-1 0 0 0,0 1 1 0 0,0-1-1 0 0,-1 0 0 0 0,1 0-193 0 0,-6-8-1180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4.1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84 12496 0 0,'0'0'281'0'0,"0"0"40"0"0,0-2 22 0 0,1-6-39 0 0,4 0-197 0 0,-4 6-8 0 0,1 0 0 0 0,0 1 0 0 0,0-1 0 0 0,0 0 0 0 0,0 1 1 0 0,1 0-1 0 0,-1 0 0 0 0,0 0 0 0 0,0 0 0 0 0,1 0 0 0 0,-1 0 1 0 0,1 0-1 0 0,4 0 0 0 0,3 0 245 0 0,0 0 1 0 0,12 1-1 0 0,-12 0-284 0 0,32-2 400 0 0,48-8 0 0 0,17-1 213 0 0,101-10-320 0 0,-187 19-316 0 0,38 2 0 0 0,-12 1-91 0 0,-45-1-222 0 0,-2 0-118 0 0,0 0-1111 0 0,0 0-4339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4.7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0 181 5984 0 0,'0'0'273'0'0,"0"0"-5"0"0,5-4-161 0 0,-1-3 599 0 0,-1 0 0 0 0,1 0 0 0 0,-1 0 1 0 0,0 0-1 0 0,-1 0 0 0 0,3-11 0 0 0,-2 7 465 0 0,0 1 0 0 0,8-18 0 0 0,3-13-9 0 0,-9 24-677 0 0,-5 16-457 0 0,1 1 0 0 0,-1-1 0 0 0,0 1 0 0 0,0 0 0 0 0,0-1-1 0 0,0 1 1 0 0,0-1 0 0 0,0 1 0 0 0,1-1 0 0 0,-1 1-1 0 0,0 0 1 0 0,0-1 0 0 0,1 1 0 0 0,-1 0 0 0 0,0-1 0 0 0,1 1-1 0 0,-1 0 1 0 0,0-1 0 0 0,1 1 0 0 0,-1 0 0 0 0,0 0-1 0 0,1-1 1 0 0,-1 1 0 0 0,0 0 0 0 0,1 0 0 0 0,-1 0 0 0 0,1 0-1 0 0,-1-1 1 0 0,1 1 0 0 0,-1 0 0 0 0,0 0 0 0 0,1 0-1 0 0,-1 0 1 0 0,1 0 0 0 0,-1 0 0 0 0,1 0 0 0 0,-1 0 0 0 0,1 0-1 0 0,-1 0 1 0 0,0 0 0 0 0,1 1 0 0 0,-1-1 0 0 0,1 0-1 0 0,4 1-19 0 0,-1 0 0 0 0,1 0 0 0 0,-1 1-1 0 0,0-1 1 0 0,1 1 0 0 0,-1 0 0 0 0,0 0-1 0 0,6 4 1 0 0,0 2-13 0 0,16 16-1 0 0,-13-12 11 0 0,0-1 26 0 0,1 0-1 0 0,30 17 0 0 0,-36-24-20 0 0,0-1 0 0 0,1 0 0 0 0,-1 0 0 0 0,1-1 0 0 0,-1 0 0 0 0,1 0 0 0 0,9 0 0 0 0,-5 0-46 0 0,-10-2 35 0 0,1 0-1 0 0,-1 0 1 0 0,0-1-1 0 0,1 1 1 0 0,-1-1-1 0 0,0 1 1 0 0,0-1-1 0 0,0 0 1 0 0,0 0-1 0 0,1 0 1 0 0,2-2-1 0 0,2-2 44 0 0,0 1 0 0 0,11-10 0 0 0,-15 11-39 0 0,0 0-1 0 0,-1 0 1 0 0,0 0-1 0 0,1 0 0 0 0,-1-1 1 0 0,0 0-1 0 0,0 1 1 0 0,-1-1-1 0 0,1 0 1 0 0,-1 0-1 0 0,0-1 1 0 0,0 1-1 0 0,0 0 1 0 0,-1-1-1 0 0,1 1 1 0 0,-1-1-1 0 0,0 0 1 0 0,-1 1-1 0 0,1-1 1 0 0,-1-9-1 0 0,-2 9-158 0 0,0 3-3145 0 0,2 2-2160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5.0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112 2 6912 0 0,'0'0'314'0'0,"-2"0"-6"0"0,-11-1-495 0 0,10 1 423 0 0,-1-1 0 0 0,1 1 0 0 0,-1 0 1 0 0,0 0-1 0 0,-5 2 0 0 0,8-2-62 0 0,0 0-1 0 0,0 1 1 0 0,0-1 0 0 0,0 1 0 0 0,0-1-1 0 0,0 1 1 0 0,0 0 0 0 0,0-1 0 0 0,0 1-1 0 0,0 0 1 0 0,0 0 0 0 0,0 0 0 0 0,0-1-1 0 0,1 1 1 0 0,-1 0 0 0 0,0 0 0 0 0,1 0-1 0 0,-1 0 1 0 0,1 0 0 0 0,-1 0 0 0 0,0 2-1 0 0,-29 102 3773 0 0,23-75-3732 0 0,2 1-1 0 0,0 0 1 0 0,3 0-1 0 0,0 0 1 0 0,3 0 0 0 0,3 37-1 0 0,-3-64-211 0 0,0 0-1 0 0,0 0 0 0 0,0 0 0 0 0,0-1 0 0 0,1 1 0 0 0,0 0 0 0 0,-1-1 0 0 0,1 1 0 0 0,1-1 0 0 0,2 5 0 0 0,-4-7-58 0 0,-1-1 0 0 0,1 1-1 0 0,-1 0 1 0 0,1-1 0 0 0,0 1-1 0 0,-1-1 1 0 0,1 1 0 0 0,0-1-1 0 0,-1 1 1 0 0,1-1 0 0 0,0 1-1 0 0,0-1 1 0 0,1 1 0 0 0,14-3-4116 0 0,2-3-1443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5.3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 1 9672 0 0,'0'0'748'0'0,"0"2"-351"0"0,-3 11 422 0 0,0-1 1 0 0,2 1-1 0 0,-1-1 1 0 0,2 17-1 0 0,3-3-516 0 0,-3-21-250 0 0,1-1-1 0 0,0 1 0 0 0,-1-1 0 0 0,0 1 1 0 0,0 0-1 0 0,0-1 0 0 0,-1 6 1 0 0,-2 1 172 0 0,1-1 0 0 0,0 1 0 0 0,-1 21-1 0 0,5 11 288 0 0,-1-29-332 0 0,0 0-1 0 0,-1 0 0 0 0,-3 24 1 0 0,3-36-171 0 0,0-1 1 0 0,-1 0 0 0 0,1 1-1 0 0,0-1 1 0 0,0 1 0 0 0,0-1-1 0 0,0 1 1 0 0,1-1 0 0 0,-1 0-1 0 0,0 1 1 0 0,1-1 0 0 0,-1 0-1 0 0,0 1 1 0 0,1-1 0 0 0,1 2-1 0 0,-1-1 71 0 0,-1-4 34 0 0,6-90 516 0 0,-3 74-622 0 0,1 0 0 0 0,7-23 1 0 0,-8 32-34 0 0,1-2 22 0 0,0 1 0 0 0,1 0 0 0 0,0 0-1 0 0,8-11 1 0 0,9-17 3 0 0,-18 32 55 0 0,-1 0-1 0 0,1 0 1 0 0,0 0-1 0 0,7-7 1 0 0,6-9 126 0 0,-16 21-175 0 0,1-1 0 0 0,0 0 0 0 0,-1 1 0 0 0,1-1 1 0 0,0 1-1 0 0,0-1 0 0 0,0 1 0 0 0,0 0 0 0 0,0 0 0 0 0,0 0 1 0 0,1 0-1 0 0,-1 0 0 0 0,0 0 0 0 0,0 1 0 0 0,4-1 0 0 0,3-1-3 0 0,0 1 0 0 0,15 0-1 0 0,-10 1-2 0 0,-13 0 0 0 0,0 0 0 0 0,0 0-1 0 0,0-1 1 0 0,1 1 0 0 0,-1 0-1 0 0,0 0 1 0 0,0 1 0 0 0,0-1-1 0 0,1 0 1 0 0,-1 0 0 0 0,0 1-1 0 0,0-1 1 0 0,2 1 0 0 0,7 1-2197 0 0,2-2-3977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2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55 920 0 0,'0'-4'80'0'0,"0"0"991"0"0,-2-25 5557 0 0,3 28-6552 0 0,-1 1 0 0 0,-1-1 1 0 0,1 0-1 0 0,0 0 0 0 0,0 1 1 0 0,0-1-1 0 0,0 0 0 0 0,0 1 1 0 0,-1-1-1 0 0,1 0 0 0 0,0 1 1 0 0,-1-1-1 0 0,1 0 0 0 0,0 1 1 0 0,-1-1-1 0 0,1 1 0 0 0,-1-1 1 0 0,1 0-1 0 0,-1 1 0 0 0,1-1 1 0 0,-1 1-1 0 0,1 0 0 0 0,-1-1 1 0 0,1 1-1 0 0,-1-1 0 0 0,0 1 1 0 0,1 0-1 0 0,-1-1 0 0 0,0 1 1 0 0,0 0-1 0 0,0 0 297 0 0,1 0-11 0 0,0 0-18 0 0,0 0-67 0 0,-7 11 466 0 0,-13 16 79 0 0,17-24-683 0 0,0 1 0 0 0,0-1-1 0 0,0 1 1 0 0,0 0 0 0 0,1 0-1 0 0,-1 0 1 0 0,1 1 0 0 0,0-1-1 0 0,0 0 1 0 0,-1 6 0 0 0,-3 31 119 0 0,1 0 1 0 0,0 45 0 0 0,6-73-251 0 0,-1 1 1 0 0,2-1-1 0 0,0 0 1 0 0,0 0-1 0 0,2 0 1 0 0,5 16 0 0 0,16 59 67 0 0,-13-52-76 0 0,-1 1 0 0 0,7 51 0 0 0,-17-81 2 0 0,1 4 8 0 0,0-1 1 0 0,-1 1-1 0 0,-1-1 0 0 0,0 22 0 0 0,-1-28 0 0 0,0 0 0 0 0,-1-1 0 0 0,1 1 0 0 0,-1 0 0 0 0,0 0 1 0 0,1-1-1 0 0,-2 1 0 0 0,1-1 0 0 0,0 1 0 0 0,-1-1 0 0 0,1 0 0 0 0,-1 0 1 0 0,0 0-1 0 0,0 0 0 0 0,0-1 0 0 0,-1 1 0 0 0,1-1 0 0 0,-5 3 0 0 0,-2 0 81 0 0,1-1 0 0 0,-1 1 0 0 0,0-2 0 0 0,0 1-1 0 0,-20 2 1 0 0,24-5-6 0 0,0-1 0 0 0,-1-1 1 0 0,1 1-1 0 0,0-1 0 0 0,-1 0 0 0 0,1-1 0 0 0,-9-3 0 0 0,8 3 18 0 0,0-1 0 0 0,1-1-1 0 0,0 1 1 0 0,0-1 0 0 0,-9-7-1 0 0,14 10-81 0 0,1 0-1 0 0,-1 0 0 0 0,0 0 0 0 0,1-1 0 0 0,-1 1 0 0 0,1 0 0 0 0,-1 0 0 0 0,1-1 0 0 0,0 1 0 0 0,0-1 0 0 0,-1 1 0 0 0,1 0 1 0 0,0-1-1 0 0,0 1 0 0 0,1 0 0 0 0,-1-1 0 0 0,0 1 0 0 0,0 0 0 0 0,0-1 0 0 0,1 1 0 0 0,-1 0 0 0 0,1-1 0 0 0,-1 1 0 0 0,1 0 1 0 0,0 0-1 0 0,0-2 0 0 0,3-6 27 0 0,-3 6-46 0 0,-1 0 0 0 0,1 0 0 0 0,0 1 0 0 0,1-1 0 0 0,-1 0 0 0 0,0 1 0 0 0,1 0 0 0 0,-1-1 0 0 0,1 1 0 0 0,0 0 0 0 0,0-1 0 0 0,0 1 0 0 0,3-2 0 0 0,3-3 43 0 0,1 1 0 0 0,12-7-1 0 0,4-3 94 0 0,36-35-209 0 0,-58 48 76 0 0,-4 4-12 0 0,30-14 66 0 0,-27 12-125 0 0,-2 1-66 0 0,0 0-25 0 0,0 0-816 0 0,0 0-3422 0 0,0 0-1465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5.7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37 1 11520 0 0,'-2'0'84'0'0,"0"-1"1"0"0,-1 1 0 0 0,1 0-1 0 0,0 0 1 0 0,0 1 0 0 0,0-1-1 0 0,0 0 1 0 0,0 1 0 0 0,0-1-1 0 0,0 1 1 0 0,0-1 0 0 0,1 1-1 0 0,-1 0 1 0 0,0 0 0 0 0,-3 2-1 0 0,4-2 588 0 0,1-1 211 0 0,0 0 40 0 0,0 0-66 0 0,1 1-297 0 0,2 1-440 0 0,1 0 1 0 0,-1-1-1 0 0,1 1 1 0 0,0-1-1 0 0,-1 0 1 0 0,1 0-1 0 0,0 0 1 0 0,5 0-1 0 0,34 2 304 0 0,-22-2-303 0 0,-2 0-20 0 0,-1 0-5 0 0,1 0 1 0 0,32-3 0 0 0,-2-3-54 0 0,24-3-5190 0 0,-32 3-730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6.06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 19 10592 0 0,'-5'-16'818'0'0,"4"13"-339"0"0,1 3 553 0 0,0 0 301 0 0,0 0 62 0 0,0 0-129 0 0,1 2-1169 0 0,0-1 0 0 0,0 1 0 0 0,1-1 0 0 0,-1 1-1 0 0,0-1 1 0 0,0 1 0 0 0,1-1 0 0 0,-1 0 0 0 0,1 1-1 0 0,-1-1 1 0 0,1 0 0 0 0,2 1 0 0 0,3 2 119 0 0,7 9 154 0 0,-1 0 0 0 0,0 1-1 0 0,16 23 1 0 0,-18-24-189 0 0,-5-4-117 0 0,1 1 0 0 0,-2 0 0 0 0,1 0 0 0 0,-1 0-1 0 0,-1 0 1 0 0,0 1 0 0 0,0 0 0 0 0,-1 0 0 0 0,-1 0 0 0 0,0 0 0 0 0,1 15-1 0 0,-2-11-49 0 0,-1 0 0 0 0,0 0-1 0 0,-1 0 1 0 0,-1 0-1 0 0,0 0 1 0 0,-1 0-1 0 0,-1-1 1 0 0,-6 18-1 0 0,-5 2-291 0 0,-2 0 0 0 0,-1-1 0 0 0,-2 0 0 0 0,-1-2 0 0 0,-30 34 0 0 0,20-32-6632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6.3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34 1 12528 0 0,'0'0'572'0'0,"0"0"-11"0"0,-9 11 1046 0 0,6-5-1337 0 0,1-1 1 0 0,0 1-1 0 0,1 0 1 0 0,-1 0-1 0 0,1 0 1 0 0,0 1-1 0 0,1-1 1 0 0,-1 0-1 0 0,1 7 1 0 0,-1 14 214 0 0,-5 64 306 0 0,2-47-860 0 0,3 52 0 0 0,1-58-1220 0 0,0-35-247 0 0,0-3-80 0 0,0 0-14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6.7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68 11976 0 0,'0'0'546'0'0,"-1"-1"-10"0"0,-7-3-363 0 0,-2-9 98 0 0,9 12 924 0 0,1 1 405 0 0,0 0 80 0 0,11 0-1007 0 0,0-2 1 0 0,0 1 0 0 0,12-4-1 0 0,23-3-681 0 0,172-9 32 0 0,-126 6-5750 0 0,-41 6-707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8.7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0 138 8176 0 0,'0'0'373'0'0,"0"0"-5"0"0,0 0-100 0 0,0 0 451 0 0,2-1 222 0 0,2-2-514 0 0,0 1-1 0 0,-1-1 1 0 0,1 0-1 0 0,-1-1 1 0 0,0 1 0 0 0,0 0-1 0 0,5-8 1 0 0,-5 6-146 0 0,0 1-1 0 0,1-1 1 0 0,0 1 0 0 0,0 0-1 0 0,5-5 1 0 0,-7-1 214 0 0,0 6-404 0 0,-1 0 0 0 0,1 0 0 0 0,0 0 0 0 0,0 1 1 0 0,0-1-1 0 0,0 1 0 0 0,1-1 0 0 0,-1 1 0 0 0,1 0 0 0 0,4-4 0 0 0,-6 6-83 0 0,0 1-1 0 0,0-1 1 0 0,0 1-1 0 0,0-1 0 0 0,0 1 1 0 0,0 0-1 0 0,0 0 1 0 0,0-1-1 0 0,0 1 0 0 0,0 0 1 0 0,0 0-1 0 0,0 0 0 0 0,0 0 1 0 0,0 0-1 0 0,0 0 1 0 0,0 0-1 0 0,0 1 0 0 0,0-1 1 0 0,0 0-1 0 0,2 1 1 0 0,17 8-4 0 0,8 13 27 0 0,-22-16 17 0 0,0-1 1 0 0,0-1-1 0 0,8 5 0 0 0,5 3 37 0 0,-11-8-48 0 0,-1 1 0 0 0,1-1 0 0 0,17 6-1 0 0,-17-8-16 0 0,7 3 38 0 0,0 0 0 0 0,1-2 0 0 0,0 0 0 0 0,0 0 0 0 0,17-1 0 0 0,-21-2-1 0 0,0-1 0 0 0,0-1-1 0 0,-1 0 1 0 0,1-1-1 0 0,0 0 1 0 0,15-6-1 0 0,-19 6-12 0 0,0-1 0 0 0,0 0-1 0 0,0 0 1 0 0,0-1-1 0 0,-1 0 1 0 0,0 0 0 0 0,0-1-1 0 0,0 0 1 0 0,8-9-1 0 0,-14 13-32 0 0,1-1 0 0 0,-1 0 0 0 0,0 1 0 0 0,0-1 0 0 0,0 0 0 0 0,0 0 0 0 0,-1 0 0 0 0,1 1 0 0 0,-1-1 0 0 0,0 0 0 0 0,1 0 0 0 0,-1 0 0 0 0,-1 0 0 0 0,1 0 0 0 0,0 0 0 0 0,-2-5 0 0 0,1 6 6 0 0,1 2-139 0 0,0 0-66 0 0,0 0-1250 0 0,0 0-4929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7.0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 83 1840 0 0,'-1'-1'83'0'0,"-3"-1"-37"0"0,3 1-43 0 0,0 0 1 0 0,0 0-1 0 0,-1 1 0 0 0,1-1 1 0 0,0 0-1 0 0,-1 1 1 0 0,1-1-1 0 0,0 1 0 0 0,-1 0 1 0 0,1-1-1 0 0,-1 1 0 0 0,1 0 1 0 0,-3 0-1 0 0,-11-3 12979 0 0,15 3-11475 0 0,0 0-725 0 0,0 0-144 0 0,17-5 218 0 0,41-1-464 0 0,22-3-12 0 0,87-12 252 0 0,-41 6-554 0 0,-75 8-124 0 0,67 1-1 0 0,-48 10-2353 0 0,-58-4 218 0 0,3-3-3638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7.3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281 0 10912 0 0,'0'0'497'0'0,"0"0"-8"0"0,2 1-311 0 0,6 4-158 0 0,-7-3 40 0 0,1 1 0 0 0,-1-1 0 0 0,0 1 0 0 0,0 0 0 0 0,-1 0 0 0 0,1-1 0 0 0,0 1 0 0 0,-1 0 0 0 0,0 5 0 0 0,2 5 424 0 0,-1 1 225 0 0,0 25 0 0 0,-1-26-279 0 0,0 0 0 0 0,4 25 0 0 0,2-11 311 0 0,-2 1 1 0 0,1 53 0 0 0,-4-60-608 0 0,-2 0 1 0 0,0 0 0 0 0,-1-1-1 0 0,-9 36 1 0 0,9-49-48 0 0,-1 0-1 0 0,1 1 1 0 0,-1-1-1 0 0,-1 0 1 0 0,1-1-1 0 0,-1 1 1 0 0,-9 11-1 0 0,11-16-40 0 0,-1 1 0 0 0,1-1 0 0 0,-1 1 0 0 0,0-1-1 0 0,0 0 1 0 0,0 0 0 0 0,0 0 0 0 0,0 0 0 0 0,0-1-1 0 0,-1 1 1 0 0,1-1 0 0 0,-1 0 0 0 0,1 0 0 0 0,-1 0-1 0 0,1 0 1 0 0,-1-1 0 0 0,1 1 0 0 0,-6-1 0 0 0,0-1 1 0 0,-1 0-1 0 0,0 0 1 0 0,0-1 0 0 0,0 0 0 0 0,1-1 0 0 0,0 0 0 0 0,-1 0-1 0 0,1-1 1 0 0,0 0 0 0 0,0-1 0 0 0,1 0 0 0 0,0 0 0 0 0,0-1 0 0 0,-9-7-1 0 0,12 7-42 0 0,-1 1 0 0 0,-8-12 0 0 0,3 4-4 0 0,8 10-66 0 0,1-1 1 0 0,-1 1-1 0 0,1-1 0 0 0,0 1 0 0 0,0-1 0 0 0,0 0 0 0 0,0 1 0 0 0,-2-7 1 0 0,-1-8-5630 0 0,4 5-657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7.7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78 5528 0 0,'0'0'249'0'0,"0"0"-1"0"0,0 0 241 0 0,0 0 1586 0 0,0 0 712 0 0,0 0 145 0 0,0 0-287 0 0,2 0-1333 0 0,4 3-1085 0 0,0-1 0 0 0,1 0 0 0 0,0 0-1 0 0,-1-1 1 0 0,1 0 0 0 0,0 0 0 0 0,0 0 0 0 0,-1-1 0 0 0,10-1 0 0 0,41-5 172 0 0,-1-2 0 0 0,60-17-1 0 0,12-2-241 0 0,-64 16-794 0 0,-6-2-270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9.3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125 0 8288 0 0,'-15'5'1048'0'0,"10"1"-503"0"0,-1 0-1 0 0,2 0 1 0 0,-1 0 0 0 0,1 1 0 0 0,0-1 0 0 0,0 1 0 0 0,1 0 0 0 0,-4 10 0 0 0,-8 16 298 0 0,10-24-548 0 0,1 1 0 0 0,-6 19 0 0 0,-19 107 988 0 0,27-122-1156 0 0,0-1 0 0 0,2 1 0 0 0,0 0 0 0 0,0 0-1 0 0,1-1 1 0 0,1 1 0 0 0,6 24 0 0 0,-7-35-167 0 0,1 1 1 0 0,-1-1-1 0 0,0 0 1 0 0,1 0-1 0 0,0 0 0 0 0,0 0 1 0 0,0-1-1 0 0,0 1 0 0 0,0 0 1 0 0,0-1-1 0 0,1 1 1 0 0,-1-1-1 0 0,1 0 0 0 0,0 0 1 0 0,0 0-1 0 0,-1 0 0 0 0,1 0 1 0 0,1-1-1 0 0,-1 1 1 0 0,0-1-1 0 0,0 0 0 0 0,0 0 1 0 0,1 0-1 0 0,5 0 0 0 0,17 0-580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09.82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 42 9216 0 0,'0'0'706'0'0,"0"0"-304"0"0,0 0 443 0 0,0 0 239 0 0,0 0 48 0 0,-1 2-96 0 0,-1 5-792 0 0,-1 0-1 0 0,1 0 1 0 0,1 1 0 0 0,-1-1 0 0 0,1 11-1 0 0,-1-7-48 0 0,-1 51 344 0 0,1-11-235 0 0,1-41-228 0 0,1-1 1 0 0,1 0-1 0 0,0 0 1 0 0,0 1-1 0 0,1-1 1 0 0,3 11-1 0 0,1 3-31 0 0,-3-13 19 0 0,-2-9 2 0 0,-1-1-2 0 0,1-12 18 0 0,0-1-1 0 0,6-21 0 0 0,0-7 35 0 0,-2 9-6 0 0,10-31-1 0 0,-13 57-61 0 0,1 0 0 0 0,0 0-1 0 0,0 0 1 0 0,0 0 0 0 0,5-7 0 0 0,7-12 214 0 0,-14 22-193 0 0,2-1-1 0 0,-1 1 0 0 0,0-1 0 0 0,1 1 0 0 0,-1 0 0 0 0,1 0 1 0 0,0 0-1 0 0,0 0 0 0 0,0 0 0 0 0,1 1 0 0 0,4-3 0 0 0,0 0 67 0 0,0 1 1 0 0,0 0-1 0 0,17-5 0 0 0,-17 7-111 0 0,1 0 0 0 0,0 1 1 0 0,0 0-1 0 0,-1 0 0 0 0,14 1 0 0 0,-15 0-24 0 0,-1 1-1 0 0,0 0 0 0 0,0 0 1 0 0,0 0-1 0 0,10 4 0 0 0,14 4-213 0 0,-22-9-1513 0 0,-6 0-174 0 0,-2 0-4180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3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7832 0 0,'0'0'356'0'0,"0"0"-7"0"0,6 10 352 0 0,-2 8 256 0 0,0-1-1 0 0,-1 1 0 0 0,0 28 1 0 0,-3-36-734 0 0,-4 158 2618 0 0,-2-56-1816 0 0,4-19-221 0 0,3-51-968 0 0,4-51-727 0 0,-4 3 648 0 0,3-8-719 0 0,-3 11-467 0 0,-1-5-319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10.1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74 15576 0 0,'0'0'356'0'0,"0"0"49"0"0,0 0 20 0 0,0 0-46 0 0,2-1-247 0 0,7-2-52 0 0,1 0 0 0 0,-1 1 0 0 0,1 0-1 0 0,-1 0 1 0 0,18 1 0 0 0,9-3 151 0 0,88-21 500 0 0,-64 12-1475 0 0,1 1-3989 0 0,-36 7-960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10.4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 1 14368 0 0,'0'0'661'0'0,"-2"0"-17"0"0,-4 0-329 0 0,4 0 150 0 0,4 2 116 0 0,10 12 247 0 0,17 24 1 0 0,-5-5-442 0 0,-9-15-151 0 0,-2 1-1 0 0,0 0 0 0 0,13 27 1 0 0,-22-37-191 0 0,0 1-1 0 0,0-1 1 0 0,-1 1 0 0 0,-1 0-1 0 0,1-1 1 0 0,-2 1 0 0 0,1 0-1 0 0,-1 0 1 0 0,-1 0 0 0 0,0 13-1 0 0,-2-6 27 0 0,-1 1 1 0 0,0-1-1 0 0,-2 0 0 0 0,0 0 0 0 0,0 0 0 0 0,-2-1 0 0 0,0 1 0 0 0,-12 18 0 0 0,-38 55-158 0 0,12-35-5663 0 0,15-23-836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11.3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0 113 10592 0 0,'0'0'818'0'0,"0"0"-376"0"0,0 0 395 0 0,0 0 231 0 0,0 0 48 0 0,0 0-69 0 0,3 0-336 0 0,21-1 17 0 0,1-1-1 0 0,36-8 0 0 0,51-17-354 0 0,-78 18-80 0 0,-2 1-165 0 0,59-25 0 0 0,-77 28-132 0 0,1 0 0 0 0,-1 1 0 0 0,29-4 0 0 0,-32 7-1752 0 0,-11 1 832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12.1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 0 10104 0 0,'1'0'464'0'0,"0"1"-337"0"0,0-1 1 0 0,-1 0 0 0 0,1 0-1 0 0,-1 0 1 0 0,1 0-1 0 0,0 0 1 0 0,-1 1 0 0 0,1-1-1 0 0,-1 0 1 0 0,1 0-1 0 0,-1 1 1 0 0,1-1 0 0 0,-1 0-1 0 0,1 1 1 0 0,-1-1 0 0 0,1 1-1 0 0,-1-1 1 0 0,1 0-1 0 0,-1 1 1 0 0,0-1 0 0 0,1 1-1 0 0,-1-1 1 0 0,1 2 0 0 0,4 18 1236 0 0,-4-11-1016 0 0,0 0 0 0 0,-3 18-1 0 0,-3 63 1068 0 0,-4 31 138 0 0,4-79-1198 0 0,-4 26 130 0 0,6-57-416 0 0,1 1 0 0 0,0 0-1 0 0,1 0 1 0 0,0 0 0 0 0,1 0 0 0 0,2 21-1 0 0,3 3-4 0 0,-5-35-87 0 0,0 0 0 0 0,0-1-1 0 0,0 1 1 0 0,0 0 0 0 0,1 0-1 0 0,-1-1 1 0 0,0 1-1 0 0,0 0 1 0 0,0-1 0 0 0,1 1-1 0 0,-1 0 1 0 0,0-1 0 0 0,1 1-1 0 0,-1 0 1 0 0,1-1 0 0 0,-1 1-1 0 0,1-1 1 0 0,-1 1 0 0 0,1 0-1 0 0,-1-1 1 0 0,1 0-1 0 0,-1 1 1 0 0,1-1 0 0 0,0 1-1 0 0,-1-1 1 0 0,1 0 0 0 0,0 1-1 0 0,-1-1 1 0 0,2 0 0 0 0,-1 0-58 0 0,0 0 1 0 0,-1 0 0 0 0,1 0-1 0 0,0 0 1 0 0,0 0 0 0 0,0-1 0 0 0,0 1-1 0 0,-1 0 1 0 0,1 0 0 0 0,0-1 0 0 0,0 1-1 0 0,1-1 1 0 0,-2 0-22 0 0,6-4-940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12.5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28 12696 0 0,'0'0'580'0'0,"-5"-4"193"0"0,2 1-676 0 0,2 2 287 0 0,1 1 120 0 0,0 0 22 0 0,0 0-57 0 0,0 1-446 0 0,0 0 0 0 0,1 0 0 0 0,-1 0 0 0 0,0 0 0 0 0,1 0 0 0 0,-1 0 0 0 0,1 0 0 0 0,-1 0 0 0 0,1 0 0 0 0,0 0 0 0 0,-1-1 0 0 0,2 2 0 0 0,0 1 15 0 0,16 24 102 0 0,-12-18-23 0 0,1 0 0 0 0,-1 1 0 0 0,-1 0 0 0 0,0 0 0 0 0,5 17-1 0 0,-5-16-29 0 0,0 0 0 0 0,1 0 0 0 0,0 0 0 0 0,1 0 0 0 0,0-1-1 0 0,0-1 1 0 0,1 1 0 0 0,12 11 0 0 0,-8-10-23 0 0,-9-9-50 0 0,-1-1 1 0 0,1 0 0 0 0,0 0-1 0 0,0 1 1 0 0,1-2 0 0 0,-1 1-1 0 0,0 0 1 0 0,0-1-1 0 0,0 1 1 0 0,0-1 0 0 0,1 0-1 0 0,-1 0 1 0 0,0 0 0 0 0,7-2-1 0 0,-5 1-3 0 0,0-1-1 0 0,0 0 1 0 0,0 0-1 0 0,0 0 1 0 0,0 0-1 0 0,-1-1 1 0 0,1 0-1 0 0,5-5 1 0 0,1-1-12 0 0,-1-1 0 0 0,0 0 0 0 0,-1-1 0 0 0,0 0 0 0 0,0 0-1 0 0,7-15 1 0 0,-1 2-68 0 0,0-2 28 0 0,22-45-1 0 0,-36 68 42 0 0,0 0 0 0 0,1 0 0 0 0,0 0 0 0 0,-1 1 0 0 0,1-1 0 0 0,3-3 0 0 0,-5 6 0 0 0,1 0 0 0 0,-1-1 0 0 0,0 1 0 0 0,0 0 0 0 0,0-1 0 0 0,1 1 0 0 0,-1 0 0 0 0,0 0 0 0 0,1-1 0 0 0,-1 1 0 0 0,0 0 0 0 0,1 0 0 0 0,-1-1 0 0 0,0 1 0 0 0,1 0 0 0 0,-1 0 0 0 0,0 0 0 0 0,1 0 0 0 0,-1-1 0 0 0,0 1 0 0 0,1 0 0 0 0,-1 0 0 0 0,1 0 0 0 0,-1 0 0 0 0,0 0 0 0 0,1 0 0 0 0,-1 0 0 0 0,1 0 0 0 0,-1 0 0 0 0,1 0 0 0 0,3 6 0 0 0,-4-5 0 0 0,4 6 5 0 0,-1-1 1 0 0,-1 1-1 0 0,1 0 0 0 0,-1 0 0 0 0,0 1 0 0 0,0 8 0 0 0,4 49 207 0 0,-4-27-10 0 0,-1-17-40 0 0,-1 0 1 0 0,-2 23 0 0 0,-1 12 147 0 0,3 36-38 0 0,0-90-362 0 0,0-2-61 0 0,0 0-850 0 0,0 0-3507 0 0,0 0-1501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12.9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71 97 5984 0 0,'-9'-3'282'0'0,"1"0"0"0"0,0 0-1 0 0,-14-9 1 0 0,5 2 3339 0 0,15 9-1336 0 0,-1-1 465 0 0,3 2-2700 0 0,0 0 1 0 0,-1 0 0 0 0,1 0 0 0 0,0 0 0 0 0,0 0 0 0 0,0 0 0 0 0,0 0 0 0 0,0 0-1 0 0,0 0 1 0 0,0 0 0 0 0,0 0 0 0 0,0 0 0 0 0,0 0 0 0 0,0 0 0 0 0,0 0 0 0 0,0 0-1 0 0,0 0 1 0 0,0 0 0 0 0,0 0 0 0 0,0 0 0 0 0,0 0 0 0 0,-1-1 0 0 0,1 1 0 0 0,0 0-1 0 0,0 0 1 0 0,0 0 0 0 0,0 0 0 0 0,0 0 0 0 0,0 0 0 0 0,0 0 0 0 0,0 0 0 0 0,0 0-1 0 0,0 0 1 0 0,0 0 0 0 0,0 0 0 0 0,0 0 0 0 0,0-1 0 0 0,0 1 0 0 0,0 0 0 0 0,0 0-1 0 0,0 0 1 0 0,1 0 0 0 0,-1 0 0 0 0,0 0 0 0 0,0 0 0 0 0,0 0 0 0 0,0 0 0 0 0,0 0-1 0 0,0 0 1 0 0,0 0 0 0 0,0 0 0 0 0,0 0 0 0 0,0 0 0 0 0,0 0 0 0 0,0 0 0 0 0,0-1-1 0 0,0 1 1 0 0,0 0 0 0 0,0 0 0 0 0,0 0 0 0 0,0 0 0 0 0,1 0 0 0 0,-1 0 0 0 0,0 0-1 0 0,0 0 1 0 0,0 0 0 0 0,0 0 0 0 0,9-2 111 0 0,-1 1 0 0 0,1 0 0 0 0,0 0 0 0 0,-1 0 0 0 0,18 2-1 0 0,-5 0-92 0 0,52-4 118 0 0,109-16-1 0 0,-131 13-122 0 0,20-3-56 0 0,55-8-1701 0 0,-109 16-323 0 0,-2 1-4250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13.4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1 119 1840 0 0,'0'0'83'0'0,"0"0"338"0"0,0 0 1380 0 0,0 0 602 0 0,0 0 117 0 0,0 0-191 0 0,0 0-914 0 0,0 0-403 0 0,0 0-79 0 0,0 0-69 0 0,0 0-216 0 0,0-11 1241 0 0,0 7-1845 0 0,1 0 0 0 0,-1 1-1 0 0,1-1 1 0 0,0 1 0 0 0,0-1-1 0 0,1 1 1 0 0,-1-1 0 0 0,1 1 0 0 0,-1 0-1 0 0,1 0 1 0 0,0 0 0 0 0,0 0-1 0 0,1 0 1 0 0,-1 0 0 0 0,0 1 0 0 0,1-1-1 0 0,0 1 1 0 0,0-1 0 0 0,0 1 0 0 0,0 0-1 0 0,0 0 1 0 0,0 0 0 0 0,4-1-1 0 0,35-19 21 0 0,11 8-148 0 0,-53 14 79 0 0,1-1 0 0 0,0 1 0 0 0,-1 0 0 0 0,1 0 0 0 0,0 0 0 0 0,0 0-1 0 0,-1 0 1 0 0,1 0 0 0 0,0 0 0 0 0,-1 0 0 0 0,1 1 0 0 0,0-1 0 0 0,-1 0-1 0 0,1 0 1 0 0,0 0 0 0 0,-1 1 0 0 0,1-1 0 0 0,0 0 0 0 0,-1 1 0 0 0,2 0-1 0 0,0 0-7 0 0,6 3 16 0 0,-1-1 24 0 0,-2 0 0 0 0,1 1 0 0 0,0 0 0 0 0,-1 1 0 0 0,1-1 0 0 0,-1 1 0 0 0,-1 0 0 0 0,1 0 0 0 0,-1 0 0 0 0,0 1 0 0 0,0 0 0 0 0,0 0 0 0 0,4 8 0 0 0,-8-13-18 0 0,0 0 0 0 0,1-1-1 0 0,-1 1 1 0 0,1 0 0 0 0,-1-1-1 0 0,1 1 1 0 0,-1 0-1 0 0,1-1 1 0 0,-1 1 0 0 0,1-1-1 0 0,0 1 1 0 0,-1-1 0 0 0,1 1-1 0 0,0-1 1 0 0,-1 0-1 0 0,3 1 1 0 0,1 2 20 0 0,6 6 40 0 0,-7-6-40 0 0,1 0-1 0 0,-1 0 0 0 0,1-1 0 0 0,-1 1 0 0 0,1-1 0 0 0,0 1 1 0 0,0-1-1 0 0,0 0 0 0 0,4 1 0 0 0,-2-1 0 0 0,-4-1-12 0 0,1 0-1 0 0,-1-1 0 0 0,0 1 0 0 0,0 0 1 0 0,1-1-1 0 0,-1 0 0 0 0,0 1 0 0 0,1-1 0 0 0,-1 0 1 0 0,0 0-1 0 0,0 0 0 0 0,1-1 0 0 0,3 0 0 0 0,13-6 101 0 0,0 0-1 0 0,0-1 0 0 0,-1-1 0 0 0,30-20 0 0 0,-23 14-34 0 0,-12 8-879 0 0,18-15-1 0 0,-29 21-61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14.4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86 11 11024 0 0,'0'-1'33'0'0,"-1"1"0"0"0,1-1 1 0 0,0 0-1 0 0,-1 1 0 0 0,1-1 1 0 0,0 1-1 0 0,-1-1 0 0 0,1 1 1 0 0,-1-1-1 0 0,1 1 0 0 0,-1-1 1 0 0,1 1-1 0 0,-1-1 0 0 0,1 1 1 0 0,-1 0-1 0 0,1-1 0 0 0,-1 1 1 0 0,0 0-1 0 0,1-1 0 0 0,-1 1 1 0 0,1 0-1 0 0,-1 0 0 0 0,0 0 1 0 0,1-1-1 0 0,-1 1 0 0 0,0 0 1 0 0,0 0-1 0 0,1 0 0 0 0,-1 0 1 0 0,0 0-1 0 0,1 0 1 0 0,-1 1-1 0 0,0-1 0 0 0,1 0 1 0 0,-1 0-1 0 0,0 0 0 0 0,1 1 1 0 0,-2-1-1 0 0,0 2 69 0 0,0-1 1 0 0,1 1-1 0 0,-1-1 0 0 0,0 1 1 0 0,1 0-1 0 0,-1 0 1 0 0,1-1-1 0 0,0 1 0 0 0,-1 0 1 0 0,-1 4-1 0 0,-2 6 296 0 0,1 1-1 0 0,0 0 0 0 0,0 0 1 0 0,1 0-1 0 0,-1 15 0 0 0,-2 6 18 0 0,-7 71 343 0 0,12-90-644 0 0,1 0 0 0 0,1 1-1 0 0,0-1 1 0 0,1 0 0 0 0,1 0-1 0 0,0 0 1 0 0,10 26 0 0 0,-11-36-139 0 0,0-1 0 0 0,0 0 0 0 0,0 1 0 0 0,0-1 0 0 0,1 0 0 0 0,3 5-1 0 0,-4-7-83 0 0,0 0-1 0 0,-1-1 1 0 0,1 1-1 0 0,0 0 1 0 0,0-1-1 0 0,0 1 1 0 0,0-1-1 0 0,0 0 1 0 0,0 0-1 0 0,0 1 0 0 0,1-1 1 0 0,-1-1-1 0 0,0 1 1 0 0,4 1-1 0 0,8-2-1140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14.9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 10248 0 0,'0'0'465'0'0,"0"0"-4"0"0,0 0-183 0 0,0 0 311 0 0,0 0 167 0 0,0 0 39 0 0,1 2-65 0 0,1 6-541 0 0,0 0 0 0 0,0 0 0 0 0,-1 0-1 0 0,0 0 1 0 0,0 0 0 0 0,-1 0 0 0 0,-1 10-1 0 0,2 29 180 0 0,4 60 295 0 0,-5-105-567 0 0,0-2 0 0 0,0 0-1 0 0,0 0-7 0 0,0 0-7 0 0,0 0-1 0 0,0 0 27 0 0,2-1-48 0 0,0-1 0 0 0,-1 1 0 0 0,1 0 0 0 0,-1-1-1 0 0,1 1 1 0 0,-1-1 0 0 0,1 1 0 0 0,-1-1 0 0 0,0 0 0 0 0,0 1 0 0 0,1-1 0 0 0,0-4-1 0 0,7-15 278 0 0,8-32 0 0 0,-10 31-238 0 0,12-31-1 0 0,-15 47-88 0 0,0 1 0 0 0,0-1-1 0 0,0 0 1 0 0,1 1 0 0 0,9-9 0 0 0,1-1-9 0 0,-14 14 10 0 0,0-1-1 0 0,0 1 0 0 0,0 0 0 0 0,0 0 1 0 0,0 1-1 0 0,0-1 0 0 0,0 0 0 0 0,0 0 1 0 0,0 0-1 0 0,1 1 0 0 0,-1-1 0 0 0,0 0 1 0 0,0 1-1 0 0,1 0 0 0 0,2-1 0 0 0,-1 1-2 0 0,0 0 1 0 0,-1 0-1 0 0,1 1 0 0 0,0-1 0 0 0,0 1 0 0 0,4 1 0 0 0,14 5-13 0 0,29 6-144 0 0,-49-13-630 0 0,-1 0-263 0 0,0 0-49 0 0,0 0-10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15.2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88 15576 0 0,'0'0'356'0'0,"0"0"49"0"0,0 0 20 0 0,0 0-46 0 0,0 0-201 0 0,3 0 77 0 0,30-2 478 0 0,63-12-1 0 0,-18 2-298 0 0,81-19 58 0 0,-29 4-479 0 0,-105 26 146 0 0,-17 2-872 0 0,-8-1 548 0 0,0 1 1 0 0,0-1-1 0 0,-1 1 0 0 0,1-1 1 0 0,0 0-1 0 0,0 1 1 0 0,-1-1-1 0 0,1 0 1 0 0,0 0-1 0 0,-1 1 0 0 0,1-1 1 0 0,0 0-1 0 0,-1 0 1 0 0,1 1-1 0 0,0-1 0 0 0,-1 0 1 0 0,1 0-1 0 0,-1 0 1 0 0,1 0-1 0 0,0 0 0 0 0,-1 0 1 0 0,0 1-1 0 0,-7 2-5537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3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87 104 1376 0 0,'-5'-5'124'0'0,"5"-4"-112"0"0,-3-7 1587 0 0,3 15-984 0 0,0 0 1 0 0,-1 0-1 0 0,1 0 1 0 0,0-1-1 0 0,0 1 1 0 0,0 0-1 0 0,0 0 1 0 0,0 0-1 0 0,0 0 1 0 0,0 0-1 0 0,0-1 0 0 0,1 1 1 0 0,-1 0-1 0 0,0 0 1 0 0,1-1-1 0 0,6-9 936 0 0,-4 8-1463 0 0,0-1 0 0 0,0 1 0 0 0,0 0 0 0 0,0 0 1 0 0,0 0-1 0 0,1 0 0 0 0,0 1 0 0 0,-1 0 0 0 0,1-1 0 0 0,0 1 0 0 0,0 0 1 0 0,0 1-1 0 0,0-1 0 0 0,0 1 0 0 0,1 0 0 0 0,-1 0 0 0 0,7-1 1 0 0,-8 2-78 0 0,5-1 4 0 0,0 0 0 0 0,-1 1 0 0 0,1 0 0 0 0,9 1 0 0 0,-14-1-12 0 0,0 1 0 0 0,0 0 1 0 0,0 0-1 0 0,0 0 0 0 0,0 0 1 0 0,0 1-1 0 0,0-1 0 0 0,-1 1 1 0 0,1 0-1 0 0,0-1 0 0 0,-1 1 1 0 0,0 0-1 0 0,1 1 0 0 0,1 2 0 0 0,-1-2-2 0 0,-1 1-1 0 0,0-1 0 0 0,0 1 0 0 0,0 0 0 0 0,0 0 0 0 0,-1-1 0 0 0,1 1 0 0 0,-1 1 0 0 0,0-1 0 0 0,0 0 0 0 0,-1 0 0 0 0,1 0 0 0 0,-1 0 0 0 0,0 1 0 0 0,0-1 0 0 0,0 0 0 0 0,-1 0 0 0 0,1 0 0 0 0,-1 0 0 0 0,0 1 0 0 0,-2 4 0 0 0,-2 5 0 0 0,0-1 0 0 0,0 0 0 0 0,-2 0 0 0 0,-14 23 0 0 0,5-15 0 0 0,-26 28 0 0 0,13-16 0 0 0,3-6-2 0 0,18-20 8 0 0,1 0 0 0 0,-8 10 0 0 0,19-21 1308 0 0,8-7-1017 0 0,22-18-1 0 0,-22 22-288 0 0,0 2 0 0 0,0-1-1 0 0,0 1 1 0 0,1 1 0 0 0,-1 0-1 0 0,1 1 1 0 0,0 0 0 0 0,0 1-1 0 0,0 1 1 0 0,20-1-1 0 0,-27 3-7 0 0,0 0 0 0 0,0 0 0 0 0,0 1 0 0 0,-1-1 0 0 0,1 1 0 0 0,0 0 0 0 0,5 4 0 0 0,-1-2 0 0 0,-6-2-5 0 0,-1 0-1 0 0,1 0 0 0 0,-1 0 1 0 0,0 0-1 0 0,0 1 0 0 0,0-1 0 0 0,0 1 1 0 0,0 0-1 0 0,-1 0 0 0 0,1 0 1 0 0,-1 0-1 0 0,0 0 0 0 0,0 1 0 0 0,0-1 1 0 0,0 1-1 0 0,0-1 0 0 0,-1 1 1 0 0,0 0-1 0 0,0 0 0 0 0,2 6 0 0 0,-2-4 1 0 0,0 0 0 0 0,-1 0 0 0 0,0 0-1 0 0,0 0 1 0 0,0 1 0 0 0,0-1 0 0 0,-1 0 0 0 0,0 0-1 0 0,-1 0 1 0 0,1-1 0 0 0,-1 1 0 0 0,0 0-1 0 0,-3 6 1 0 0,-3 2 32 0 0,0-1-1 0 0,0 1 1 0 0,-2-2-1 0 0,1 1 1 0 0,-2-1-1 0 0,0-1 1 0 0,-19 17-1 0 0,11-13 124 0 0,-1-1-1 0 0,-22 12 1 0 0,33-21-79 0 0,-1 0 1 0 0,1-1-1 0 0,-1-1 1 0 0,1 0 0 0 0,-1 0-1 0 0,0-1 1 0 0,-15 2-1 0 0,-1-3 120 0 0,19-1-149 0 0,1 0-1 0 0,-1 1 0 0 0,0-1 0 0 0,-13 4 1 0 0,-4 0 37 0 0,23-4-76 0 0,0 0 0 0 0,0 0 1 0 0,0 0-1 0 0,0 0 0 0 0,0 0 0 0 0,0-1 0 0 0,0 1 0 0 0,0 0 1 0 0,0 0-1 0 0,0-1 0 0 0,0 1 0 0 0,0-1 0 0 0,0 1 0 0 0,0-1 1 0 0,0 1-1 0 0,0-1 0 0 0,1 0 0 0 0,-1 1 0 0 0,-1-2 0 0 0,1 1 56 0 0,-2 4 236 0 0,1 0-3141 0 0,2-3 1343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15.69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113 0 12528 0 0,'0'0'572'0'0,"0"0"-11"0"0,0 0-257 0 0,3 0 267 0 0,3 1-314 0 0,0 0 0 0 0,1 0 0 0 0,-1 0 1 0 0,0 1-1 0 0,0 0 0 0 0,0 0 0 0 0,-1 0 1 0 0,1 1-1 0 0,0 0 0 0 0,-1 0 1 0 0,0 1-1 0 0,0-1 0 0 0,0 1 0 0 0,5 5 1 0 0,-3-3-152 0 0,0 1 0 0 0,-1 0 1 0 0,0 0-1 0 0,0 1 0 0 0,-1-1 1 0 0,1 1-1 0 0,-2 0 0 0 0,1 1 1 0 0,3 10-1 0 0,-8-18-99 0 0,3 5 25 0 0,-1 1 1 0 0,1 0 0 0 0,-2 0-1 0 0,1 0 1 0 0,-1 0 0 0 0,0 0-1 0 0,0 0 1 0 0,-1 0 0 0 0,-1 11-1 0 0,-2-1 31 0 0,-1 0-1 0 0,-1-1 0 0 0,-1 0 0 0 0,0 0 1 0 0,-1 0-1 0 0,-1 0 0 0 0,-11 16 1 0 0,-78 97 318 0 0,92-122-365 0 0,-10 9-342 0 0,1 1-1 0 0,-2-2 0 0 0,0 0 1 0 0,-21 14-1 0 0,16-18-304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1.1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87 199 5984 0 0,'-4'10'105'0'0,"3"-7"-35"0"0,-1 1 0 0 0,0 0 0 0 0,0 0 0 0 0,-3 5 0 0 0,4-8-60 0 0,0 0 0 0 0,0 0-1 0 0,0 0 1 0 0,0 0 0 0 0,0-1-1 0 0,0 1 1 0 0,0 0-1 0 0,0 0 1 0 0,0-1 0 0 0,-1 1-1 0 0,1-1 1 0 0,0 1-1 0 0,0-1 1 0 0,-1 1 0 0 0,1-1-1 0 0,0 0 1 0 0,0 0 0 0 0,-1 0-1 0 0,-1 1 1 0 0,-1-1 575 0 0,1 0 0 0 0,-1-1 1 0 0,0 1-1 0 0,1 0 0 0 0,-1-1 0 0 0,0 0 1 0 0,-6-2-1 0 0,10 3-410 0 0,-1-1 1 0 0,0 1-1 0 0,1 0 0 0 0,-1-1 1 0 0,1 1-1 0 0,-1-1 1 0 0,0 1-1 0 0,1-1 0 0 0,-1 1 1 0 0,1-1-1 0 0,0 1 0 0 0,-1-1 1 0 0,1 0-1 0 0,-1 1 1 0 0,1-1-1 0 0,0 0 0 0 0,-1 1 1 0 0,1-2-1 0 0,0 1-50 0 0,0 0 0 0 0,0-1 1 0 0,0 1-1 0 0,0 0 0 0 0,0 0 0 0 0,0-1 0 0 0,0 1 0 0 0,1 0 0 0 0,-1 0 1 0 0,0-1-1 0 0,1 1 0 0 0,-1 0 0 0 0,2-2 0 0 0,0-2 56 0 0,0 1 0 0 0,1 0 0 0 0,-1 0 0 0 0,1 0-1 0 0,0 1 1 0 0,0-1 0 0 0,1 1 0 0 0,-1-1 0 0 0,5-2 0 0 0,-1 1-120 0 0,-1 2 0 0 0,1-1 0 0 0,0 1 0 0 0,0 0 0 0 0,9-3 0 0 0,12-3 3 0 0,0 1 0 0 0,0 2 0 0 0,45-5 0 0 0,-48 8-51 0 0,0-1 0 0 0,0-1 0 0 0,32-11 0 0 0,69-31 58 0 0,-94 34-56 0 0,24-8-15 0 0,-56 21 0 0 0,1 0 0 0 0,-1 0 0 0 0,0 0 0 0 0,0 0 0 0 0,0 0 0 0 0,0 0 0 0 0,0 0 0 0 0,1-1 0 0 0,-1 1 0 0 0,0 0 0 0 0,0 0 0 0 0,0 0 0 0 0,0 0 0 0 0,0 0 0 0 0,1 0 0 0 0,-1 0 0 0 0,0 0 0 0 0,0 0 0 0 0,0 0 0 0 0,0 0 0 0 0,1 0 0 0 0,-1 0 0 0 0,0 0 0 0 0,0 0 0 0 0,0 1 0 0 0,0-1 0 0 0,0 0 0 0 0,1 0 0 0 0,-1 0 0 0 0,0 0 0 0 0,0 0 0 0 0,0 0 0 0 0,0 0 0 0 0,0 0 0 0 0,0 0 0 0 0,1 1 0 0 0,-1-1 0 0 0,0 0 0 0 0,0 0 0 0 0,0 0 0 0 0,0 0 0 0 0,0 0 0 0 0,0 0 0 0 0,0 1 0 0 0,0-1 0 0 0,0 0 0 0 0,0 0 0 0 0,0 0 0 0 0,0 0 0 0 0,0 1 0 0 0,0-1 0 0 0,0 0 0 0 0,0 0 0 0 0,0 0 0 0 0,0 0 0 0 0,0 0 0 0 0,0 1 0 0 0,0-1 0 0 0,0 0 0 0 0,-3 12 37 0 0,2-9 6 0 0,-2 5-31 0 0,0 1 0 0 0,0-1 0 0 0,-1 0 0 0 0,0 1 0 0 0,0-2-1 0 0,-10 13 1 0 0,6-6-13 0 0,-12 20-1 0 0,-40 123 74 0 0,44-101-17 0 0,11-36-6 0 0,-11 31-1 0 0,9-33 56 0 0,-1 1 0 0 0,-1-1 0 0 0,-1-1 0 0 0,-18 26 0 0 0,25-39-57 0 0,-1 0-1 0 0,1 0 1 0 0,0 1-1 0 0,-4 8 0 0 0,7-12-18 0 0,0 0-1 0 0,-1 0 1 0 0,1 0-1 0 0,-1 0 1 0 0,1 0-1 0 0,-1 0 0 0 0,0 0 1 0 0,1-1-1 0 0,-1 1 1 0 0,0 0-1 0 0,0 0 1 0 0,0-1-1 0 0,1 1 1 0 0,-1 0-1 0 0,0-1 0 0 0,0 1 1 0 0,0-1-1 0 0,0 1 1 0 0,0-1-1 0 0,-2 1 1 0 0,1-1 31 0 0,0 0 0 0 0,0 1 0 0 0,0-1 0 0 0,0 0 0 0 0,0 0 0 0 0,0-1 0 0 0,0 1 0 0 0,0 0 0 0 0,0-1 0 0 0,-3 0 0 0 0,0-2 76 0 0,-1 1 0 0 0,0-1 0 0 0,1 0 1 0 0,-1 0-1 0 0,1-1 0 0 0,-6-5 0 0 0,-1-3 43 0 0,2 0 0 0 0,-1-1-1 0 0,1 0 1 0 0,1-1 0 0 0,1 0 0 0 0,-9-19-1 0 0,3 7 55 0 0,-57-103 31 0 0,0 9 8 0 0,68 117-249 0 0,3 3-20 0 0,-1-1 0 0 0,1 0 0 0 0,-1 0 1 0 0,1 0-1 0 0,-1 0 0 0 0,1 0 0 0 0,0 0 0 0 0,-1 1 1 0 0,1-1-1 0 0,0 0 0 0 0,0 0 0 0 0,0 0 1 0 0,0 0-1 0 0,0 0 0 0 0,0 0 0 0 0,0 0 1 0 0,0 0-1 0 0,0 0 0 0 0,0-1 0 0 0,1 0 0 0 0,-1 2-3 0 0,0-1 0 0 0,0 1 1 0 0,0 0-1 0 0,0-1 0 0 0,0 1 0 0 0,0-1 0 0 0,0 1 1 0 0,0-1-1 0 0,0 1 0 0 0,0 0 0 0 0,0-1 0 0 0,0 1 1 0 0,0-1-1 0 0,0 1 0 0 0,-1-1 0 0 0,1 1 0 0 0,0 0 1 0 0,0-1-1 0 0,0 1 0 0 0,-1 0 0 0 0,1-1 0 0 0,0 1 0 0 0,0 0 1 0 0,-1-1-1 0 0,1 1 0 0 0,-1-1 0 0 0,1 0-95 0 0,0 1-2 0 0,0 0-137 0 0,0 0-610 0 0,0 0-274 0 0,15 5-5897 0 0,0 4 574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1.5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 6 11144 0 0,'-12'9'5242'0'0,"10"-7"-5150"0"0,0 0 1 0 0,0 0 0 0 0,1 0-1 0 0,-1 1 1 0 0,0-1-1 0 0,1 0 1 0 0,-1 1 0 0 0,1-1-1 0 0,0 1 1 0 0,0-1-1 0 0,0 1 1 0 0,0 0 0 0 0,0 2-1 0 0,0 4 116 0 0,1 23 368 0 0,0-32-560 0 0,0 1-1 0 0,0 0 1 0 0,0 0-1 0 0,0-1 0 0 0,0 1 1 0 0,0 0-1 0 0,1-1 1 0 0,-1 1-1 0 0,0 0 0 0 0,0-1 1 0 0,0 1-1 0 0,1 0 1 0 0,-1-1-1 0 0,0 1 0 0 0,1 0 1 0 0,-1-1-1 0 0,1 1 1 0 0,-1-1-1 0 0,1 1 1 0 0,-1 0-1 0 0,1-1 0 0 0,-1 1 1 0 0,1-1-1 0 0,-1 0 1 0 0,1 1-1 0 0,-1-1 0 0 0,1 1 1 0 0,0-1-1 0 0,-1 0 1 0 0,1 0-1 0 0,0 1 0 0 0,9 0 223 0 0,-9-1-197 0 0,0 1 1 0 0,0-1-1 0 0,0 0 0 0 0,1 0 0 0 0,-1 0 0 0 0,0 0 1 0 0,0 0-1 0 0,1 0 0 0 0,-1 0 0 0 0,0 0 1 0 0,0-1-1 0 0,1 1 0 0 0,-1 0 0 0 0,0-1 1 0 0,0 1-1 0 0,2-2 0 0 0,1 0 0 0 0,1-1 1 0 0,-1 0-1 0 0,0 0 0 0 0,0 0 0 0 0,0-1 1 0 0,0 1-1 0 0,-1-1 0 0 0,1 0 0 0 0,-1 0 1 0 0,3-5-1 0 0,-4 7-31 0 0,-1 0 1 0 0,0 0-1 0 0,0 0 0 0 0,0 0 1 0 0,0 0-1 0 0,0 0 0 0 0,0 0 1 0 0,0 0-1 0 0,-1 0 0 0 0,1 0 1 0 0,-1 0-1 0 0,0 0 0 0 0,1-1 1 0 0,-1 1-1 0 0,0 0 0 0 0,0 0 1 0 0,0 0-1 0 0,-1-1 1 0 0,1 1-1 0 0,0 0 0 0 0,-1 0 1 0 0,0 0-1 0 0,1 0 0 0 0,-1 0 1 0 0,0 0-1 0 0,-1-2 0 0 0,1 2 70 0 0,1 2 14 0 0,-26-5 35 0 0,23 5-184 0 0,0 0 1 0 0,0 0-1 0 0,0 1 1 0 0,0 0-1 0 0,0-1 0 0 0,0 1 1 0 0,0 0-1 0 0,1 1 1 0 0,-1-1-1 0 0,0 0 0 0 0,0 1 1 0 0,1-1-1 0 0,-5 4 0 0 0,-10 10-4977 0 0,17-15 4743 0 0,-15 10-6095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3.3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10 5984 0 0,'0'0'273'0'0,"0"0"-5"0"0,2-1-172 0 0,5-6 157 0 0,-5 6 1006 0 0,-2 1 434 0 0,0 0 89 0 0,0 0-198 0 0,1 2-875 0 0,9 40 39 0 0,-2 0 0 0 0,-1 0 1 0 0,-2 0-1 0 0,-2 58 0 0 0,-1-26-525 0 0,17 120-1 0 0,-17-183-276 0 0,10 54-577 0 0,-11-63-110 0 0,-1-2-968 0 0,0 0-3779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3.7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 86 7832 0 0,'0'0'356'0'0,"-4"-8"121"0"0,-6-9-218 0 0,11 16 194 0 0,-1 0-1 0 0,1 0 1 0 0,0 0 0 0 0,-1 0 0 0 0,1 0-1 0 0,0 0 1 0 0,0 0 0 0 0,0 0 0 0 0,0 0-1 0 0,0 0 1 0 0,0 1 0 0 0,0-1 0 0 0,2-1 0 0 0,-2 1-451 0 0,2-1 150 0 0,1-1 0 0 0,0 1 1 0 0,0-1-1 0 0,1 1 0 0 0,-1 1 1 0 0,0-1-1 0 0,9-2 0 0 0,36-4 99 0 0,-16 3-146 0 0,6-1-71 0 0,1 2-1 0 0,-1 1 0 0 0,1 3 1 0 0,0 1-1 0 0,41 6 0 0 0,-64-5-25 0 0,-1 1 0 0 0,1 1 0 0 0,-1 0 0 0 0,0 1-1 0 0,19 8 1 0 0,-30-11-7 0 0,0 1 0 0 0,0-1 0 0 0,0 1 0 0 0,0 0 0 0 0,-1 0-1 0 0,0 1 1 0 0,1-1 0 0 0,-1 1 0 0 0,-1 0 0 0 0,1 0 0 0 0,0 1 0 0 0,-1-1-1 0 0,0 1 1 0 0,0-1 0 0 0,0 1 0 0 0,-1 0 0 0 0,0 0 0 0 0,0 0 0 0 0,3 10-1 0 0,-4-9 1 0 0,-1-1-1 0 0,1 1 0 0 0,-1 0 0 0 0,-1 0 0 0 0,1 0 0 0 0,-1 0 0 0 0,-2 11 0 0 0,-1-4 78 0 0,0-1-1 0 0,-8 18 1 0 0,0-8 144 0 0,0-1 1 0 0,-1 0-1 0 0,-2-1 0 0 0,0 0 1 0 0,-1-1-1 0 0,-20 18 0 0 0,-2-2 531 0 0,-81 56-1 0 0,110-85-681 0 0,-1 2-13 0 0,0-1-1 0 0,0-1 0 0 0,0 0 0 0 0,-1 0 1 0 0,0-1-1 0 0,0 0 0 0 0,-18 4 0 0 0,7-3-76 0 0,14-4 56 0 0,0 0-1 0 0,0-1 0 0 0,-10 2 0 0 0,16-3-67 0 0,0 0 0 0 0,1 0 0 0 0,-1 0 0 0 0,1 0 0 0 0,-1 0 0 0 0,0-1 0 0 0,1 1 0 0 0,-1 0 0 0 0,0-1 0 0 0,1 1 0 0 0,-1-1 0 0 0,1 0 0 0 0,-1 1 0 0 0,1-1 0 0 0,-1 0 0 0 0,1 0 0 0 0,0 0 0 0 0,0 0 0 0 0,-1 0 0 0 0,1 0 0 0 0,-2-3 0 0 0,3 4-106 0 0,-1-1 0 0 0,1 0 0 0 0,-1 0 0 0 0,1 0 0 0 0,0 0 1 0 0,-1 0-1 0 0,1 0 0 0 0,0 0 0 0 0,0 0 0 0 0,0 0 0 0 0,0-1 0 0 0,-1 1 0 0 0,2 0 0 0 0,-1 0 0 0 0,0 0 0 0 0,0 0 0 0 0,0 0 0 0 0,1-2 0 0 0,7-7-6360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4.06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20 108 6448 0 0,'-2'-1'498'0'0,"-8"-2"-30"0"0,7 3 1092 0 0,3 0-1453 0 0,0 0-1 0 0,0 0 1 0 0,0 0-1 0 0,-1 0 1 0 0,1 0-1 0 0,0 0 1 0 0,0 0-1 0 0,0 0 1 0 0,0 0 0 0 0,0 0-1 0 0,0 0 1 0 0,-1 0-1 0 0,1 0 1 0 0,0 0-1 0 0,0 0 1 0 0,0 0-1 0 0,0 0 1 0 0,0 0-1 0 0,0 0 1 0 0,-1 0-1 0 0,1 0 1 0 0,0 0-1 0 0,0 0 1 0 0,0 0-1 0 0,0-1 1 0 0,0 1-1 0 0,0 0 1 0 0,0 0-1 0 0,0 0 1 0 0,-1 0-1 0 0,1 0 1 0 0,0 0-1 0 0,0 0 1 0 0,0 0-1 0 0,0-1 1 0 0,0 1-1 0 0,0 0 1 0 0,0 0-1 0 0,0 0 1 0 0,0 0-1 0 0,0 0 1 0 0,0 0-1 0 0,0-1 1 0 0,0 1-1 0 0,0 0 1 0 0,0 0 0 0 0,0 0-1 0 0,0 0 1 0 0,0 0-1 0 0,0 0 1 0 0,0-1-1 0 0,0 1 1 0 0,0 0-1 0 0,0 0 1 0 0,0 0-1 0 0,0 0 1 0 0,0 0-1 0 0,0 0 1 0 0,0 0-1 0 0,0-1 1 0 0,0 1-1 0 0,1 0 1 0 0,-1 0-1 0 0,0 0 1 0 0,0 0-1 0 0,0 0 1 0 0,0 0-1 0 0,0 0 1 0 0,0 0-1 0 0,9-5 1054 0 0,184-35-155 0 0,-150 35-887 0 0,-16 2-19 0 0,29-7 0 0 0,-27 4-31 0 0,31-2 0 0 0,6-1 18 0 0,-52 7-76 0 0,24-4-24 0 0,-35 5-61 0 0,-22-3-1680 0 0,13 8 840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4.4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37 296 10568 0 0,'-2'1'481'0'0,"-3"0"-221"0"0,-19 10 287 0 0,22-10 199 0 0,2-1 256 0 0,0 0 43 0 0,0-2-872 0 0,-1 1 1 0 0,1 0-1 0 0,-1-1 1 0 0,1 1-1 0 0,0-1 0 0 0,-1 1 1 0 0,1 0-1 0 0,0-1 1 0 0,0 1-1 0 0,0-1 1 0 0,0 1-1 0 0,0-1 0 0 0,0-1 1 0 0,1-3 47 0 0,1 0 1 0 0,-1 1-1 0 0,1-1 0 0 0,0 1 1 0 0,1 0-1 0 0,-1 0 0 0 0,6-9 1 0 0,2 1-5 0 0,15-16 0 0 0,-14 16-178 0 0,12-17-1 0 0,-11 14-3 0 0,1 0-1 0 0,1 1 1 0 0,1 0-1 0 0,-1 1 1 0 0,2 1-1 0 0,0 0 1 0 0,21-12-1 0 0,-33 23-1 0 0,0-1-1 0 0,0 1 1 0 0,0 1-1 0 0,0-1 1 0 0,0 0-1 0 0,7 0 1 0 0,-10 1-44 0 0,1 1-1 0 0,-1 0 1 0 0,1 0-1 0 0,-1 0 1 0 0,0 0 0 0 0,1 0-1 0 0,-1 0 1 0 0,1 0 0 0 0,-1 0-1 0 0,1 0 1 0 0,-1 1 0 0 0,0-1-1 0 0,1 0 1 0 0,-1 1-1 0 0,0 0 1 0 0,1-1 0 0 0,-1 1-1 0 0,0 0 1 0 0,1-1 0 0 0,-1 1-1 0 0,0 0 1 0 0,0 0-1 0 0,0 0 1 0 0,0 0 0 0 0,1 2-1 0 0,14 18-8 0 0,-6-9 67 0 0,-2 0 0 0 0,1 1 0 0 0,-2-1 0 0 0,12 25 0 0 0,-15-26-98 0 0,0 0 0 0 0,1 0 1 0 0,0-1-1 0 0,10 16 0 0 0,-13-23 60 0 0,1 0 0 0 0,-1 0 0 0 0,1 0-1 0 0,0-1 1 0 0,0 1 0 0 0,0-1 0 0 0,0 1 0 0 0,0-1 0 0 0,0 0 0 0 0,0 0-1 0 0,1-1 1 0 0,-1 1 0 0 0,1-1 0 0 0,-1 1 0 0 0,1-1 0 0 0,0 0 0 0 0,6 0-1 0 0,-3 0 28 0 0,-1-1-1 0 0,0 0 1 0 0,1-1-1 0 0,-1 1 1 0 0,0-1-1 0 0,1-1 1 0 0,-1 1 0 0 0,0-1-1 0 0,0 0 1 0 0,0-1-1 0 0,0 1 1 0 0,0-1-1 0 0,-1 0 1 0 0,1-1-1 0 0,-1 1 1 0 0,0-1-1 0 0,0 0 1 0 0,0 0-1 0 0,-1-1 1 0 0,1 1-1 0 0,3-6 1 0 0,43-48 193 0 0,-37 40-215 0 0,12-19-4 0 0,14-26-439 0 0,-39 62 45 0 0,-1 1-96 0 0,0 0-791 0 0,0 0-3233 0 0,0 0-1382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4.7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107 1 5064 0 0,'0'0'389'0'0,"-2"1"-250"0"0,-3 4 546 0 0,1-1 1 0 0,0 0 0 0 0,0 1-1 0 0,0 0 1 0 0,1 0-1 0 0,0 0 1 0 0,0 0 0 0 0,0 0-1 0 0,0 1 1 0 0,-2 8-1 0 0,-1 6 574 0 0,-6 37 0 0 0,1-3-636 0 0,1-17-89 0 0,2 0 1 0 0,1 0-1 0 0,2 1 0 0 0,1 0 0 0 0,3 64 0 0 0,2-92-440 0 0,0-1-1 0 0,1 1 1 0 0,0-1-1 0 0,0 0 0 0 0,1 1 1 0 0,0-1-1 0 0,8 16 0 0 0,-9-23-88 0 0,-1 1 1 0 0,0-1-1 0 0,1 0 0 0 0,0 0 0 0 0,-1 1 0 0 0,1-1 0 0 0,0 0 0 0 0,0-1 0 0 0,0 1 0 0 0,0 0 0 0 0,0 0 0 0 0,1-1 0 0 0,-1 0 0 0 0,0 1 0 0 0,1-1 0 0 0,-1 0 0 0 0,1 0 1 0 0,0 0-1 0 0,-1 0 0 0 0,1-1 0 0 0,0 1 0 0 0,-1-1 0 0 0,1 0 0 0 0,0 1 0 0 0,-1-1 0 0 0,1 0 0 0 0,0-1 0 0 0,0 1 0 0 0,-1 0 0 0 0,5-2 0 0 0,-4 1-112 0 0,0 0-1 0 0,0 0 0 0 0,0 0 0 0 0,-1-1 1 0 0,1 1-1 0 0,0-1 0 0 0,-1 0 0 0 0,3-2 1 0 0,0 0-337 0 0,15-9-1119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5.11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19 9216 0 0,'0'0'421'0'0,"0"0"-12"0"0,0 1-74 0 0,5 62 4610 0 0,-5-20-3658 0 0,-1-13-713 0 0,1 0 0 0 0,7 42 0 0 0,-4-42-273 0 0,3 13 13 0 0,-4-35-197 0 0,-1-1 0 0 0,0 1 0 0 0,1 8 0 0 0,-2-9 218 0 0,4-13 71 0 0,2-9-262 0 0,0-1-1 0 0,-1 0 0 0 0,0-1 0 0 0,1-17 0 0 0,-1 12-65 0 0,9-32 0 0 0,-10 44-41 0 0,1 1 0 0 0,0 0 0 0 0,0 1 0 0 0,0-1 0 0 0,1 1-1 0 0,1 0 1 0 0,-1 1 0 0 0,1-1 0 0 0,0 1 0 0 0,17-11 0 0 0,-14 11-116 0 0,0 0 0 0 0,20-8 0 0 0,-15 7 6 0 0,-11 6 72 0 0,-1 0-1 0 0,1 0 0 0 0,-1-1 0 0 0,5-5 0 0 0,-5 6-14 0 0,-1 0 0 0 0,0 0-1 0 0,1 0 1 0 0,0 0 0 0 0,-1 0-1 0 0,1 0 1 0 0,0 1 0 0 0,6-3-1 0 0,-4 2-490 0 0,0 0 0 0 0,0 0 0 0 0,9-5 0 0 0,-7 2-1189 0 0,4 0-4655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5.4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36 142 3680 0 0,'-6'2'1483'0'0,"-9"0"-3870"0"0,9-2 4880 0 0,2-1 2463 0 0,-1 1 3517 0 0,6 0-8386 0 0,0 0 1 0 0,0-1-1 0 0,0 1 0 0 0,0 0 0 0 0,-1-1 1 0 0,1 1-1 0 0,0-1 0 0 0,0 1 0 0 0,0-1 0 0 0,-1 1 1 0 0,1-1-1 0 0,1 0 0 0 0,1-2 86 0 0,14-6 33 0 0,-1 1 1 0 0,29-10-1 0 0,3-1-159 0 0,2-1-1418 0 0,1 2-1 0 0,69-16 1 0 0,-81 24-130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3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8432 0 0,'0'0'388'0'0,"0"0"-11"0"0,0 0-105 0 0,0 0 433 0 0,0 0 214 0 0,0 0 45 0 0,0 0-55 0 0,0 0-271 0 0,1 0-118 0 0,4 0-319 0 0,14 0 401 0 0,0 0-1 0 0,-1 2 0 0 0,22 3 0 0 0,-10 1-479 0 0,0-2 0 0 0,1-2 0 0 0,0 0 0 0 0,0-2 0 0 0,40-5 0 0 0,-55 4-35 0 0,-1 0 35 0 0,0-1 0 0 0,20-5 0 0 0,-33 7-113 0 0,3-1 26 0 0,0-1 0 0 0,0 1 0 0 0,0 1 0 0 0,0-1 1 0 0,0 1-1 0 0,10 0 0 0 0,4 0 53 0 0,-18 0-35 0 0,-1 2 1 0 0,0-1-81 0 0,1-1 1 0 0,-1 1-1 0 0,0 0 1 0 0,0 0-1 0 0,0 0 1 0 0,0 0 0 0 0,0-1-1 0 0,0 1 1 0 0,0 0-1 0 0,-1 0 1 0 0,1 0-1 0 0,0 0 1 0 0,0 0-1 0 0,-1-1 1 0 0,1 1-1 0 0,0 0 1 0 0,-1 0-1 0 0,0 1 1 0 0,0 0-691 0 0,0 0-5436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5.8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8752 0 0,'0'0'673'0'0,"0"0"-286"0"0,1 1 418 0 0,9 3-110 0 0,0 2 0 0 0,-1-1-1 0 0,1 1 1 0 0,-1 1 0 0 0,-1 0 0 0 0,1 0-1 0 0,-1 1 1 0 0,-1 0 0 0 0,13 15 0 0 0,0 5 321 0 0,32 57 1 0 0,-45-70-879 0 0,0 0 0 0 0,-1 0 1 0 0,-1 1-1 0 0,5 23 0 0 0,-4-4 7 0 0,3 38 0 0 0,-9-56-114 0 0,-1 0 1 0 0,-1 0-1 0 0,0-1 0 0 0,-1 1 0 0 0,-6 17 0 0 0,5-16 12 0 0,-1-2-143 0 0,0-1 1 0 0,-1 1 0 0 0,-1-1-1 0 0,-1 0 1 0 0,0 0-1 0 0,-1-1 1 0 0,0 0 0 0 0,-1-1-1 0 0,0 0 1 0 0,-20 18-1 0 0,4-9-680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6.1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40 12584 0 0,'0'0'281'0'0,"0"0"40"0"0,0 0 23 0 0,0 0-34 0 0,0 0-133 0 0,0 0 192 0 0,0 0 102 0 0,3 1 17 0 0,5 1-249 0 0,0 0 1 0 0,0-1-1 0 0,0 0 1 0 0,0-1-1 0 0,1 0 0 0 0,-1 0 1 0 0,0-1-1 0 0,16-3 1 0 0,28-1 395 0 0,49-5 39 0 0,-72 10-667 0 0,0-1 0 0 0,0-1 0 0 0,57-13 0 0 0,-43 8-251 0 0,-40 6 60 0 0,-3 1 6 0 0,0 0-66 0 0,0 0-286 0 0,0 0-129 0 0,0 0-21 0 0,0 0-28 0 0,0 0-90 0 0,0 0-40 0 0,0 0-8 0 0,0 0-2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6.4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30 15000 0 0,'-22'8'1144'0'0,"20"-7"-783"0"0,2-1-173 0 0,2 0 136 0 0,63-3 841 0 0,73-13 0 0 0,-69 7-833 0 0,-52 7-240 0 0,15-2-11 0 0,0 1 1 0 0,56 2-1 0 0,-66 2-364 0 0,17 2-76 0 0,-15 2-5386 0 0,-23-4-123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7.5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0 468 10824 0 0,'2'1'496'0'0,"11"11"90"0"0,-9-10-573 0 0,-1 1 0 0 0,1 1 1 0 0,-1-1-1 0 0,0 0 1 0 0,0 1-1 0 0,3 4 1 0 0,-2-2 158 0 0,1-1 1 0 0,-1 1 0 0 0,1-1 0 0 0,0 0-1 0 0,1-1 1 0 0,-1 1 0 0 0,1-1 0 0 0,0 0-1 0 0,0 0 1 0 0,7 2 0 0 0,-8-3-27 0 0,0-1 0 0 0,1 1 0 0 0,0-1 0 0 0,-1-1 0 0 0,1 1 1 0 0,0-1-1 0 0,0 0 0 0 0,0-1 0 0 0,0 1 0 0 0,0-1 0 0 0,0 0 0 0 0,7-1 1 0 0,6-4 40 0 0,-1 0 0 0 0,0-2 1 0 0,0 1-1 0 0,-1-2 0 0 0,0-1 1 0 0,0 0-1 0 0,-1-1 1 0 0,0 0-1 0 0,-1-2 0 0 0,0 0 1 0 0,-1 0-1 0 0,14-16 0 0 0,-21 19-188 0 0,0 0 0 0 0,-1 0 0 0 0,0-1-1 0 0,-1 1 1 0 0,0-1 0 0 0,0-1 0 0 0,-1 1-1 0 0,0-1 1 0 0,-1 0 0 0 0,3-19 0 0 0,-3 12-31 0 0,-1 0 0 0 0,-1-1 0 0 0,-1 0 1 0 0,-1 1-1 0 0,-5-33 0 0 0,4 40 32 0 0,-1 0 0 0 0,0 0 0 0 0,0 1 0 0 0,-1-1 0 0 0,-1 1 0 0 0,0 0 0 0 0,0 0 0 0 0,-1 0 0 0 0,-13-16 0 0 0,15 21 0 0 0,0 1 0 0 0,0 0 0 0 0,0 0 0 0 0,0 0 0 0 0,-1 1 0 0 0,1-1 0 0 0,-1 1 0 0 0,0 0 0 0 0,0 0 0 0 0,0 1 0 0 0,-1-1 0 0 0,1 1 0 0 0,0 1 0 0 0,-1-1 0 0 0,1 1 0 0 0,-1-1 0 0 0,0 2 0 0 0,0-1 0 0 0,1 1 0 0 0,-1-1 0 0 0,-7 2 0 0 0,9 0 11 0 0,1 0 0 0 0,-1 0-1 0 0,1 0 1 0 0,-1 0 0 0 0,1 1-1 0 0,0-1 1 0 0,-1 1-1 0 0,1 0 1 0 0,-5 3 0 0 0,-25 25 110 0 0,24-21-122 0 0,0 1 16 0 0,1-1-1 0 0,0 2 1 0 0,0-1-1 0 0,1 1 0 0 0,1 0 1 0 0,0 0-1 0 0,0 1 1 0 0,-7 23-1 0 0,6-11 30 0 0,1 0 0 0 0,1 0 0 0 0,-3 43-1 0 0,7-43 23 0 0,4 29 0 0 0,-1 4 22 0 0,4 74-4 0 0,-6-99 141 0 0,2 1 0 0 0,1-1 0 0 0,2 1 0 0 0,15 54-1 0 0,-10-45-245 0 0,-9-39-90 0 0,-1-3-38 0 0,0 0-10 0 0,0 0-125 0 0,0 0-521 0 0,0 0-231 0 0,0 0-47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8.1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6 187 3680 0 0,'0'0'284'0'0,"0"0"141"0"0,0 0 1288 0 0,0 0 582 0 0,0 0 117 0 0,-5-10 1593 0 0,5 8-3931 0 0,0 1 0 0 0,0 0 0 0 0,1 0 0 0 0,-1 0 0 0 0,0 0 0 0 0,1 0 0 0 0,-1 0 0 0 0,1 0 0 0 0,-1 0 0 0 0,1 0 0 0 0,0 0 0 0 0,-1 0-1 0 0,1 0 1 0 0,0 1 0 0 0,0-1 0 0 0,1-1 0 0 0,9-12 221 0 0,-6 6-237 0 0,0 1 0 0 0,1-1 0 0 0,1 1 0 0 0,-1 0 0 0 0,12-10 0 0 0,-14 14-45 0 0,11-10 18 0 0,22-14-1 0 0,2-1 37 0 0,-31 23-52 0 0,-7 4-6 0 0,1 1 0 0 0,-1-1 0 0 0,0 1 0 0 0,0 0 0 0 0,0-1 1 0 0,1 1-1 0 0,-1 0 0 0 0,0 0 0 0 0,0 0 0 0 0,0 0 0 0 0,1 0 0 0 0,-1 0 0 0 0,0 1 0 0 0,0-1 0 0 0,0 0 0 0 0,1 1 0 0 0,-1-1 0 0 0,0 1 0 0 0,0-1 1 0 0,0 1-1 0 0,1 0 0 0 0,2 1 54 0 0,-1 0 0 0 0,0 0 0 0 0,0 0 0 0 0,-1 0 0 0 0,5 4-1 0 0,-3 0 31 0 0,0-1 0 0 0,0 1 0 0 0,0 0-1 0 0,3 8 1 0 0,-3-7-49 0 0,0 0 0 0 0,0-1 0 0 0,7 10 0 0 0,2 1 44 0 0,-11-13-54 0 0,1 0 1 0 0,0 0 0 0 0,0 0 0 0 0,1 0 0 0 0,4 4-1 0 0,-3-4 24 0 0,0 0-1 0 0,0-1 1 0 0,1 1 0 0 0,-1-1-1 0 0,1 0 1 0 0,0 0-1 0 0,0-1 1 0 0,0 0-1 0 0,0 0 1 0 0,1 0-1 0 0,-1-1 1 0 0,0 0-1 0 0,1 0 1 0 0,-1-1-1 0 0,1 1 1 0 0,-1-1-1 0 0,0-1 1 0 0,1 1-1 0 0,-1-1 1 0 0,9-2-1 0 0,-9 0-4 0 0,0 0 0 0 0,-1 0 0 0 0,1-1-1 0 0,-1 1 1 0 0,1-1 0 0 0,-1 0-1 0 0,0 0 1 0 0,-1-1 0 0 0,6-5-1 0 0,-4 3-24 0 0,-1 3-37 0 0,-1-1 0 0 0,0 0 0 0 0,0 0 0 0 0,0 0 0 0 0,0 0 0 0 0,-1-1 0 0 0,0 0 0 0 0,0 1 0 0 0,-1-1 0 0 0,1 0 0 0 0,2-12 0 0 0,-3 7-212 0 0,-1 10 156 0 0,-1-1 0 0 0,1 1 0 0 0,-1-1-1 0 0,1 1 1 0 0,-1-1 0 0 0,0 1 0 0 0,0-1 0 0 0,0 0-1 0 0,0 1 1 0 0,0-1 0 0 0,0 1 0 0 0,0-1-1 0 0,-1 1 1 0 0,1-1 0 0 0,0 1 0 0 0,-1-1 0 0 0,1 1-1 0 0,-2-3 1 0 0,1 3 22 0 0,-4-11-1874 0 0,5 11 803 0 0,0 1-6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8.6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19 173 12152 0 0,'0'0'554'0'0,"-2"0"-11"0"0,2 1-529 0 0,-1-1 0 0 0,0 0 1 0 0,0 1-1 0 0,0-1 0 0 0,0 1 0 0 0,0-1 1 0 0,0 1-1 0 0,1-1 0 0 0,-1 1 0 0 0,0 0 1 0 0,0-1-1 0 0,1 1 0 0 0,-1 0 0 0 0,1 0 0 0 0,-1-1 1 0 0,0 1-1 0 0,1 0 0 0 0,0 0 0 0 0,-1 0 1 0 0,1 0-1 0 0,-1 0 0 0 0,1 0 0 0 0,0 0 1 0 0,0 0-1 0 0,-1 0 0 0 0,1 0 0 0 0,0 1 1 0 0,0 0 202 0 0,-1 0 222 0 0,1-2 10 0 0,10 9 312 0 0,-7-6-687 0 0,0 0 0 0 0,0-1-1 0 0,0 1 1 0 0,1-1 0 0 0,-1 0 0 0 0,1 0-1 0 0,0-1 1 0 0,0 1 0 0 0,-1-1-1 0 0,1 1 1 0 0,0-1 0 0 0,0-1 0 0 0,0 1-1 0 0,0 0 1 0 0,0-1 0 0 0,1 0-1 0 0,5 0 1 0 0,5-2 52 0 0,0 0 0 0 0,0-1 0 0 0,20-6 0 0 0,-31 8-120 0 0,8-4-1 0 0,-1 0-1 0 0,0 0 0 0 0,1-1 0 0 0,-2-1 1 0 0,1 1-1 0 0,-1-2 0 0 0,0 0 0 0 0,-1 0 1 0 0,0 0-1 0 0,9-11 0 0 0,1-2-179 0 0,-19 20 173 0 0,1 1-1 0 0,-1-1 0 0 0,0 1 0 0 0,0-1 0 0 0,1 1 0 0 0,-1-1 0 0 0,0 1 0 0 0,0-1 0 0 0,0 1 0 0 0,0-1 1 0 0,0 1-1 0 0,1-1 0 0 0,-1 0 0 0 0,0 1 0 0 0,-1-1 0 0 0,1 1 0 0 0,0-1 0 0 0,0 1 0 0 0,0-1 0 0 0,0 1 1 0 0,0-1-1 0 0,0 1 0 0 0,-1-1 0 0 0,1 1 0 0 0,0-1 0 0 0,0 1 0 0 0,-1-1 0 0 0,0 0 0 0 0,-1-4-1 0 0,0-9 4 0 0,2 12 0 0 0,-1-1 0 0 0,1 0 0 0 0,-1 0 0 0 0,0 0 0 0 0,1 1 0 0 0,-1-1 0 0 0,-2-4 0 0 0,0 3 15 0 0,1 1 0 0 0,0-1 0 0 0,-1 1-1 0 0,0 0 1 0 0,0 0 0 0 0,0 0-1 0 0,0 0 1 0 0,0 0 0 0 0,-1 1-1 0 0,1-1 1 0 0,-1 1 0 0 0,1 0 0 0 0,-1 0-1 0 0,0 0 1 0 0,0 0 0 0 0,0 1-1 0 0,0 0 1 0 0,0 0 0 0 0,-1 0-1 0 0,1 0 1 0 0,0 1 0 0 0,-7-1-1 0 0,5 1 47 0 0,0 1 0 0 0,1-1-1 0 0,-1 1 1 0 0,1 0-1 0 0,-1 1 1 0 0,1-1 0 0 0,0 1-1 0 0,-1 0 1 0 0,1 0-1 0 0,0 1 1 0 0,0-1-1 0 0,1 1 1 0 0,-1 1 0 0 0,0-1-1 0 0,1 0 1 0 0,-7 8-1 0 0,1 1 71 0 0,1 1-1 0 0,1 0 0 0 0,0 0 1 0 0,0 1-1 0 0,-10 29 0 0 0,14-32-68 0 0,0-4-28 0 0,2 0-1 0 0,-1 1 0 0 0,1-1 0 0 0,0 1 1 0 0,0-1-1 0 0,1 1 0 0 0,0 0 0 0 0,0-1 1 0 0,1 1-1 0 0,0 0 0 0 0,0 0 0 0 0,1 0 1 0 0,0-1-1 0 0,3 13 0 0 0,-1-10 6 0 0,1-1 1 0 0,0 1-1 0 0,7 12 0 0 0,-9-19-36 0 0,0 0 0 0 0,0 0 0 0 0,0 0-1 0 0,1-1 1 0 0,-1 1 0 0 0,1 0 0 0 0,0-1 0 0 0,0 0-1 0 0,0 0 1 0 0,0 0 0 0 0,0 0 0 0 0,7 3-1 0 0,-4-3-68 0 0,1 0-1 0 0,-1-1 1 0 0,1 1-1 0 0,-1-2 1 0 0,1 1-1 0 0,-1-1 1 0 0,1 1-1 0 0,0-2 1 0 0,-1 1-1 0 0,1-1 1 0 0,11-3-1 0 0,6-2-739 0 0,40-17-1 0 0,-48 17 681 0 0,54-22-801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8.9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156 3 1840 0 0,'-2'0'133'0'0,"-17"-3"269"0"0,16 3 273 0 0,0 0 0 0 0,1 0 0 0 0,-1 1 0 0 0,0-1 0 0 0,0 1 0 0 0,1-1 0 0 0,-1 1 0 0 0,0 0 1 0 0,1 0-1 0 0,-1 0 0 0 0,1 0 0 0 0,-4 3 0 0 0,-29 18 3563 0 0,32-20-4294 0 0,-1 2 233 0 0,0-1-1 0 0,0 1 1 0 0,1 0-1 0 0,-1 0 1 0 0,1 0 0 0 0,0 0-1 0 0,0 0 1 0 0,0 1 0 0 0,1 0-1 0 0,0-1 1 0 0,0 1 0 0 0,0 0-1 0 0,0 0 1 0 0,-1 7 0 0 0,-1 9 328 0 0,1 0 1 0 0,0 27 0 0 0,2-28-205 0 0,-2 10-222 0 0,2 0 1 0 0,2 0 0 0 0,5 42-1 0 0,-5-69-87 0 0,1 1-1 0 0,0 0 0 0 0,-1 0 0 0 0,1-1 0 0 0,1 1 0 0 0,-1-1 0 0 0,0 0 1 0 0,1 0-1 0 0,0 0 0 0 0,-1 0 0 0 0,1 0 0 0 0,0 0 0 0 0,1-1 0 0 0,-1 1 1 0 0,0-1-1 0 0,1 0 0 0 0,-1 0 0 0 0,1 0 0 0 0,0-1 0 0 0,0 1 0 0 0,0-1 1 0 0,-1 0-1 0 0,1 0 0 0 0,0 0 0 0 0,0 0 0 0 0,0-1 0 0 0,7 0 0 0 0,27-10-1144 0 0,-26 6 774 0 0,15-3-529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9.3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 0 8752 0 0,'0'0'673'0'0,"0"2"-437"0"0,-6 10-275 0 0,4-7 255 0 0,0-1 1 0 0,0 1 0 0 0,0-1-1 0 0,0 1 1 0 0,1 0 0 0 0,0-1-1 0 0,0 1 1 0 0,0 8 0 0 0,-1 35 1959 0 0,1-29-1898 0 0,0 0 1 0 0,2-1 0 0 0,2 23-1 0 0,-1-25 23 0 0,0 0-1 0 0,-1 1 1 0 0,-1-1-1 0 0,0 1 0 0 0,-4 23 1 0 0,3-8 450 0 0,1-27-687 0 0,0-1 0 0 0,0 1 0 0 0,0-1 0 0 0,0 1 0 0 0,-1-1 0 0 0,1 0 0 0 0,-1 1 0 0 0,-2 4-1 0 0,-1-5-47 0 0,3-3 64 0 0,0-4-45 0 0,-1 1 0 0 0,1 0 0 0 0,0-1 0 0 0,-1 1 0 0 0,1 0 0 0 0,0-1 0 0 0,0-2 0 0 0,0 4-16 0 0,-1-5 44 0 0,1-1 0 0 0,-1 0-1 0 0,1 1 1 0 0,0-1 0 0 0,0 0 0 0 0,1 1-1 0 0,0-1 1 0 0,2-12 0 0 0,1-1 18 0 0,10-31 1 0 0,-5 23-77 0 0,-4 11-7 0 0,1 0-1 0 0,10-20 0 0 0,-12 30 21 0 0,1 0 0 0 0,0 0-1 0 0,0 1 1 0 0,1-1 0 0 0,-1 1-1 0 0,1 0 1 0 0,10-9 0 0 0,-4 5 8 0 0,-9 8-4 0 0,0 0 0 0 0,0 0 0 0 0,-1 0-1 0 0,1 1 1 0 0,0-1 0 0 0,1 1 0 0 0,-1-1 0 0 0,0 1 0 0 0,0 0 0 0 0,3-1-1 0 0,27-9 316 0 0,-18 6-292 0 0,0 0 1 0 0,23-4 0 0 0,-2 3-576 0 0,-33 6 180 0 0,0-1-568 0 0,6-3-251 0 0,3-5-49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9.6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22 142 6448 0 0,'-6'-2'263'0'0,"5"2"-210"0"0,0 0 0 0 0,0 0-1 0 0,0-1 1 0 0,0 1 0 0 0,0 0-1 0 0,0-1 1 0 0,0 1 0 0 0,0-1-1 0 0,0 1 1 0 0,1-1-1 0 0,-1 1 1 0 0,0-1 0 0 0,0 0-1 0 0,-1 0 1 0 0,2 0 1843 0 0,0 1 656 0 0,0 0 127 0 0,2-1-301 0 0,127-42-53 0 0,-27 10-1794 0 0,-58 17-1120 0 0,85-17 1 0 0,-102 27-650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29.9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144 0 15232 0 0,'0'0'348'0'0,"0"0"49"0"0,0 0 19 0 0,1 2-50 0 0,26 33-253 0 0,-15-21 261 0 0,-1 1-1 0 0,-1 0 1 0 0,0 1-1 0 0,-1 0 0 0 0,7 18 1 0 0,-9-18-172 0 0,-1 0 0 0 0,-1 1 0 0 0,-1 0 0 0 0,0 0 0 0 0,-1 0 0 0 0,-1 1 0 0 0,0-1 0 0 0,-2 1 0 0 0,0-1 0 0 0,-2 19 0 0 0,-4-9-34 0 0,-1 1-1 0 0,-1-1 1 0 0,-1 0 0 0 0,-15 30-1 0 0,-59 98-61 0 0,74-141-266 0 0,-1 0-1 0 0,0 0 0 0 0,-16 15 0 0 0,-17 12-5305 0 0,8-11-1464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6912 0 0,'0'0'314'0'0,"-2"1"-6"0"0,-43 30 23 0 0,20-10 2735 0 0,15-12-2455 0 0,0-1 1 0 0,0 2 0 0 0,1-1-1 0 0,0 1 1 0 0,-9 14 0 0 0,15-18-535 0 0,0 0 1 0 0,0 1 0 0 0,1-1-1 0 0,0 1 1 0 0,0 0-1 0 0,1-1 1 0 0,0 1 0 0 0,0 0-1 0 0,0 0 1 0 0,1 0-1 0 0,0 0 1 0 0,0 0 0 0 0,1 0-1 0 0,-1-1 1 0 0,2 1-1 0 0,-1 0 1 0 0,1 0 0 0 0,0-1-1 0 0,0 1 1 0 0,1-1-1 0 0,0 1 1 0 0,0-1 0 0 0,1 0-1 0 0,7 11 1 0 0,-8-15-134 0 0,-1 0 0 0 0,1 0 0 0 0,-1 0 1 0 0,1 0-1 0 0,0 0 0 0 0,-1 0 0 0 0,1-1 0 0 0,0 0 0 0 0,0 1 1 0 0,0-1-1 0 0,0 0 0 0 0,1 0 0 0 0,-1-1 0 0 0,0 1 1 0 0,0-1-1 0 0,0 1 0 0 0,1-1 0 0 0,-1 0 0 0 0,0 0 0 0 0,0 0 1 0 0,6-2-1 0 0,7-6-5433 0 0</inkml:trace>
  <inkml:trace contextRef="#ctx0" brushRef="#br0" timeOffset="1">162 146 11544 0 0,'0'0'529'0'0,"0"0"-12"0"0,0 0-211 0 0,0 0 323 0 0,0 0 184 0 0,2 0 34 0 0,19-3 406 0 0,0 0 0 0 0,32-9 1 0 0,-17-1-1705 0 0,4-1-17 0 0,-21 10 241 0 0,-1-1 1 0 0,0-1-1 0 0,-1-1 0 0 0,1 0 1 0 0,30-19-1 0 0,-33 17-1469 0 0,2 5-3802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3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5984 0 0,'0'0'536'0'0,"0"0"-432"0"0,0 0-104 0 0,0 0 0 0 0,0 0 760 0 0,0 0 128 0 0,0 0 24 0 0,0 0 8 0 0,0 0-696 0 0,0 0-128 0 0,0 0-32 0 0,0 9-64 0 0,0-9-296 0 0,0 0-120 0 0,0 0-16 0 0,0 0-8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1.1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34 267 6448 0 0,'-1'0'297'0'0,"-5"2"-61"0"0,5-2-208 0 0,0 1 1 0 0,-1 0-1 0 0,1-1 0 0 0,0 1 1 0 0,-1-1-1 0 0,1 0 1 0 0,-1 1-1 0 0,1-1 0 0 0,0 0 1 0 0,-1 0-1 0 0,1 0 1 0 0,-1 0-1 0 0,-1 0 0 0 0,1 0 1188 0 0,2 0 416 0 0,11-9 1663 0 0,3-1-2748 0 0,1 1 0 0 0,0 1 0 0 0,0 1 0 0 0,0 0 0 0 0,1 0 0 0 0,0 2 0 0 0,26-6 0 0 0,81-22-479 0 0,-57 16-70 0 0,73-31 0 0 0,-95 32-44 0 0,-14 4 43 0 0,46-27 0 0 0,-10 4-87 0 0,-66 36 88 0 0,0-1 0 0 0,0 0 0 0 0,1 0 0 0 0,-1 1 0 0 0,0-1 0 0 0,0 0-1 0 0,0 0 1 0 0,0 1 0 0 0,0-1 0 0 0,0 0 0 0 0,0 1 0 0 0,0-1 0 0 0,0 0-1 0 0,0 0 1 0 0,0 1 0 0 0,0-1 0 0 0,0 0 0 0 0,0 1 0 0 0,0-1 0 0 0,0 0-1 0 0,0 0 1 0 0,0 1 0 0 0,0-1 0 0 0,0 0 0 0 0,-1 0 0 0 0,1 1 0 0 0,0-1-1 0 0,-10 9 49 0 0,-5 6 76 0 0,7-2-73 0 0,-1 1-42 0 0,1 0-1 0 0,0 1 0 0 0,1 0 0 0 0,-9 27 0 0 0,-31 114-6 0 0,24-81 0 0 0,14-45 93 0 0,-1 1 0 0 0,-1-2 0 0 0,-2 1 0 0 0,-30 49-1 0 0,39-73 33 0 0,0 0-1 0 0,0-1 0 0 0,0 1 0 0 0,-1-1 0 0 0,0 0 0 0 0,-11 9 0 0 0,15-13-74 0 0,-1 0 0 0 0,0 0 0 0 0,0 0 0 0 0,0 0 0 0 0,0 0-1 0 0,0-1 1 0 0,0 1 0 0 0,0-1 0 0 0,-1 1 0 0 0,1-1 0 0 0,0 0 0 0 0,0 0 0 0 0,0 0 0 0 0,0 0 0 0 0,0 0-1 0 0,-1 0 1 0 0,1 0 0 0 0,0-1 0 0 0,0 1 0 0 0,0-1 0 0 0,0 0 0 0 0,0 0 0 0 0,0 1 0 0 0,0-1 0 0 0,0-1-1 0 0,-2-1 1 0 0,-56-40 790 0 0,39 29-758 0 0,0-1-1 0 0,1 0 0 0 0,1-1 0 0 0,1-2 0 0 0,0 1 0 0 0,1-2 1 0 0,1-1-1 0 0,-18-28 0 0 0,23 33-63 0 0,-1 1 0 0 0,-19-18 0 0 0,-1-1-19 0 0,-8-4-73 0 0,40 36 18 0 0,0 1-168 0 0,1 1-615 0 0,18 8-2474 0 0,0-2-3276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1.5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164 56 6448 0 0,'-1'0'95'0'0,"1"-1"0"0"0,-1 0-1 0 0,0 1 1 0 0,0-1 0 0 0,0 1 0 0 0,0-1 0 0 0,0 1 0 0 0,0 0 0 0 0,0-1 0 0 0,0 1-1 0 0,0 0 1 0 0,0 0 0 0 0,0-1 0 0 0,0 1 0 0 0,0 0 0 0 0,0 0 0 0 0,0 0 0 0 0,0 0-1 0 0,0 1 1 0 0,0-1 0 0 0,-2 0 0 0 0,-25 11 4452 0 0,7-3-2391 0 0,19-7-2000 0 0,1-1-1 0 0,-1 1 1 0 0,1 0-1 0 0,-1 0 1 0 0,0 0-1 0 0,1 0 1 0 0,0 0-1 0 0,-1 0 1 0 0,1 0-1 0 0,0 1 1 0 0,-1-1-1 0 0,1 0 1 0 0,0 1-1 0 0,0-1 1 0 0,-1 3-1 0 0,1-2 362 0 0,6 10 1194 0 0,1-4-1639 0 0,-4-7-63 0 0,-1 0-1 0 0,1-1 0 0 0,-1 0 1 0 0,1 1-1 0 0,-1-1 1 0 0,1 0-1 0 0,0 0 1 0 0,-1 0-1 0 0,1 0 0 0 0,-1 0 1 0 0,1 0-1 0 0,-1 0 1 0 0,1-1-1 0 0,0 1 1 0 0,-1 0-1 0 0,1-1 1 0 0,-1 1-1 0 0,1-1 0 0 0,-1 0 1 0 0,2 0-1 0 0,30-19 156 0 0,-31 18-140 0 0,1 0-4 0 0,-1 0 1 0 0,1 0-1 0 0,-1 0 0 0 0,0-1 0 0 0,0 1 0 0 0,0-1 0 0 0,0 1 0 0 0,0-1 0 0 0,0 0 0 0 0,-1 0 0 0 0,1 0 0 0 0,1-5 0 0 0,-3 6-19 0 0,1 1 0 0 0,-1 0 0 0 0,1-1 0 0 0,-1 1 0 0 0,0-1 0 0 0,0 1 0 0 0,0-1 0 0 0,0 1 0 0 0,0-1 0 0 0,0 1 0 0 0,0-1 0 0 0,0 1 0 0 0,-1 0-1 0 0,1-1 1 0 0,0 1 0 0 0,-1-1 0 0 0,0 1 0 0 0,1 0 0 0 0,-1-1 0 0 0,0 1 0 0 0,1 0 0 0 0,-1 0 0 0 0,0-1 0 0 0,0 1 0 0 0,0 0 0 0 0,0 0 0 0 0,0 0-1 0 0,-2-1 1 0 0,0 1 0 0 0,0-1-1 0 0,0 1 0 0 0,0 0 0 0 0,0 0 0 0 0,0 0 0 0 0,0 0 0 0 0,-1 0 1 0 0,1 1-1 0 0,0-1 0 0 0,-1 1 0 0 0,1 0 0 0 0,0 0 0 0 0,0 1 1 0 0,-5 0-1 0 0,-3 1-8 0 0,0 0 1 0 0,0 1 0 0 0,-10 4 0 0 0,17-6-28 0 0,1 1 0 0 0,0 0 0 0 0,-1 0 0 0 0,1 1 0 0 0,0-1 0 0 0,-5 5-1 0 0,-5 4-1481 0 0,-4-1-5261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4.9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11 200 12696 0 0,'0'0'580'0'0,"-1"-1"-11"0"0,-4-3-365 0 0,1-5-97 0 0,4-26 1474 0 0,0 32-1435 0 0,0-1 1 0 0,0 0-1 0 0,0 1 0 0 0,1-1 1 0 0,0 1-1 0 0,0-1 0 0 0,0 1 1 0 0,0-1-1 0 0,3-5 0 0 0,1-4 181 0 0,-4 9-266 0 0,0 1-1 0 0,1-1 1 0 0,-1 1-1 0 0,1 0 0 0 0,0-1 1 0 0,0 1-1 0 0,0 0 0 0 0,0 0 1 0 0,1 0-1 0 0,-1 1 0 0 0,1-1 1 0 0,0 0-1 0 0,4-3 0 0 0,3 1-26 0 0,-1-1 0 0 0,1 1 0 0 0,12-5 0 0 0,0 1 9 0 0,-17 6-43 0 0,0 1 0 0 0,0 0 0 0 0,0 0 0 0 0,0 1 0 0 0,0 0 0 0 0,1 0 0 0 0,-1 0 0 0 0,0 0 0 0 0,1 1 0 0 0,-1 0 0 0 0,1 0 0 0 0,-1 0 0 0 0,0 1 0 0 0,1-1 0 0 0,-1 2 0 0 0,0-1 0 0 0,10 4 0 0 0,-7-2 0 0 0,1 0 0 0 0,-1 1 0 0 0,0 0 0 0 0,0 1 0 0 0,0 0 0 0 0,8 6 0 0 0,-3 0 71 0 0,0-1 0 0 0,1 0-1 0 0,24 13 1 0 0,-32-21-20 0 0,-1 0 0 0 0,1 1-1 0 0,-1-2 1 0 0,1 1 0 0 0,0-1 0 0 0,0 0-1 0 0,0 0 1 0 0,0 0 0 0 0,0-1 0 0 0,0 0-1 0 0,0 0 1 0 0,0-1 0 0 0,9-1 0 0 0,-6 0 39 0 0,-1 0 1 0 0,1-1 0 0 0,-1 0-1 0 0,0 0 1 0 0,0 0 0 0 0,0-1-1 0 0,0 0 1 0 0,0-1 0 0 0,-1 0-1 0 0,9-7 1 0 0,-7 5-55 0 0,-7 6-22 0 0,1-1 1 0 0,-1 0 0 0 0,0 0 0 0 0,0 0 0 0 0,0 0 0 0 0,0 0 0 0 0,0 0 0 0 0,2-3-1 0 0,7-8-139 0 0,-9 12 73 0 0,0 1-163 0 0,-2-1 22 0 0,0 1 1 0 0,0 0-1 0 0,1 0 0 0 0,-1 0 0 0 0,0 0 0 0 0,0 0 0 0 0,0 0 0 0 0,1 0 0 0 0,-1 0 0 0 0,0-1 0 0 0,0 1 0 0 0,0 0 0 0 0,1 0 0 0 0,-1 0 0 0 0,0 0 1 0 0,0-1-1 0 0,0 1 0 0 0,0 0 0 0 0,0 0 0 0 0,1 0 0 0 0,-1-1 0 0 0,0 1 0 0 0,0 0 0 0 0,0 0 0 0 0,0-1 0 0 0,0 1 0 0 0,0 0 0 0 0,0 0 0 0 0,0-1 1 0 0,1-10-6060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3.7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48 0 3224 0 0,'-11'9'4097'0'0,"-1"8"56"0"0,11-13-3869 0 0,-1-1 0 0 0,1 1 1 0 0,1 0-1 0 0,-1 0 0 0 0,0 6 0 0 0,0-1 134 0 0,-16 331 3020 0 0,17-298-3005 0 0,5 118 626 0 0,-6-127-879 0 0,1-16-157 0 0,1-15-318 0 0,0-8-329 0 0,9-26-2006 0 0,-5 15-2967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4.1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32 271 8752 0 0,'-3'-3'337'0'0,"-1"-1"0"0"0,1 0 1 0 0,-1 0-1 0 0,1 0 0 0 0,1 0 1 0 0,-1-1-1 0 0,-2-4 0 0 0,4 7-147 0 0,0 0 0 0 0,1-1 0 0 0,-1 1-1 0 0,1 0 1 0 0,-1 0 0 0 0,1 0-1 0 0,0-1 1 0 0,0 1 0 0 0,0 0 0 0 0,0 0-1 0 0,0 0 1 0 0,1-1 0 0 0,-1 1 0 0 0,1 0-1 0 0,-1 0 1 0 0,1 0 0 0 0,0 0-1 0 0,0 0 1 0 0,1-4 0 0 0,4-2-4 0 0,-1 0 1 0 0,1 0-1 0 0,0 1 1 0 0,1 0-1 0 0,-1 0 0 0 0,1 0 1 0 0,12-7-1 0 0,59-35 127 0 0,-62 40-253 0 0,9-5-13 0 0,36-15-1 0 0,-50 25-44 0 0,0 0 0 0 0,-1 1 0 0 0,1 0 0 0 0,1 1 0 0 0,-1 0 0 0 0,15 0-1 0 0,-24 2-1 0 0,1 0 0 0 0,-1 0-1 0 0,0 0 1 0 0,0 1-1 0 0,0-1 1 0 0,0 0-1 0 0,0 1 1 0 0,0 0-1 0 0,0-1 1 0 0,0 1-1 0 0,-1 0 1 0 0,1 0-1 0 0,0 0 1 0 0,0 0 0 0 0,-1 0-1 0 0,1 0 1 0 0,0 1-1 0 0,-1-1 1 0 0,1 1-1 0 0,-1-1 1 0 0,0 1-1 0 0,1-1 1 0 0,0 3-1 0 0,-1-2-7 0 0,0 0-1 0 0,0 1 0 0 0,0-1 1 0 0,-1 0-1 0 0,1 1 0 0 0,-1-1 1 0 0,1 1-1 0 0,-1-1 0 0 0,0 0 1 0 0,0 1-1 0 0,0-1 0 0 0,0 1 1 0 0,0-1-1 0 0,-1 1 0 0 0,1-1 1 0 0,-1 0-1 0 0,0 1 0 0 0,-1 3 0 0 0,-6 12-51 0 0,-2 7 9 0 0,-1-1 0 0 0,-24 40 0 0 0,12-33 59 0 0,0-1 0 0 0,-2-1 0 0 0,-1-1 0 0 0,-2-1 0 0 0,0-1 0 0 0,-43 28 0 0 0,51-44 263 0 0,18-9-9 0 0,2-1 2 0 0,0 0-21 0 0,0 0-90 0 0,2-2-38 0 0,8-5-25 0 0,1-3-67 0 0,0 0 0 0 0,1 1 0 0 0,0 0 0 0 0,0 1 0 0 0,1 1 0 0 0,0 0 0 0 0,19-7-1 0 0,-24 12-22 0 0,17-6 0 0 0,0 1 0 0 0,1 1 0 0 0,0 1 0 0 0,37-3 0 0 0,-57 8-3 0 0,1 0 0 0 0,-1 1 0 0 0,0-1 0 0 0,0 1-1 0 0,0 0 1 0 0,0 1 0 0 0,0-1 0 0 0,0 1 0 0 0,0 0-1 0 0,-1 1 1 0 0,1-1 0 0 0,-1 1 0 0 0,1 1 0 0 0,-1-1-1 0 0,0 1 1 0 0,0-1 0 0 0,-1 1 0 0 0,1 1 0 0 0,5 6-1 0 0,-9-9 4 0 0,1 0 0 0 0,-1 1 0 0 0,0-1 0 0 0,0 1 0 0 0,0 0 0 0 0,0-1 0 0 0,-1 1 0 0 0,1 0 0 0 0,-1-1 0 0 0,0 1 0 0 0,0 0 0 0 0,1 0 0 0 0,-2-1 0 0 0,1 1 0 0 0,0 0 0 0 0,-1 0 0 0 0,1-1 0 0 0,-1 1 0 0 0,0-1 0 0 0,0 1 0 0 0,-1 4 0 0 0,-4 6 17 0 0,0 1 1 0 0,-13 19-1 0 0,18-33-15 0 0,-17 27 135 0 0,-2 0 0 0 0,-1-2 1 0 0,-1 0-1 0 0,-1-2 0 0 0,-1 0 1 0 0,-42 29-1 0 0,56-44-107 0 0,-1-2 1 0 0,0 0-1 0 0,0 0 1 0 0,0-1-1 0 0,-1 0 0 0 0,0-1 1 0 0,0 0-1 0 0,-15 2 0 0 0,23-5-115 0 0,0 0-1 0 0,-1-1 0 0 0,1 1 0 0 0,-1-1 0 0 0,1 0 0 0 0,-1 0 1 0 0,1 0-1 0 0,-1-1 0 0 0,1 0 0 0 0,0 1 0 0 0,-1-1 0 0 0,1-1 1 0 0,0 1-1 0 0,0-1 0 0 0,0 0 0 0 0,0 0 0 0 0,0 0 0 0 0,0 0 1 0 0,0-1-1 0 0,1 1 0 0 0,-1-1 0 0 0,1 0 0 0 0,-4-4 0 0 0,-8-11-1030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4.50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1 140 4144 0 0,'0'0'319'0'0,"0"0"169"0"0,0 0 1491 0 0,0 0 680 0 0,0 0 130 0 0,0 0-298 0 0,0 0-1354 0 0,7-3-172 0 0,99-20 27 0 0,41-6-756 0 0,-32 6-111 0 0,14-3-10 0 0,-60 13-85 0 0,-28 4-12 0 0,-33 7-91 0 0,1 0 0 0 0,-1 0 0 0 0,8-5 0 0 0,-14 7-311 0 0,-2 0-109 0 0,0 0-19 0 0,0 0-128 0 0,0 0 525 0 0,0 1 0 0 0,0-1 1 0 0,-1 1-1 0 0,1-1 0 0 0,0 0 0 0 0,0 1 0 0 0,-1-1 0 0 0,1 1 0 0 0,0-1 1 0 0,-1 0-1 0 0,1 1 0 0 0,0-1 0 0 0,-1 0 0 0 0,1 1 0 0 0,-1-1 0 0 0,1 0 1 0 0,-1 1-1 0 0,-6 4-1770 0 0,-10 9 455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5.2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112 1 10592 0 0,'0'0'818'0'0,"-1"2"-532"0"0,-18 37 270 0 0,-6 14 1344 0 0,22-47-1709 0 0,-6 18 676 0 0,-10 43 0 0 0,10-29-342 0 0,1-4 93 0 0,1 0 0 0 0,-3 45-1 0 0,9-61-427 0 0,1 0-1 0 0,0 0 0 0 0,2 0 0 0 0,3 19 1 0 0,-4-32-172 0 0,0 0 1 0 0,0 1 0 0 0,1-1 0 0 0,0 0 0 0 0,0 0 0 0 0,0 0-1 0 0,1 0 1 0 0,0-1 0 0 0,-1 1 0 0 0,2-1 0 0 0,-1 1 0 0 0,0-1-1 0 0,1 0 1 0 0,0 0 0 0 0,0-1 0 0 0,0 1 0 0 0,0-1 0 0 0,7 4-1 0 0,-9-6-24 0 0,0 0-1 0 0,1-1 0 0 0,-1 1 0 0 0,0-1 0 0 0,1 1 1 0 0,-1-1-1 0 0,0 0 0 0 0,1 0 0 0 0,-1 0 0 0 0,0 0 1 0 0,1 0-1 0 0,-1 0 0 0 0,1-1 0 0 0,-1 1 0 0 0,0-1 1 0 0,0 0-1 0 0,3-1 0 0 0,4-1-585 0 0,0-1 0 0 0,14-10 0 0 0,2-4-5837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5.56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10 2760 0 0,'0'0'596'0'0,"0"2"1463"0"0,-4 61 7116 0 0,1-43-8591 0 0,1 0 0 0 0,3 37 0 0 0,12 97 1049 0 0,-12-107-1177 0 0,-1-45-360 0 0,0-2 0 0 0,0 0 0 0 0,0 0 0 0 0,1-1 0 0 0,2-1-51 0 0,-1-1 0 0 0,0 1 0 0 0,0-1 0 0 0,0 0-1 0 0,-1 0 1 0 0,1 0 0 0 0,-1 0 0 0 0,1 0-1 0 0,-1 0 1 0 0,0 0 0 0 0,1-4 0 0 0,8-44 386 0 0,-6 29-397 0 0,1-22 18 0 0,-4 33-52 0 0,0 0 1 0 0,1 1-1 0 0,4-18 0 0 0,24-53 87 0 0,-29 80-81 0 0,-1-1 9 0 0,1 0-1 0 0,-1 0 0 0 0,1 0 1 0 0,0 0-1 0 0,0 0 1 0 0,0 1-1 0 0,2-4 1 0 0,-1 2-2 0 0,0 1 0 0 0,1 0 1 0 0,-1 0-1 0 0,1 0 0 0 0,-1 1 0 0 0,1-1 1 0 0,0 0-1 0 0,4-1 0 0 0,-2 1-4 0 0,1 1-1 0 0,0 0 0 0 0,-1 0 0 0 0,1 0 1 0 0,0 0-1 0 0,-1 1 0 0 0,7 0 0 0 0,18-2 44 0 0,61-16-492 0 0,-73 11-609 0 0,-14 5 60 0 0,5-2-5506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5.9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 88 13448 0 0,'0'0'613'0'0,"0"0"-10"0"0,-2 0-387 0 0,-6 0-74 0 0,6 0 472 0 0,2 0 200 0 0,0 0 33 0 0,3 0-54 0 0,18-2-468 0 0,1 0 0 0 0,-1-2 0 0 0,0 0 0 0 0,0-1 0 0 0,0-1 0 0 0,35-16 0 0 0,-2 5-125 0 0,-3 1-6063 0 0,-25 7-455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6.2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72 1 1840 0 0,'0'0'587'0'0,"0"0"1790"0"0,0 0 780 0 0,0 0 156 0 0,0 0-370 0 0,2 1-1672 0 0,7 6-757 0 0,-1-1 1 0 0,16 7-1 0 0,-14-8-295 0 0,0 1 0 0 0,-1-1-1 0 0,11 10 1 0 0,-14-10-173 0 0,11 9 53 0 0,-1 1 0 0 0,21 26 0 0 0,-33-37-91 0 0,-1 1 0 0 0,0-1-1 0 0,0 1 1 0 0,0-1 0 0 0,-1 1 0 0 0,0 0 0 0 0,1 0 0 0 0,-2 0 0 0 0,1 1 0 0 0,-1-1 0 0 0,1 0 0 0 0,-1 1 0 0 0,-1-1 0 0 0,1 1 0 0 0,-1 8-1 0 0,-5 9 89 0 0,0 1-1 0 0,-1-1 1 0 0,-20 45-1 0 0,19-48 75 0 0,-2-1 78 0 0,0 0 0 0 0,0 0-1 0 0,-22 30 1 0 0,-46 45-63 0 0,69-85-258 0 0,-1 0 0 0 0,0-1-1 0 0,-12 9 1 0 0,-2-3-5204 0 0,7-9-976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3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3224 0 0,'-1'1'240'0'0,"-18"36"2680"0"0,18-34-2540 0 0,1-1 0 0 0,-1 1 0 0 0,0-1 0 0 0,0 1 1 0 0,1 0-1 0 0,0-1 0 0 0,-1 1 0 0 0,1 0 0 0 0,0-1 0 0 0,1 5 1 0 0,-1-3-65 0 0,0-4-292 0 0,0 0-1 0 0,0 0 1 0 0,0 1-1 0 0,0-1 1 0 0,0 0-1 0 0,0 0 1 0 0,0 1-1 0 0,0-1 0 0 0,0 0 1 0 0,0 0-1 0 0,0 0 1 0 0,0 1-1 0 0,0-1 1 0 0,0 0-1 0 0,0 0 1 0 0,0 0-1 0 0,0 1 1 0 0,0-1-1 0 0,-1 0 0 0 0,1 0 1 0 0,0 0-1 0 0,0 1 1 0 0,0-1-1 0 0,0 0 1 0 0,0 0-1 0 0,0 0 1 0 0,-1 0-1 0 0,1 0 1 0 0,0 1-1 0 0,0-1 0 0 0,0 0 1 0 0,-1 0-1 0 0,1 0 1 0 0,0 0 9 0 0,0 0 0 0 0,-1 0 0 0 0,1 1 0 0 0,0-1 1 0 0,0 0-1 0 0,0 0 0 0 0,-1 0 0 0 0,1 0 0 0 0,0 0 0 0 0,0 0 0 0 0,0 1 0 0 0,0-1 1 0 0,0 0-1 0 0,0 0 0 0 0,-1 0 0 0 0,1 1 0 0 0,0-1 0 0 0,0 0 0 0 0,0 0 0 0 0,0 0 1 0 0,0 1-1 0 0,0-1 0 0 0,0 0 0 0 0,0 0 0 0 0,0 0 0 0 0,0 1 0 0 0,0-1 0 0 0,0 0 1 0 0,0 0-1 0 0,0 0 0 0 0,0 1 0 0 0,0-1 0 0 0,0 0 0 0 0,0 13 1113 0 0,10-14-1346 0 0,-5-4-256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6.6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50 13792 0 0,'0'0'629'0'0,"-1"-1"-12"0"0,-1-2-323 0 0,1 3 86 0 0,1 0 78 0 0,0 0 19 0 0,20 0 27 0 0,1-1-1 0 0,24-4 0 0 0,72-8-13 0 0,-43 4-340 0 0,25-4-192 0 0,-86 11-583 0 0,-1 0 0 0 0,23 2-1 0 0,-30 0-213 0 0,-3 0-1320 0 0,-2 0-3074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6.9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91 14336 0 0,'0'0'661'0'0,"2"-1"-17"0"0,47-20 119 0 0,-36 17-234 0 0,0-1 0 0 0,15-2 1 0 0,-1 1-141 0 0,0-1-97 0 0,35-4 0 0 0,-1 1-274 0 0,-43 7-18 0 0,1 0 0 0 0,23 0 0 0 0,-36 3-220 0 0,-1-1-1 0 0,0 0 1 0 0,10-2-1 0 0,11-1-1720 0 0,-16 4 917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7.28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22 312 11520 0 0,'0'0'528'0'0,"-2"2"-16"0"0,0 0-421 0 0,-1 1-30 0 0,-5 13-5 0 0,7-13 11 0 0,-1 0 1 0 0,1 0-1 0 0,0 0 1 0 0,1 0-1 0 0,-1 0 1 0 0,1 1-1 0 0,-1-1 1 0 0,1 0 0 0 0,0 0-1 0 0,0 0 1 0 0,0 0-1 0 0,1 0 1 0 0,-1 1-1 0 0,1-1 1 0 0,0 0-1 0 0,-1 0 1 0 0,3 3 0 0 0,1 9 684 0 0,-4-14-726 0 0,0 0 0 0 0,0 0 0 0 0,1 0 0 0 0,-1 0 0 0 0,0 0 0 0 0,0 0 0 0 0,1 0 0 0 0,-1 0 0 0 0,1 0 0 0 0,-1 0 0 0 0,1 0 0 0 0,-1 0 0 0 0,1-1 0 0 0,0 1 0 0 0,1 1 0 0 0,1 2 76 0 0,1-1 1 0 0,0 1 0 0 0,0-1 0 0 0,0 0 0 0 0,1-1 0 0 0,-1 1 0 0 0,1-1 0 0 0,-1 1 0 0 0,1-1 0 0 0,0-1 0 0 0,0 1 0 0 0,0-1 0 0 0,8 2-1 0 0,-3-2 34 0 0,0-1 0 0 0,0 1 0 0 0,-1-2 0 0 0,1 1 0 0 0,0-1 0 0 0,14-4-1 0 0,-14 2-75 0 0,1 0-1 0 0,0-1 1 0 0,-1-1-1 0 0,0 1 1 0 0,0-2-1 0 0,-1 1 0 0 0,1-2 1 0 0,-1 1-1 0 0,0-1 1 0 0,-1 0-1 0 0,0-1 1 0 0,0 0-1 0 0,11-14 0 0 0,-19 21-58 0 0,9-11-5 0 0,-1-2 0 0 0,-1 1-1 0 0,7-18 1 0 0,-12 25-2 0 0,0 1 0 0 0,-1 0 0 0 0,0 0 0 0 0,0-1-1 0 0,-1 1 1 0 0,1-1 0 0 0,-1 1 0 0 0,0-1 0 0 0,-1 1 0 0 0,1 0 0 0 0,-1-1 0 0 0,-3-8-1 0 0,-1-5 7 0 0,2 7 0 0 0,0 0 0 0 0,-6-12 0 0 0,2 8 0 0 0,-1 1 0 0 0,-19-29 0 0 0,21 37 0 0 0,0 0 0 0 0,-1 0 0 0 0,1 0 0 0 0,-1 1 0 0 0,0 0 0 0 0,-1 0 0 0 0,-9-5 0 0 0,13 9-2 0 0,1 1 0 0 0,0-1-1 0 0,-1 1 1 0 0,0-1-1 0 0,1 1 1 0 0,-1 0-1 0 0,0 1 1 0 0,0-1-1 0 0,0 1 1 0 0,1-1 0 0 0,-1 1-1 0 0,0 0 1 0 0,0 1-1 0 0,0-1 1 0 0,0 1-1 0 0,1-1 1 0 0,-1 1-1 0 0,0 0 1 0 0,1 1 0 0 0,-1-1-1 0 0,1 0 1 0 0,-1 1-1 0 0,1 0 1 0 0,-1 0-1 0 0,1 0 1 0 0,0 0-1 0 0,0 1 1 0 0,0-1 0 0 0,0 1-1 0 0,1 0 1 0 0,-1 0-1 0 0,1 0 1 0 0,0 0-1 0 0,-1 0 1 0 0,-1 4-1 0 0,-12 20 3 0 0,11-20 0 0 0,1 1 0 0 0,0-1 0 0 0,0 1 0 0 0,-4 12 0 0 0,3-4 2 0 0,-40 145 15 0 0,41-141 54 0 0,1 1-1 0 0,1 0 0 0 0,1-1 1 0 0,1 1-1 0 0,4 38 1 0 0,1-17 183 0 0,1 53 0 0 0,-6-89-245 0 0,1 0 1 0 0,-1 0 0 0 0,1 0-1 0 0,1 0 1 0 0,-1 0 0 0 0,1 0-1 0 0,0 0 1 0 0,0 0-1 0 0,1 0 1 0 0,-1-1 0 0 0,1 1-1 0 0,1-1 1 0 0,-1 0 0 0 0,1 0-1 0 0,0 0 1 0 0,0-1 0 0 0,0 1-1 0 0,0-1 1 0 0,1 0-1 0 0,0 0 1 0 0,9 6 0 0 0,11 3-454 0 0,-24-12 158 0 0,-1-1-176 0 0,0 0-734 0 0,0 0-321 0 0,0 0-69 0 0,0 0-12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7.6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0 200 3224 0 0,'0'0'581'0'0,"0"0"1234"0"0,0 0 545 0 0,0-1 110 0 0,6-42 2181 0 0,-5 40-4561 0 0,0 0-1 0 0,0 0 1 0 0,-1 0 0 0 0,2 0-1 0 0,-1 0 1 0 0,0 0 0 0 0,1 0-1 0 0,-1 0 1 0 0,1 1 0 0 0,0-1-1 0 0,3-3 1 0 0,1 0 42 0 0,0 1 0 0 0,13-10 0 0 0,6-4 118 0 0,-13 8-82 0 0,1 0-1 0 0,0 1 0 0 0,0 1 0 0 0,1 0 0 0 0,27-13 0 0 0,-38 22-288 0 0,-2 0 123 0 0,9-1 47 0 0,0 2 0 0 0,-1-1 0 0 0,15 3-1 0 0,-21-2-69 0 0,0 0-1 0 0,0 0 0 0 0,0 1 0 0 0,0-1 0 0 0,-1 1 0 0 0,1-1 0 0 0,0 1 0 0 0,-1 0 1 0 0,1 0-1 0 0,-1 0 0 0 0,0 0 0 0 0,2 3 0 0 0,21 15 155 0 0,-19-16-88 0 0,-1 0 0 0 0,0 0 0 0 0,-1 0-1 0 0,6 5 1 0 0,-3-1 8 0 0,0 0 1 0 0,0-1-1 0 0,1 0 0 0 0,0 0 0 0 0,1-1 0 0 0,-1 0 0 0 0,1 0 0 0 0,1-1 0 0 0,-1 0 0 0 0,0-1 0 0 0,1 0 0 0 0,17 4 0 0 0,-25-7-33 0 0,1-1 0 0 0,0 0 0 0 0,-1 0 1 0 0,1 0-1 0 0,-1-1 0 0 0,1 1 0 0 0,-1-1 0 0 0,1 1 1 0 0,-1-1-1 0 0,3-1 0 0 0,9-2 70 0 0,-11 4-66 0 0,0-1 0 0 0,0 0 0 0 0,0 0 0 0 0,0 0 0 0 0,0-1 0 0 0,-1 1 0 0 0,1 0 0 0 0,0-1 0 0 0,-1 0 0 0 0,4-2 0 0 0,23-25 185 0 0,-19 19-106 0 0,-3 3-155 0 0,-1-1 1 0 0,1 1 0 0 0,-1-1-1 0 0,-1-1 1 0 0,0 1 0 0 0,0-1-1 0 0,5-11 1 0 0,-4 15-3662 0 0,-6 5 2324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8.4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0 117 12584 0 0,'0'0'281'0'0,"0"0"40"0"0,0 0 23 0 0,0 0-34 0 0,1-8-190 0 0,2 1-7 0 0,1 0 0 0 0,-1 1 1 0 0,1 0-1 0 0,1 0 0 0 0,-1 0 1 0 0,1 0-1 0 0,0 1 0 0 0,0-1 1 0 0,0 1-1 0 0,1 0 0 0 0,0 1 1 0 0,0 0-1 0 0,0 0 0 0 0,12-6 1 0 0,-5 3-71 0 0,-9 5-27 0 0,0-1-1 0 0,1 1 0 0 0,-1 0 0 0 0,0 1 0 0 0,10-3 0 0 0,0 3 68 0 0,-9 5-71 0 0,-4-3 0 0 0,2 1-25 0 0,-1 0 0 0 0,1 1 0 0 0,-1-1 0 0 0,0 1 0 0 0,0 0 0 0 0,-1-1 0 0 0,1 1 0 0 0,0 0 0 0 0,-1 0 0 0 0,0 0 0 0 0,2 4 0 0 0,0 3 25 0 0,0 0-1 0 0,3 14 1 0 0,-5-14 7 0 0,0-1 0 0 0,-1 0 0 0 0,0 0 0 0 0,-1 1 1 0 0,0-1-1 0 0,-2 11 0 0 0,-17 50 95 0 0,8-32 187 0 0,12-35-148 0 0,0-3 20 0 0,0 0 3 0 0,0 0 18 0 0,0 0 71 0 0,0 0 30 0 0,0-12-232 0 0,2 1 0 0 0,-1 0 0 0 0,1 1 1 0 0,1-1-1 0 0,0 0 0 0 0,1 1 0 0 0,0-1 1 0 0,0 1-1 0 0,1 0 0 0 0,0 0 0 0 0,8-9 0 0 0,1 0-63 0 0,1 0 0 0 0,1 2 0 0 0,31-27 0 0 0,-24 29 0 0 0,-15 8-10 0 0,-7 7 7 0 0,-1 0 0 0 0,1-1 1 0 0,0 1-1 0 0,0 0 0 0 0,-1 0 1 0 0,1 0-1 0 0,0 0 0 0 0,0 0 1 0 0,-1 0-1 0 0,1 0 0 0 0,0 0 1 0 0,0 0-1 0 0,-1 0 0 0 0,1 1 1 0 0,1-1-1 0 0,-1 1 3 0 0,1 0-1 0 0,0 0 0 0 0,0 0 1 0 0,-1 0-1 0 0,1 1 1 0 0,-1-1-1 0 0,1 1 0 0 0,-1-1 1 0 0,1 1-1 0 0,-1-1 1 0 0,0 1-1 0 0,0 0 1 0 0,0-1-1 0 0,0 1 0 0 0,0 0 1 0 0,0 0-1 0 0,0 0 1 0 0,-1 0-1 0 0,2 3 1 0 0,-1 3 0 0 0,1 0 0 0 0,-1 0 0 0 0,0 14 0 0 0,-1 4-24 0 0,-1 0 0 0 0,-7 44 0 0 0,8-60 25 0 0,0-9 9 0 0,0 1-1 0 0,0-1 1 0 0,0 1 0 0 0,0-1 0 0 0,0 1 0 0 0,0-1-1 0 0,0 1 1 0 0,-1-1 0 0 0,1 1 0 0 0,-1-1-1 0 0,1 0 1 0 0,-1 1 0 0 0,1-1 0 0 0,-1 1 0 0 0,0-1-1 0 0,0 2 1 0 0,-5-21 119 0 0,6 11-107 0 0,1 0 0 0 0,0 0-1 0 0,0 1 1 0 0,1-1 0 0 0,0 0-1 0 0,0 0 1 0 0,1 1 0 0 0,-1-1-1 0 0,6-7 1 0 0,5-8-18 0 0,19-24-1 0 0,-31 44-3 0 0,12-15 0 0 0,1 0 0 0 0,0 1 0 0 0,19-16 0 0 0,-33 32 0 0 0,1-1 0 0 0,-1 0 0 0 0,1 1 0 0 0,-1 0 0 0 0,1-1 0 0 0,0 1 0 0 0,-1-1 0 0 0,1 1 0 0 0,0 0 0 0 0,-1-1 0 0 0,1 1 0 0 0,0 0 0 0 0,-1 0 0 0 0,1-1 0 0 0,0 1 0 0 0,0 0 0 0 0,-1 0 0 0 0,1 0 0 0 0,0 0 0 0 0,0 0 0 0 0,0 0 0 0 0,-1 0 0 0 0,1 0 0 0 0,0 1 0 0 0,0-1 0 0 0,-1 0 0 0 0,1 0 0 0 0,0 0 0 0 0,-1 1 0 0 0,1-1 0 0 0,0 0 0 0 0,-1 1 0 0 0,1-1 0 0 0,0 1 0 0 0,-1-1 0 0 0,1 1 0 0 0,1 1 0 0 0,-1-1 0 0 0,1 0 0 0 0,-1 1 0 0 0,0-1 0 0 0,0 1 0 0 0,0-1 0 0 0,0 1 0 0 0,0-1 0 0 0,0 1 0 0 0,0 0 0 0 0,0 0 0 0 0,-1-1 0 0 0,1 1 0 0 0,-1 0 0 0 0,1 0 0 0 0,-1 0 0 0 0,0 3 0 0 0,2 36 0 0 0,-2-31 0 0 0,-1 8 0 0 0,-4 23 0 0 0,2-24 0 0 0,0 23 0 0 0,3-36-3 0 0,1 0 0 0 0,-1 1-1 0 0,1-1 1 0 0,-1 0-1 0 0,1 0 1 0 0,1 0 0 0 0,-1 1-1 0 0,4 5 1 0 0,-4-8-496 0 0,0-3-201 0 0,7-2-47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8.8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130 1 10592 0 0,'0'0'818'0'0,"-1"1"-532"0"0,0 0-225 0 0,-1 0 0 0 0,1 0 0 0 0,-1 0 0 0 0,0 0 0 0 0,1-1 0 0 0,-1 1 0 0 0,0 0 0 0 0,-3 0 0 0 0,3 0 70 0 0,-1 0 0 0 0,1-1 0 0 0,0 1 0 0 0,0 0 0 0 0,0 0 0 0 0,-1 0 0 0 0,1 1 0 0 0,-2 1 0 0 0,-1 2 14 0 0,1 0 1 0 0,0 0 0 0 0,0 1-1 0 0,0-1 1 0 0,1 1 0 0 0,-1 0-1 0 0,2 0 1 0 0,-4 8 0 0 0,-1 7 118 0 0,-6 25 1 0 0,6-14-10 0 0,-2 0 229 0 0,-6 60 1 0 0,14-83-376 0 0,1 1 0 0 0,0-1 0 0 0,0 1 0 0 0,1-1 0 0 0,0 1 0 0 0,1-1 0 0 0,0 0 0 0 0,0 0 0 0 0,1 1 0 0 0,7 16 0 0 0,-5-17 35 0 0,-3-5-114 0 0,0 0-1 0 0,-1 0 1 0 0,2 0-1 0 0,-1 0 1 0 0,0 0-1 0 0,1-1 1 0 0,0 1-1 0 0,0-1 1 0 0,0 1-1 0 0,0-1 1 0 0,1 0-1 0 0,-1 0 1 0 0,1-1-1 0 0,-1 1 1 0 0,1-1-1 0 0,8 4 1 0 0,-8-4-66 0 0,-1-1 0 0 0,1 1-1 0 0,0-1 1 0 0,-1 0 0 0 0,1 0 0 0 0,0 0 0 0 0,0-1 0 0 0,0 1 0 0 0,0-1 0 0 0,0 0 0 0 0,0 0 0 0 0,0 0 0 0 0,7-2-1 0 0,14-7-1398 0 0,1 0-4485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9.2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1 2760 0 0,'-1'1'207'0'0,"-2"1"172"0"0,0 1 0 0 0,0 0 1 0 0,1 0-1 0 0,-1 1 1 0 0,1-1-1 0 0,-1 0 1 0 0,1 1-1 0 0,0-1 1 0 0,1 1-1 0 0,-1 0 1 0 0,1 0-1 0 0,-1 0 0 0 0,1 0 1 0 0,-1 7-1 0 0,0 19 1878 0 0,1 38-1 0 0,15 79-421 0 0,-12-96-1352 0 0,-3-23 1571 0 0,1-43-1956 0 0,0-1-1 0 0,2 0 1 0 0,0 1-1 0 0,0-1 1 0 0,1 1-1 0 0,1 0 1 0 0,1 0-1 0 0,12-29 1 0 0,-13 35 11 0 0,1 1 0 0 0,1 0 1 0 0,-1-1-1 0 0,1 2 0 0 0,9-10 1 0 0,-1 4-17 0 0,1 0-1 0 0,0 1 1 0 0,0 1 0 0 0,29-15 0 0 0,-33 22-38 0 0,0 0 0 0 0,1 1 0 0 0,-1 0 0 0 0,1 1 0 0 0,12-2 0 0 0,35 4-296 0 0,-58 0-22 0 0,-1 0-66 0 0,2 0-795 0 0,6 0-3284 0 0,-6 0-1410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9.5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76 14600 0 0,'0'0'330'0'0,"0"0"45"0"0,0 0 20 0 0,-2 1-38 0 0,-5 3-174 0 0,5-3 114 0 0,4-1-216 0 0,0 1 0 0 0,0-1 0 0 0,1 0 0 0 0,-1 0 0 0 0,0 0 0 0 0,0-1 0 0 0,0 1 0 0 0,0 0 0 0 0,0-1 0 0 0,0 1 0 0 0,4-2 0 0 0,1 0 77 0 0,3 0 2 0 0,-1 0-1 0 0,15 1 1 0 0,16-3 141 0 0,7-3-54 0 0,22-4-104 0 0,18-4-62 0 0,-13 3 4 0 0,20-7-649 0 0,-91 18 665 0 0,1-1-816 0 0,-2 2-3960 0 0,-2 0 3573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19:39.9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 0 14368 0 0,'0'0'330'0'0,"0"0"45"0"0,0 0 17 0 0,0 0-47 0 0,0 0-155 0 0,2 0 180 0 0,4 1-239 0 0,-1 0 0 0 0,0 1 0 0 0,0-1 0 0 0,0 1 0 0 0,0 0-1 0 0,0 0 1 0 0,-1 0 0 0 0,1 1 0 0 0,-1 0 0 0 0,1 0 0 0 0,-1 0 0 0 0,5 4 0 0 0,19 13 28 0 0,-17-14-103 0 0,-1 1 0 0 0,0 0-1 0 0,0 0 1 0 0,-1 1-1 0 0,0 1 1 0 0,0-1-1 0 0,-1 1 1 0 0,0 1-1 0 0,8 13 1 0 0,-11-15-37 0 0,-1 0-1 0 0,0 0 1 0 0,0 1-1 0 0,-1-1 1 0 0,0 1 0 0 0,0 0-1 0 0,-1 0 1 0 0,0 0-1 0 0,-1 0 1 0 0,0 0 0 0 0,-1 0-1 0 0,1 0 1 0 0,-2 10-1 0 0,-1-7 12 0 0,0 0-1 0 0,-1 0 0 0 0,0 0 0 0 0,-1-1 0 0 0,0 0 0 0 0,-1 0 0 0 0,0 0 0 0 0,-1 0 0 0 0,0-1 0 0 0,-9 13 0 0 0,-67 89 850 0 0,36-60-1586 0 0,-6-5-4387 0 0,28-27-1103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1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553 223 6992 0 0,'0'0'322'0'0,"0"-9"104"0"0,0 9-410 0 0,0 0 0 0 0,0-1 0 0 0,0 1 0 0 0,0-1 0 0 0,0 1 0 0 0,0 0 0 0 0,1-1 0 0 0,-1 1 0 0 0,0-1 0 0 0,0 1 0 0 0,0 0 1 0 0,0-1-1 0 0,1 1 0 0 0,-1 0 0 0 0,0-1 0 0 0,0 1 0 0 0,0 0 0 0 0,1-1 0 0 0,-1 1 0 0 0,0 0 0 0 0,1 0 0 0 0,-1-1 0 0 0,0 1 0 0 0,1 0 0 0 0,-1 0 0 0 0,0-1 1 0 0,1 1-1 0 0,-1 0 0 0 0,0 0 0 0 0,1 0 0 0 0,-1 0 0 0 0,1 0 0 0 0,0-1 0 0 0,-1 1 92 0 0,2-2 217 0 0,-1 0-1 0 0,0 0 1 0 0,0 0-1 0 0,0-1 1 0 0,0 1-1 0 0,0-1 1 0 0,0 1-1 0 0,0-1 1 0 0,0-4-1 0 0,4-11 1670 0 0,-3 12-1505 0 0,0 0 1 0 0,0 0-1 0 0,0 0 0 0 0,0-11 1 0 0,-2 14-366 0 0,0-1 1 0 0,-1 1-1 0 0,0 0 1 0 0,0 0 0 0 0,0-1-1 0 0,0 1 1 0 0,-1 0 0 0 0,1 0-1 0 0,-1 0 1 0 0,0 0 0 0 0,-2-3-1 0 0,-3-4 209 0 0,-16-15 0 0 0,18 21-313 0 0,0 1 1 0 0,0 0 0 0 0,0 0 0 0 0,0 1-1 0 0,0-1 1 0 0,0 1 0 0 0,-1 0-1 0 0,1 0 1 0 0,-1 1 0 0 0,0 0-1 0 0,-7-1 1 0 0,-7-2 77 0 0,6 1-48 0 0,1 1 0 0 0,-1 0-1 0 0,1 1 1 0 0,-1 0 0 0 0,1 2-1 0 0,-1-1 1 0 0,1 2-1 0 0,-1-1 1 0 0,1 2 0 0 0,0 0-1 0 0,0 1 1 0 0,0 0-1 0 0,-22 10 1 0 0,19-5 3 0 0,13-5-54 0 0,0 0 2 0 0,-2-1-1 0 0,0 0 0 0 0,-10 11 0 0 0,-15 14 3 0 0,22-21 57 0 0,1-1 0 0 0,0 1 1 0 0,0 0-1 0 0,-6 9 0 0 0,7-6-1 0 0,-1 0 0 0 0,2 0-1 0 0,-1 1 1 0 0,1 0 0 0 0,-6 21-1 0 0,8-24-54 0 0,0 0-1 0 0,-1 0 0 0 0,-1 0 0 0 0,1 0 0 0 0,-11 12 0 0 0,11-14 19 0 0,-1 0 0 0 0,1 0 0 0 0,0 0 1 0 0,1 0-1 0 0,-1 1 0 0 0,1 0 0 0 0,1-1 0 0 0,-1 1 0 0 0,-1 11 0 0 0,0 3 9 0 0,3-17-15 0 0,0 0 0 0 0,0 1-1 0 0,0-1 1 0 0,1 1-1 0 0,0-1 1 0 0,0 0 0 0 0,0 7-1 0 0,1-9 2 0 0,-1 1 0 0 0,0 0 1 0 0,0 0-1 0 0,0-1 0 0 0,-1 1 0 0 0,1 0 0 0 0,-1 3 0 0 0,-2 15 42 0 0,3 0 15 0 0,1-18 2 0 0,2 7-4 0 0,-1-6 13 0 0,2 1-12 0 0,-2-1 9 0 0,1 8-19 0 0,0-4-50 0 0,1-4 45 0 0,15 16-45 0 0,-9-17-10 0 0,-5-2 7 0 0,3 0 109 0 0,1 0 1 0 0,0-1-1 0 0,-1 0 1 0 0,11-1 0 0 0,0 0 63 0 0,87-8-130 0 0,-86 11-53 0 0,1 2 0 0 0,-11-2-33 0 0,0 0 0 0 0,-1 1-1 0 0,1 0 1 0 0,0 0 0 0 0,-1 1-1 0 0,0 0 1 0 0,0 1 0 0 0,0 0-1 0 0,-1 0 1 0 0,0 1 0 0 0,13 11-1 0 0,-16-12-58 0 0,-3-2 49 0 0,1-1 1 0 0,-1 1-1 0 0,1-1 1 0 0,0 0 0 0 0,-1 0-1 0 0,1 0 1 0 0,6 3-1 0 0,0-1-21 0 0,-3-2 60 0 0,-1 1 0 0 0,0 0 0 0 0,0 0 0 0 0,0 0 0 0 0,-1 0 0 0 0,1 1 0 0 0,5 6 0 0 0,-8-9 1 0 0,-1 1-1 0 0,1-1 1 0 0,-1 1-1 0 0,1 0 0 0 0,-1-1 1 0 0,0 1-1 0 0,0 0 1 0 0,0 0-1 0 0,0 0 0 0 0,0 0 1 0 0,0 0-1 0 0,0 0 1 0 0,-1 0-1 0 0,1 0 0 0 0,-1 1 1 0 0,1-1-1 0 0,-1 0 1 0 0,0 0-1 0 0,0 3 0 0 0,2 10 4 0 0,0-2 0 0 0,-3-9-1 0 0,1-1 1 0 0,-1 0-1 0 0,0 0 0 0 0,1 0 0 0 0,-1 0 0 0 0,-1 0 0 0 0,1-1 0 0 0,0 1 0 0 0,-1 0 1 0 0,1 0-1 0 0,-1-1 0 0 0,0 1 0 0 0,0-1 0 0 0,0 0 0 0 0,0 1 0 0 0,0-1 0 0 0,-1 0 1 0 0,1 0-1 0 0,-1 0 0 0 0,-3 2 0 0 0,-7 4 65 0 0,0-1 1 0 0,-26 10-1 0 0,33-15-4 0 0,-18 7 188 0 0,-1-2 0 0 0,0-1 0 0 0,-34 5 0 0 0,15-4-97 0 0,32-5-79 0 0,1 0 0 0 0,0-1 0 0 0,-1-1 1 0 0,1 0-1 0 0,-14-1 0 0 0,17 0 40 0 0,1-1 1 0 0,1 1-1 0 0,-1-1 0 0 0,0 0 0 0 0,0-1 0 0 0,1 0 0 0 0,-1 0 0 0 0,1 0 0 0 0,-9-7 0 0 0,-1 0-76 0 0,15 10-38 0 0,0-1-1 0 0,0 1 1 0 0,1 0-1 0 0,-1-1 1 0 0,0 1-1 0 0,1-1 1 0 0,-1 1-1 0 0,0-1 1 0 0,1 1-1 0 0,-1-1 1 0 0,1 1-1 0 0,-1-1 1 0 0,1 0-1 0 0,-1 1 1 0 0,1-1-1 0 0,-1 0 1 0 0,0 0-1 0 0,2-5-38 0 0,0 6 30 0 0,-1-17-732 0 0,0 14-3754 0 0,0 3 2794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3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21 265 11376 0 0,'-1'-1'130'0'0,"1"1"-85"0"0,-1-1 0 0 0,1 1 0 0 0,-1-1 0 0 0,1 1 0 0 0,-1 0 0 0 0,1-1 0 0 0,-1 1 0 0 0,1 0 0 0 0,-1 0 0 0 0,1-1 0 0 0,-1 1 0 0 0,1 0 0 0 0,-1 0 0 0 0,0 0 0 0 0,1 0 0 0 0,-1 0 0 0 0,1 0 0 0 0,-1 0 0 0 0,0 0 0 0 0,-6 4 209 0 0,6-3 136 0 0,1-1 98 0 0,0 0 22 0 0,30-2-152 0 0,0 0 0 0 0,1-2 1 0 0,55-16-1 0 0,-52 14-342 0 0,8-2-17 0 0,34-9-2390 0 0,-64 12-2402 0 0</inkml:trace>
  <inkml:trace contextRef="#ctx0" brushRef="#br0" timeOffset="1">189 1 10944 0 0,'0'0'497'0'0,"-1"2"-8"0"0,-1-1-337 0 0,-6 15-106 0 0,2 14 400 0 0,2-12 22 0 0,1-2 151 0 0,-3 27 0 0 0,0-2-3 0 0,3-21-85 0 0,0 39 1 0 0,0 8 117 0 0,-2-36-505 0 0,2 0 0 0 0,1 1 0 0 0,5 60 1 0 0,-2-77-246 0 0,-1-13 43 0 0,0 1-1 0 0,0-1 1 0 0,0 1 0 0 0,0-1 0 0 0,1 1 0 0 0,-1 0 0 0 0,1-1 0 0 0,-1 1-1 0 0,3 3 1 0 0,-2-5-1039 0 0,-1-1-316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1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4144 0 0,'0'0'319'0'0,"0"0"35"0"0,0 0 930 0 0,0 0 424 0 0,0 0 85 0 0,0 0-145 0 0,0 0-692 0 0,0 0-305 0 0,0 0-62 0 0,0 0-51 0 0,0 0-170 0 0,0 0-75 0 0,0 2-18 0 0,-1 50 332 0 0,3 70 299 0 0,3-94-636 0 0,-3-19-130 0 0,-1-1 0 0 0,2 16 0 0 0,-3 0 102 0 0,0 14 338 0 0,-5 44 1 0 0,3-57-160 0 0,2 44-1 0 0,1-33 0 0 0,-1-33-328 0 0,0-3 4 0 0,1 1 0 0 0,3 6-28 0 0,-3-6-117 0 0,-1 5-62 0 0,0-4-2861 0 0,0-2 1581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1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5064 0 0,'0'0'389'0'0,"5"-14"2498"0"0,6-2-1755 0 0,-2 5 81 0 0,6-11 67 0 0,-6 8-174 0 0,21-24 0 0 0,-28 36-739 0 0,0-1-63 0 0,0-1 0 0 0,0 1 0 0 0,1-1 0 0 0,-1 1 0 0 0,1 0 0 0 0,-1 0-1 0 0,6-4 1 0 0,-6 5-92 0 0,-2 2-41 0 0,2 0-10 0 0,21 2 56 0 0,-18-1-210 0 0,-3-1-7 0 0,0 1 0 0 0,0-1 0 0 0,0 1 0 0 0,0-1 0 0 0,0 1 0 0 0,0 0 0 0 0,0-1 0 0 0,0 1 0 0 0,0 0 0 0 0,-1 0 0 0 0,1 1 0 0 0,0-1 0 0 0,-1 0 0 0 0,4 3 0 0 0,-1 1 0 0 0,36 27 0 0 0,-33-23 0 0 0,-7-8 1 0 0,1 0-1 0 0,0-1 0 0 0,-1 1 0 0 0,1 0 0 0 0,-1 0 0 0 0,1 0 0 0 0,-1 0 1 0 0,1 0-1 0 0,-1 1 0 0 0,0-1 0 0 0,1 0 0 0 0,-1 0 0 0 0,0 0 0 0 0,0 0 0 0 0,0 0 1 0 0,0 0-1 0 0,0 0 0 0 0,0 1 0 0 0,0-1 0 0 0,0 0 0 0 0,0 0 0 0 0,-1 0 1 0 0,1 0-1 0 0,0 0 0 0 0,-1 0 0 0 0,1 0 0 0 0,-1 0 0 0 0,0 2 0 0 0,-1 1 8 0 0,-2 4 78 0 0,1-1-1 0 0,-1 0 1 0 0,0 0-1 0 0,0 0 1 0 0,-1 0-1 0 0,0 0 1 0 0,0-1-1 0 0,0 0 1 0 0,-1 0-1 0 0,-9 7 0 0 0,-88 59 1265 0 0,89-62-1234 0 0,-7 5 118 0 0,16-8-203 0 0,4-6 1 0 0,1-1-81 0 0,0 0-50 0 0,2-2-1342 0 0,5-11-5324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1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5528 0 0,'0'0'422'0'0,"0"0"-40"0"0,0 0 858 0 0,0 0 404 0 0,0 0 78 0 0,-4 1 486 0 0,4-2-2155 0 0,0 1 0 0 0,0 0 0 0 0,0 0 0 0 0,0 0 1 0 0,0 0-1 0 0,0 0 0 0 0,0 0 0 0 0,0 0 0 0 0,0 0 0 0 0,0 0 0 0 0,0 0 0 0 0,0 0 0 0 0,0 0 0 0 0,0 0 1 0 0,0 0-1 0 0,0 0 0 0 0,0 0 0 0 0,0 0 0 0 0,0 0 0 0 0,0 0 0 0 0,0 0 0 0 0,0 0 0 0 0,0 0 1 0 0,0 0-1 0 0,0 0 0 0 0,0 0 0 0 0,0 0 0 0 0,0 0 0 0 0,0 0 0 0 0,0 0 0 0 0,0-1 0 0 0,0 1 0 0 0,0 0 1 0 0,0 0-1 0 0,0 0 0 0 0,0 0 0 0 0,0 0 0 0 0,0 0 0 0 0,0 0 0 0 0,60-21 1787 0 0,-51 18-1660 0 0,1 0 1 0 0,-1 0-1 0 0,1 1 0 0 0,17-1 0 0 0,10-2 243 0 0,-19 2-345 0 0,-1 2-1 0 0,0 0 1 0 0,0 1 0 0 0,21 2-1 0 0,17 1-8 0 0,-18-3-18 0 0,2 1-14 0 0,54-7-1 0 0,-44 5-24 0 0,-47 1 47 0 0,-2 0 9 0 0,0 0 29 0 0,0 0 82 0 0,-1-1-135 0 0,0 1 0 0 0,0-1 0 0 0,0 0 0 0 0,0 0 0 0 0,-1 1 0 0 0,1-1 0 0 0,0 1 0 0 0,0-1 0 0 0,-1 1 0 0 0,-1-1 0 0 0,-1 1-204 0 0,1 0 0 0 0,-1 0-1 0 0,0 0 1 0 0,1 1 0 0 0,-6 1 0 0 0,1-1-146 0 0,-4 2-206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1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2304 0 0,'0'0'424'0'0,"0"0"941"0"0,0 0 414 0 0,0 0 79 0 0,0 0-150 0 0,-5 6-25 0 0,0 0-1376 0 0,0 0 0 0 0,0 0 0 0 0,1 1 0 0 0,0-1 0 0 0,0 1 0 0 0,0 0 1 0 0,1 0-1 0 0,0 0 0 0 0,1 1 0 0 0,-3 7 0 0 0,-1 13 397 0 0,-4 42 1 0 0,0 2 10 0 0,8-61-573 0 0,0 1 0 0 0,1-1-1 0 0,0 0 1 0 0,0 1 0 0 0,1-1-1 0 0,1 1 1 0 0,0-1-1 0 0,4 16 1 0 0,-2-14-134 0 0,-1-6 2 0 0,0-1 1 0 0,0 1-1 0 0,1 0 1 0 0,-1-1-1 0 0,5 7 1 0 0,-6-11-19 0 0,-1-1 0 0 0,1 0 0 0 0,0 0 1 0 0,0 0-1 0 0,0 0 0 0 0,0 0 1 0 0,0 0-1 0 0,0 0 0 0 0,0-1 0 0 0,0 1 1 0 0,0 0-1 0 0,0 0 0 0 0,0-1 1 0 0,0 1-1 0 0,1-1 0 0 0,-1 1 0 0 0,0-1 1 0 0,0 0-1 0 0,1 1 0 0 0,-1-1 1 0 0,0 0-1 0 0,1 0 0 0 0,-1 0 1 0 0,0 0-1 0 0,1 0 0 0 0,-1 0 0 0 0,0 0 1 0 0,1 0-1 0 0,-1 0 0 0 0,0-1 1 0 0,1 1-1 0 0,1-2 0 0 0,28-7-1816 0 0,-16-5 742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1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1376 0 0,'0'0'421'0'0,"0"0"1234"0"0,0-5 1320 0 0,0 2-1765 0 0,0 4 5583 0 0,-6 43-5390 0 0,5 8-617 0 0,2 50 185 0 0,-1-49-731 0 0,0-34-162 0 0,1 1 0 0 0,3 23-1 0 0,-3-31-46 0 0,-1-9 41 0 0,0-3 16 0 0,0 0 27 0 0,0 0 11 0 0,0 0 2 0 0,0 0 0 0 0,0-2 0 0 0,-10-109 884 0 0,10 107-998 0 0,0-10 8 0 0,1-1 0 0 0,2-17 0 0 0,-2 27-8 0 0,0 1 0 0 0,0-1-1 0 0,1 1 1 0 0,-1-1-1 0 0,1 1 1 0 0,0 0-1 0 0,0 0 1 0 0,1 0 0 0 0,-1 0-1 0 0,7-7 1 0 0,-8 9-1 0 0,1 0 1 0 0,0 0-1 0 0,-1 0 0 0 0,1 0 1 0 0,0 1-1 0 0,0-1 1 0 0,1 0-1 0 0,-1 1 0 0 0,0-1 1 0 0,0 1-1 0 0,1 0 1 0 0,-1 0-1 0 0,1 0 0 0 0,-1 0 1 0 0,1 0-1 0 0,-1 1 1 0 0,1-1-1 0 0,3 0 0 0 0,24-3 76 0 0,-23 2-57 0 0,0 1-1 0 0,0 0 0 0 0,11 1 0 0 0,-4 1-6 0 0,0 1 1 0 0,25 6-1 0 0,-22-4-2341 0 0,-16-15-793 0 0,3-15 1331 0 0,-3 5-12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1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12032 0 0,'0'0'553'0'0,"0"0"-16"0"0,0 0-246 0 0,1 0 238 0 0,29 1 1056 0 0,-21 0-1294 0 0,1-1 0 0 0,-1 0 0 0 0,1 0 0 0 0,12-2 0 0 0,28-10 602 0 0,-26 6-695 0 0,30-4 0 0 0,0 3-31 0 0,-21 2-190 0 0,44-1 1 0 0,-74 6-209 0 0,-3 0-558 0 0,0 0-246 0 0,0 0-902 0 0,0 0-3424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1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12496 0 0,'0'0'281'0'0,"0"0"40"0"0,0 0 22 0 0,0 0-39 0 0,0 2-197 0 0,0-1-100 0 0,0 2 3 0 0,0 0 0 0 0,0 0 1 0 0,0 0-1 0 0,-1 0 1 0 0,1 0-1 0 0,-1 0 1 0 0,0 0-1 0 0,-1 4 1 0 0,1-6 84 0 0,1 0-1 0 0,0 1 1 0 0,-1-1 0 0 0,1 0 0 0 0,0 0 0 0 0,0 0-1 0 0,-1 1 1 0 0,1-1 0 0 0,0 0 0 0 0,0 0 0 0 0,0 1-1 0 0,1 1 1 0 0,-1 7 385 0 0,-5 26 997 0 0,5-33-1406 0 0,0 0-1 0 0,0 0 1 0 0,0 1-1 0 0,-1-1 1 0 0,1 0 0 0 0,-1 0-1 0 0,0 0 1 0 0,0 0-1 0 0,0 0 1 0 0,-1-1-1 0 0,1 1 1 0 0,0 0 0 0 0,-4 3-1 0 0,4-4-682 0 0,1-2-224 0 0,0 0-48 0 0,0 0-10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1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3 196 14568 0 0,'0'0'330'0'0,"0"0"-270"0"0,0 0 0 0 0,0 0 1 0 0,0 0-1 0 0,0 0 0 0 0,0 0 0 0 0,-1 1 0 0 0,1-1 0 0 0,0 0 0 0 0,0 0 0 0 0,0 0 1 0 0,0 0-1 0 0,0 0 0 0 0,0 0 0 0 0,0 0 0 0 0,-1 0 0 0 0,1 0 0 0 0,0 0 0 0 0,0 1 1 0 0,0-1-1 0 0,0 0 0 0 0,0 0 0 0 0,0 0 0 0 0,0 0 0 0 0,0 0 0 0 0,0 0 0 0 0,0 0 1 0 0,0 1-1 0 0,0-1 0 0 0,0 0 0 0 0,0 0 0 0 0,0 0 0 0 0,0 0 0 0 0,0 0 0 0 0,0 1 1 0 0,0-1-1 0 0,0 0 0 0 0,0 0 0 0 0,0 0 0 0 0,0 0 0 0 0,0 0 0 0 0,0 1 0 0 0,7 0 66 0 0,-1 1 0 0 0,1-1-1 0 0,0-1 1 0 0,0 1-1 0 0,0-1 1 0 0,-1 0 0 0 0,1-1-1 0 0,0 0 1 0 0,11-2-1 0 0,14-1 145 0 0,-9 1-128 0 0,1-2 0 0 0,32-9 1 0 0,26-6-336 0 0,-73 19 69 0 0,-1-1-1 0 0,-1 0 0 0 0,1 0 1 0 0,11-5-1 0 0,-11 4-53 0 0,16-2-1543 0 0,-22 4 12 0 0,-2 1-3779 0 0</inkml:trace>
  <inkml:trace contextRef="#ctx0" brushRef="#br0" timeOffset="1">275 0 11256 0 0,'0'0'256'0'0,"0"0"34"0"0,0 0 21 0 0,0 0-35 0 0,-2 0-180 0 0,-1 0 18 0 0,-1 1 1 0 0,1-1-1 0 0,0 0 1 0 0,0 1-1 0 0,0 0 1 0 0,0 0-1 0 0,0 0 1 0 0,0 0-1 0 0,1 0 1 0 0,-1 1-1 0 0,0-1 1 0 0,0 1-1 0 0,1-1 1 0 0,-1 1-1 0 0,1 0 1 0 0,0 0-1 0 0,-1 0 0 0 0,1 1 1 0 0,0-1-1 0 0,-2 4 1 0 0,3-4-31 0 0,0 0-1 0 0,0-1 1 0 0,0 1 0 0 0,1-1-1 0 0,-1 1 1 0 0,1 0 0 0 0,-1 0-1 0 0,1 0 1 0 0,0-1 0 0 0,0 1-1 0 0,-1 0 1 0 0,1 0 0 0 0,1 0-1 0 0,-1 1 1 0 0,0 10 89 0 0,-3 8 252 0 0,0 28-1 0 0,3-29-49 0 0,-5 30 1 0 0,4-42-308 0 0,0 1 1 0 0,0-1-1 0 0,1 1 0 0 0,0-1 1 0 0,0 1-1 0 0,1-1 0 0 0,3 17 1 0 0,-2-20-41 0 0,-1 1-1 0 0,1-1 1 0 0,1 1-1 0 0,-1-1 1 0 0,1 0 0 0 0,-1 0-1 0 0,2 0 1 0 0,-1 0 0 0 0,0 0-1 0 0,1-1 1 0 0,0 0 0 0 0,7 7-1 0 0,3 2 24 0 0,-12-10-51 0 0,0-1 0 0 0,1 1 0 0 0,-1-1 0 0 0,1 0-1 0 0,-1 0 1 0 0,1 0 0 0 0,0 0 0 0 0,-1-1 0 0 0,1 1 0 0 0,0-1 0 0 0,0 1 0 0 0,0-1 0 0 0,6 1 0 0 0,-3-1-228 0 0,0-1-1 0 0,0 1 1 0 0,0-2 0 0 0,0 1 0 0 0,0 0-1 0 0,0-1 1 0 0,0 0 0 0 0,0-1 0 0 0,0 1 0 0 0,0-1-1 0 0,11-5 1 0 0,6-7-730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1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14712 0 0,'0'0'332'0'0,"0"0"50"0"0,0 0 25 0 0,0 0-48 0 0,2 1-237 0 0,39 26 257 0 0,-5-4 614 0 0,40 33 0 0 0,-65-47-848 0 0,-1 0 0 0 0,0 1 0 0 0,-1 1 0 0 0,0-1-1 0 0,-1 1 1 0 0,0 1 0 0 0,12 23 0 0 0,-17-28-129 0 0,-1-1 1 0 0,0 1-1 0 0,0 0 1 0 0,-1 0-1 0 0,0 0 0 0 0,0 0 1 0 0,-1 0-1 0 0,0 0 1 0 0,-1 11-1 0 0,-2 7-24 0 0,-8 30 1 0 0,10-50 11 0 0,-3 8-10 0 0,0 0-1 0 0,-2 0 0 0 0,1-1 1 0 0,-1 0-1 0 0,-1 0 0 0 0,0-1 0 0 0,-15 18 1 0 0,20-26-1 0 0,-12 15-419 0 0,-1-1 0 0 0,-22 21 0 0 0,17-20-6227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10736 0 0,'0'0'496'0'0,"0"0"-14"0"0,0 0-203 0 0,0 0 298 0 0,0 0 167 0 0,1 1 31 0 0,3 1-575 0 0,-1-1 0 0 0,0 1 0 0 0,1-1 0 0 0,-1 0 0 0 0,1 0 0 0 0,0 0 0 0 0,-1-1 0 0 0,7 1 0 0 0,33-1 714 0 0,-18-1-658 0 0,57-3 292 0 0,126-22-1 0 0,-81 7-1438 0 0,-126 19 845 0 0,0 0-1 0 0,0-1 0 0 0,1 1 1 0 0,-1 0-1 0 0,0 0 0 0 0,1 0 0 0 0,-1 0 1 0 0,0 0-1 0 0,0 0 0 0 0,1 1 1 0 0,1 0-1 0 0,-3-1 28 0 0,0 0 0 0 0,0 0 0 0 0,0 1 1 0 0,0-1-1 0 0,0 0 0 0 0,0 1 0 0 0,0-1 0 0 0,0 0 1 0 0,0 0-1 0 0,0 1 0 0 0,-1-1 0 0 0,1 0 0 0 0,0 0 0 0 0,0 1 1 0 0,0-1-1 0 0,0 0 0 0 0,-1 0 0 0 0,1 0 0 0 0,0 1 1 0 0,0-1-1 0 0,0 0 0 0 0,-1 0 0 0 0,1 0 0 0 0,0 0 1 0 0,0 0-1 0 0,-1 1 0 0 0,1-1 0 0 0,0 0 0 0 0,0 0 0 0 0,-1 0 1 0 0,-30 14-1496 0 0,21-13-2070 0 0,-1-1-1158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3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8752 0 0,'0'0'398'0'0,"0"1"-3"0"0,-13 21-171 0 0,12-19-140 0 0,1-3-24 0 0,0 1-1 0 0,0-1 1 0 0,0 0 0 0 0,0 1 0 0 0,0-1-1 0 0,0 1 1 0 0,0-1 0 0 0,0 0-1 0 0,0 1 1 0 0,0-1 0 0 0,0 1 0 0 0,0-1-1 0 0,1 0 1 0 0,-1 1 0 0 0,0-1-1 0 0,0 0 1 0 0,0 1 0 0 0,0-1-1 0 0,1 0 1 0 0,-1 1 0 0 0,0-1 0 0 0,0 0-1 0 0,1 1 1 0 0,-1-1 0 0 0,2 2 255 0 0,-1 0-213 0 0,0 1 1 0 0,0-1-1 0 0,1 0 1 0 0,-1 1-1 0 0,1-1 1 0 0,-1 0-1 0 0,1 0 1 0 0,0 0-1 0 0,0 0 1 0 0,-1-1-1 0 0,1 1 0 0 0,1 0 1 0 0,-1-1-1 0 0,0 0 1 0 0,0 1-1 0 0,1-1 1 0 0,-1 0-1 0 0,0 0 1 0 0,1 0-1 0 0,-1 0 1 0 0,1-1-1 0 0,-1 1 0 0 0,1-1 1 0 0,0 1-1 0 0,-1-1 1 0 0,1 0-1 0 0,-1 0 1 0 0,1 0-1 0 0,0-1 1 0 0,-1 1-1 0 0,5-1 1 0 0,13-3-383 0 0,-1 0 1 0 0,0-1-1 0 0,-1-1 1 0 0,27-12-1 0 0,-29 10-4614 0 0</inkml:trace>
  <inkml:trace contextRef="#ctx0" brushRef="#br0" timeOffset="1">143 78 5984 0 0,'-4'8'363'0'0,"0"0"1"0"0,1 0-1 0 0,-1 0 1 0 0,1 0-1 0 0,1 1 1 0 0,0-1-1 0 0,-2 12 1 0 0,2 5 1655 0 0,0 31 0 0 0,0-17-1227 0 0,0-25-512 0 0,1 0 1 0 0,1 17 0 0 0,1-27-262 0 0,-1 0 1 0 0,1 0-1 0 0,0 0 0 0 0,-1-1 1 0 0,2 1-1 0 0,-1 0 0 0 0,0-1 1 0 0,1 1-1 0 0,0-1 1 0 0,-1 1-1 0 0,2-1 0 0 0,2 5 1 0 0,1-3-2052 0 0,-6-5 864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10336 0 0,'0'0'472'0'0,"0"0"-10"0"0,0 0-172 0 0,0 0 363 0 0,0 0 195 0 0,2 0 43 0 0,1-1-702 0 0,0 0 0 0 0,0 0 0 0 0,0 1 0 0 0,1-1 0 0 0,-1 1 0 0 0,0 0 0 0 0,4 0 0 0 0,13 0 336 0 0,104-13 1268 0 0,-55 8-1280 0 0,-42 2-378 0 0,53-7 178 0 0,-6-1-176 0 0,-51 9-142 0 0,-1-1 0 0 0,1-2 1 0 0,24-7-1 0 0,-38 8-105 0 0,-8 3-239 0 0,-1 1-79 0 0,0 0-1114 0 0,0 0-4418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24 112 2304 0 0,'0'0'101'0'0,"-2"0"1"0"0,1 1 14 0 0,-2-1-398 0 0,-13-6 3045 0 0,14 5 5214 0 0,5 1-3605 0 0,12 2-2757 0 0,17 2-2294 0 0,148-11 1353 0 0,-141 3-638 0 0,-1-2-1 0 0,60-17 1 0 0,-6-10-813 0 0,-89 32 592 0 0,0-1 0 0 0,0-1 1 0 0,1 1-1 0 0,-2 0 0 0 0,6-5 1 0 0,-1 0-399 0 0,-7 7 479 0 0,0-1-1 0 0,-1 1 1 0 0,1-1-1 0 0,0 1 1 0 0,-1-1-1 0 0,1 1 1 0 0,-1 0-1 0 0,1-1 1 0 0,0 1-1 0 0,-1-1 1 0 0,1 1 0 0 0,-1 0-1 0 0,1 0 1 0 0,-1-1-1 0 0,0 1 1 0 0,0 0-1 0 0,-2-2-144 0 0,-1 1-1 0 0,1 0 0 0 0,-1 0 1 0 0,0 0-1 0 0,1 0 1 0 0,-1 0-1 0 0,0 1 0 0 0,1 0 1 0 0,-5 0-1 0 0,-19 3-1020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10680 0 0,'0'0'241'0'0,"-2"1"38"0"0,-5 2-78 0 0,1 1 0 0 0,0-1 0 0 0,-1 1 0 0 0,1 0 0 0 0,1 0 0 0 0,-1 1 0 0 0,1-1 0 0 0,-1 1 0 0 0,-5 8 0 0 0,9-4 1023 0 0,2-3-980 0 0,-5 10 218 0 0,2 0 0 0 0,0 1 0 0 0,1-1 0 0 0,-1 31 0 0 0,0 5 157 0 0,-1 127-200 0 0,4-137-262 0 0,-3-12-128 0 0,0 18 566 0 0,24-48 31 0 0,-17 0-535 0 0,0-1 1 0 0,0 0-1 0 0,0 0 1 0 0,0 0-1 0 0,0 0 1 0 0,0 0-1 0 0,6-4 1 0 0,13-3 62 0 0,18-6-29 0 0,-26 9-83 0 0,0 0 0 0 0,17-3 0 0 0,16-4 16 0 0,-37 8-42 0 0,0 1 1 0 0,0 1 0 0 0,0 0 0 0 0,18-1-1 0 0,-18 2-6 0 0,-1 1-1 0 0,13-3 0 0 0,-8 0-5 0 0,0 2 0 0 0,21-1-1 0 0,-34 2-126 0 0,-2 0-7 0 0,0 0-105 0 0,0 0-473 0 0,-2 0-204 0 0,-11 0-43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11376 0 0,'0'0'521'0'0,"0"0"-12"0"0,3 0-247 0 0,14-1 371 0 0,-1-1 0 0 0,24-5 0 0 0,2-1 86 0 0,37-5 375 0 0,35-5 52 0 0,-79 14-835 0 0,1 0-63 0 0,70 2 0 0 0,-78 1-237 0 0,6 2-12 0 0,-34-1-48 0 0,0 0 0 0 0,0 0 0 0 0,0 0 0 0 0,0 0 0 0 0,0 0 0 0 0,0 0-1 0 0,0 0 1 0 0,0-1 0 0 0,0 1 0 0 0,0 0 0 0 0,0 0 0 0 0,0 0 0 0 0,0 0 0 0 0,0 0-1 0 0,0 0 1 0 0,0 0 0 0 0,0 0 0 0 0,-8-2-657 0 0,-10-3-817 0 0,3 4 421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6448 0 0,'0'0'498'0'0,"0"0"-136"0"0,0 0 643 0 0,0 0 314 0 0,0 0 66 0 0,0 0-66 0 0,0 0-335 0 0,0 0-148 0 0,0 0-32 0 0,3 0-42 0 0,50 2 851 0 0,35-1-678 0 0,39-17-423 0 0,-25 2-275 0 0,-90 13-214 0 0,0 0 0 0 0,-1-1-1 0 0,1-1 1 0 0,17-5 0 0 0,-22 5-286 0 0,7-2 639 0 0,-7 4-4016 0 0,-24-3 2442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9848 0 0,'0'0'448'0'0,"-1"1"-7"0"0,-24 15-263 0 0,20-14-100 0 0,0 1-1 0 0,1 0 1 0 0,-1 1-1 0 0,1-1 1 0 0,-1 1-1 0 0,1 0 1 0 0,-4 5 0 0 0,-10 11 965 0 0,14-16-884 0 0,0-1 0 0 0,1 1 0 0 0,0-1 0 0 0,0 1 0 0 0,0 0 0 0 0,0 0 0 0 0,1 0 0 0 0,-1 1 0 0 0,1-1 0 0 0,0 1 0 0 0,1-1 0 0 0,-3 10 0 0 0,3-6 9 0 0,1 0 0 0 0,1 0 0 0 0,0 0 0 0 0,0 0 0 0 0,0-1 0 0 0,1 1 0 0 0,0 0 0 0 0,1-1-1 0 0,0 1 1 0 0,6 11 0 0 0,-1 1 157 0 0,-4-10-234 0 0,1 0-1 0 0,0-1 1 0 0,12 16-1 0 0,-14-21-79 0 0,1 1-1 0 0,0 0 1 0 0,0-1-1 0 0,1 0 0 0 0,-1 0 1 0 0,1 0-1 0 0,9 5 0 0 0,-12-8-150 0 0,-1 0 0 0 0,2 0 0 0 0,-1 0-1 0 0,0-1 1 0 0,0 1 0 0 0,0-1-1 0 0,0 1 1 0 0,0-1 0 0 0,0 0-1 0 0,1 0 1 0 0,-1 0 0 0 0,0 0 0 0 0,0 0-1 0 0,0-1 1 0 0,0 1 0 0 0,3-1-1 0 0,11-2-1059 0 0,4 0-46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1376 0 0,'0'0'65'0'0,"-1"2"-6"0"0,-5 11 97 0 0,-10 31 8774 0 0,9-14-5175 0 0,6-22-3408 0 0,-1 0 1 0 0,0 0 0 0 0,-3 9 0 0 0,4-13-231 0 0,0 0 1 0 0,0 1 0 0 0,0-1-1 0 0,1 0 1 0 0,-1 5 0 0 0,-1 7 163 0 0,2-13-226 0 0,0-1 0 0 0,0 1-1 0 0,0 0 1 0 0,0-1-1 0 0,0 1 1 0 0,0-1 0 0 0,1 1-1 0 0,-1-1 1 0 0,1 1-1 0 0,0-1 1 0 0,0 1 0 0 0,0-1-1 0 0,0 0 1 0 0,0 1-1 0 0,0-1 1 0 0,3 3-1 0 0,-3-4 106 0 0,-1-1-12 0 0,0 0-52 0 0,14-19 90 0 0,-12 13-184 0 0,0 1 0 0 0,-1-1-1 0 0,0 0 1 0 0,-1 1 0 0 0,1-11 0 0 0,3-22-3 0 0,-2 34 113 0 0,0 0-1 0 0,0 1 1 0 0,0-1-1 0 0,0 0 1 0 0,0 1 0 0 0,5-5-1 0 0,3-5 144 0 0,-8 11-186 0 0,0-1-1 0 0,0 1 1 0 0,0 0 0 0 0,0 0-1 0 0,1 0 1 0 0,-1 0-1 0 0,1 0 1 0 0,0 0-1 0 0,3-1 1 0 0,30-12 256 0 0,-15 6-364 0 0,-9 5 39 0 0,-1-1 0 0 0,20-4 0 0 0,-14 7 346 0 0,-13 3-5822 0 0,-4-1 3687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16439 0 0,'0'0'374'0'0,"0"0"54"0"0,0 0 21 0 0,0 0-49 0 0,0 0-197 0 0,3 0 129 0 0,3 1-28 0 0,1-1 0 0 0,0 1 0 0 0,10-2 0 0 0,3 0-10 0 0,-12 0-208 0 0,0 0-1 0 0,-1 0 1 0 0,1 0-1 0 0,12-5 0 0 0,16-3 62 0 0,20-3-90 0 0,-39 8-179 0 0,0 0 0 0 0,0 1 0 0 0,24-1 0 0 0,-24 4-76 0 0,-10 0-603 0 0,0-1 1 0 0,0 1-1 0 0,0 1 1 0 0,0 0 0 0 0,0 0-1 0 0,10 2 1 0 0,0 6-1213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45 151 10592 0 0,'0'0'818'0'0,"0"0"-430"0"0,0 0 172 0 0,0 0 134 0 0,0 0 30 0 0,0 2-15 0 0,0 6-214 0 0,-1-1 0 0 0,-1 1 0 0 0,1-1 0 0 0,-6 14 0 0 0,-3 16 432 0 0,9-34-885 0 0,0 0 0 0 0,0-1 0 0 0,0 1 0 0 0,0 0 0 0 0,0-1 0 0 0,-1 1-1 0 0,-2 4 1 0 0,2-5-54 0 0,1-1-1 0 0,0 1 1 0 0,0 0-1 0 0,0 0 0 0 0,0 0 1 0 0,0 0-1 0 0,0 0 1 0 0,0 0-1 0 0,1 0 1 0 0,-1 1-1 0 0,0 3 0 0 0,1 3-2420 0 0,0-9 1491 0 0</inkml:trace>
  <inkml:trace contextRef="#ctx0" brushRef="#br0" timeOffset="1">230 68 8752 0 0,'0'0'673'0'0,"0"0"-186"0"0,0 0 837 0 0,0 0 409 0 0,0 0 84 0 0,0 0-163 0 0,0 0-772 0 0,1 0-341 0 0,37-8 487 0 0,3 0-951 0 0,-13 3-62 0 0,57-13-15 0 0,-33 8-264 0 0,-16 3-1652 0 0,-12 1-2571 0 0,-9 0-821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13216 0 0,'0'0'298'0'0,"0"2"46"0"0,-4 3-151 0 0,0-1 0 0 0,1 1 0 0 0,-9 6 0 0 0,-5 7-159 0 0,-1 3 521 0 0,2 0 1 0 0,0 2 0 0 0,2-1-1 0 0,-18 37 1 0 0,30-54-439 0 0,0 1-1 0 0,0-1 0 0 0,1 0 1 0 0,0 0-1 0 0,0 1 1 0 0,0-1-1 0 0,1 0 1 0 0,0 1-1 0 0,0-1 0 0 0,1 9 1 0 0,-1-11-106 0 0,1-1 0 0 0,-1 1-1 0 0,1-1 1 0 0,0 1 0 0 0,0-1 0 0 0,0 1 0 0 0,0-1 0 0 0,0 1 0 0 0,0-1-1 0 0,1 0 1 0 0,-1 0 0 0 0,1 0 0 0 0,0 0 0 0 0,-1 0 0 0 0,1 0 0 0 0,0 0-1 0 0,0 0 1 0 0,0-1 0 0 0,1 1 0 0 0,-1-1 0 0 0,0 1 0 0 0,1-1 0 0 0,2 1-1 0 0,4 1-44 0 0,0 0-1 0 0,0-1 0 0 0,0 0 1 0 0,0-1-1 0 0,18 1 0 0 0,2-4-61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4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38 4608 0 0,'0'0'208'0'0,"0"0"-78"0"0,-1-1 0 0 0,1 1 0 0 0,0 0 0 0 0,-1 0 0 0 0,1 0 0 0 0,0 0 0 0 0,-1 0 1 0 0,1 0-1 0 0,0 0 0 0 0,-1 0 0 0 0,1 0 0 0 0,0 0 0 0 0,-1 0 0 0 0,1 0 0 0 0,0 0 0 0 0,-1 0 0 0 0,1 0 0 0 0,0 1 1 0 0,-1-1-1 0 0,1 0 0 0 0,0 0 0 0 0,-1 0 0 0 0,1 1 0 0 0,0-1 0 0 0,-1 0 0 0 0,1 0 0 0 0,0 1 0 0 0,0 15 2440 0 0,0-1-1798 0 0,0 0 1 0 0,-1 0-1 0 0,-4 26 0 0 0,0-21-387 0 0,1 1 1 0 0,1 0 0 0 0,1 0-1 0 0,1 26 1 0 0,1-45-373 0 0,0 11-12 0 0,0-13 7 0 0,0 0 0 0 0,0 1 0 0 0,0-1-1 0 0,0 0 1 0 0,0 1 0 0 0,0-1 0 0 0,0 1-1 0 0,1-1 1 0 0,-1 0 0 0 0,0 1-1 0 0,0-1 1 0 0,0 0 0 0 0,0 1 0 0 0,0-1-1 0 0,1 0 1 0 0,-1 1 0 0 0,0-1 0 0 0,0 0-1 0 0,0 1 1 0 0,1-1 0 0 0,-1 0-1 0 0,0 0 1 0 0,1 1 0 0 0,-1-1 0 0 0,0 0-1 0 0,1 0 1 0 0,-1 0 0 0 0,1 1 0 0 0,0-1-3 0 0,0 0 0 0 0,0 0 1 0 0,0 0-1 0 0,0 0 0 0 0,0 0 1 0 0,0-1-1 0 0,1 1 0 0 0,-1 0 1 0 0,0 0-1 0 0,0-1 1 0 0,0 1-1 0 0,0-1 0 0 0,0 1 1 0 0,0-1-1 0 0,0 1 0 0 0,0-1 1 0 0,0 0-1 0 0,-1 1 0 0 0,1-1 1 0 0,0 0-1 0 0,0 0 1 0 0,0 0-1 0 0,-1 1 0 0 0,1-1 1 0 0,0 0-1 0 0,-1 0 0 0 0,1 0 1 0 0,-1 0-1 0 0,1 0 1 0 0,-1 0-1 0 0,0 0 0 0 0,1-1 1 0 0,-1 1-1 0 0,0 0 0 0 0,1-2 1 0 0,0-3 24 0 0,11-16 6 0 0,-9 17-32 0 0,0-1 0 0 0,-1 1 0 0 0,1-1 0 0 0,-1 0 0 0 0,0 0 0 0 0,2-11 0 0 0,-3 11-22 0 0,1 0-1 0 0,0 1 0 0 0,1-1 0 0 0,-1 0 0 0 0,1 1 0 0 0,0 0 0 0 0,0-1 0 0 0,1 1 0 0 0,0 1 0 0 0,6-8 0 0 0,-4 4-32 0 0,1 0 0 0 0,7-14 0 0 0,-10 10 40 0 0,-4 13 12 0 0,2 5-1 0 0,-1-4 7 0 0,0 1 1 0 0,0 0 0 0 0,-1 0-1 0 0,1-1 1 0 0,-1 1 0 0 0,0 0-1 0 0,0 0 1 0 0,0-1 0 0 0,0 1 0 0 0,0 0-1 0 0,-1 0 1 0 0,1-1 0 0 0,-1 1-1 0 0,0 0 1 0 0,0-1 0 0 0,0 1 0 0 0,0-1-1 0 0,-2 4 1 0 0,1-3 11 0 0,1 1-1 0 0,-1 0 1 0 0,1 0 0 0 0,0 0-1 0 0,0 0 1 0 0,0 0 0 0 0,0 6 0 0 0,1-7-10 0 0,0 1 1 0 0,1-1 0 0 0,-1 1 0 0 0,0 0 0 0 0,1-1-1 0 0,0 1 1 0 0,0-1 0 0 0,0 1 0 0 0,0-1 0 0 0,1 0 0 0 0,-1 1-1 0 0,1-1 1 0 0,0 0 0 0 0,0 0 0 0 0,0 0 0 0 0,0 0-1 0 0,1-1 1 0 0,-1 1 0 0 0,1-1 0 0 0,-1 1 0 0 0,5 2-1 0 0,7 1 20 0 0,-10-8-11 0 0,-3 1-11 0 0,40-29 79 0 0,-26 17-29 0 0,-13 10-57 0 0,0 1 0 0 0,0 0 0 0 0,0 0 1 0 0,1 0-1 0 0,-1 1 0 0 0,1-1 0 0 0,-1 1 0 0 0,1-1 1 0 0,0 1-1 0 0,0 0 0 0 0,-1 0 0 0 0,1 0 0 0 0,0 0 1 0 0,0 0-1 0 0,0 1 0 0 0,0-1 0 0 0,4 1 0 0 0,105-22 11 0 0,-108 21-4 0 0,0 0 0 0 0,-1 0 0 0 0,1 0 0 0 0,-1-1 0 0 0,0 0 1 0 0,0 0-1 0 0,1 0 0 0 0,-1 0 0 0 0,0 0 0 0 0,-1 0 0 0 0,1-1 0 0 0,0 0 0 0 0,-1 1 0 0 0,4-6 0 0 0,1 1 18 0 0,-5 4-20 0 0,-1-1 0 0 0,1 1 1 0 0,0-1-1 0 0,-1 1 0 0 0,0-1 0 0 0,0 0 1 0 0,0 0-1 0 0,0 1 0 0 0,0-1 1 0 0,-1 0-1 0 0,0-4 0 0 0,2-6-2 0 0,-1 12-4 0 0,-1 0 0 0 0,0 1-1 0 0,1-1 1 0 0,-1 0 0 0 0,0 0-1 0 0,0 0 1 0 0,0 0-1 0 0,0 0 1 0 0,0 0 0 0 0,-1 1-1 0 0,1-1 1 0 0,0 0-1 0 0,-1 0 1 0 0,0 0 0 0 0,1 0-1 0 0,-1 1 1 0 0,0-1 0 0 0,0 0-1 0 0,0 1 1 0 0,0-1-1 0 0,0 1 1 0 0,0-1 0 0 0,0 1-1 0 0,-1-1 1 0 0,1 1-1 0 0,-1 0 1 0 0,1 0 0 0 0,-1 0-1 0 0,1-1 1 0 0,-1 1-1 0 0,1 1 1 0 0,-1-1 0 0 0,0 0-1 0 0,0 0 1 0 0,1 1 0 0 0,-1-1-1 0 0,0 1 1 0 0,0-1-1 0 0,0 1 1 0 0,0 0 0 0 0,1 0-1 0 0,-1 0 1 0 0,0 0-1 0 0,0 0 1 0 0,0 0 0 0 0,0 0-1 0 0,0 1 1 0 0,0-1 0 0 0,-2 1-1 0 0,-3 1 32 0 0,0 1 0 0 0,0 0 0 0 0,1 0-1 0 0,-1 0 1 0 0,0 0 0 0 0,-8 7 0 0 0,12-7-8 0 0,-1 0 0 0 0,1 0 1 0 0,-1 0-1 0 0,1 0 0 0 0,0 0 0 0 0,0 1 0 0 0,1-1 0 0 0,-1 1 1 0 0,1 0-1 0 0,0 0 0 0 0,0 0 0 0 0,-2 4 0 0 0,-13 37 327 0 0,11-32-220 0 0,1 0 0 0 0,0 0 0 0 0,1 1 0 0 0,1-1 0 0 0,0 1 0 0 0,-2 22 0 0 0,5-33-112 0 0,0 3 46 0 0,0 0-1 0 0,1 0 1 0 0,1 10 0 0 0,-2-14-50 0 0,1 1 1 0 0,0-1 0 0 0,0 0 0 0 0,0 0 0 0 0,0 0 0 0 0,0 0 0 0 0,1 0 0 0 0,-1 0 0 0 0,1 0 0 0 0,-1 0 0 0 0,1-1-1 0 0,2 3 1 0 0,0 0-16 0 0,0-1 0 0 0,1 0 0 0 0,-1 0 0 0 0,1 0 0 0 0,0 0 0 0 0,0-1 0 0 0,0 0 0 0 0,0 0-1 0 0,0 0 1 0 0,0-1 0 0 0,0 0 0 0 0,1 0 0 0 0,-1 0 0 0 0,0 0 0 0 0,1-1 0 0 0,-1 0 0 0 0,1 0-1 0 0,-1 0 1 0 0,0-1 0 0 0,1 0 0 0 0,-1 0 0 0 0,0 0 0 0 0,8-3 0 0 0,-5 0-74 0 0,-2 2-231 0 0,1 0 0 0 0,-1-1-1 0 0,0 0 1 0 0,11-8 0 0 0,-2-1-1174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12784 0 0,'0'0'586'0'0,"2"0"-15"0"0,5-2-463 0 0,0 0 1 0 0,1 0-1 0 0,-1 1 0 0 0,1 0 1 0 0,0 1-1 0 0,9 0 0 0 0,47 7 1981 0 0,-54-6-1778 0 0,-4 1-185 0 0,1-1 0 0 0,0 1 0 0 0,0 0-1 0 0,-1 1 1 0 0,1 0 0 0 0,-1 0 0 0 0,0 0-1 0 0,0 1 1 0 0,0 0 0 0 0,0 0-1 0 0,-1 0 1 0 0,1 1 0 0 0,-1 0 0 0 0,0 0-1 0 0,-1 0 1 0 0,5 6 0 0 0,-5-6-88 0 0,-1 0 0 0 0,0 0 0 0 0,0 0 0 0 0,-1 1 0 0 0,1-1 0 0 0,-1 1 0 0 0,0 0 0 0 0,0-1 0 0 0,-1 1 0 0 0,0 0 0 0 0,0 0 0 0 0,0 0 0 0 0,-1 0 0 0 0,0 0 0 0 0,0 0 0 0 0,-1 0 0 0 0,1 0 0 0 0,-1 0 0 0 0,-2 7 0 0 0,-4 10-94 0 0,-1-1-1 0 0,-1 0 1 0 0,-1 0 0 0 0,0-1 0 0 0,-2 0 0 0 0,0-1 0 0 0,-2-1 0 0 0,-26 31-1 0 0,10-18-729 0 0,3-4-56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12752 0 0,'0'0'289'0'0,"0"0"40"0"0,0 0 22 0 0,0 2-40 0 0,-3 7-274 0 0,-1 0 0 0 0,0-1 0 0 0,0 1 0 0 0,0-1 0 0 0,-10 12 0 0 0,-35 40 789 0 0,29-36-258 0 0,-77 75 1236 0 0,3-3-741 0 0,88-86-3469 0 0,6-10-3455 0 0</inkml:trace>
  <inkml:trace contextRef="#ctx0" brushRef="#br0" timeOffset="1">16 14 13360 0 0,'-2'-1'612'0'0,"0"1"-421"0"0,-8-3 536 0 0,13 17 569 0 0,-1-7-1137 0 0,-1-1-1 0 0,2 0 1 0 0,-1-1 0 0 0,1 1-1 0 0,0 0 1 0 0,0-1 0 0 0,0 1-1 0 0,1-1 1 0 0,0 0 0 0 0,0 0-1 0 0,0 0 1 0 0,0-1 0 0 0,7 6-1 0 0,14 7 74 0 0,43 23-1 0 0,-13-7-150 0 0,-7-6-1419 0 0,-30-18-2530 0 0,3 0-2037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11600 0 0,'0'0'264'0'0,"0"0"34"0"0,0 0 21 0 0,0 0-36 0 0,0 0-81 0 0,0 3 353 0 0,0 2-322 0 0,1 9 344 0 0,-2 1 1 0 0,0 0 0 0 0,-3 15 0 0 0,-11 51 11 0 0,-5 24 372 0 0,12-68-777 0 0,-6 68-1 0 0,11-71-166 0 0,3-30-49 0 0,-1 0 0 0 0,1-1 0 0 0,0 1 0 0 0,1-1 0 0 0,-1 1-1 0 0,1 0 1 0 0,1 5 0 0 0,-2-8-265 0 0,0-1-1114 0 0,0 0-4375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14368 0 0,'0'0'330'0'0,"0"0"45"0"0,0 0 17 0 0,0 0-47 0 0,2-1-225 0 0,1 0-91 0 0,0 0 0 0 0,1-1-1 0 0,-1 1 1 0 0,0 1 0 0 0,0-1-1 0 0,6 0 1 0 0,12-3 394 0 0,37-7 501 0 0,37-13-252 0 0,32-10-615 0 0,-90 21-59 0 0,-2 2-717 0 0,46-22-1 0 0,-80 32 692 0 0,4-1-517 0 0,0 0 1 0 0,-1-1-1 0 0,1 0 1 0 0,-1 0-1 0 0,8-6 0 0 0,-12 8 313 0 0,0 1-1 0 0,0-1 0 0 0,0 0 0 0 0,0 0 1 0 0,0 1-1 0 0,0-1 0 0 0,-1 0 0 0 0,1 1 1 0 0,0-1-1 0 0,0 0 0 0 0,0 0 1 0 0,-1 1-1 0 0,1-1 0 0 0,0 0 0 0 0,-1 1 1 0 0,1-1-1 0 0,0 1 0 0 0,-1-1 0 0 0,0-1 1 0 0,-2 1-144 0 0,-1-1 116 0 0,0 0 1 0 0,0 0 0 0 0,0 0 0 0 0,0 1 0 0 0,-1 0-1 0 0,-5-2 1 0 0,8 3 130 0 0,2 0 438 0 0,0 0 194 0 0,0 0 38 0 0,0 0 60 0 0,0 0 214 0 0,0 0 90 0 0,0 0 21 0 0,0 0-29 0 0,0 0-128 0 0,0 0-53 0 0,0 0-10 0 0,0 0-40 0 0,5 20 392 0 0,0-7-758 0 0,0 8 83 0 0,-2-11-221 0 0,0-1-1 0 0,-1 1 0 0 0,-1-1 0 0 0,1 1 0 0 0,-1 0 1 0 0,-1 0-1 0 0,0-1 0 0 0,-2 19 0 0 0,1-20-117 0 0,0-1 0 0 0,0 1 0 0 0,1 0 0 0 0,0 0 0 0 0,0 0 0 0 0,1 0 0 0 0,0 0 0 0 0,4 11 0 0 0,-5-17-34 0 0,1 0 0 0 0,-1 1 0 0 0,1-1 0 0 0,-1 0 0 0 0,0 0 0 0 0,0 0 0 0 0,0 5 0 0 0,-1 20 93 0 0,1-16-182 0 0,0-8-388 0 0,0-3-173 0 0,0 0-37 0 0,0 0-9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13448 0 0,'0'0'298'0'0,"0"0"46"0"0,0 0 24 0 0,0 0-37 0 0,1 0-214 0 0,39 6 2 0 0,-21-6 399 0 0,-3 0 32 0 0,-1 0 1 0 0,1-1 0 0 0,25-4 0 0 0,20-7 18 0 0,66-3 1 0 0,-30 2-160 0 0,-6 0-810 0 0,-71 12-1718 0 0,-18 1 851 0 0,-2 0-11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3680 0 0,'0'0'284'0'0,"-1"2"-187"0"0,-4 2 428 0 0,-1 0 1 0 0,1 0-1 0 0,-8 4 0 0 0,6-5 746 0 0,0 1-1 0 0,1 1 1 0 0,-10 7 0 0 0,1 5-344 0 0,-1 1 1 0 0,2 0-1 0 0,-17 28 0 0 0,27-35-673 0 0,-1-1 0 0 0,2 1 1 0 0,-1 0-1 0 0,1 0 0 0 0,1 1 0 0 0,0-1 0 0 0,1 0 0 0 0,0 1 0 0 0,1 19 0 0 0,1-25-221 0 0,0 0-1 0 0,0 1 0 0 0,1-1 1 0 0,0 0-1 0 0,0 0 0 0 0,0 0 1 0 0,1 0-1 0 0,0-1 0 0 0,0 1 0 0 0,7 8 1 0 0,-9-13-29 0 0,1 2-158 0 0,1 0-1 0 0,-1-1 0 0 0,1 1 1 0 0,0-1-1 0 0,0 1 0 0 0,0-1 1 0 0,0 0-1 0 0,1 0 1 0 0,-1-1-1 0 0,1 1 0 0 0,-1-1 1 0 0,1 1-1 0 0,-1-1 0 0 0,1 0 1 0 0,0 0-1 0 0,-1-1 0 0 0,1 1 1 0 0,0-1-1 0 0,4 0 0 0 0,19-2-5271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6448 0 0,'0'0'498'0'0,"0"0"-140"0"0,0 0 626 0 0,0 0 304 0 0,0 2 65 0 0,-6 46 2004 0 0,6-20-2439 0 0,-1-6-264 0 0,2 0 1 0 0,4 32-1 0 0,-1-10 158 0 0,-3-36-784 0 0,-1-6 52 0 0,7-12 80 0 0,-4 7-128 0 0,2-9 30 0 0,1 0 0 0 0,5-21-1 0 0,7-13-22 0 0,-10 26-48 0 0,6-10 352 0 0,-14 29-293 0 0,1-1 0 0 0,0 1 0 0 0,0-1 0 0 0,0 1 0 0 0,1 0 0 0 0,-1-1 0 0 0,0 1 0 0 0,0 0 0 0 0,1 0 0 0 0,-1-1 0 0 0,1 1 0 0 0,2-1 0 0 0,-1 0 206 0 0,-3 2-243 0 0,0-1 0 0 0,1 0 0 0 0,-1 1-1 0 0,1-1 1 0 0,-1 1 0 0 0,1-1 0 0 0,-1 1-1 0 0,1 0 1 0 0,-1-1 0 0 0,1 1 0 0 0,-1-1-1 0 0,1 1 1 0 0,-1 0 0 0 0,1 0 0 0 0,-1-1-1 0 0,1 1 1 0 0,0 0 0 0 0,-1 0 0 0 0,1-1-1 0 0,1 1 1 0 0,13-3-51 0 0,1 4-545 0 0,-9 1-2857 0 0,-7-2 2322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74 13184 0 0,'0'0'604'0'0,"0"0"-14"0"0,-1 0-376 0 0,-1-3-78 0 0,1 2 442 0 0,1 1 190 0 0,0 0 31 0 0,10-8 386 0 0,-1 4-1039 0 0,-1 1 0 0 0,1 0 1 0 0,0 0-1 0 0,0 1 0 0 0,0 1 0 0 0,0-1 0 0 0,14 0 0 0 0,-7 1 76 0 0,21-5 0 0 0,94-22 28 0 0,-121 26-441 0 0,1 0 0 0 0,-1 1 0 0 0,14 0 1 0 0,-20 1-232 0 0,1 0 0 0 0,0 0 1 0 0,-1 1-1 0 0,1-1 1 0 0,0 1-1 0 0,-1 0 1 0 0,1 1-1 0 0,-1-1 1 0 0,6 3-1 0 0,-9-3-1520 0 0,-1-1-10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9 121 9184 0 0,'0'0'421'0'0,"0"0"-12"0"0,1 2-263 0 0,2 8 278 0 0,-5-7-112 0 0,1-2-119 0 0,1 0-102 0 0,0 0 1 0 0,-1 0-1 0 0,1-1 1 0 0,0 1-1 0 0,0 0 0 0 0,0 0 1 0 0,0 0-1 0 0,0 0 0 0 0,0-1 1 0 0,0 1-1 0 0,1 0 1 0 0,-1 0-1 0 0,0 0 0 0 0,0 0 1 0 0,1-1-1 0 0,0 2 1 0 0,-1-1 18 0 0,1 0 1 0 0,-1 0 0 0 0,0 0 0 0 0,1 0 0 0 0,-1 1 0 0 0,0-1-1 0 0,0 0 1 0 0,0 0 0 0 0,0 0 0 0 0,0 0 0 0 0,0 0 0 0 0,0 0-1 0 0,0 2 1 0 0,0 33 1933 0 0,-10 31-124 0 0,9-65-1866 0 0,1-1-41 0 0,0-1-1 0 0,-1 1 1 0 0,1 0-1 0 0,0-1 1 0 0,-1 1 0 0 0,1 0-1 0 0,0-1 1 0 0,0 1 0 0 0,0 0-1 0 0,0-1 1 0 0,-1 1 0 0 0,1 0-1 0 0,0-1 1 0 0,0 1 0 0 0,0 0-1 0 0,0-1 1 0 0,1 2-1 0 0,2 4 27 0 0,-2-5-202 0 0,0-1-1 0 0,0 1 0 0 0,-1-1 1 0 0,1 1-1 0 0,0-1 1 0 0,0 0-1 0 0,0 1 0 0 0,-1-1 1 0 0,1 0-1 0 0,0 0 1 0 0,0 1-1 0 0,0-1 1 0 0,0 0-1 0 0,0 0 0 0 0,0 0 1 0 0,0 0-1 0 0,-1 0 1 0 0,1 0-1 0 0,0 0 0 0 0,0-1 1 0 0,0 1-1 0 0,0 0 1 0 0,0 0-1 0 0,0-1 1 0 0,0 0-1 0 0,-1 1 193 0 0,3 0-1531 0 0</inkml:trace>
  <inkml:trace contextRef="#ctx0" brushRef="#br0" timeOffset="1">233 99 8288 0 0,'0'0'381'0'0,"0"-1"-6"0"0,-3-4 25 0 0,3 3 997 0 0,0 2 460 0 0,0 0 95 0 0,0 0-201 0 0,0 0-931 0 0,1-1-722 0 0,0 0 0 0 0,0 0 0 0 0,1 0 0 0 0,-1 1 0 0 0,1-1 1 0 0,-1 0-1 0 0,1 0 0 0 0,2 0 0 0 0,1-1 69 0 0,16-6 97 0 0,0 2-1 0 0,39-7 0 0 0,10-4-213 0 0,-23 6-77 0 0,18-7-331 0 0,-62 17 160 0 0,1-1 1 0 0,0 1-1 0 0,0 0 0 0 0,0 0 0 0 0,5 0 0 0 0,-6 1-1519 0 0,-3 0-4073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11024 0 0,'0'0'248'0'0,"0"0"34"0"0,0 0 22 0 0,0 0-29 0 0,1 0-179 0 0,1 0-38 0 0,-1 1 0 0 0,0-1 0 0 0,0 0 0 0 0,0 0 0 0 0,0 1 0 0 0,1-1 1 0 0,-1 0-1 0 0,0 1 0 0 0,0-1 0 0 0,0 1 0 0 0,0-1 0 0 0,0 1 0 0 0,0 0 0 0 0,0 0 0 0 0,0-1 0 0 0,0 1 0 0 0,-1 0 0 0 0,1 0 0 0 0,0 0 1 0 0,0 0-1 0 0,-1 0 0 0 0,1 0 0 0 0,0 0 0 0 0,-1 0 0 0 0,1 0 0 0 0,-1 0 0 0 0,0 0 0 0 0,1 0 0 0 0,-1 0 0 0 0,1 2 0 0 0,-1 2 139 0 0,1-1 0 0 0,0 1-1 0 0,-1 0 1 0 0,0-1 0 0 0,0 1 0 0 0,-1 7-1 0 0,1-9-130 0 0,-3 22 588 0 0,-2 0 0 0 0,0 0 1 0 0,-12 33-1 0 0,15-52-593 0 0,0 1-1 0 0,0-1 1 0 0,1 1 0 0 0,0 0 0 0 0,0-1-1 0 0,0 1 1 0 0,1 0 0 0 0,1 12 0 0 0,-1-16-52 0 0,0-1 1 0 0,1 1 0 0 0,-1-1 0 0 0,1 1 0 0 0,-1-1 0 0 0,1 1 0 0 0,0-1 0 0 0,0 0 0 0 0,0 1 0 0 0,0-1 0 0 0,0 0 0 0 0,1 0 0 0 0,-1 0-1 0 0,1 1 1 0 0,0-2 0 0 0,-1 1 0 0 0,1 0 0 0 0,0 0 0 0 0,0 0 0 0 0,0-1 0 0 0,0 1 0 0 0,0-1 0 0 0,0 0 0 0 0,1 0 0 0 0,-1 0-1 0 0,4 2 1 0 0,2-2 9 0 0,1 1-1 0 0,0-1 0 0 0,0-1 0 0 0,-1 0 0 0 0,1 0 0 0 0,0 0 0 0 0,0-1 0 0 0,-1-1 0 0 0,1 0 1 0 0,14-4-1 0 0,-1-2-339 0 0,0-1 1 0 0,37-21 0 0 0,-54 27-193 0 0,0 0 0 0 0,-1 0 0 0 0,0-1 0 0 0,0 0 0 0 0,0 0 0 0 0,0 0 0 0 0,5-8 0 0 0,-6 8-1021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4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7368 0 0,'0'0'333'0'0,"-2"0"0"0"0,-4 0 45 0 0,5 0 971 0 0,1 0 451 0 0,0 0 89 0 0,0 0-198 0 0,0 0-916 0 0,2 0-403 0 0,119-4 1170 0 0,-98 2-1993 0 0,-1-1 0 0 0,0 0-1 0 0,31-11 1 0 0,-52 13-3520 0 0,-1 1-1227 0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2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5984 0 0,'0'0'464'0'0,"0"0"-30"0"0,0 0 1014 0 0,-1-2 472 0 0,1 2-1816 0 0,-1 0 1 0 0,1 0-1 0 0,0 0 0 0 0,0 0 0 0 0,0-1 0 0 0,0 1 0 0 0,0 0 0 0 0,0 0 1 0 0,0 0-1 0 0,0 0 0 0 0,0 0 0 0 0,-1-1 0 0 0,1 1 0 0 0,0 0 0 0 0,0 0 1 0 0,0 0-1 0 0,0 0 0 0 0,0 0 0 0 0,0-1 0 0 0,0 1 0 0 0,0 0 0 0 0,0 0 1 0 0,0 0-1 0 0,0 0 0 0 0,0 0 0 0 0,0-1 0 0 0,0 1 0 0 0,0 0 0 0 0,0 0 1 0 0,0 0-1 0 0,1 0 0 0 0,-1 0 0 0 0,0-1 0 0 0,0 1 0 0 0,0 0 0 0 0,0 0 1 0 0,0 0-1 0 0,0 0 0 0 0,0 0 0 0 0,0 0 0 0 0,0-1 0 0 0,1 1 0 0 0,-1 0 1 0 0,0 0-1 0 0,0 0 0 0 0,0 0 0 0 0,0 0 0 0 0,0 0 0 0 0,1 0 0 0 0,-1 0 1 0 0,0 0-1 0 0,0 0 0 0 0,0 0 0 0 0,0 0 0 0 0,0 0 0 0 0,1 0 0 0 0,-1 0 1 0 0,15 2 1624 0 0,19 10-1271 0 0,-23-7-325 0 0,-1 0 0 0 0,0 1 0 0 0,-1 0 0 0 0,1 0 0 0 0,-1 1 0 0 0,0 1 0 0 0,-1-1 0 0 0,0 2-1 0 0,13 15 1 0 0,6 15 175 0 0,-16-24-234 0 0,-1 0 0 0 0,15 29 0 0 0,-23-39-66 0 0,1 1 0 0 0,-1 0 0 0 0,-1-1 0 0 0,1 1 0 0 0,-1 0 0 0 0,0 0 0 0 0,-1 0 1 0 0,1 0-1 0 0,-1 0 0 0 0,0 0 0 0 0,-1 1 0 0 0,0 7 0 0 0,0-8 8 0 0,-1-1 0 0 0,1 1 1 0 0,-1 0-1 0 0,0 0 0 0 0,-1-1 0 0 0,1 1 1 0 0,-1-1-1 0 0,0 1 0 0 0,0-1 0 0 0,-1 0 0 0 0,-3 4 1 0 0,-40 51 31 0 0,13-16-14 0 0,23-32-228 0 0,-1 0-1 0 0,-1-1 1 0 0,-19 13-1 0 0,5-4-4725 0 0,6-3-1525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3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1 980 2304 0 0,'0'0'380'0'0,"0"0"757"0"0,0 0 335 0 0,0 0 61 0 0,0 0-39 0 0,0 0-234 0 0,0 0-107 0 0,0 0-22 0 0,0 0-55 0 0,0 0-219 0 0,0 0-97 0 0,2 0-21 0 0,36-9 1814 0 0,-32 8-2509 0 0,0-1-1 0 0,0 0 1 0 0,0-1 0 0 0,0 1-1 0 0,0-1 1 0 0,-1 0 0 0 0,1 0 0 0 0,-1-1-1 0 0,0 0 1 0 0,0 0 0 0 0,0 0 0 0 0,-1 0-1 0 0,5-6 1 0 0,-1 2-20 0 0,0 1-1 0 0,14-10 0 0 0,3 0 21 0 0,0-1 0 0 0,28-26 0 0 0,89-78 20 0 0,-128 110-64 0 0,17-19 0 0 0,-21 19 0 0 0,1 1 0 0 0,18-13 0 0 0,-11 10 1 0 0,-1 0-1 0 0,-1-2 0 0 0,24-28 1 0 0,-18 19 8 0 0,-11 11 24 0 0,-1 1 0 0 0,15-28-1 0 0,-5 8-13 0 0,28-48-33 0 0,-41 70-11 0 0,1 0 1 0 0,13-15 0 0 0,3-3 23 0 0,-8 8 1 0 0,1 2 0 0 0,1 0 0 0 0,0 0 0 0 0,29-21 0 0 0,-36 31 16 0 0,-1-1 0 0 0,0-1 0 0 0,15-22 0 0 0,-15 15 0 0 0,-9 17 60 0 0,-1 1 0 0 0,0 0-4 0 0,0 0 20 0 0,0 0 83 0 0,0 0 32 0 0,0 0 7 0 0,0-15-35 0 0,0 13-376 0 0,-4-2-484 0 0,2 2-4531 0 0,-1-1-740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3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21 168 8288 0 0,'-6'2'267'0'0,"-2"0"59"0"0,2-2 2754 0 0,7-13-1485 0 0,-1 11-1519 0 0,1 1 0 0 0,0-1 0 0 0,0 0 1 0 0,0 0-1 0 0,0 1 0 0 0,0-1 0 0 0,0 1 1 0 0,1-1-1 0 0,-1 1 0 0 0,0-1 1 0 0,1 1-1 0 0,-1 0 0 0 0,1 0 0 0 0,2-2 1 0 0,26-13 517 0 0,-25 14-530 0 0,74-29 482 0 0,-46 19-434 0 0,44-23 0 0 0,-59 25-106 0 0,-6 3-13 0 0,1 0 1 0 0,19-7-1 0 0,-30 13-59 0 0,-2 1 32 0 0,0 0 130 0 0,0 0 58 0 0,0 0 7 0 0,0 0 33 0 0,0 0 120 0 0,0 0 50 0 0,0 0 10 0 0,0 0-22 0 0,0 0-100 0 0,0 3-41 0 0,0 28-86 0 0,1 0 0 0 0,2 0 1 0 0,1 1-1 0 0,1-2 0 0 0,2 1 0 0 0,17 50 0 0 0,-23-79-1513 0 0,-1-2-5058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3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3224 0 0,'0'0'143'0'0,"-1"2"-3"0"0,-3 4 205 0 0,3-3 555 0 0,0-1 0 0 0,0 0 0 0 0,0 1 0 0 0,0-1 0 0 0,0 1 0 0 0,1-1 0 0 0,-1 5 0 0 0,1 32 2111 0 0,1-19-2076 0 0,-2 11 15 0 0,3 47 469 0 0,-2 27-480 0 0,-1-49-703 0 0,0-35-167 0 0,1-12-33 0 0,0 0 0 0 0,0 1 0 0 0,1-1 0 0 0,0 0 0 0 0,0 0 0 0 0,1 0 0 0 0,0 0 0 0 0,6 15 0 0 0,-7-22-1 0 0,-1-2-192 0 0,0 0-89 0 0,0 0-10 0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3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9 197 11256 0 0,'-1'-3'59'0'0,"0"1"0"0"0,0 0 0 0 0,-1-1 0 0 0,2 1 0 0 0,-1 0 0 0 0,0-1 0 0 0,0 1 0 0 0,1-1 0 0 0,0 1 0 0 0,-1-1 0 0 0,1 1 0 0 0,0-1 0 0 0,0 0 0 0 0,0 1 0 0 0,1-1 0 0 0,-1 1 0 0 0,0-1 0 0 0,1 1 1 0 0,0-1-1 0 0,1-3 0 0 0,1 1-71 0 0,0-3 281 0 0,0 1 0 0 0,1 0 0 0 0,0 0 0 0 0,0 0 0 0 0,1 1 0 0 0,0 0 0 0 0,0-1 0 0 0,1 2 0 0 0,-1-1 0 0 0,13-9 1 0 0,-6 7-174 0 0,0 0 1 0 0,0 1 0 0 0,1 1-1 0 0,-1 0 1 0 0,1 1 0 0 0,1 0-1 0 0,15-3 1 0 0,-27 7-96 0 0,0 1-1 0 0,0 0 1 0 0,-1 0-1 0 0,1 0 1 0 0,0 0 0 0 0,0 0-1 0 0,-1 0 1 0 0,1 1 0 0 0,0-1-1 0 0,0 1 1 0 0,-1-1 0 0 0,1 1-1 0 0,0-1 1 0 0,-1 1 0 0 0,1 0-1 0 0,0 0 1 0 0,-1 0 0 0 0,1 0-1 0 0,-1 0 1 0 0,0 0 0 0 0,1 0-1 0 0,-1 1 1 0 0,1 1 0 0 0,0-1-1 0 0,-1 0 0 0 0,1 0 0 0 0,-1 0-1 0 0,0 0 1 0 0,0 1 0 0 0,0-1 0 0 0,-1 0 0 0 0,1 1 0 0 0,0-1 0 0 0,-1 1 0 0 0,0-1 0 0 0,1 1 0 0 0,-1-1 0 0 0,0 1 0 0 0,0-1 0 0 0,-1 4 0 0 0,1-5 0 0 0,-2 11 0 0 0,0-1 0 0 0,0 1 0 0 0,-8 20 0 0 0,1-6 15 0 0,-13 25 131 0 0,8-22-75 0 0,10-18-34 0 0,-2 0 0 0 0,1-1 0 0 0,-1 1 0 0 0,-1-1 0 0 0,0 0 0 0 0,0-1 0 0 0,-12 12-1 0 0,8-11 98 0 0,10-10-155 0 0,1 0 0 0 0,0 1 0 0 0,-1-1 0 0 0,1 0 1 0 0,0 1-1 0 0,-1-1 0 0 0,1 0 0 0 0,0 0 0 0 0,-1 1 0 0 0,1-1 0 0 0,-1 0 1 0 0,1 0-1 0 0,0 0 0 0 0,-1 0 0 0 0,1 0 0 0 0,-1 1 0 0 0,1-1 1 0 0,-1 0-1 0 0,1 0 0 0 0,-1 0 0 0 0,1 0 0 0 0,0 0 0 0 0,-1 0 0 0 0,1 0 1 0 0,-1 0-1 0 0,1-1 0 0 0,-1 1 0 0 0,-2 0-4052 0 0,3 0-1187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3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9672 0 0,'0'0'748'0'0,"-2"1"-492"0"0,0 1-187 0 0,1-1 1 0 0,-1 1-1 0 0,0 0 1 0 0,1 0-1 0 0,0 0 1 0 0,-1 0-1 0 0,1 0 1 0 0,0 0-1 0 0,0 0 1 0 0,0 0-1 0 0,0 0 1 0 0,1 1-1 0 0,-1-1 1 0 0,0 0-1 0 0,1 1 1 0 0,0-1-1 0 0,-1 0 1 0 0,1 1-1 0 0,1 2 1 0 0,-1 8 623 0 0,0 0-1 0 0,3 15 1 0 0,-2-25-660 0 0,2 29 772 0 0,-3-23-596 0 0,1 0-1 0 0,0 0 1 0 0,0 0-1 0 0,4 10 1 0 0,2 6 123 0 0,-2 0-1 0 0,4 36 1 0 0,4 17 255 0 0,-11-71-318 0 0,-1-12 100 0 0,2-12-249 0 0,6-6-66 0 0,-7 16-20 0 0,0 1-1 0 0,0 0 1 0 0,0 0 0 0 0,1 1 0 0 0,0-1 0 0 0,4-5-1 0 0,4-7 37 0 0,-9 15-55 0 0,0-1-1 0 0,-1 1 0 0 0,1 0 0 0 0,0 1 1 0 0,1-1-1 0 0,-1 0 0 0 0,5-4 0 0 0,2 0 29 0 0,-2 1-20 0 0,1 0 0 0 0,-1 1-1 0 0,13-7 1 0 0,-19 11-22 0 0,1 1-1 0 0,0-1 1 0 0,-1 0 0 0 0,1 0 0 0 0,0 1 0 0 0,-1-1-1 0 0,1 1 1 0 0,0 0 0 0 0,0 0 0 0 0,0-1-1 0 0,0 1 1 0 0,-1 0 0 0 0,1 0 0 0 0,0 1-1 0 0,0-1 1 0 0,0 0 0 0 0,-1 1 0 0 0,1-1 0 0 0,0 1-1 0 0,0-1 1 0 0,-1 1 0 0 0,1 0 0 0 0,2 1-1 0 0,17 15 0 0 0,-11-7 0 0 0,-7-5 0 0 0,-1 1 0 0 0,1 0 0 0 0,-1 1 0 0 0,0-1 0 0 0,-1 0 0 0 0,1 1 0 0 0,-1-1 0 0 0,0 11 0 0 0,3 12 0 0 0,-4-25 1 0 0,0-1-1 0 0,1 1 0 0 0,-2 0 0 0 0,1 0 0 0 0,0 0 0 0 0,-1 0 0 0 0,0 3 0 0 0,-2 11-11 0 0,3-15-43 0 0,0-3-839 0 0,0 0-3483 0 0,0 0-1490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3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14600 0 0,'0'0'330'0'0,"0"0"45"0"0,0 0 20 0 0,0 0-38 0 0,-1 0-229 0 0,-6 0 79 0 0,-1 1 1 0 0,0 0-1 0 0,0 0 1 0 0,1 1-1 0 0,-1 0 1 0 0,1 0-1 0 0,-1 1 1 0 0,1 0-1 0 0,0 0 1 0 0,0 0 0 0 0,0 1-1 0 0,-9 7 1 0 0,16-11-212 0 0,-6 5 35 0 0,0 1-1 0 0,0 0 0 0 0,0 0 0 0 0,1 1 0 0 0,0-1 0 0 0,-6 12 1 0 0,5-10-4 0 0,5-5 5 0 0,-1-1 0 0 0,0 1 0 0 0,1 0 0 0 0,-1 0 0 0 0,1 0 0 0 0,0 0 1 0 0,0 0-1 0 0,0 0 0 0 0,0 0 0 0 0,0 0 0 0 0,1 0 0 0 0,0 0 0 0 0,-1 0 0 0 0,1 0 0 0 0,0 1 0 0 0,1-1 0 0 0,-1 0 0 0 0,0 0 0 0 0,1 0 0 0 0,1 4 0 0 0,-2-6-25 0 0,1-1-1 0 0,0 1 0 0 0,0 0 1 0 0,0-1-1 0 0,-1 1 1 0 0,1-1-1 0 0,0 1 0 0 0,0-1 1 0 0,0 0-1 0 0,0 1 0 0 0,0-1 1 0 0,0 0-1 0 0,0 1 0 0 0,0-1 1 0 0,0 0-1 0 0,0 0 1 0 0,0 0-1 0 0,0 0 0 0 0,0 0 1 0 0,0 0-1 0 0,0 0 0 0 0,2-1 1 0 0,0 1 6 0 0,2 0-7 0 0,1-1 0 0 0,-1 0 0 0 0,1 0 0 0 0,-1-1 0 0 0,0 0 0 0 0,1 0 0 0 0,-1 0 0 0 0,0 0 0 0 0,0-1 0 0 0,0 0-1 0 0,6-5 1 0 0,5-4-17 0 0,27-27-1 0 0,-25 24-372 0 0,-16 14 238 0 0,-2 1 55 0 0,0 0 24 0 0,0 8 53 0 0,0-1-1 0 0,1 1 0 0 0,0-1 1 0 0,0 1-1 0 0,1-1 0 0 0,0 1 1 0 0,6 12-1 0 0,-3-3 4 0 0,-3-7 11 0 0,-1-2 0 0 0,11 21 22 0 0,-12-28-59 0 0,-1 1 0 0 0,1-1 0 0 0,0 0 0 0 0,-1 1 0 0 0,1-1 0 0 0,0 0 0 0 0,-1 0 0 0 0,0 0 0 0 0,1 0 0 0 0,-1 1 0 0 0,0-1 0 0 0,1 0 0 0 0,-1 0-1 0 0,0 0 1 0 0,0 0 0 0 0,-2 1 0 0 0,-6 5-605 0 0,-1-1 0 0 0,1 0 0 0 0,-1 0 0 0 0,-1-1 0 0 0,1 0 0 0 0,-19 5 0 0 0,26-9 368 0 0,-1 0 1 0 0,1 0-1 0 0,0-1 0 0 0,0 1 0 0 0,-1-1 1 0 0,-6 0-1 0 0,7 0 45 0 0,-1 0-851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3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29 2304 0 0,'0'0'101'0'0,"0"0"323"0"0,0 0 1272 0 0,1-9 2919 0 0,4-2-1249 0 0,-2 3-549 0 0,-3 8-2786 0 0,-1 0 0 0 0,1-1 0 0 0,-1 1 0 0 0,1 0 0 0 0,0 0-1 0 0,-1 0 1 0 0,1 0 0 0 0,0 0 0 0 0,-1 0 0 0 0,1 0 0 0 0,-1 1-1 0 0,1-1 1 0 0,0 0 0 0 0,-1 0 0 0 0,1 0 0 0 0,0 0-1 0 0,-1 0 1 0 0,1 0 0 0 0,0 1 0 0 0,-1-1 0 0 0,1 0 0 0 0,0 0-1 0 0,-1 1 1 0 0,1-1 0 0 0,-1 1 0 0 0,-8 5 197 0 0,1 0 1 0 0,-1 1 0 0 0,1 0-1 0 0,-11 13 1 0 0,11-11 40 0 0,-1 0 0 0 0,-15 11 0 0 0,19-16-210 0 0,0 0-1 0 0,1 0 1 0 0,0 1-1 0 0,-8 9 1 0 0,-4 5 108 0 0,16-18-103 0 0,0 1-10 0 0,0-1-43 0 0,0 0 1 0 0,0 0-1 0 0,1 0 1 0 0,-1 0 0 0 0,1 0-1 0 0,-1 0 1 0 0,0 0-1 0 0,1 0 1 0 0,0 0-1 0 0,-1-1 1 0 0,1 1 0 0 0,0 0-1 0 0,-1 0 1 0 0,1 0-1 0 0,0-1 1 0 0,0 1-1 0 0,-1 0 1 0 0,1-1-1 0 0,0 1 1 0 0,0-1 0 0 0,0 1-1 0 0,0-1 1 0 0,0 0-1 0 0,2 1 1 0 0,33 10 99 0 0,-20-7-69 0 0,-10-3-23 0 0,1 0-1 0 0,-1 0 1 0 0,1-1-1 0 0,-1 0 0 0 0,1 0 1 0 0,0 0-1 0 0,-1-1 1 0 0,7-1-1 0 0,30-2 3 0 0,-9 0 32 0 0,-24 7-63 0 0,-10-3 7 0 0,1 1 1 0 0,-1-1-1 0 0,1 0 0 0 0,-1 1 1 0 0,0-1-1 0 0,1 1 0 0 0,-1-1 1 0 0,0 1-1 0 0,1 0 1 0 0,-1-1-1 0 0,0 1 0 0 0,0-1 1 0 0,1 1-1 0 0,-1-1 1 0 0,0 1-1 0 0,0 0 0 0 0,0-1 1 0 0,0 1-1 0 0,0-1 1 0 0,0 1-1 0 0,0 1 0 0 0,0-1-6 0 0,0 11-55 0 0,-1-9 57 0 0,1-1 1 0 0,-1 0-1 0 0,0 0 0 0 0,0 0 1 0 0,0 0-1 0 0,0 0 0 0 0,0-1 1 0 0,-1 1-1 0 0,-1 2 1 0 0,-4 7-7 0 0,4-8 3 0 0,1 1 0 0 0,-1-1 0 0 0,0 0 0 0 0,0 0 0 0 0,-5 3 0 0 0,-5 7 10 0 0,6-7 5 0 0,0 0 0 0 0,0-1 0 0 0,0 0 0 0 0,-1-1 0 0 0,1 1 0 0 0,-1-1 0 0 0,0-1 0 0 0,0 0 0 0 0,-1 0 0 0 0,1 0 0 0 0,-1-1 0 0 0,-9 1-1 0 0,11 0-42 0 0,6-2-161 0 0,1-1-61 0 0,0 0-787 0 0,0 0-3260 0 0,0 0-1401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3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16 11200 0 0,'0'0'513'0'0,"0"0"-10"0"0,-7-5-303 0 0,3 4-23 0 0,0 1-1 0 0,0-1 1 0 0,-1 1 0 0 0,1 0 0 0 0,0 1 0 0 0,0-1 0 0 0,0 1 0 0 0,-1-1 0 0 0,1 1 0 0 0,0 1 0 0 0,0-1 0 0 0,0 0 0 0 0,0 1-1 0 0,1 0 1 0 0,-1 0 0 0 0,0 0 0 0 0,1 0 0 0 0,-1 1 0 0 0,1-1 0 0 0,0 1 0 0 0,0 0 0 0 0,0 0 0 0 0,0 0 0 0 0,0 1 0 0 0,-4 5-1 0 0,3 0 75 0 0,0-1-1 0 0,-5 15 1 0 0,7-19-231 0 0,2-4-12 0 0,0 1-1 0 0,0-1 0 0 0,0 0 0 0 0,0 1 0 0 0,0-1 1 0 0,0 1-1 0 0,0-1 0 0 0,0 0 0 0 0,0 1 1 0 0,0-1-1 0 0,1 0 0 0 0,-1 1 0 0 0,0-1 0 0 0,0 1 1 0 0,0-1-1 0 0,0 0 0 0 0,1 1 0 0 0,-1-1 0 0 0,0 0 1 0 0,0 0-1 0 0,1 1 0 0 0,-1-1 0 0 0,0 0 0 0 0,0 1 1 0 0,1-1-1 0 0,-1 0 0 0 0,0 0 0 0 0,1 1 0 0 0,9 4 53 0 0,-9-5-42 0 0,4 2-5 0 0,1 0 0 0 0,0-1-1 0 0,-1 0 1 0 0,1 0 0 0 0,0-1 0 0 0,-1 1-1 0 0,1-1 1 0 0,0 0 0 0 0,0-1 0 0 0,-1 1-1 0 0,1-1 1 0 0,0 0 0 0 0,-1-1-1 0 0,1 1 1 0 0,-1-1 0 0 0,1 0 0 0 0,9-6-1 0 0,-11 6-29 0 0,-1-1-1 0 0,1 0 1 0 0,0 0-1 0 0,-1 0 1 0 0,4-4-1 0 0,-3 2-21 0 0,-2 4-25 0 0,-2-6-248 0 0,0 6 293 0 0,0 1 0 0 0,0-1-1 0 0,0 1 1 0 0,0 0 0 0 0,0-1-1 0 0,0 1 1 0 0,0-1 0 0 0,0 1-1 0 0,0-1 1 0 0,0 1 0 0 0,0-1-1 0 0,0 1 1 0 0,0-1 0 0 0,0 1-1 0 0,0 0 1 0 0,0-1 0 0 0,0 1-1 0 0,0-1 1 0 0,-1 1 0 0 0,1 0-1 0 0,0-1 1 0 0,0 1 0 0 0,-1-1-1 0 0,-6-3-1 0 0,-1 1-1 0 0,0 0 0 0 0,1 1 0 0 0,-1 0 0 0 0,0 0 0 0 0,-12-1 0 0 0,-18-4-137 0 0,37 7 97 0 0,1 0 0 0 0,0 0-1 0 0,0 0 1 0 0,-1 0 0 0 0,1 0-1 0 0,0 0 1 0 0,-1 0 0 0 0,1-1-1 0 0,0 1 1 0 0,0 0 0 0 0,-1 0-1 0 0,1 0 1 0 0,0 0-1 0 0,-1 0 1 0 0,1 0 0 0 0,0-1-1 0 0,0 1 1 0 0,-1 0 0 0 0,1 0-1 0 0,0 0 1 0 0,0 0 0 0 0,0-1-1 0 0,-1 1 1 0 0,1 0 0 0 0,0 0-1 0 0,0-1 1 0 0,0 1-1 0 0,-1-1 1 0 0,14-2-1949 0 0,-6 1 1219 0 0,0 0 1 0 0,0 0-1 0 0,10-4 1 0 0,2-2-2030 0 0,-11 6 3346 0 0,-1 1 0 0 0,1 0-1 0 0,0 0 1 0 0,0 1 0 0 0,0 0 0 0 0,0 0 0 0 0,0 1-1 0 0,0-1 1 0 0,11 4 0 0 0,-18-3-402 0 0,0-1 1 0 0,0 0 0 0 0,0 1-1 0 0,0-1 1 0 0,0 1-1 0 0,0-1 1 0 0,-1 1-1 0 0,1-1 1 0 0,0 1-1 0 0,0 0 1 0 0,0 0-1 0 0,-1-1 1 0 0,1 1-1 0 0,0 0 1 0 0,-1 0-1 0 0,2 1 1 0 0,-1-1 572 0 0,7 26 1084 0 0,-5-12-1222 0 0,-1 0 1 0 0,0 19 0 0 0,-2-30-486 0 0,1 0 1 0 0,-1 0 0 0 0,1-1-1 0 0,3 8 1 0 0,-1-2 7 0 0,-3-6 7 0 0,0-3-7 0 0,0 0 9 0 0,0 0 39 0 0,0 0 20 0 0,0 0 3 0 0,4-2-137 0 0,0 1-1 0 0,0-1 0 0 0,0 1 0 0 0,0-1 0 0 0,-1 0 1 0 0,1-1-1 0 0,-1 1 0 0 0,1-1 0 0 0,2-2 0 0 0,-3 3-4 0 0,4-4-3 0 0,0-1 0 0 0,-1 0 0 0 0,0 0 0 0 0,7-10 0 0 0,-10 13 85 0 0,0 0 0 0 0,0 1 0 0 0,0-1 0 0 0,6-4 0 0 0,6-6 224 0 0,-11 9-37 0 0,1 0 0 0 0,0 1 0 0 0,7-6 0 0 0,-3 4 26 0 0,-7 4-324 0 0,0 1-1 0 0,1 0 0 0 0,-1-1 0 0 0,0 1 0 0 0,1 0 1 0 0,-1 1-1 0 0,1-1 0 0 0,-1 0 0 0 0,1 1 0 0 0,0-1 1 0 0,-1 1-1 0 0,1 0 0 0 0,-1 0 0 0 0,1 0 0 0 0,0 0 1 0 0,2 1-1 0 0,8-1-2116 0 0,-3 0-5015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4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11312 0 0,'0'0'256'0'0,"0"0"34"0"0,0 0 21 0 0,0 1-35 0 0,0 18-169 0 0,1-12 126 0 0,0-1 0 0 0,0 1 1 0 0,4 12-1 0 0,-3-12 13 0 0,0 1 1 0 0,-1-1-1 0 0,0 0 1 0 0,1 8-1 0 0,-2 5 191 0 0,1-13-334 0 0,-1-1 0 0 0,0 0 0 0 0,0 1 0 0 0,0-1 0 0 0,-1 1 0 0 0,0-1 0 0 0,0 0 0 0 0,0 0 0 0 0,-5 12 0 0 0,5-17 25 0 0,1-1-108 0 0,0 1 0 0 0,0-1 0 0 0,0 0 1 0 0,0 0-1 0 0,0 1 0 0 0,0-1 1 0 0,0 0-1 0 0,0 0 0 0 0,0 1 1 0 0,0-1-1 0 0,0 0 0 0 0,0 0 1 0 0,0 0-1 0 0,0 1 0 0 0,0-1 1 0 0,0 0-1 0 0,0 0 0 0 0,0 1 1 0 0,0-1-1 0 0,0 0 0 0 0,1 0 1 0 0,-1 0-1 0 0,0 1 0 0 0,0-1 0 0 0,0 0 1 0 0,0 0-1 0 0,0 0 0 0 0,1 0 1 0 0,-1 0-1 0 0,0 1 0 0 0,1-1 1 0 0,-1 0 29 0 0,0 0 1 0 0,0-1 0 0 0,1 1-1 0 0,-1 0 1 0 0,0 0-1 0 0,0-1 1 0 0,1 1 0 0 0,-1 0-1 0 0,0 0 1 0 0,0-1 0 0 0,0 1-1 0 0,1 0 1 0 0,-1-1-1 0 0,0 1 1 0 0,0 0 0 0 0,0-1-1 0 0,0 1 1 0 0,0 0 0 0 0,0-1-1 0 0,0 1 1 0 0,0 0-1 0 0,0-1 1 0 0,2-9 90 0 0,1-10 33 0 0,7-22 0 0 0,-8 36-175 0 0,0 0 0 0 0,0 0 0 0 0,1 0 0 0 0,0 0 0 0 0,0 1 0 0 0,0-1 0 0 0,8-8 0 0 0,5-8 1 0 0,-5 17 0 0 0,-8 4 0 0 0,0 0 0 0 0,0 0 0 0 0,1 0 0 0 0,-1 1 0 0 0,0-1 0 0 0,0 1 0 0 0,1 0 0 0 0,-1 0 0 0 0,0 0 0 0 0,0 0 0 0 0,0 1 0 0 0,1-1 0 0 0,-1 1 0 0 0,0 0 0 0 0,0 0 0 0 0,0 0 0 0 0,0 0 0 0 0,0 1 0 0 0,0-1 0 0 0,0 1 0 0 0,3 2 0 0 0,1 2-20 0 0,1-1 0 0 0,-1 2 0 0 0,10 10 0 0 0,-14-14 20 0 0,1 1 0 0 0,0-1 0 0 0,0 0 0 0 0,0-1 0 0 0,0 1 0 0 0,1-1 0 0 0,-1 0 0 0 0,1 0 0 0 0,-1 0 0 0 0,1-1 0 0 0,0 1 0 0 0,0-1 0 0 0,-1 0 0 0 0,9 0 0 0 0,-8-1 13 0 0,0 0-1 0 0,0-1 1 0 0,0 1-1 0 0,0-1 1 0 0,0 0-1 0 0,0-1 1 0 0,0 1-1 0 0,-1-1 1 0 0,1 0-1 0 0,0 0 1 0 0,-1 0-1 0 0,1-1 1 0 0,-1 1-1 0 0,0-1 1 0 0,0 0-1 0 0,0-1 1 0 0,-1 1-1 0 0,6-6 1 0 0,3-7-5 0 0,-4 6-7 0 0,11-19 1 0 0,-17 26-2 0 0,0-1 0 0 0,-1 0 0 0 0,1 0 0 0 0,-1 1 0 0 0,0-1 0 0 0,0 0 0 0 0,0 0 0 0 0,0 0-1 0 0,-1-7 1 0 0,0 8 0 0 0,0 0 0 0 0,0 0 0 0 0,0-1 0 0 0,-1 1 0 0 0,1 0 0 0 0,-1 0 0 0 0,0 0 0 0 0,0 0 0 0 0,0 0 0 0 0,-1 0 0 0 0,1 0 0 0 0,-2-2 0 0 0,2 4 0 0 0,0 0 0 0 0,0 0 0 0 0,0 0 0 0 0,0 1 0 0 0,0-1 0 0 0,1 0 0 0 0,-1 1 0 0 0,0-1 0 0 0,-1 1 0 0 0,1-1 0 0 0,0 1 0 0 0,0-1 0 0 0,0 1 0 0 0,0 0 0 0 0,0-1 0 0 0,0 1 0 0 0,0 0 0 0 0,-1 0 0 0 0,1 0 0 0 0,0 0 0 0 0,0 0 0 0 0,0 0 0 0 0,0 0 0 0 0,-1 0 0 0 0,1 1 0 0 0,0-1 0 0 0,0 0 0 0 0,0 1 0 0 0,0-1 0 0 0,0 1 0 0 0,0-1 0 0 0,0 1 0 0 0,0-1 0 0 0,0 1 0 0 0,0 0 0 0 0,-1 1 0 0 0,-13 8 104 0 0,0 1 0 0 0,0 1 0 0 0,-17 19 0 0 0,25-24-8 0 0,0 1 0 0 0,0 0 0 0 0,1 0 0 0 0,0 1 0 0 0,1-1 0 0 0,0 1-1 0 0,0 1 1 0 0,1-1 0 0 0,-4 13 0 0 0,5-13-56 0 0,2-5-26 0 0,0 1 1 0 0,0 0 0 0 0,0 0 0 0 0,0 0-1 0 0,1 0 1 0 0,-1 9 0 0 0,2-13-15 0 0,-1 0 0 0 0,0 1 0 0 0,1-1 0 0 0,-1 1 0 0 0,1-1 0 0 0,0 0 1 0 0,-1 1-1 0 0,1-1 0 0 0,0 0 0 0 0,0 0 0 0 0,0 1 0 0 0,0-1 0 0 0,0 0 0 0 0,0 0 0 0 0,0 0 0 0 0,0 0 0 0 0,0 0 1 0 0,0 0-1 0 0,1-1 0 0 0,-1 1 0 0 0,0 0 0 0 0,1-1 0 0 0,-1 1 0 0 0,0-1 0 0 0,1 1 0 0 0,-1-1 0 0 0,3 1 0 0 0,2 0 2 0 0,0 0 0 0 0,0 0 0 0 0,0-1 0 0 0,0 0 0 0 0,0 0 0 0 0,0 0 0 0 0,10-2 0 0 0,42-13-233 0 0,-33 8-216 0 0,-7 3 49 0 0,-7 1-351 0 0,1 0 0 0 0,11-5-1 0 0,0-6-5477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4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3224 0 0,'-3'0'469'0'0,"3"0"763"0"0,0 0 339 0 0,-13-1 4051 0 0,47-8-4562 0 0,-15 3-504 0 0,0 1 0 0 0,0 1 0 0 0,0 1 0 0 0,21-1 0 0 0,0 0-357 0 0,-32 3-190 0 0,1 0-1 0 0,-1 0 1 0 0,0 1-1 0 0,10 0 1 0 0,-6 3-9 0 0,0-3 14 0 0,-4-4 57 0 0,-1-3 2 0 0,-5 3-7 0 0,-2-3-3 0 0,-2 1 1 0 0,-4 0 0 0 0,5 4 0 0 0,2 2-10 0 0,2-4-28 0 0,-2 3 49 0 0,-1 1-6 0 0,0 0-5 0 0,0 0 0 0 0,0 0-33 0 0,0 0-128 0 0,0 0-11 0 0,0 0-188 0 0,0 0-833 0 0,0 0-366 0 0,0 0-69 0 0,0 0-17 0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4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3224 0 0,'0'0'564'0'0,"0"0"1159"0"0,0 0 506 0 0,0 0 105 0 0,1 2-226 0 0,-1 1-1911 0 0,1 0-1 0 0,-1 0 0 0 0,0 0 0 0 0,0 0 1 0 0,-1 1-1 0 0,1-1 0 0 0,0 0 0 0 0,-2 5 1 0 0,1-5-97 0 0,0 1 1 0 0,0 0 0 0 0,0-1-1 0 0,1 1 1 0 0,0 0-1 0 0,0 0 1 0 0,0-1 0 0 0,1 7-1 0 0,16 88 1217 0 0,-16-82-1190 0 0,0-1 0 0 0,-1 1-1 0 0,-1-1 1 0 0,-3 23 0 0 0,1-23-89 0 0,2-1 1 0 0,0 1-1 0 0,0 0 1 0 0,2 0-1 0 0,0 0 1 0 0,0 0-1 0 0,1 0 1 0 0,9 29-1 0 0,-9-41 77 0 0,0 0-882 0 0,-1 0-4252 0 0,-1-3 67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11600 0 0,'0'-2'530'0'0,"0"-1"-479"0"0,0 1 0 0 0,0-1-1 0 0,1 0 1 0 0,-1 0 0 0 0,1 0-1 0 0,0 0 1 0 0,0 1 0 0 0,0-1-1 0 0,0 0 1 0 0,0 1 0 0 0,1-1-1 0 0,-1 1 1 0 0,1-1 0 0 0,-1 1-1 0 0,1 0 1 0 0,4-4 0 0 0,7-12 993 0 0,-11 14-761 0 0,1 0-1 0 0,-1 1 1 0 0,1-1 0 0 0,0 1 0 0 0,1-1 0 0 0,-1 1-1 0 0,4-3 1 0 0,-1 2-139 0 0,-1 1 1 0 0,1-1-1 0 0,0 1 0 0 0,0 0 1 0 0,0 0-1 0 0,0 1 0 0 0,0 0 1 0 0,1 0-1 0 0,-1 0 0 0 0,1 1 1 0 0,-1 0-1 0 0,12 0 0 0 0,-16 1-139 0 0,0 0-1 0 0,-1 0 1 0 0,1 0 0 0 0,0 0-1 0 0,0 1 1 0 0,0-1-1 0 0,0 1 1 0 0,-1-1 0 0 0,1 1-1 0 0,0 0 1 0 0,-1 0-1 0 0,1 0 1 0 0,0 0 0 0 0,-1 0-1 0 0,1 0 1 0 0,-1 0-1 0 0,1 0 1 0 0,-1 1 0 0 0,0-1-1 0 0,0 0 1 0 0,1 1-1 0 0,-1-1 1 0 0,0 1 0 0 0,0 0-1 0 0,-1-1 1 0 0,1 1-1 0 0,0 0 1 0 0,0-1 0 0 0,-1 1-1 0 0,1 0 1 0 0,-1 0-1 0 0,0 0 1 0 0,1-1 0 0 0,-1 1-1 0 0,0 0 1 0 0,0 0-1 0 0,0 0 1 0 0,0 0 0 0 0,0 0-1 0 0,-1-1 1 0 0,0 4-1 0 0,-4 7-14 0 0,0 0-1 0 0,-1 0 0 0 0,0-1 1 0 0,-1 0-1 0 0,0-1 0 0 0,-1 0 1 0 0,-13 14-1 0 0,-1 2 16 0 0,11-13-11 0 0,8-10-11 0 0,1-1-1 0 0,-1 1 1 0 0,1 0-1 0 0,0 0 1 0 0,0 0 0 0 0,-2 3-1 0 0,3-3-46 0 0,1-3-197 0 0,0 0-827 0 0,3-5-356 0 0,10-17-76 0 0,7-2-14 0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4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70 14600 0 0,'0'0'330'0'0,"0"0"45"0"0,0 0 20 0 0,0 1-38 0 0,0 10-229 0 0,-2-1 0 0 0,1 1 1 0 0,-6 16-1 0 0,4-16 196 0 0,1 0-1 0 0,0-1 1 0 0,-1 19 0 0 0,-1 16 140 0 0,3-35-393 0 0,0-1 1 0 0,0 1 0 0 0,1-1 0 0 0,0 1 0 0 0,2 11-1 0 0,-1-18-51 0 0,0 0-1 0 0,0 0 0 0 0,0 0 1 0 0,0 0-1 0 0,3 5 0 0 0,1 0 9 0 0,-5-7 52 0 0,2-2 14 0 0,1 0-75 0 0,0 0 1 0 0,-1-1-1 0 0,1 1 1 0 0,0-1-1 0 0,-1 0 1 0 0,1 0-1 0 0,-1 0 1 0 0,0 0-1 0 0,0 0 1 0 0,0 0 0 0 0,0-1-1 0 0,0 1 1 0 0,3-5-1 0 0,2-6 9 0 0,10-24 0 0 0,-1 2-57 0 0,0 2-201 0 0,-13 26 345 0 0,0 0 0 0 0,0 1 0 0 0,0-1 0 0 0,1 1 0 0 0,0-1 0 0 0,1 1 0 0 0,9-10 0 0 0,-13 15-118 0 0,0 0-1 0 0,0 1 1 0 0,0-1 0 0 0,0 0-1 0 0,0 1 1 0 0,1-1-1 0 0,-1 1 1 0 0,0-1-1 0 0,0 1 1 0 0,1 0-1 0 0,-1-1 1 0 0,0 1-1 0 0,1 0 1 0 0,-1 0-1 0 0,0 0 1 0 0,1 0-1 0 0,-1 0 1 0 0,1 0-1 0 0,-1 0 1 0 0,0 0 0 0 0,0 1-1 0 0,3 0 1 0 0,-3-1-201 0 0,0 1 1 0 0,0-1 0 0 0,0 1 0 0 0,0 0 0 0 0,0-1 0 0 0,0 1 0 0 0,0 0-1 0 0,0 0 1 0 0,0 0 0 0 0,0 0 0 0 0,0 0 0 0 0,0 0 0 0 0,-1 0 0 0 0,1 0-1 0 0,0 0 1 0 0,0 2 0 0 0,4 3-617 0 0,1 3-853 0 0,-1 1-4975 0 0,9 23 4619 0 0,-10-22 4045 0 0,-3-9 109 0 0,-1-2-129 0 0,35 8 3233 0 0,-31-9-5079 0 0,1 1-1 0 0,-1-1 1 0 0,0 0-1 0 0,1 0 1 0 0,-1-1 0 0 0,0 1-1 0 0,0-1 1 0 0,0 0-1 0 0,0 0 1 0 0,0 0 0 0 0,0-1-1 0 0,0 1 1 0 0,5-6-1 0 0,15-8 50 0 0,-12 10-192 0 0,-1-1-1 0 0,0 0 1 0 0,0 0-1 0 0,-1-1 1 0 0,0-1 0 0 0,0 0-1 0 0,-1 0 1 0 0,13-16-1 0 0,-19 19-86 0 0,0-1-1 0 0,-1 1 0 0 0,0 0 1 0 0,0-1-1 0 0,0 1 1 0 0,1-13-1 0 0,-3 16-94 0 0,-1 2 138 0 0,-1 0-1 0 0,1-1 1 0 0,0 0-1 0 0,0 1 1 0 0,0-1-1 0 0,1 1 1 0 0,-1-1-1 0 0,-1-3 1 0 0,1 2 22 0 0,0 3 15 0 0,1-1 0 0 0,-1 1 0 0 0,0-1 0 0 0,1 1 0 0 0,-1 0 0 0 0,0-1 0 0 0,0 1 0 0 0,0 0 0 0 0,1 0 0 0 0,-1 0 0 0 0,0 0 0 0 0,0-1 0 0 0,0 1 0 0 0,0 0 0 0 0,1 0 0 0 0,-1 0 0 0 0,0 1 0 0 0,-1-1 0 0 0,-17 4 0 0 0,13-2 0 0 0,-1 0 32 0 0,0 0-1 0 0,0 0 0 0 0,0 1 0 0 0,0 0 0 0 0,1 1 1 0 0,-1-1-1 0 0,1 1 0 0 0,0 0 0 0 0,0 1 0 0 0,0-1 0 0 0,0 1 1 0 0,1 0-1 0 0,0 1 0 0 0,0-1 0 0 0,1 1 0 0 0,-1 0 1 0 0,-5 11-1 0 0,6-9 114 0 0,-1 0 0 0 0,1 1 0 0 0,1 0 1 0 0,-1 0-1 0 0,2 0 0 0 0,-1 0 0 0 0,1 0 0 0 0,1 1 1 0 0,-1 9-1 0 0,2-17-143 0 0,0 1 1 0 0,1-1 0 0 0,-1 0 0 0 0,1 0-1 0 0,0 0 1 0 0,-1 0 0 0 0,1 0 0 0 0,0 0-1 0 0,0 0 1 0 0,1 0 0 0 0,-1 0-1 0 0,0-1 1 0 0,0 1 0 0 0,1 0 0 0 0,-1-1-1 0 0,1 1 1 0 0,0-1 0 0 0,-1 1-1 0 0,1-1 1 0 0,0 0 0 0 0,0 0 0 0 0,0 0-1 0 0,2 1 1 0 0,3 1 8 0 0,0 0 0 0 0,0 0 0 0 0,0-1 1 0 0,0 0-1 0 0,13 2 0 0 0,-12-3-332 0 0,-1-1 1 0 0,1 0-1 0 0,-1 0 0 0 0,0-1 1 0 0,1 1-1 0 0,9-4 1 0 0,2 0-6149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4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15344 0 0,'0'0'348'0'0,"0"0"49"0"0,0 0 21 0 0,-7 0 92 0 0,3 0-374 0 0,0 1 0 0 0,0-1-1 0 0,0 1 1 0 0,0 0 0 0 0,0 0 0 0 0,0 0 0 0 0,0 1 0 0 0,0-1 0 0 0,0 1-1 0 0,1 0 1 0 0,-1 0 0 0 0,1 0 0 0 0,-1 1 0 0 0,1-1 0 0 0,0 1 0 0 0,0 0-1 0 0,0 0 1 0 0,0 0 0 0 0,-4 5 0 0 0,6-5-96 0 0,-1-1 0 0 0,0 0 0 0 0,0 1 0 0 0,1 0 0 0 0,0-1 0 0 0,-1 1 1 0 0,1 0-1 0 0,0-1 0 0 0,0 1 0 0 0,1 0 0 0 0,-1 0 0 0 0,1 0 0 0 0,-1 0 0 0 0,1 0 0 0 0,0 0 0 0 0,0 0 0 0 0,0 0 0 0 0,0 0 0 0 0,1 0 0 0 0,1 5 0 0 0,0-4-26 0 0,0 0 0 0 0,0 0 0 0 0,0 0 0 0 0,1 0-1 0 0,0 0 1 0 0,4 4 0 0 0,6 8-15 0 0,6 9 1 0 0,-15-20 0 0 0,0 0 0 0 0,-1-1 0 0 0,1 1 0 0 0,-1 0 0 0 0,0 1 0 0 0,3 8 0 0 0,-4-9 0 0 0,-1-3 0 0 0,0 0 0 0 0,0 0 0 0 0,0 0 0 0 0,0 0 0 0 0,-1 0 0 0 0,1 0 0 0 0,-1 0 0 0 0,1 0 0 0 0,-1 0 0 0 0,0 0 0 0 0,0 0 0 0 0,0 0 0 0 0,0 0 0 0 0,0 0 0 0 0,-1 1 0 0 0,1-1 0 0 0,0 0 0 0 0,-1 0 0 0 0,0 0 0 0 0,1 0 0 0 0,-1 0 0 0 0,0-1 0 0 0,0 1 0 0 0,0 0 0 0 0,-2 3 0 0 0,-4 2-19 0 0,0 0-1 0 0,0 0 0 0 0,-1-1 1 0 0,1 0-1 0 0,-1-1 0 0 0,-1 1 1 0 0,1-1-1 0 0,-1-1 0 0 0,0 0 1 0 0,0 0-1 0 0,0-1 0 0 0,0 0 0 0 0,-1 0 1 0 0,1-1-1 0 0,-1 0 0 0 0,-10 0 1 0 0,18-2-135 0 0,2 0-160 0 0,0 0-685 0 0,0-1-302 0 0,1-2 994 0 0,-1 1 0 0 0,1-1 0 0 0,-1 1 0 0 0,1-1 0 0 0,0 1 0 0 0,0-1 0 0 0,0 1 0 0 0,0 0 0 0 0,0 0 0 0 0,0-1 0 0 0,1 1 0 0 0,-1 0 0 0 0,1 0 0 0 0,0 0 0 0 0,-1 1 0 0 0,1-1 0 0 0,3-2 0 0 0,3-3-652 0 0,1 1 0 0 0,15-8 0 0 0,79-51-2959 0 0,-78 48 4570 0 0,-24 17 432 0 0,1-1 1 0 0,0 0-1 0 0,0 0 1 0 0,0 1-1 0 0,0-1 1 0 0,0 1-1 0 0,3-1 0 0 0,1 0-613 0 0,18-10 1572 0 0,3-1-961 0 0,28-16 0 0 0,-48 23-1100 0 0,0 0 1 0 0,1 0-1 0 0,-2 0 1 0 0,1-1-1 0 0,-1 0 1 0 0,1-1-1 0 0,-2 1 1 0 0,6-8-1 0 0,-6 1-62 0 0,0 1-16 0 0,-5 11 90 0 0,1 0-1 0 0,-1 0 0 0 0,0 1 0 0 0,0-1 0 0 0,0 0 0 0 0,1 0 0 0 0,-1 0 0 0 0,0 1 0 0 0,0-1 1 0 0,0 0-1 0 0,0 0 0 0 0,0 0 0 0 0,0 1 0 0 0,-1-1 0 0 0,1 0 0 0 0,0 0 0 0 0,0 1 0 0 0,0-1 1 0 0,-1 0-1 0 0,1 0 0 0 0,-1 1 0 0 0,1-1 0 0 0,0 0 0 0 0,-1 1 0 0 0,1-1 0 0 0,-1 0 0 0 0,1 1 0 0 0,-1-1 1 0 0,0 1-1 0 0,1-1 0 0 0,-1 1 0 0 0,1-1 0 0 0,-1 1 0 0 0,-1-1 0 0 0,0 0-4 0 0,0 1 0 0 0,0-1 0 0 0,-1 1 0 0 0,1-1 1 0 0,0 1-1 0 0,0 0 0 0 0,0 0 0 0 0,-3 0 0 0 0,2 1-24 0 0,-1-1 25 0 0,0 0 0 0 0,0 1 0 0 0,-1-1 0 0 0,1 1 1 0 0,0 0-1 0 0,0 1 0 0 0,1-1 0 0 0,-1 1 0 0 0,0 0 0 0 0,0-1 1 0 0,1 2-1 0 0,-1-1 0 0 0,1 0 0 0 0,-5 5 0 0 0,-2 3 86 0 0,0 0 0 0 0,-15 21 0 0 0,20-24-12 0 0,0 0 0 0 0,1 0 0 0 0,0 1 0 0 0,1 0 0 0 0,-1 0 0 0 0,2 0 1 0 0,-1 0-1 0 0,1 0 0 0 0,0 0 0 0 0,1 1 0 0 0,-1 9 0 0 0,2-16-42 0 0,0 1 1 0 0,0-1-1 0 0,0 0 1 0 0,0 0-1 0 0,1 0 1 0 0,-1 0-1 0 0,0 0 0 0 0,1 0 1 0 0,0 0-1 0 0,0 0 1 0 0,-1 0-1 0 0,1-1 1 0 0,0 1-1 0 0,0 0 0 0 0,1 0 1 0 0,-1-1-1 0 0,0 1 1 0 0,1-1-1 0 0,-1 1 1 0 0,1-1-1 0 0,-1 1 0 0 0,1-1 1 0 0,-1 0-1 0 0,1 0 1 0 0,0 0-1 0 0,3 2 0 0 0,-1-2-25 0 0,0 0 0 0 0,0 0 0 0 0,0 0 0 0 0,0 0 0 0 0,0-1-1 0 0,0 0 1 0 0,1 0 0 0 0,-1 0 0 0 0,0 0 0 0 0,0 0-1 0 0,0-1 1 0 0,5-1 0 0 0,17-6-1222 0 0,40-17 1 0 0,-62 23 789 0 0,0 0-1 0 0,0-1 1 0 0,0 1 0 0 0,-1-1 0 0 0,1 0-1 0 0,3-4 1 0 0,8-6-1131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4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9760 0 0,'0'0'446'0'0,"0"0"-10"0"0,0 0-140 0 0,0 0 447 0 0,0 0 228 0 0,0 3 42 0 0,-2 2-638 0 0,-1 3 226 0 0,1-1 1 0 0,-1 1-1 0 0,2 1 1 0 0,-3 14-1 0 0,-1 70 1481 0 0,9-66-1250 0 0,-3-25-703 0 0,-1-2-53 0 0,0 0-11 0 0,0 0 5 0 0,0 0 20 0 0,0 0 6 0 0,3 0-83 0 0,-1 0 0 0 0,0-1-1 0 0,0 1 1 0 0,0 0-1 0 0,0-1 1 0 0,0 1 0 0 0,0-1-1 0 0,0 0 1 0 0,0 0 0 0 0,0 0-1 0 0,0 0 1 0 0,-1 0-1 0 0,1 0 1 0 0,0 0 0 0 0,0-1-1 0 0,-1 1 1 0 0,1 0-1 0 0,-1-1 1 0 0,0 0 0 0 0,1 1-1 0 0,1-3 1 0 0,2-4-2 0 0,-1-1 1 0 0,0 1-1 0 0,5-17 1 0 0,-6 18-13 0 0,-1 0 1 0 0,1 0-1 0 0,1 0 0 0 0,-1 0 1 0 0,6-7-1 0 0,12-8 1 0 0,-13 14 3 0 0,-1 0-1 0 0,0 0 1 0 0,0-1-1 0 0,7-12 0 0 0,-14 21-1 0 0,0 0 0 0 0,0 0 0 0 0,0-1 0 0 0,0 1 0 0 0,0 0 0 0 0,0 0-1 0 0,0 0 1 0 0,0 0 0 0 0,0 0 0 0 0,0 0 0 0 0,0 0 0 0 0,0 0 0 0 0,0 0-1 0 0,0 0 1 0 0,0 0 0 0 0,0 0 0 0 0,0 0 0 0 0,0 0 0 0 0,1 0 0 0 0,-1 0-1 0 0,0 0 1 0 0,0 0 0 0 0,0 0 0 0 0,0 0 0 0 0,0 0 0 0 0,0 0 0 0 0,0 0 0 0 0,0 0-1 0 0,0 0 1 0 0,0 0 0 0 0,0 0 0 0 0,0 0 0 0 0,0 0 0 0 0,0 0 0 0 0,0 0-1 0 0,0 0 1 0 0,0 0 0 0 0,1 0 0 0 0,-1 0 0 0 0,0 0 0 0 0,0 0 0 0 0,0 0-1 0 0,0 0 1 0 0,0 0 0 0 0,0 0 0 0 0,0 0 0 0 0,0 0 0 0 0,0 0 0 0 0,0 0 0 0 0,0 0-1 0 0,0 0 1 0 0,0 0 0 0 0,0 0 0 0 0,0 0 0 0 0,0 0 0 0 0,0 0 0 0 0,0 0-1 0 0,0 0 1 0 0,0 0 0 0 0,0 0 0 0 0,0 0 0 0 0,0 0 0 0 0,0 0 0 0 0,1 0-1 0 0,-1 0 1 0 0,0 1 0 0 0,0-1 0 0 0,7 9 54 0 0,-4-3-54 0 0,-1 1 0 0 0,1 0 1 0 0,-1-1-1 0 0,0 1 0 0 0,-1 0 0 0 0,0 0 1 0 0,0 0-1 0 0,0 0 0 0 0,-1 0 1 0 0,0 0-1 0 0,-1 7 0 0 0,-1 6-17 0 0,-2 0-1 0 0,-8 28 0 0 0,12-46-487 0 0,0-2-199 0 0,0 0-37 0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4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11600 0 0,'0'0'530'0'0,"0"0"-7"0"0,0 0-160 0 0,0 0 555 0 0,0 0 282 0 0,0 0 59 0 0,0 0-83 0 0,0 0-395 0 0,0 0-168 0 0,0 0-34 0 0,2 1-24 0 0,10 1-315 0 0,0 0 0 0 0,1-1 0 0 0,-1 0-1 0 0,0-1 1 0 0,1 0 0 0 0,-1-1 0 0 0,0 0 0 0 0,24-7 0 0 0,7-4-444 0 0,47-21 1 0 0,-48 17 191 0 0,-30 12-382 0 0,1-1 1 0 0,-1 0 0 0 0,0-1-1 0 0,19-14 1 0 0,-29 19-150 0 0,-2 1-18 0 0,0 0-74 0 0,0 0-34 0 0,0 0-657 0 0,0 0-2724 0 0,0 0-1164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4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11600 0 0,'0'0'530'0'0,"0"0"-7"0"0,0 1-198 0 0,-2 13 513 0 0,1 0-1 0 0,-2 0 1 0 0,1 0-1 0 0,-6 14 1 0 0,-2 10-55 0 0,-19 65 798 0 0,17-66-747 0 0,-14 74 0 0 0,24-98-690 0 0,1-1 1 0 0,1 1 0 0 0,0-1 0 0 0,0 1 0 0 0,1 0 0 0 0,1-1 0 0 0,0 1 0 0 0,1-1 0 0 0,0 0-1 0 0,6 13 1 0 0,-8-21-134 0 0,1 0-1 0 0,0 0 1 0 0,0-1-1 0 0,0 1 1 0 0,0-1-1 0 0,1 0 0 0 0,0 1 1 0 0,-1-1-1 0 0,1 0 1 0 0,0-1-1 0 0,0 1 1 0 0,1 0-1 0 0,5 3 1 0 0,-4-3 22 0 0,1-1 1 0 0,-1 0 0 0 0,0 0 0 0 0,0-1 0 0 0,1 1 0 0 0,-1-1 0 0 0,1-1 0 0 0,-1 1 0 0 0,7 0 0 0 0,4-2-491 0 0,0-1 1 0 0,0 0-1 0 0,0-1 0 0 0,-1 0 0 0 0,1-1 0 0 0,16-8 0 0 0,-6 3-6838 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4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10080 0 0,'0'0'462'0'0,"0"0"-12"0"0,10-1 2591 0 0,-7-1-2782 0 0,0 0 0 0 0,1 0 0 0 0,-1 0 0 0 0,0 0 0 0 0,1 1 0 0 0,-1-1 0 0 0,1 1-1 0 0,-1 0 1 0 0,1 0 0 0 0,0 0 0 0 0,0 0 0 0 0,4 0 0 0 0,49-1 811 0 0,-52 2-1012 0 0,7 0 64 0 0,23-1 231 0 0,0 2-1 0 0,0 2 0 0 0,37 7 0 0 0,-64-9-334 0 0,1 0 0 0 0,-1-1 0 0 0,0 1 0 0 0,1-1-1 0 0,-1-1 1 0 0,1 0 0 0 0,-1 0 0 0 0,1-1 0 0 0,10-3 0 0 0,-15 4-28 0 0,-1-1 1 0 0,0 1-1 0 0,0-1 1 0 0,1 0-1 0 0,-1 0 1 0 0,0 0 0 0 0,0 0-1 0 0,-1-1 1 0 0,1 1-1 0 0,2-3 1 0 0,-3 2 62 0 0,1-3-53 0 0,-2 4-120 0 0,-1 2-232 0 0,-1-1 28 0 0,0 0-1 0 0,0 0 0 0 0,0 0 1 0 0,0 0-1 0 0,0 0 1 0 0,0 0-1 0 0,-1 0 1 0 0,1 1-1 0 0,0-1 1 0 0,-1 0-1 0 0,1 1 1 0 0,0-1-1 0 0,-1 1 1 0 0,-1-1-1 0 0,-7 0-929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4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13448 0 0,'0'0'298'0'0,"0"0"46"0"0,0 0 24 0 0,0 0-37 0 0,5 4-200 0 0,-2-2 27 0 0,1 0 0 0 0,-1-1 0 0 0,1 1 1 0 0,-1-1-1 0 0,1 0 0 0 0,0 0 0 0 0,0-1 1 0 0,0 1-1 0 0,-1-1 0 0 0,9 0 1 0 0,5-1 813 0 0,22-4 1 0 0,9 0-278 0 0,124-8 659 0 0,-132 8-1215 0 0,59-10-86 0 0,-96 15-56 0 0,0 0 0 0 0,0 0-1 0 0,0-1 1 0 0,0 1 0 0 0,1-1-1 0 0,-1 0 1 0 0,0 0 0 0 0,0 0-1 0 0,-1 0 1 0 0,1 0 0 0 0,0-1-1 0 0,0 0 1 0 0,2-1 0 0 0,-3 1-237 0 0,-2 2-74 0 0,0 0-1287 0 0,0 0-5125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10480 0 0,'0'0'480'0'0,"0"0"-11"0"0,0 0-148 0 0,0 0 491 0 0,0 0 247 0 0,0 0 49 0 0,-1 3-25 0 0,-4 10-473 0 0,0-1 0 0 0,-2 1 0 0 0,1-1 0 0 0,-2 0 1 0 0,0 0-1 0 0,0-1 0 0 0,-1 0 0 0 0,-11 10 0 0 0,-61 64 413 0 0,52-55-936 0 0,15-15-62 0 0,-30 25 0 0 0,31-30-555 0 0,-5 5-660 0 0,5-8-4647 0 0,7-6-589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4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9360 0 0,'0'0'208'0'0,"0"0"33"0"0,0 0 15 0 0,0 0 55 0 0,0 0 202 0 0,0 0 88 0 0,1 1 21 0 0,3 2-401 0 0,-2-2-162 0 0,1 1 1 0 0,-1 0 0 0 0,0-1 0 0 0,0 1 0 0 0,0 0 0 0 0,0 0 0 0 0,-1 0 0 0 0,1 1 0 0 0,0-1 0 0 0,-1 0 0 0 0,1 0 0 0 0,-1 1 0 0 0,0-1 0 0 0,0 1 0 0 0,0-1 0 0 0,0 1 0 0 0,0 0 0 0 0,-1-1 0 0 0,1 1 0 0 0,-1 5 0 0 0,1 1 60 0 0,0 1 0 0 0,1-1 1 0 0,3 10-1 0 0,2 18 119 0 0,-6-25-151 0 0,-1-1 1 0 0,-1 12-1 0 0,0-17-48 0 0,1 0-1 0 0,-1 0 1 0 0,1 0-1 0 0,1 0 0 0 0,-1 0 1 0 0,1 0-1 0 0,0 0 1 0 0,0-1-1 0 0,0 1 0 0 0,1 0 1 0 0,4 10-1 0 0,30 56 1041 0 0,-33-67-1032 0 0,1 5 361 0 0,-4-9-392 0 0,0-1 1 0 0,0 1-1 0 0,0-1 0 0 0,0 1 1 0 0,0-1-1 0 0,0 0 1 0 0,-1 1-1 0 0,1-1 1 0 0,0 0-1 0 0,0 1 0 0 0,-1-1 1 0 0,1 0-1 0 0,0 1 1 0 0,0-1-1 0 0,-1 0 1 0 0,1 1-1 0 0,0-1 0 0 0,-1 0 1 0 0,1 0-1 0 0,-1 1 1 0 0,1-1-1 0 0,-1 0 0 0 0,0 1 293 0 0,1-1 8 0 0,14-6 200 0 0,-13 5-490 0 0,1 0 0 0 0,-1 0 0 0 0,1-1 0 0 0,-1 1 0 0 0,0 0 1 0 0,1-1-1 0 0,-1 1 0 0 0,0-1 0 0 0,0 1 0 0 0,0-1 0 0 0,0 0 0 0 0,1-2 1 0 0,6-10 130 0 0,2 2-73 0 0,-6 7-57 0 0,0 1 0 0 0,0-1-1 0 0,-1 0 1 0 0,0 0 0 0 0,0 0-1 0 0,0 0 1 0 0,0-1-1 0 0,2-7 1 0 0,-2 4-24 0 0,0 0 0 0 0,1 1-1 0 0,1-1 1 0 0,-1 1 0 0 0,1 0 0 0 0,1 0-1 0 0,0 0 1 0 0,10-10 0 0 0,2-4 61 0 0,-16 17 243 0 0,0 2-1330 0 0,-1 2-2549 0 0,-1 1 2709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17447 0 0,'0'0'396'0'0,"0"0"52"0"0,0 0 31 0 0,0 0-52 0 0,0 0-207 0 0,0 0 173 0 0,2-1 102 0 0,0 1-359 0 0,0-1 0 0 0,0 0 1 0 0,1 1-1 0 0,-1 0 0 0 0,0-1 1 0 0,0 1-1 0 0,1 0 0 0 0,-1 0 0 0 0,0 0 1 0 0,0 1-1 0 0,4-1 0 0 0,28 9 216 0 0,-23-6-175 0 0,97 33 432 0 0,-17-3 137 0 0,6 1-1146 0 0,-77-29-2850 0 0,26 4 1 0 0,-20-5-4036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11544 0 0,'0'0'529'0'0,"0"0"-12"0"0,-2 0-269 0 0,0 2-131 0 0,-1-1 0 0 0,1 0 0 0 0,-1 1 0 0 0,1-1 0 0 0,0 1 0 0 0,-1 0 0 0 0,1-1-1 0 0,0 1 1 0 0,0 0 0 0 0,1 0 0 0 0,-1 1 0 0 0,0-1 0 0 0,1 0 0 0 0,-1 1 0 0 0,1-1 0 0 0,-1 1 0 0 0,1-1-1 0 0,-1 3 1 0 0,1 0 90 0 0,0-1-1 0 0,0 0 0 0 0,1 0 1 0 0,-1 0-1 0 0,1 0 1 0 0,0 0-1 0 0,0 1 0 0 0,0-1 1 0 0,0 0-1 0 0,1 0 0 0 0,0 0 1 0 0,1 5-1 0 0,1 3 3 0 0,0 0-1 0 0,0 0 0 0 0,-2 0 1 0 0,1 0-1 0 0,-1 1 0 0 0,-1-1 1 0 0,-1 1-1 0 0,1-1 1 0 0,-4 14-1 0 0,-30 195 683 0 0,33-196-824 0 0,2 1 1 0 0,0-1 0 0 0,1 1 0 0 0,8 35-1 0 0,-8-51-68 0 0,0 0-1 0 0,-1 1 1 0 0,-1-1 0 0 0,1 1-1 0 0,-2 0 1 0 0,1-1-1 0 0,-2 1 1 0 0,1-1-1 0 0,-2 0 1 0 0,-5 18-1 0 0,7-25-175 0 0,0 0-1 0 0,-1 0 1 0 0,1-1-1 0 0,-1 1 1 0 0,1 0-1 0 0,-1-1 1 0 0,-3 4-1 0 0,5-6 127 0 0,0 0 0 0 0,0 0 0 0 0,0-1 0 0 0,0 1 0 0 0,0 0 0 0 0,0 0 0 0 0,0 0 0 0 0,0 0-1 0 0,0 0 1 0 0,0 0 0 0 0,0 0 0 0 0,0 0 0 0 0,0 0 0 0 0,0 0 0 0 0,-1 0 0 0 0,1 0 0 0 0,0 0 0 0 0,0 0 0 0 0,0 0 0 0 0,0 0 0 0 0,0 0 0 0 0,0 0 0 0 0,0 0-1 0 0,0 0 1 0 0,0 0 0 0 0,0 0 0 0 0,0 0 0 0 0,0 0 0 0 0,0 0 0 0 0,0 0 0 0 0,0 0 0 0 0,0 0 0 0 0,-1 0 0 0 0,1 0 0 0 0,0 0 0 0 0,0 0 0 0 0,0 0-1 0 0,0 0 1 0 0,0 0 0 0 0,0 0 0 0 0,0 0 0 0 0,0 0 0 0 0,0 0 0 0 0,0 0 0 0 0,0 0 0 0 0,0 0 0 0 0,0 0 0 0 0,0 0 0 0 0,8-14-1677 0 0,11-9-269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0 471 15056 0 0,'17'-39'1181'0'0,"-11"27"-1031"0"0,-1-1 0 0 0,5-14 0 0 0,3-14-150 0 0,-8 26 0 0 0,0 0 0 0 0,-1 0 0 0 0,2-17 0 0 0,-6 26 0 0 0,1-1 0 0 0,0 1 0 0 0,0 0 0 0 0,0 0 0 0 0,1-1 0 0 0,-1 1 0 0 0,2 0 0 0 0,-1 0 0 0 0,1 1 0 0 0,-1-1 0 0 0,2 0 0 0 0,-1 1 0 0 0,1 0 0 0 0,-1 0 0 0 0,8-7 0 0 0,26-22 74 0 0,56-40 0 0 0,-89 72-53 0 0,0-1 0 0 0,0-1-1 0 0,0 1 1 0 0,0 0-1 0 0,-1-1 1 0 0,1 0 0 0 0,-1 0-1 0 0,4-6 1 0 0,-6 9-21 0 0,0 0 1 0 0,0-1-1 0 0,0 1 0 0 0,0 0 1 0 0,0 0-1 0 0,1 0 1 0 0,-1 0-1 0 0,0 0 0 0 0,1 0 1 0 0,-1 0-1 0 0,1 1 1 0 0,-1-1-1 0 0,1 0 0 0 0,0 1 1 0 0,-1-1-1 0 0,1 1 1 0 0,-1-1-1 0 0,1 1 0 0 0,0 0 1 0 0,-1 0-1 0 0,1 0 1 0 0,0 0-1 0 0,-1 0 0 0 0,1 0 1 0 0,0 0-1 0 0,-1 1 1 0 0,1-1-1 0 0,2 1 0 0 0,1 1 0 0 0,-1-1 0 0 0,1 0 0 0 0,-1 1 0 0 0,1 0 0 0 0,-1 0 0 0 0,0 1 0 0 0,0-1 0 0 0,0 1 0 0 0,4 3-1 0 0,-5-4 1 0 0,-1 0 0 0 0,0 0 0 0 0,-1 0 0 0 0,1 0 0 0 0,0 0 0 0 0,-1 0 0 0 0,1 1 0 0 0,-1-1 0 0 0,1 1 0 0 0,-1-1 0 0 0,0 1 0 0 0,0-1 0 0 0,-1 1 0 0 0,1-1 0 0 0,0 4 0 0 0,-1-2 0 0 0,0-1 1 0 0,0 0 0 0 0,0 1 0 0 0,-1-1 0 0 0,0 0 0 0 0,1 1 0 0 0,-1-1 0 0 0,0 0 0 0 0,-1 0-1 0 0,1 0 1 0 0,-1 0 0 0 0,-2 5 0 0 0,-24 33 49 0 0,17-25-8 0 0,-17 30-1 0 0,-47 109 385 0 0,49-102-198 0 0,17-33-141 0 0,-1 0 0 0 0,0-1 0 0 0,-1 0 0 0 0,-16 19-1 0 0,11-21-52 0 0,0-1-1 0 0,-34 25 1 0 0,37-31-31 0 0,-14 15 88 0 0,19-20-16 0 0,9-6-47 0 0,0 1 0 0 0,0-1-1 0 0,0 0 1 0 0,0 1 0 0 0,0-1 0 0 0,0 0 0 0 0,0 0 0 0 0,-1 0 0 0 0,1 0 0 0 0,0 0-1 0 0,0 0 1 0 0,-1 0 0 0 0,1 0 0 0 0,-1 0 0 0 0,1 0 0 0 0,-1 0 0 0 0,0-1 0 0 0,1 1 0 0 0,-1 0-1 0 0,0-2 1 0 0,1 1 7 0 0,-1 0 0 0 0,1 0 0 0 0,0 0 0 0 0,-1 1 0 0 0,1-1 0 0 0,0 0 1 0 0,0 0-1 0 0,0 0 0 0 0,0 1 0 0 0,0-1 0 0 0,1 1 0 0 0,-1-1 0 0 0,3-1 0 0 0,1-1-12 0 0,0 1 1 0 0,0 0-1 0 0,1 0 1 0 0,0 1-1 0 0,-1-1 0 0 0,1 1 1 0 0,0 1-1 0 0,0-1 1 0 0,0 1-1 0 0,0 0 1 0 0,1 0-1 0 0,-1 1 1 0 0,0 0-1 0 0,0 0 0 0 0,0 0 1 0 0,12 3-1 0 0,-8-2-23 0 0,-5 0 0 0 0,0-1 0 0 0,1 1 0 0 0,-1 0 0 0 0,0 1 0 0 0,0-1 0 0 0,-1 1 0 0 0,1 0 0 0 0,0 0 0 0 0,6 4 0 0 0,-9-4 0 0 0,0 1 0 0 0,0 0 0 0 0,0 0 0 0 0,-1 0 0 0 0,1 0 0 0 0,-1 0 0 0 0,1 0 0 0 0,-1 0 0 0 0,0 1 0 0 0,0-1 0 0 0,-1 0 0 0 0,1 7 0 0 0,2 2 0 0 0,0 21 0 0 0,-3-30 0 0 0,0 0 0 0 0,0 1 0 0 0,0-1 0 0 0,1 1 0 0 0,-1-1 0 0 0,1 0 0 0 0,-1 0 0 0 0,1 1 0 0 0,0-1 0 0 0,1 0 0 0 0,-1 0 0 0 0,0 0 0 0 0,1 0 0 0 0,0 0 0 0 0,0 0 0 0 0,2 3 0 0 0,5 3 0 0 0,-6-7 0 0 0,0 1 0 0 0,-1 0 0 0 0,1 0 0 0 0,-1-1 0 0 0,0 1 0 0 0,0 1 0 0 0,0-1 0 0 0,0 0 0 0 0,-1 0 0 0 0,2 5 0 0 0,3 4 0 0 0,-6-11-23 0 0,0 0 1 0 0,1-1-1 0 0,-1 1 0 0 0,1 0 0 0 0,-1-1 0 0 0,0 1 0 0 0,0 0 0 0 0,1-1 0 0 0,-1 1 0 0 0,0 0 1 0 0,0 0-1 0 0,0-1 0 0 0,0 1 0 0 0,0 0 0 0 0,0 0 0 0 0,0-1 0 0 0,0 1 0 0 0,0 0 0 0 0,0-1 0 0 0,0 1 1 0 0,-1 0-1 0 0,1 0 0 0 0,-1 0 0 0 0,-8 4-3163 0 0,7-4 1395 0 0,-9 4-4434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74 150 17335 0 0,'-3'0'40'0'0,"-7"0"322"0"0,-1 0 0 0 0,1 0 0 0 0,0 2 0 0 0,-11 1 0 0 0,20-3-361 0 0,1 0 0 0 0,-1 1 1 0 0,1-1-1 0 0,0 0 0 0 0,-1 0 1 0 0,1 0-1 0 0,-1 0 0 0 0,1 1 1 0 0,-1-1-1 0 0,1 0 0 0 0,0 1 1 0 0,-1-1-1 0 0,1 0 0 0 0,0 1 1 0 0,-1-1-1 0 0,1 0 0 0 0,0 1 1 0 0,-1-1-1 0 0,1 1 0 0 0,0-1 1 0 0,0 0-1 0 0,-1 1 0 0 0,2 0 8 0 0,0 1-1 0 0,0-2 0 0 0,0 1 1 0 0,0 0-1 0 0,0 0 0 0 0,0 0 1 0 0,0 0-1 0 0,0-1 0 0 0,1 1 1 0 0,-1 0-1 0 0,0-1 0 0 0,3 1 1 0 0,2 3 76 0 0,-1-1-52 0 0,0-1 0 0 0,0 1 1 0 0,1-1-1 0 0,-1 0 0 0 0,1 0 0 0 0,-1 0 1 0 0,1-1-1 0 0,0 0 0 0 0,-1 0 0 0 0,1 0 1 0 0,0-1-1 0 0,0 0 0 0 0,0 0 0 0 0,-1-1 1 0 0,1 1-1 0 0,0-1 0 0 0,10-3 0 0 0,35-10-33 0 0,-29 8 0 0 0,0 0 0 0 0,31-14 0 0 0,-44 14-51 0 0,1 0-1 0 0,-1 0 0 0 0,0-1 0 0 0,9-9 1 0 0,-13 11-91 0 0,-3 3 90 0 0,-1 1-1 0 0,1 0 0 0 0,-1-1 0 0 0,0 1 1 0 0,1-1-1 0 0,-1 1 0 0 0,0-1 0 0 0,0 0 1 0 0,0 1-1 0 0,0-1 0 0 0,0 0 0 0 0,-1 0 1 0 0,1 0-1 0 0,0 0 0 0 0,-1 0 0 0 0,0 0 1 0 0,1 0-1 0 0,-1 0 0 0 0,0-3 0 0 0,0 2-68 0 0,-1-1 1 0 0,0 1-1 0 0,0-1 0 0 0,0 1 0 0 0,0 0 0 0 0,-1-1 0 0 0,1 1 0 0 0,-1 0 0 0 0,-4-6 0 0 0,1-3-263 0 0,5 11 365 0 0,-1 0-1 0 0,1 1 0 0 0,0-1 0 0 0,0 1 0 0 0,-1-1 0 0 0,1 0 0 0 0,0 1 0 0 0,-1-1 0 0 0,1 1 0 0 0,-1-1 0 0 0,1 1 0 0 0,-1-1 0 0 0,1 1 0 0 0,-1-1 0 0 0,0 0 0 0 0,-4 2 130 0 0,4-1-111 0 0,-6 1 169 0 0,0 1 0 0 0,0 0-1 0 0,0 1 1 0 0,0-1 0 0 0,0 1 0 0 0,0 1 0 0 0,-11 7 0 0 0,-6 2 219 0 0,6-5-66 0 0,0 2-1 0 0,1 0 0 0 0,-22 17 0 0 0,35-24-224 0 0,-1 1 0 0 0,1 0 0 0 0,0 0 0 0 0,0 0 0 0 0,0 1-1 0 0,0 0 1 0 0,1-1 0 0 0,0 1 0 0 0,0 1 0 0 0,0-1 0 0 0,1 0 0 0 0,-1 0 0 0 0,1 1-1 0 0,1 0 1 0 0,-1-1 0 0 0,0 8 0 0 0,1-7 14 0 0,0 0 1 0 0,1 0-1 0 0,0-1 1 0 0,0 1-1 0 0,1 0 0 0 0,0 0 1 0 0,0 0-1 0 0,0 0 1 0 0,0-1-1 0 0,1 1 1 0 0,0 0-1 0 0,0-1 0 0 0,1 0 1 0 0,0 1-1 0 0,5 7 1 0 0,-1-3 99 0 0,0 0 1 0 0,1-1 0 0 0,0 0-1 0 0,10 8 1 0 0,-15-14-196 0 0,1 0 0 0 0,0 0 0 0 0,0-1 1 0 0,1 1-1 0 0,-1-1 0 0 0,0 0 0 0 0,1-1 0 0 0,-1 1 1 0 0,1-1-1 0 0,0 0 0 0 0,-1 0 0 0 0,10 1 0 0 0,9-1-327 0 0,0 0 0 0 0,0-2-1 0 0,0-1 1 0 0,34-6 0 0 0,-17-5-279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10968 0 0,'0'0'498'0'0,"0"0"-3"0"0,-1 2-210 0 0,-37 79 2926 0 0,-19 45-89 0 0,21-20-1424 0 0,-25 130 0 0 0,56-203-1295 0 0,2 0 0 0 0,1 59 0 0 0,2-69-284 0 0,0-4-21 0 0,1 0 0 0 0,1 0 0 0 0,1 0 0 0 0,0 0 0 0 0,1-1 0 0 0,2 1 0 0 0,11 27 0 0 0,-14-38-118 0 0,1 0 1 0 0,1 0-1 0 0,-1-1 0 0 0,1 0 0 0 0,1 0 1 0 0,-1 0-1 0 0,1 0 0 0 0,0-1 0 0 0,1 0 0 0 0,12 9 1 0 0,-5-6-378 0 0,-1-1 0 0 0,1 0 0 0 0,1-2-1 0 0,-1 1 1 0 0,19 4 0 0 0,3-1-563 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0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2760 0 0,'0'0'536'0'0,"0"0"1209"0"0,-1 3 530 0 0,-8 36 3590 0 0,4-27-5348 0 0,2 1-1 0 0,-1 1 1 0 0,2-1 0 0 0,0 0-1 0 0,-1 15 1 0 0,3-25-453 0 0,-6 104 1634 0 0,2-81-1414 0 0,2 0 0 0 0,3 41 0 0 0,0-12-16 0 0,-1-33-198 0 0,4 35 0 0 0,0-28-363 0 0,4 21 540 0 0,4-19-5711 0 0,-10-21-465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0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6448 0 0,'0'0'498'0'0,"1"-2"-327"0"0,0 2-205 0 0,1-3 812 0 0,0 1 0 0 0,1 0 0 0 0,0 0 0 0 0,-1 0-1 0 0,6-3 1 0 0,0 2 287 0 0,-6 2-646 0 0,0 1 1 0 0,0-1-1 0 0,0 0 1 0 0,0 0-1 0 0,0 0 1 0 0,0-1-1 0 0,0 1 1 0 0,3-2-1 0 0,7-7 10 0 0,0 2 1 0 0,0 0-1 0 0,22-11 0 0 0,57-17-233 0 0,-38 17-196 0 0,-36 10-268 0 0,1 0 0 0 0,-1-1-1 0 0,30-23 1 0 0,-43 30 185 0 0,6-5-478 0 0,-1-1-1 0 0,0 0 1 0 0,-1 0-1 0 0,0 0 1 0 0,0-1-1 0 0,10-17 1 0 0,-12 4-182 0 0,-5 20 700 0 0,0 3 47 0 0,-1-1-1 0 0,0 1 0 0 0,1-1 1 0 0,-1 0-1 0 0,0 1 0 0 0,1-1 1 0 0,-1 0-1 0 0,0 1 0 0 0,0-1 1 0 0,1 0-1 0 0,-1 1 0 0 0,0-1 1 0 0,0 0-1 0 0,0 1 1 0 0,0-1-1 0 0,0 0 0 0 0,0 0 1 0 0,0 1-1 0 0,-1-2 0 0 0,1 0 464 0 0,0 2 146 0 0,0 0 26 0 0,0 0 22 0 0,0 0 65 0 0,0 0 29 0 0,-1 3 5 0 0,-5 17-185 0 0,1 0 0 0 0,1 0 0 0 0,0 0 0 0 0,0 39 0 0 0,4-44-467 0 0,-1 21 266 0 0,2 1 0 0 0,8 45 1 0 0,11 5 337 0 0,-13-51-607 0 0,-5-26-85 0 0,0 0 1 0 0,0 0-1 0 0,1 0 0 0 0,7 18 0 0 0,-3-14-1096 0 0,-7-22-2320 0 0,-7-22 482 0 0,-3-4 749 0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0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7832 0 0,'0'0'344'0'0,"0"0"72"0"0,0 0-328 0 0,0 0-88 0 0,0 10 0 0 0,0-1 0 0 0,-5 0-232 0 0,-1-1-64 0 0,-9 14-16 0 0,6-6 0 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0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3224 0 0,'0'0'605'0'0,"0"0"1334"0"0,0 0 586 0 0,0 0 119 0 0,0 0-203 0 0,0 0-929 0 0,0 0-410 0 0,0 0-81 0 0,0 0-92 0 0,2-1-310 0 0,28-20 741 0 0,-9 14-879 0 0,23-5 1 0 0,-24 7-284 0 0,51-15 642 0 0,-31 8-202 0 0,82-14 0 0 0,-68 19-391 0 0,-12 1 78 0 0,46 0 0 0 0,-65 6-287 0 0,0-2-1 0 0,0-1 0 0 0,0 0 1 0 0,0-2-1 0 0,25-8 0 0 0,-1 0 122 0 0,27-9 210 0 0,-72 21-249 0 0,-2 0-103 0 0,0 1 1 0 0,0-1-1 0 0,0 1 0 0 0,0-1 0 0 0,1 1 0 0 0,-1-1 0 0 0,0 1 1 0 0,1-1-1 0 0,-1 1 0 0 0,0-1 0 0 0,1 1 0 0 0,-1-1 0 0 0,1 1 1 0 0,-1 0-1 0 0,0-1 0 0 0,2 0 0 0 0,1-2-1194 0 0,-11 2-404 0 0,7 1-370 0 0,1 0-81 0 0,0 0-15 0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0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6 257 10592 0 0,'0'0'488'0'0,"-1"-1"-12"0"0,-3-1-180 0 0,3 1 377 0 0,1-1-213 0 0,0-1 0 0 0,1 0-1 0 0,-1 1 1 0 0,1-1 0 0 0,0 1 0 0 0,-1-1 0 0 0,1 1 0 0 0,2-5-1 0 0,1 0-72 0 0,0 0 0 0 0,0 1 0 0 0,0-1 0 0 0,1 1 0 0 0,0-1-1 0 0,0 1 1 0 0,1 1 0 0 0,7-7 0 0 0,72-52 1555 0 0,-83 62-1942 0 0,0 0 0 0 0,1 0 0 0 0,-1 0 0 0 0,-1 0 0 0 0,1-1 0 0 0,3-3 0 0 0,-4 4 0 0 0,0 0 0 0 0,0 0 0 0 0,1 0 0 0 0,-1 1 0 0 0,1-1 0 0 0,0 0 0 0 0,-1 1 0 0 0,1-1 0 0 0,0 1 0 0 0,4-3 0 0 0,2 0 2 0 0,105-47 188 0 0,-110 50-182 0 0,0 0 0 0 0,-1 1-1 0 0,1-1 1 0 0,0 1 0 0 0,0-1-1 0 0,0 1 1 0 0,0 0-1 0 0,0 0 1 0 0,0 0 0 0 0,0 1-1 0 0,0-1 1 0 0,0 1 0 0 0,0 0-1 0 0,0-1 1 0 0,-1 1 0 0 0,1 0-1 0 0,0 1 1 0 0,0-1-1 0 0,3 3 1 0 0,-1 0-2 0 0,1 0 1 0 0,-1 0-1 0 0,0 1 0 0 0,0 0 0 0 0,-1 0 1 0 0,0 0-1 0 0,7 10 0 0 0,-2-3 69 0 0,15 17 0 0 0,-1-3 10 0 0,-19-20-65 0 0,1 0 1 0 0,0-1 0 0 0,1 1-1 0 0,-1-1 1 0 0,1-1 0 0 0,0 1-1 0 0,1-1 1 0 0,-1 0 0 0 0,1 0-1 0 0,-1-1 1 0 0,1 1 0 0 0,0-2-1 0 0,1 1 1 0 0,-1-1 0 0 0,15 3-1 0 0,-18-5 33 0 0,1 0 0 0 0,-1 0 0 0 0,1 0 0 0 0,-1 0-1 0 0,1-1 1 0 0,-1 0 0 0 0,1 0 0 0 0,-1 0 0 0 0,9-4-1 0 0,-5 1 101 0 0,1 0 0 0 0,-1 0 0 0 0,15-11 0 0 0,-19 11-132 0 0,0 1 0 0 0,-1-1 1 0 0,0 0-1 0 0,1 0 0 0 0,-2-1 0 0 0,1 1 0 0 0,0 0 0 0 0,-1-1 0 0 0,0 0 0 0 0,2-5 1 0 0,-1 2-129 0 0,1 0 1 0 0,0 1 0 0 0,7-11 0 0 0,-11 18-549 0 0,5-11 1042 0 0,-5 7-7372 0 0,0 4-213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4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6912 0 0,'0'0'314'0'0,"0"0"-6"0"0,0 0-86 0 0,0 0 368 0 0,-2 1 180 0 0,-11 12 394 0 0,9-10-1006 0 0,0 1 0 0 0,0 0 0 0 0,0 0 0 0 0,0 0 0 0 0,0 1 0 0 0,1-1 0 0 0,0 1 0 0 0,0 0 0 0 0,0-1 0 0 0,-2 9 0 0 0,-4 19 720 0 0,-2-1-1 0 0,-26 55 0 0 0,35-82-804 0 0,1 0 0 0 0,-1-1 0 0 0,1 1 0 0 0,0 0 0 0 0,0 0 0 0 0,0 0 0 0 0,1 0 0 0 0,-1 0 0 0 0,1 0 0 0 0,0 0 0 0 0,0 5 0 0 0,0-6-27 0 0,1 0 0 0 0,-1 0 0 0 0,1 0 0 0 0,-1 0 0 0 0,1 0 0 0 0,0 0 0 0 0,0-1 0 0 0,1 1 0 0 0,-1 0 0 0 0,0 0 0 0 0,1-1 0 0 0,0 1 0 0 0,0-1 0 0 0,0 1 0 0 0,3 2 0 0 0,-4-4-31 0 0,1 0 1 0 0,0 0-1 0 0,-1-1 0 0 0,1 1 0 0 0,0 0 0 0 0,0-1 1 0 0,-1 0-1 0 0,1 1 0 0 0,0-1 0 0 0,0 0 0 0 0,0 0 0 0 0,0 0 1 0 0,-1 0-1 0 0,1 0 0 0 0,0 0 0 0 0,0-1 0 0 0,0 1 1 0 0,-1-1-1 0 0,1 1 0 0 0,0-1 0 0 0,0 0 0 0 0,-1 1 1 0 0,1-1-1 0 0,-1 0 0 0 0,1 0 0 0 0,-1 0 0 0 0,3-2 0 0 0,0-2-3 0 0,0 0-1 0 0,0 0 0 0 0,-1 0 1 0 0,1 0-1 0 0,3-9 0 0 0,7-13-85 0 0,-10 21 11 0 0,-1-1 0 0 0,0 1 0 0 0,0 0 0 0 0,0-1 0 0 0,2-8 1 0 0,-4 10 22 0 0,0 0 1 0 0,0 0 0 0 0,-1-1-1 0 0,1 1 1 0 0,-1 0 0 0 0,0 0-1 0 0,-1 0 1 0 0,1 0 0 0 0,-1-1-1 0 0,0 1 1 0 0,0 0 0 0 0,-1 0-1 0 0,0 0 1 0 0,1 1 0 0 0,-2-1-1 0 0,1 0 1 0 0,0 1 0 0 0,-1-1-1 0 0,0 1 1 0 0,0 0 0 0 0,0 0-1 0 0,-1 0 1 0 0,-7-7 0 0 0,11 11 45 0 0,-1-1 0 0 0,0 0 0 0 0,0 0 0 0 0,0 1 0 0 0,0-1 0 0 0,0 1 0 0 0,0-1 0 0 0,0 1 0 0 0,0-1 0 0 0,0 1 1 0 0,0-1-1 0 0,0 1 0 0 0,0 0 0 0 0,0 0 0 0 0,0-1 0 0 0,0 1 0 0 0,0 0 0 0 0,0 0 0 0 0,0 0 0 0 0,0 0 0 0 0,0 0 0 0 0,-1 1 1 0 0,1-1-1 0 0,0 0 0 0 0,0 0 0 0 0,0 1 0 0 0,0-1 0 0 0,0 1 0 0 0,-1 0 0 0 0,2-1 102 0 0,0 2-64 0 0,1 1 1 0 0,0-1-1 0 0,-1 0 0 0 0,1 0 1 0 0,-1 1-1 0 0,0-1 0 0 0,0 4 0 0 0,1 8 60 0 0,1-8-84 0 0,-1-1 0 0 0,1 1 1 0 0,1-1-1 0 0,-1 1 0 0 0,1-1 1 0 0,0 0-1 0 0,0 0 0 0 0,0 0 1 0 0,0 0-1 0 0,1-1 0 0 0,0 1 1 0 0,0-1-1 0 0,8 6 0 0 0,-6-5 2 0 0,0-1-1 0 0,0 0 0 0 0,1 0 0 0 0,-1-1 1 0 0,1 1-1 0 0,0-2 0 0 0,0 1 0 0 0,0-1 1 0 0,1 0-1 0 0,8 1 0 0 0,23-2-2126 0 0,-37-1-3168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0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35 226 12696 0 0,'-1'1'289'0'0,"-1"1"-230"0"0,-1 1 71 0 0,0 1 0 0 0,0-1 0 0 0,0 1 0 0 0,0 0 0 0 0,1 0 0 0 0,-1 0 0 0 0,1 0 0 0 0,-3 9 0 0 0,1-2 526 0 0,3-10-591 0 0,1-1 0 0 0,0 1 0 0 0,0-1-1 0 0,0 0 1 0 0,0 1 0 0 0,0-1 0 0 0,0 1 0 0 0,0-1-1 0 0,0 0 1 0 0,0 1 0 0 0,0-1 0 0 0,1 0 0 0 0,-1 1-1 0 0,0-1 1 0 0,0 1 0 0 0,0-1 0 0 0,0 0 0 0 0,0 1-1 0 0,1-1 1 0 0,-1 0 0 0 0,0 0 0 0 0,1 1 0 0 0,0 2 239 0 0,1 2 45 0 0,-1-1-1 0 0,1 1 1 0 0,0-1 0 0 0,1 1-1 0 0,-1-1 1 0 0,6 8 0 0 0,-6-10-240 0 0,0 1 0 0 0,0-1 0 0 0,0 1 0 0 0,1-1 1 0 0,-1 0-1 0 0,1 0 0 0 0,0 0 0 0 0,-1 0 0 0 0,1 0 0 0 0,0 0 0 0 0,0-1 1 0 0,3 2-1 0 0,0-2-11 0 0,-3 1-45 0 0,1-1 0 0 0,-1 0 0 0 0,1 0 1 0 0,0-1-1 0 0,-1 1 0 0 0,1-1 1 0 0,0 0-1 0 0,-1 0 0 0 0,1 0 0 0 0,0 0 1 0 0,0-1-1 0 0,4 0 0 0 0,21-3 132 0 0,-22 4-146 0 0,-1-1 1 0 0,0 0 0 0 0,0 0 0 0 0,0 0 0 0 0,0-1-1 0 0,8-2 1 0 0,62-37 309 0 0,-70 38-341 0 0,1-1-1 0 0,-1 0 1 0 0,0-1-1 0 0,0 1 1 0 0,-1-1-1 0 0,0 0 1 0 0,1-1-1 0 0,-2 1 1 0 0,6-8-1 0 0,0-1-50 0 0,-1-1-1 0 0,14-28 0 0 0,-17 30 44 0 0,-1-1 0 0 0,5-19 0 0 0,-9 29 0 0 0,0 0 0 0 0,0 0 0 0 0,0 0 0 0 0,-1 0 0 0 0,1 0 0 0 0,-1 0 0 0 0,-1 0 0 0 0,1-1 0 0 0,0 1 0 0 0,-1 0 0 0 0,0 0 0 0 0,0 0 0 0 0,-2-5 0 0 0,1 4 0 0 0,-1 1 0 0 0,1-1 0 0 0,-1 0 0 0 0,-1 1 0 0 0,1 0 0 0 0,-1-1 0 0 0,0 1 0 0 0,-6-5 0 0 0,6 6 0 0 0,1 1 0 0 0,-1 0 0 0 0,1 0 0 0 0,-1 1 0 0 0,1-1 0 0 0,-1 1 0 0 0,0 0 0 0 0,0 0 0 0 0,0 0 0 0 0,0 0 0 0 0,1 0 0 0 0,-1 1 0 0 0,-5 0 0 0 0,-2 1 13 0 0,0 0-1 0 0,1 1 0 0 0,-1 0 1 0 0,0 1-1 0 0,1 0 0 0 0,0 1 0 0 0,-1 0 1 0 0,1 1-1 0 0,1 0 0 0 0,-1 0 1 0 0,1 1-1 0 0,-14 11 0 0 0,10-4-8 0 0,1 1 1 0 0,0 1-1 0 0,0 0 0 0 0,2 0 0 0 0,0 1 0 0 0,0 0 0 0 0,-9 25 1 0 0,12-24 53 0 0,0 1 1 0 0,1 0 0 0 0,0 0 0 0 0,-4 34-1 0 0,8-41-25 0 0,1 0 0 0 0,1 0-1 0 0,0 0 1 0 0,0 0 0 0 0,1 0-1 0 0,1 0 1 0 0,0 0-1 0 0,0 0 1 0 0,6 16 0 0 0,-6-23-26 0 0,-1 1 10 0 0,1 0-1 0 0,0 1 0 0 0,0-1 0 0 0,1 0 1 0 0,0 0-1 0 0,0 0 0 0 0,0-1 0 0 0,0 1 0 0 0,1-1 1 0 0,-1 0-1 0 0,1 0 0 0 0,7 6 0 0 0,-2-5 0 0 0,0 0 1 0 0,0-1-1 0 0,1-1 0 0 0,-1 0 0 0 0,1 0 0 0 0,-1 0 1 0 0,1-1-1 0 0,0-1 0 0 0,0 0 0 0 0,0 0 0 0 0,0-1 1 0 0,0 0-1 0 0,11-2 0 0 0,18-3-51 0 0,1-2 0 0 0,40-12 0 0 0,-51 11-404 0 0,39-13-1032 0 0,-24 5-5438 0 0,-32 10 687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0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13592 0 0,'0'0'306'0'0,"0"0"46"0"0,0 0 23 0 0,1-1-44 0 0,2 0-300 0 0,0 0 1 0 0,-1 1 0 0 0,1-1 0 0 0,-1 1 0 0 0,1-1 0 0 0,0 1 0 0 0,0 0 0 0 0,-1 0 0 0 0,1 0-1 0 0,0 0 1 0 0,-1 0 0 0 0,1 1 0 0 0,0-1 0 0 0,-1 1 0 0 0,1-1 0 0 0,0 1 0 0 0,3 2-1 0 0,6 1 217 0 0,106 36 1638 0 0,-111-36-1737 0 0,1 1-1 0 0,0-1 0 0 0,-1 1 0 0 0,0 0 0 0 0,0 1 0 0 0,-1 0 0 0 0,0 0 1 0 0,1 0-1 0 0,8 13 0 0 0,-1-1 177 0 0,-12-17-302 0 0,0 1 1 0 0,-1 0-1 0 0,0 0 0 0 0,1 0 0 0 0,-1 0 0 0 0,0 0 1 0 0,0 0-1 0 0,0 0 0 0 0,0 1 0 0 0,0-1 1 0 0,-1 0-1 0 0,1 0 0 0 0,-1 1 0 0 0,1-1 0 0 0,-1 0 1 0 0,0 1-1 0 0,0-1 0 0 0,0 1 0 0 0,-1 1 1 0 0,0 0-17 0 0,0 0 0 0 0,0 0-1 0 0,0-1 1 0 0,-1 1 0 0 0,0 0 0 0 0,1-1 0 0 0,-1 0 0 0 0,-1 1 0 0 0,1-1 0 0 0,-5 5 0 0 0,-4 3-18 0 0,-1 0-1 0 0,0-1 1 0 0,-1-1-1 0 0,-22 14 1 0 0,26-18-39 0 0,1 0 1 0 0,0-1-1 0 0,-1 0 0 0 0,-10 3 0 0 0,15-6-68 0 0,0-1 0 0 0,1 1 0 0 0,-1 0 0 0 0,0-1 0 0 0,0 0-1 0 0,0 0 1 0 0,0 0 0 0 0,0 0 0 0 0,0-1 0 0 0,0 1 0 0 0,-7-3-1 0 0,8 0-869 0 0,-5-4-39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0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42 9672 0 0,'-1'-2'748'0'0,"-2"-5"-430"0"0,-8-10-81 0 0,1 8 2756 0 0,9 8-1191 0 0,1 0-881 0 0,-4-2 290 0 0,-11 1 253 0 0,30 11-1603 0 0,1-4-1037 0 0,4 4-372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0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 11600 0 0,'0'0'264'0'0,"0"0"34"0"0,0 0 21 0 0,0 0-36 0 0,0-1-186 0 0,-4-1 19 0 0,2 1-15 0 0,1 0 0 0 0,0 0 0 0 0,-1 1 0 0 0,1-1 0 0 0,-1 1 0 0 0,1-1 0 0 0,-1 1 0 0 0,0 0 0 0 0,1-1 0 0 0,-1 1-1 0 0,1 0 1 0 0,-1 0 0 0 0,1 0 0 0 0,-1 0 0 0 0,0 0 0 0 0,1 1 0 0 0,-1-1 0 0 0,1 0 0 0 0,-1 1 0 0 0,1-1 0 0 0,-1 1 0 0 0,1 0 0 0 0,-1-1 0 0 0,1 1 0 0 0,0 0 0 0 0,-1 0 0 0 0,1 0 0 0 0,0 0 0 0 0,-2 1 0 0 0,-3 4 165 0 0,0 0 1 0 0,1 0 0 0 0,0 0-1 0 0,-6 8 1 0 0,11-13-239 0 0,-14 19 438 0 0,2-4-261 0 0,0 1 0 0 0,-9 21-1 0 0,12-20-141 0 0,3-6 193 0 0,0 0 0 0 0,0 0 0 0 0,-6 26 0 0 0,11-35-232 0 0,1 0 0 0 0,-1 0 0 0 0,1 1 0 0 0,0-1 0 0 0,-1 0 0 0 0,2 1 1 0 0,-1-1-1 0 0,0 0 0 0 0,1 1 0 0 0,-1-1 0 0 0,1 0 0 0 0,0 0 0 0 0,0 0 0 0 0,0 1 0 0 0,1-1 0 0 0,-1 0 0 0 0,1 0 0 0 0,-1-1 0 0 0,1 1 0 0 0,4 5 0 0 0,-4-6-17 0 0,0-1 0 0 0,1 1 0 0 0,-1-1 0 0 0,0 1-1 0 0,1-1 1 0 0,-1 0 0 0 0,1 0 0 0 0,-1 0 0 0 0,1 0 0 0 0,-1 0-1 0 0,1 0 1 0 0,0-1 0 0 0,0 0 0 0 0,-1 1 0 0 0,1-1-1 0 0,0 0 1 0 0,4-1 0 0 0,-2 1 6 0 0,0 0 1 0 0,0-1-1 0 0,0 0 0 0 0,0 0 1 0 0,0-1-1 0 0,0 0 0 0 0,-1 1 1 0 0,1-1-1 0 0,4-3 0 0 0,6-5-36 0 0,23-18 1 0 0,-33 23-69 0 0,-1 1 0 0 0,1-1 0 0 0,-1 0 0 0 0,0 0 0 0 0,0 0 0 0 0,0-1 0 0 0,-1 1 0 0 0,3-7 0 0 0,2-2-130 0 0,-6 12 216 0 0,-1 0 1 0 0,1 0 0 0 0,-1 0 0 0 0,0 0 0 0 0,0-1-1 0 0,0 1 1 0 0,0 0 0 0 0,0-1 0 0 0,-1 1-1 0 0,1-1 1 0 0,-1 1 0 0 0,1-1 0 0 0,-1 1 0 0 0,0-1-1 0 0,0 1 1 0 0,-1-5 0 0 0,1 5 145 0 0,0 2 61 0 0,0 0 12 0 0,-5 10 56 0 0,2-7-264 0 0,1 1-2 0 0,1 17-4 0 0,1-15 12 0 0,0 0-1 0 0,1 0 0 0 0,0 0 0 0 0,0 0 0 0 0,0 0 1 0 0,1 0-1 0 0,-1 0 0 0 0,2 0 0 0 0,-1-1 0 0 0,1 1 1 0 0,-1-1-1 0 0,6 8 0 0 0,-5-9-4 0 0,0-1 1 0 0,0 1-1 0 0,0-1 1 0 0,1 0-1 0 0,-1 0 1 0 0,1-1-1 0 0,-1 1 1 0 0,1-1-1 0 0,0 1 1 0 0,0-1-1 0 0,0 0 1 0 0,0-1-1 0 0,1 1 1 0 0,-1-1-1 0 0,0 0 1 0 0,1 0-1 0 0,-1 0 1 0 0,6 0-1 0 0,-3-1 6 0 0,1 0-1 0 0,0-1 1 0 0,-1 0-1 0 0,1 0 0 0 0,0 0 1 0 0,-1-1-1 0 0,0-1 0 0 0,1 1 1 0 0,-1-1-1 0 0,0 0 1 0 0,9-6-1 0 0,4-3-3 0 0,0-2 0 0 0,24-21 0 0 0,-40 31-3 0 0,0 0-1 0 0,-1-1 0 0 0,0 1 1 0 0,0-1-1 0 0,0 0 0 0 0,0 0 1 0 0,-1 0-1 0 0,0 0 0 0 0,0-1 1 0 0,0 1-1 0 0,-1-1 0 0 0,0 1 1 0 0,0-1-1 0 0,0 1 0 0 0,-1-1 1 0 0,0-6-1 0 0,0 9 20 0 0,0 1 1 0 0,0 0-1 0 0,0 0 0 0 0,-1-1 0 0 0,1 1 1 0 0,-1 0-1 0 0,0 0 0 0 0,1 0 0 0 0,-1 0 1 0 0,0-1-1 0 0,0 1 0 0 0,0 0 0 0 0,-1 1 1 0 0,1-1-1 0 0,0 0 0 0 0,-1 0 0 0 0,1 0 1 0 0,-1 1-1 0 0,0-1 0 0 0,1 1 0 0 0,-1-1 1 0 0,0 1-1 0 0,0 0 0 0 0,0 0 0 0 0,0 0 1 0 0,0 0-1 0 0,0 0 0 0 0,0 0 0 0 0,0 0 1 0 0,-3 0-1 0 0,-6-1 111 0 0,-1 0 1 0 0,0 0-1 0 0,0 1 1 0 0,-19 0-1 0 0,31 1-145 0 0,0 1 0 0 0,-1-1-1 0 0,1 0 1 0 0,0 0 0 0 0,0 0-1 0 0,-1 0 1 0 0,1 0 0 0 0,0 0-1 0 0,-1 0 1 0 0,1 0 0 0 0,0 0-1 0 0,0 1 1 0 0,-1-1 0 0 0,1 0-1 0 0,0 0 1 0 0,0 0 0 0 0,0 0-1 0 0,-1 1 1 0 0,1-1 0 0 0,0 0-1 0 0,0 0 1 0 0,0 1 0 0 0,0-1-1 0 0,-1 0 1 0 0,1 0 0 0 0,0 1-1 0 0,0-1 1 0 0,0 1-98 0 0,0-1 0 0 0,0 0 0 0 0,0 0 0 0 0,-1 1-1 0 0,1-1 1 0 0,0 0 0 0 0,0 0 0 0 0,0 1 0 0 0,0-1 0 0 0,0 0 0 0 0,-1 0 0 0 0,1 0 0 0 0,0 0 0 0 0,0 1 0 0 0,0-1-1 0 0,-1 0 1 0 0,1 0 0 0 0,0 0 0 0 0,0 0 0 0 0,-1 0 0 0 0,1 1 0 0 0,0-1 0 0 0,0 0 0 0 0,-1 0 0 0 0,1 0 0 0 0,0 0 0 0 0,-1 0-1 0 0,4 2-1749 0 0,7 7-79 0 0,-8-7-14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0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57 106 14224 0 0,'-1'-1'653'0'0,"-21"-9"-56"0"0,-11-4 3230 0 0,35 15-3712 0 0,0-1 0 0 0,0 0 0 0 0,0 1 0 0 0,1-1 0 0 0,-1 0 0 0 0,0 0 0 0 0,0 0 0 0 0,4-1 0 0 0,3 0 50 0 0,40 0-9 0 0,0-3 0 0 0,0-1 1 0 0,93-24-1 0 0,-112 23-392 0 0,-24 5 85 0 0,0 0-1 0 0,0 0 1 0 0,-1 0-1 0 0,1-1 1 0 0,0 0-1 0 0,-1 0 1 0 0,0 0-1 0 0,1-1 1 0 0,4-3-1 0 0,-8 4-332 0 0,-2 2-17 0 0,0 0-10 0 0,0 0-1 0 0,0 0-136 0 0,-7-8-3569 0 0,-1 3 2683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0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12528 0 0,'0'0'572'0'0,"0"0"-11"0"0,0 0-265 0 0,0 3 233 0 0,7 49 1531 0 0,-8-32-1381 0 0,-1 0 0 0 0,-7 28-1 0 0,5-32-281 0 0,1 1 0 0 0,1 0 0 0 0,0 0 0 0 0,1 25 0 0 0,2-29-192 0 0,1 0 0 0 0,0 0-1 0 0,1 0 1 0 0,0-1-1 0 0,1 1 1 0 0,7 16-1 0 0,-9-24-189 0 0,1 0-1 0 0,-1 0 0 0 0,1 0 0 0 0,0 0 0 0 0,1 0 0 0 0,-1-1 1 0 0,1 0-1 0 0,0 0 0 0 0,0 0 0 0 0,0 0 0 0 0,1 0 1 0 0,-1-1-1 0 0,1 0 0 0 0,0 0 0 0 0,0 0 0 0 0,0-1 1 0 0,0 1-1 0 0,0-1 0 0 0,0-1 0 0 0,1 1 0 0 0,-1-1 1 0 0,1 0-1 0 0,-1 0 0 0 0,1 0 0 0 0,0-1 0 0 0,-1 1 1 0 0,1-2-1 0 0,0 1 0 0 0,-1-1 0 0 0,11-2 0 0 0,-5 1 30 0 0,-8 2-294 0 0,1 0 1 0 0,-1-1-1 0 0,0 1 0 0 0,1-1 0 0 0,-1 0 0 0 0,0 0 0 0 0,1 0 1 0 0,-1-1-1 0 0,0 1 0 0 0,0-1 0 0 0,0 0 0 0 0,0 0 1 0 0,0 0-1 0 0,-1 0 0 0 0,6-5 0 0 0,-2-3-1157 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0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42 9528 0 0,'0'0'432'0'0,"0"0"-4"0"0,-1-5-256 0 0,-7-8 957 0 0,8 12 140 0 0,4-7 1313 0 0,-3 7-2476 0 0,-1 0 1 0 0,1 0 0 0 0,0 0-1 0 0,0 0 1 0 0,0 0 0 0 0,0 0-1 0 0,0 0 1 0 0,1 0 0 0 0,-1 0-1 0 0,0 1 1 0 0,0-1 0 0 0,0 0-1 0 0,1 1 1 0 0,-1-1-1 0 0,0 1 1 0 0,1 0 0 0 0,-1-1-1 0 0,0 1 1 0 0,1 0 0 0 0,-1 0-1 0 0,1-1 1 0 0,-1 1 0 0 0,0 0-1 0 0,1 1 1 0 0,-1-1 0 0 0,0 0-1 0 0,1 0 1 0 0,-1 1 0 0 0,2 0-1 0 0,6 1 110 0 0,-1 1 0 0 0,0 0 0 0 0,12 7 0 0 0,-12-7 44 0 0,9 6-21 0 0,-1 1-1 0 0,1 0 1 0 0,-2 1-1 0 0,19 17 0 0 0,50 58 249 0 0,-29-14-187 0 0,-28-35-199 0 0,-18-24-61 0 0,-1 1-1 0 0,-1-1 0 0 0,0 1 0 0 0,-1 0 1 0 0,0 1-1 0 0,6 25 0 0 0,-10-27 4 0 0,1 0-1 0 0,-1 0 1 0 0,-1 0 0 0 0,-1 0-1 0 0,0 0 1 0 0,0 0 0 0 0,-1 0-1 0 0,-1 1 1 0 0,-6 23-1 0 0,1-14 50 0 0,0-1 0 0 0,-2-1 0 0 0,0 1 0 0 0,-21 33-1 0 0,-1-8 237 0 0,-1-2 0 0 0,-66 71 0 0 0,63-78-185 0 0,19-18-54 0 0,-2-2-1 0 0,-27 24 0 0 0,-15 3-302 0 0,58-44 107 0 0,1 0 1 0 0,-1 1-1 0 0,1-1 1 0 0,-1-1-1 0 0,0 1 1 0 0,1 0-1 0 0,-1 0 1 0 0,0-1-1 0 0,0 1 1 0 0,1-1 0 0 0,-1 1-1 0 0,-3-1 1 0 0,3 0-1336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0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11544 0 0,'0'0'529'0'0,"0"0"-12"0"0,-2 0-178 0 0,-2 2 2548 0 0,5 0-1068 0 0,11 1-410 0 0,21-2-696 0 0,8-5-218 0 0,72 3 0 0 0,85 1-323 0 0,-163-4-151 0 0,10-1 22 0 0,-37 5-44 0 0,-1 0 0 0 0,1 0-1 0 0,0-1 1 0 0,0 0 0 0 0,-1 0-1 0 0,1-1 1 0 0,-1 0 0 0 0,8-3-1 0 0,-13 4-78 0 0,-2 1-94 0 0,0 0-33 0 0,0 0-8 0 0,0 0-7 0 0,0 0-30 0 0,0 0-18 0 0,0 0-2 0 0,0 0-121 0 0,0 0-511 0 0,-11 0-2268 0 0,-3 0-2350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0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4608 0 0,'0'0'208'0'0,"0"0"405"0"0,0 0 1576 0 0,0 0 687 0 0,0 0 136 0 0,0 0-274 0 0,0 0-1260 0 0,2-1-557 0 0,19-4-340 0 0,0 1-1 0 0,1 1 1 0 0,30 0-1 0 0,-46 2-492 0 0,63-1 405 0 0,61-6 8 0 0,-73 2-547 0 0,9-2-230 0 0,-23-1-5515 0 0,-27 4-1047 0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1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 2304 0 0,'-3'-1'110'0'0,"3"1"-96"0"0,-1 0 0 0 0,0 0-1 0 0,1 0 1 0 0,-1 0 0 0 0,1 0 0 0 0,-1 0 0 0 0,0 0 0 0 0,1 0-1 0 0,-1 0 1 0 0,1 0 0 0 0,-1 0 0 0 0,0 0 0 0 0,1 1 0 0 0,-1-1-1 0 0,1 0 1 0 0,-1 0 0 0 0,1 1 0 0 0,-1-1 0 0 0,1 0-1 0 0,-1 1 1 0 0,1-1 0 0 0,-1 1 0 0 0,0 0 1165 0 0,1-1 389 0 0,0 0 67 0 0,0 0-83 0 0,0 0-422 0 0,0 0-188 0 0,0 0-40 0 0,0 0-18 0 0,0 0-52 0 0,0 0-28 0 0,0 0-4 0 0,0 0-72 0 0,0 0-303 0 0,0 0-134 0 0,0 0-32 0 0,3-2-3 0 0,-1 1-177 0 0,-2 0-45 0 0,1 1-1 0 0,0-1 0 0 0,0 1 1 0 0,-1-1-1 0 0,1 1 0 0 0,0 0 1 0 0,0-1-1 0 0,0 1 0 0 0,0 0 0 0 0,0-1 1 0 0,0 1-1 0 0,1 0 0 0 0,-2 0 223 0 0,0 0-21 0 0,0 0-90 0 0,2 1-38 0 0,7 0-66 0 0,0 0 0 0 0,0 0-1 0 0,0-1 1 0 0,0 0 0 0 0,12-2 0 0 0,16 0 33 0 0,-23 1-60 0 0,1 0 0 0 0,19-5 0 0 0,11-2 30 0 0,-34 6-34 0 0,0 0-1 0 0,12-4 0 0 0,-15 3 117 0 0,1 1 0 0 0,-1-1 0 0 0,1 2 0 0 0,13-2 0 0 0,-22 6 110 0 0,0 2-194 0 0,0 0 0 0 0,-1 0 0 0 0,0 0 0 0 0,0 0 1 0 0,0 0-1 0 0,-1 0 0 0 0,0-1 0 0 0,0 1 0 0 0,0 0 0 0 0,0-1 1 0 0,-1 1-1 0 0,1-1 0 0 0,-1 0 0 0 0,0 0 0 0 0,-6 6 0 0 0,-27 36 85 0 0,24-30-101 0 0,0 1 1 0 0,-12 27-1 0 0,5-10-10 0 0,-1 3 108 0 0,-15 22 50 0 0,-41 45 30 0 0,74-101-188 0 0,-1 0 0 0 0,1-1 0 0 0,0 1 0 0 0,-1-1 0 0 0,0 0 0 0 0,1 0 0 0 0,-6 3 0 0 0,8-5-15 0 0,0 0 0 0 0,0 0 0 0 0,1 0 0 0 0,-1 0 0 0 0,0 0 0 0 0,0 0-1 0 0,0 0 1 0 0,0 1 0 0 0,0-1 0 0 0,0 0 0 0 0,0 0 0 0 0,0 0 0 0 0,0 0-1 0 0,0 0 1 0 0,0 0 0 0 0,0 0 0 0 0,0 0 0 0 0,0 0 0 0 0,0 0 0 0 0,0 0-1 0 0,0 0 1 0 0,0 0 0 0 0,0 0 0 0 0,0 0 0 0 0,0 1 0 0 0,0-1 0 0 0,0 0-1 0 0,0 0 1 0 0,0 0 0 0 0,0 0 0 0 0,0 0 0 0 0,0 0 0 0 0,0 0 0 0 0,0 0-1 0 0,0 0 1 0 0,0 0 0 0 0,0 0 0 0 0,0 0 0 0 0,0 0 0 0 0,0 0 0 0 0,0 1-1 0 0,0-1 1 0 0,0 0 0 0 0,0 0 0 0 0,-1 0 0 0 0,1 0 0 0 0,0 0 0 0 0,0 0-1 0 0,0 0 1 0 0,0 0 0 0 0,0 0 0 0 0,0 0 0 0 0,0 0 0 0 0,0 0 0 0 0,0 0-1 0 0,0 0 1 0 0,0 0 0 0 0,0 0 0 0 0,0 0 0 0 0,0 0 0 0 0,-1 0 0 0 0,9 5 43 0 0,-6-4 132 0 0,-2-1 70 0 0,0 0 12 0 0,10 1 4 0 0,-7 1-262 0 0,-3-1 0 0 0,1-1 0 0 0,0 0 0 0 0,0 1 0 0 0,0-1 0 0 0,-1 0 0 0 0,1 1 0 0 0,0-1 0 0 0,0 0 0 0 0,0 0 0 0 0,0 1 0 0 0,0-1 0 0 0,0 0 0 0 0,-1 0 0 0 0,1 0 0 0 0,0 0 0 0 0,0-1 0 0 0,0 1 0 0 0,1 0 0 0 0,23 3 0 0 0,-6-1 0 0 0,9 2 0 0 0,-17-1-25 0 0,0-1-1 0 0,1 0 1 0 0,-1 0 0 0 0,1-1-1 0 0,0-1 1 0 0,-1 0-1 0 0,1 0 1 0 0,0-2-1 0 0,-1 1 1 0 0,20-6-1 0 0,20-2-125 0 0,-19 4 88 0 0,5-3-323 0 0,-34 8 210 0 0,-3 0-166 0 0,0 0-70 0 0,0 0-18 0 0,0 0-42 0 0,0 0-166 0 0,0 0-70 0 0,-3 0-1059 0 0,-9 0-4167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4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 2760 0 0,'0'0'125'0'0,"-1"2"-3"0"0,-3 5-558 0 0,1-4 1013 0 0,1 1 0 0 0,0-1 0 0 0,0 0 0 0 0,0 0 0 0 0,0 1 0 0 0,1-1 0 0 0,0 1 0 0 0,-1 0 1 0 0,1-1-1 0 0,1 1 0 0 0,-1 0 0 0 0,0 6 0 0 0,2-2 668 0 0,1 0-767 0 0,-1-1-1 0 0,0 1 0 0 0,0 0 1 0 0,-1 0-1 0 0,-1 12 0 0 0,0-8 27 0 0,0 0 0 0 0,1 0 0 0 0,1 24 0 0 0,0-35-484 0 0,-1 0 1 0 0,1 1-1 0 0,-1-1 0 0 0,1 0 0 0 0,-1 0 1 0 0,1 0-1 0 0,-1 0 0 0 0,1 0 0 0 0,0 0 1 0 0,0 0-1 0 0,0 0 0 0 0,0 0 0 0 0,-1 0 0 0 0,1 0 1 0 0,0-1-1 0 0,2 2 0 0 0,-2-1 51 0 0,6-24 275 0 0,-6 17-275 0 0,0-1-1 0 0,-1 1 0 0 0,0-9 0 0 0,0 11-36 0 0,0 0-1 0 0,0 1 0 0 0,0-1 0 0 0,0 0 0 0 0,1 0 0 0 0,-1 0 0 0 0,1 1 0 0 0,0-1 0 0 0,0 0 0 0 0,1 1 0 0 0,-1-1 0 0 0,1 1 0 0 0,2-5 0 0 0,30-51-140 0 0,-9 13-26 0 0,-8 18 608 0 0,-17 27-474 0 0,0 1 0 0 0,0-1-1 0 0,1 1 1 0 0,-1-1 0 0 0,1 0 0 0 0,-1 1-1 0 0,1-1 1 0 0,-1 1 0 0 0,1-1 0 0 0,-1 1-1 0 0,1-1 1 0 0,-1 1 0 0 0,1 0 0 0 0,0-1-1 0 0,-1 1 1 0 0,1 0 0 0 0,0-1 0 0 0,-1 1-1 0 0,1 0 1 0 0,0 0 0 0 0,-1-1-1 0 0,1 1 1 0 0,0 0 0 0 0,0 0 0 0 0,-1 0-1 0 0,1 0 1 0 0,0 0 0 0 0,-1 0 0 0 0,1 0-1 0 0,0 0 1 0 0,0 0 0 0 0,-1 1 0 0 0,1-1-1 0 0,0 0 1 0 0,0 1 0 0 0,1-1 1 0 0,10 4-2 0 0,-8-1 0 0 0,0 0 0 0 0,0 0 0 0 0,0 0 0 0 0,-1 0 0 0 0,1 0 0 0 0,4 7 0 0 0,-2 2-140 0 0,-8-8 84 0 0,2-4 47 0 0,0 0-1 0 0,0 0 1 0 0,0 1-1 0 0,0-1 1 0 0,0 0 0 0 0,0 0-1 0 0,0 0 1 0 0,0 0-1 0 0,0 0 1 0 0,0 0-1 0 0,0 0 1 0 0,-1 0 0 0 0,1 0-1 0 0,0 0 1 0 0,0 0-1 0 0,0 0 1 0 0,0 0 0 0 0,0 0-1 0 0,0 0 1 0 0,0 1-1 0 0,0-1 1 0 0,0 0 0 0 0,0 0-1 0 0,0 0 1 0 0,0 0-1 0 0,0 0 1 0 0,0 0-1 0 0,0 0 1 0 0,0 0 0 0 0,0 0-1 0 0,0 0 1 0 0,0 0-1 0 0,0 1 1 0 0,0-1 0 0 0,0 0-1 0 0,0 0 1 0 0,0 0-1 0 0,0 0 1 0 0,0 0 0 0 0,1 0-1 0 0,-1 0 1 0 0,0 0-1 0 0,0 0 1 0 0,0 0-1 0 0,0 0 1 0 0,0 0 0 0 0,0 0-1 0 0,0 0 1 0 0,0 0-1 0 0,0 1 1 0 0,0-1 0 0 0,0 0-1 0 0,0 0 1 0 0,0 0-1 0 0,0 0 1 0 0,1 0 0 0 0,-1 0-1 0 0,0 0 1 0 0,0 0-1 0 0,0 0 1 0 0,0 0-1 0 0,17 15-5091 0 0,-4-9-105 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1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 11520 0 0,'0'0'886'0'0,"-2"2"-434"0"0,1-2-70 0 0,-1 1 0 0 0,1 1 0 0 0,0-1 0 0 0,0 0 0 0 0,0 0-1 0 0,0 0 1 0 0,0 1 0 0 0,0-1 0 0 0,-1 3 0 0 0,1-3 244 0 0,1-1-148 0 0,10 6 396 0 0,-6-4-794 0 0,1 0 0 0 0,-1-1 0 0 0,0 0 0 0 0,0 0 0 0 0,1 0 0 0 0,-1 0 0 0 0,1-1-1 0 0,-1 1 1 0 0,6-2 0 0 0,46-4 390 0 0,-18 1-365 0 0,139-12-824 0 0,-151 10-894 0 0,0 0-4796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1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2760 0 0,'0'0'473'0'0,"0"0"949"0"0,0 0 419 0 0,0 0 81 0 0,0 0-128 0 0,0 0-621 0 0,-6 0 1351 0 0,3 0-2382 0 0,0 1-1 0 0,0-1 1 0 0,0 1 0 0 0,0 0 0 0 0,0 0-1 0 0,0 0 1 0 0,0 0 0 0 0,0 0-1 0 0,-3 3 1 0 0,-27 18 669 0 0,15-10-598 0 0,-2 2 265 0 0,-23 20 0 0 0,8-4 239 0 0,31-27-627 0 0,0 1-1 0 0,0 0 1 0 0,1 0-1 0 0,0 0 1 0 0,0 0-1 0 0,-5 8 0 0 0,-10 14 180 0 0,10-17-148 0 0,1 0-1 0 0,0 0 0 0 0,0 1 1 0 0,1 0-1 0 0,0 0 1 0 0,1 1-1 0 0,0 0 1 0 0,-4 11-1 0 0,9-20-109 0 0,0 0 0 0 0,0 1 0 0 0,0-1 0 0 0,0 0 0 0 0,1 0 0 0 0,-1 1 0 0 0,1-1 0 0 0,-1 0 0 0 0,1 0 0 0 0,0 0 0 0 0,0 0 0 0 0,0 0 0 0 0,0 0 0 0 0,0 0-1 0 0,0 0 1 0 0,0 0 0 0 0,1-1 0 0 0,-1 1 0 0 0,1 0 0 0 0,-1-1 0 0 0,1 1 0 0 0,0-1 0 0 0,3 2 0 0 0,0 2-7 0 0,1-1 1 0 0,1 0-1 0 0,-1 0 0 0 0,1-1 1 0 0,-1 0-1 0 0,8 3 0 0 0,-5-4-3 0 0,0 1-1 0 0,0-2 0 0 0,0 1 0 0 0,0-1 0 0 0,0-1 0 0 0,16 0 1 0 0,1-3-9 0 0,28-7 0 0 0,-21 5-122 0 0,-26 5 51 0 0,0-1 0 0 0,-1 0 0 0 0,1 0 1 0 0,0 0-1 0 0,-1-1 0 0 0,1 0 1 0 0,-1-1-1 0 0,8-3 0 0 0,-6 1-201 0 0,25-13-1719 0 0,-31 18 894 0 0,-2 0-188 0 0,0 0-32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1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3224 0 0,'0'0'547'0'0,"0"0"1086"0"0,0 0 477 0 0,0 0 98 0 0,0 0-162 0 0,0 0-770 0 0,0 0-336 0 0,1-1-68 0 0,7-4-658 0 0,-1 0-1 0 0,1 1 1 0 0,0 1 0 0 0,0-1 0 0 0,1 1 0 0 0,-1 1 0 0 0,1 0 0 0 0,-1 0 0 0 0,17-2 0 0 0,7-1 110 0 0,-13 2-144 0 0,-1 1 0 0 0,1 1 0 0 0,20 1 0 0 0,-16 1-61 0 0,-16-2-112 0 0,-5 1-8 0 0,-1 0 0 0 0,1 0 0 0 0,-1 1 1 0 0,1-1-1 0 0,-1 0 0 0 0,0 1 0 0 0,1-1 1 0 0,-1 1-1 0 0,1-1 0 0 0,1 2 1 0 0,12 3-62 0 0,-5 0-207 0 0,-8-4-1039 0 0,-2-1-418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1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60 8496 0 0,'0'0'388'0'0,"0"0"-11"0"0,0-8-222 0 0,0 6-107 0 0,0 1 1 0 0,0 0-1 0 0,-1-1 1 0 0,1 1-1 0 0,0-1 1 0 0,-1 1-1 0 0,1 0 1 0 0,-1-1-1 0 0,1 1 1 0 0,-1 0-1 0 0,0-1 1 0 0,1 1-1 0 0,-1 0 1 0 0,0 0-1 0 0,0 0 1 0 0,0 0-1 0 0,-1-2 1 0 0,-1 1 194 0 0,1 0-1 0 0,-1 0 1 0 0,0 0 0 0 0,0 1 0 0 0,0-1 0 0 0,0 1 0 0 0,-4-2 0 0 0,-1 0 263 0 0,0 1 1 0 0,0 0 0 0 0,0 1-1 0 0,0 0 1 0 0,-12-1 0 0 0,2 2-98 0 0,6 0-113 0 0,-1-1 0 0 0,1 2 1 0 0,0 0-1 0 0,0 0 0 0 0,-1 1 1 0 0,1 1-1 0 0,-11 4 0 0 0,-5 2-165 0 0,19-7-68 0 0,0 1-1 0 0,0 0 1 0 0,0 1 0 0 0,-14 7-1 0 0,-10 8 135 0 0,22-14-132 0 0,0 1-1 0 0,1 1 1 0 0,-16 12-1 0 0,12-8-14 0 0,1 1 0 0 0,1 1-1 0 0,0 0 1 0 0,1 1 0 0 0,0 0-1 0 0,-16 30 1 0 0,25-40-17 0 0,1 0-1 0 0,0 0 1 0 0,0 0-1 0 0,0 0 1 0 0,1 1-1 0 0,-1-1 1 0 0,1 0-1 0 0,0 0 1 0 0,0 1-1 0 0,1-1 1 0 0,1 8 0 0 0,0 16 285 0 0,-2-24-279 0 0,0 1-1 0 0,0-1 1 0 0,1 1-1 0 0,-1-1 1 0 0,1 0-1 0 0,0 1 1 0 0,3 6-1 0 0,-3-8-32 0 0,1-1 1 0 0,-1 1-1 0 0,1-1 0 0 0,0 0 1 0 0,-1 0-1 0 0,1 0 0 0 0,0 0 1 0 0,0 0-1 0 0,1 0 0 0 0,-1 0 0 0 0,0-1 1 0 0,0 1-1 0 0,4 1 0 0 0,0 0 29 0 0,1 0-1 0 0,0 0 0 0 0,0-1 1 0 0,0 0-1 0 0,0 0 0 0 0,1-1 1 0 0,-1 0-1 0 0,0 0 0 0 0,1 0 1 0 0,13-2-1 0 0,6-2 65 0 0,44-10 1 0 0,-37 6-29 0 0,-15 2-32 0 0,-1-1 0 0 0,1 0 0 0 0,28-16 1 0 0,-29 13-33 0 0,0 1 1 0 0,1 1 0 0 0,25-6 0 0 0,-5 4-232 0 0,-36 8 143 0 0,-3 1-40 0 0,0 0-21 0 0,0 0-2 0 0,0 0-29 0 0,0 0-123 0 0,-3-1-247 0 0,0 0 0 0 0,0 1 0 0 0,0-1 0 0 0,0 0 0 0 0,-1 1 0 0 0,-2 0 0 0 0,-5-5-946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1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7920 0 0,'0'0'362'0'0,"0"0"-11"0"0,0 0-96 0 0,0 0 415 0 0,0 0 208 0 0,0 0 39 0 0,0 0-56 0 0,0 0-273 0 0,0 2-120 0 0,1 2-331 0 0,-1 0 0 0 0,1 0 0 0 0,0 0 0 0 0,0 0 0 0 0,0 0 0 0 0,3 7 0 0 0,-1-6 52 0 0,-1 1 1 0 0,0 0 0 0 0,-1 0-1 0 0,2 7 1 0 0,0 80 1342 0 0,-2-29-754 0 0,0-41-517 0 0,15 172 1297 0 0,-11-153-1082 0 0,6 28 297 0 0,-9-53-611 0 0,-2-14-125 0 0,0-1 0 0 0,0 1 1 0 0,0-1-1 0 0,1 1 0 0 0,-1-1 0 0 0,1 0 0 0 0,0 1 0 0 0,-1-1 0 0 0,1 0 1 0 0,0 0-1 0 0,0 1 0 0 0,1-1 0 0 0,-1 0 0 0 0,0 0 0 0 0,3 3 0 0 0,5 1 23 0 0,5-5-998 0 0,-4-5-4006 0 0,-5-1-1713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1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1376 0 0,'0'0'432'0'0,"0"0"1279"0"0,0 0 566 0 0,0 0 112 0 0,0 0-216 0 0,0 0-978 0 0,0 0-430 0 0,0 0-86 0 0,0 0-70 0 0,0 0-209 0 0,0 0-89 0 0,0 0-20 0 0,0 0-37 0 0,2 0-136 0 0,0 0-108 0 0,-1 0 0 0 0,1 0 1 0 0,-1 0-1 0 0,1 0 0 0 0,-1 0 1 0 0,1-1-1 0 0,-1 1 0 0 0,1 0 1 0 0,-1-1-1 0 0,1 1 0 0 0,-1-1 1 0 0,2 0-1 0 0,-3 1-9 0 0,1-1 0 0 0,-1 1 0 0 0,1 0 0 0 0,-1 0 0 0 0,0 0 0 0 0,1 0 0 0 0,-1-1 0 0 0,1 1-1 0 0,-1 0 1 0 0,1 0 0 0 0,-1 0 0 0 0,1 0 0 0 0,-1 0 0 0 0,1 0 0 0 0,-1 0 0 0 0,1 0 0 0 0,-1 0 0 0 0,1 1 0 0 0,0-1 0 0 0,16 4 125 0 0,1-2-1 0 0,-1 0 1 0 0,0 0 0 0 0,1-2 0 0 0,31-2 0 0 0,-29-6-126 0 0,47-5 10 0 0,-59 12 48 0 0,-6 1 27 0 0,-2 0 8 0 0,0 0-3 0 0,0 0-2 0 0,0 0 0 0 0,0 0 37 0 0,0 0 156 0 0,-3 0-180 0 0,1 1-1 0 0,-1-1 0 0 0,0 1 1 0 0,1 0-1 0 0,-1 0 1 0 0,1 0-1 0 0,-1 0 1 0 0,1 1-1 0 0,-1-1 1 0 0,1 1-1 0 0,0-1 0 0 0,0 1 1 0 0,-3 2-1 0 0,-1 2-74 0 0,-1 0 0 0 0,-9 14 0 0 0,12-14-6 0 0,1-1 1 0 0,1 1-1 0 0,-1-1 0 0 0,1 1 0 0 0,0 0 0 0 0,0 0 1 0 0,-1 10-1 0 0,2-10 4 0 0,0-1 1 0 0,-1 1-1 0 0,1-1 0 0 0,-1 1 1 0 0,0-1-1 0 0,-1 0 0 0 0,1 0 1 0 0,-1 0-1 0 0,-5 8 0 0 0,-3-2 23 0 0,6-6-23 0 0,0 1 0 0 0,1-1 1 0 0,0 1-1 0 0,0 0 0 0 0,-4 7 0 0 0,-26 43 157 0 0,23-41-41 0 0,1 1 0 0 0,-12 26 1 0 0,20-38-64 0 0,0 1-1 0 0,0-1 1 0 0,-1 0 0 0 0,-4 5 0 0 0,-1 2 16 0 0,8-10-178 0 0,0-1-11 0 0,-2 1 21 0 0,-4 4 71 0 0,13-3 47 0 0,16 7-32 0 0,-19-8-9 0 0,0 1 0 0 0,0-1 0 0 0,0 1 0 0 0,0-1 0 0 0,8 1-1 0 0,85 11 155 0 0,-82-11-155 0 0,8 2 52 0 0,-20-2-47 0 0,-1-2-5 0 0,-1 1-1 0 0,0-1 0 0 0,1 1 1 0 0,-1-1-1 0 0,1 0 0 0 0,-1 0 1 0 0,1 1-1 0 0,-1-1 0 0 0,1 0 0 0 0,-1 0 1 0 0,0-1-1 0 0,3 1 0 0 0,1 1-2 0 0,-3-1-1 0 0,0 0-1 0 0,-1 0 1 0 0,1 0-1 0 0,0 0 1 0 0,-1 0-1 0 0,1 0 1 0 0,0 0-1 0 0,-1-1 1 0 0,1 1-1 0 0,0-1 0 0 0,-1 1 1 0 0,4-2-1 0 0,-3 1-253 0 0,-2 1-122 0 0,0 0-34 0 0,-7-6-922 0 0,-7-7-656 0 0,8 10 975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1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3224 0 0,'0'-2'1217'0'0,"3"0"7148"0"0,9 0-7727 0 0,0 0 0 0 0,25 1-1 0 0,12-2 112 0 0,-18 1-187 0 0,43 2 0 0 0,-26 1-375 0 0,-46-1-179 0 0,0 0-1 0 0,0 0 0 0 0,0 1 0 0 0,0-1 0 0 0,0 0 0 0 0,0 1 0 0 0,0-1 0 0 0,0 1 0 0 0,3 1 0 0 0,-5-2 0 0 0,1 0-1 0 0,0 0 1 0 0,-1 0-1 0 0,1 0 1 0 0,0 0-1 0 0,-1 0 1 0 0,1 0-1 0 0,0-1 1 0 0,-1 1-1 0 0,1 0 1 0 0,-1 0-1 0 0,1 0 1 0 0,-1-1-1 0 0,1 1 1 0 0,1-1-1 0 0,0-1-3322 0 0,-2 2 2206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1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13216 0 0,'0'0'298'0'0,"0"0"46"0"0,0 0 22 0 0,0 0-48 0 0,0 0-95 0 0,0 0 376 0 0,0 0 186 0 0,0 0 41 0 0,0 0-96 0 0,0 0-432 0 0,1 0-187 0 0,23 1-61 0 0,0-2 0 0 0,0-1 1 0 0,0 0-1 0 0,37-10 0 0 0,50-25-200 0 0,-94 33-451 0 0,0 0-5047 0 0,-15 3 490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1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5064 0 0,'0'0'389'0'0,"0"0"-14"0"0,0 0 866 0 0,0 0 410 0 0,0 0 79 0 0,0 0-111 0 0,1 2-546 0 0,1-1-889 0 0,0 0-1 0 0,0 0 0 0 0,0 0 1 0 0,1 0-1 0 0,-1-1 0 0 0,0 1 1 0 0,0-1-1 0 0,0 1 0 0 0,1-1 1 0 0,-1 0-1 0 0,3 1 1 0 0,31-2 1066 0 0,-16 0-664 0 0,6 1-201 0 0,-12 1-305 0 0,1-1 1 0 0,0-1 0 0 0,-1 0 0 0 0,29-6-1 0 0,-31 4-345 0 0,0 1 0 0 0,0 0-1 0 0,18 0 1 0 0,-29 2-451 0 0,1-1-157 0 0,6-3-854 0 0,1 3-3303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1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8784 0 0,'0'0'398'0'0,"0"0"-3"0"0,-8 0 239 0 0,4 0 3792 0 0,-18 0-3241 0 0,21 0-1158 0 0,1 0 0 0 0,-1 0 1 0 0,1 0-1 0 0,0 0 0 0 0,-1 1 0 0 0,1-1 0 0 0,0 0 0 0 0,-1 0 0 0 0,1 1 0 0 0,-1-1 1 0 0,1 0-1 0 0,0 0 0 0 0,0 1 0 0 0,-1-1 0 0 0,1 0 0 0 0,0 1 0 0 0,-1-1 0 0 0,1 0 0 0 0,0 1 1 0 0,-2 2 61 0 0,-8 5 89 0 0,1 1-1 0 0,0 1 1 0 0,1-1-1 0 0,0 1 1 0 0,-9 15-1 0 0,-29 59 538 0 0,44-79-654 0 0,-4 10 176 0 0,-10 30 0 0 0,1 1 65 0 0,12-39-194 0 0,1 0-1 0 0,-1 0 1 0 0,1 1-1 0 0,0-1 1 0 0,1 1-1 0 0,-1 8 0 0 0,2-16-101 0 0,0 0-1 0 0,0 0 1 0 0,1 1-1 0 0,-1-1 1 0 0,0 0-1 0 0,0 0 1 0 0,0 1-1 0 0,0-1 0 0 0,1 0 1 0 0,-1 0-1 0 0,0 1 1 0 0,0-1-1 0 0,1 0 1 0 0,-1 0-1 0 0,0 0 1 0 0,0 0-1 0 0,1 1 1 0 0,-1-1-1 0 0,0 0 0 0 0,0 0 1 0 0,1 0-1 0 0,-1 0 1 0 0,0 0-1 0 0,1 0 1 0 0,-1 0-1 0 0,0 0 1 0 0,1 0-1 0 0,-1 0 1 0 0,0 0-1 0 0,0 0 1 0 0,1 0-1 0 0,-1 0 0 0 0,0 0 1 0 0,1 0-1 0 0,-1 0 1 0 0,0 0-1 0 0,1 0 1 0 0,11-3-7 0 0,-8 1 22 0 0,1-1 0 0 0,0 1 0 0 0,0-1 1 0 0,-1 0-1 0 0,1-1 0 0 0,-1 1 0 0 0,0-1 0 0 0,0 1 0 0 0,0-1 0 0 0,-1-1 1 0 0,5-5-1 0 0,7-8-10 0 0,25-41-136 0 0,-17 31-606 0 0,-1-1-1 0 0,19-34 0 0 0,-39 59 650 0 0,0-1 0 0 0,0 1 0 0 0,-1 0 0 0 0,0 0 0 0 0,0-1 0 0 0,0 1 0 0 0,0 0-1 0 0,0-1 1 0 0,-1-7 0 0 0,-1 10 135 0 0,-3-1 46 0 0,3 3 138 0 0,1 0 35 0 0,-3-4 92 0 0,3 4-340 0 0,0 0-1 0 0,0 0 1 0 0,0 0 0 0 0,0 0 0 0 0,0 0 0 0 0,0 0 0 0 0,0 1 0 0 0,0-1-1 0 0,0 0 1 0 0,0 0 0 0 0,0 0 0 0 0,0 0 0 0 0,0 0 0 0 0,0 0-1 0 0,0 0 1 0 0,0 0 0 0 0,0 0 0 0 0,0 0 0 0 0,0 0 0 0 0,-1 0 0 0 0,1 0-1 0 0,0 0 1 0 0,0 0 0 0 0,0 0 0 0 0,0 0 0 0 0,0 0 0 0 0,0 0-1 0 0,0 0 1 0 0,0 0 0 0 0,0 0 0 0 0,0 0 0 0 0,0 0 0 0 0,0 0 0 0 0,0 0-1 0 0,0 0 1 0 0,0 0 0 0 0,0 0 0 0 0,0 0 0 0 0,0 1-23 0 0,8 20 31 0 0,19 37-1 0 0,-20-45-10 0 0,1 1-1 0 0,-2 1 1 0 0,0 0 0 0 0,-1-1 0 0 0,0 2 0 0 0,-2-1 0 0 0,4 23-1 0 0,-6-35 67 0 0,0 0 0 0 0,-1 0 0 0 0,1 0 0 0 0,1 0 0 0 0,-1 0 0 0 0,2 3 0 0 0,4 11-942 0 0,-5-4-4086 0 0,-2-13-1147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12496 0 0,'0'0'281'0'0,"0"0"40"0"0,0 0 22 0 0,0 0-39 0 0,-2 1-197 0 0,-1 3-62 0 0,1-1 0 0 0,-1 1 0 0 0,0-1 1 0 0,1 1-1 0 0,0 0 0 0 0,0 0 0 0 0,0 0 1 0 0,0 0-1 0 0,1 1 0 0 0,0-1 0 0 0,0 0 1 0 0,0 1-1 0 0,0-1 0 0 0,0 8 0 0 0,1 6 295 0 0,0 0-1 0 0,5 24 1 0 0,-3-17-89 0 0,11 70 499 0 0,-9-59-396 0 0,2 0 0 0 0,14 48-1 0 0,-17-73-261 0 0,-2-6-68 0 0,1 1-1 0 0,0 0 1 0 0,0-1-1 0 0,0 1 0 0 0,1-1 1 0 0,0 0-1 0 0,0 0 0 0 0,0 0 1 0 0,1 0-1 0 0,4 4 1 0 0,-6-7-17 0 0,0 0-1 0 0,0 0 1 0 0,0-1 0 0 0,0 1 0 0 0,1-1 0 0 0,-1 1 0 0 0,0-1 0 0 0,1 0 0 0 0,-1 0 0 0 0,1 0 0 0 0,0 0 0 0 0,-1-1 0 0 0,1 1 0 0 0,-1-1 0 0 0,1 1 0 0 0,0-1 0 0 0,-1 0 0 0 0,1 0-1 0 0,0 0 1 0 0,0-1 0 0 0,-1 1 0 0 0,1-1 0 0 0,-1 1 0 0 0,4-2 0 0 0,2-1 10 0 0,0 0-1 0 0,0-1 1 0 0,-1 1 0 0 0,0-2-1 0 0,1 1 1 0 0,-1-1 0 0 0,8-8-1 0 0,1-1-347 0 0,23-31 0 0 0,-25 31-175 0 0,-4 6-26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4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97 123 7832 0 0,'0'0'602'0'0,"2"2"-238"0"0,1 1 354 0 0,0 1-1 0 0,0 1 1 0 0,0-1-1 0 0,0 0 1 0 0,3 9-1 0 0,-4-8-531 0 0,0 0 1 0 0,1 0-1 0 0,-1-1 1 0 0,1 1-1 0 0,1-1 0 0 0,-1 1 1 0 0,7 5-1 0 0,-7-7-157 0 0,1 0 0 0 0,0 0 1 0 0,0 0-1 0 0,0-1 0 0 0,1 1 0 0 0,-1-1 0 0 0,1 0 0 0 0,-1-1 0 0 0,1 1 0 0 0,-1-1 0 0 0,6 1 1 0 0,-2 0-126 0 0,-5-1-212 0 0,0 0 0 0 0,0 0 0 0 0,0-1 0 0 0,0 1 0 0 0,1-1 0 0 0,-1 0 1 0 0,0 0-1 0 0,0 0 0 0 0,0 0 0 0 0,0 0 0 0 0,1-1 0 0 0,4-1 0 0 0,3-6-4345 0 0</inkml:trace>
  <inkml:trace contextRef="#ctx0" brushRef="#br0" timeOffset="1">306 1 11024 0 0,'0'0'505'0'0,"0"0"-9"0"0,1 2-317 0 0,-1 3-7 0 0,0 0 0 0 0,0 0 0 0 0,0-1 0 0 0,-1 1 0 0 0,0 0 0 0 0,0 0 0 0 0,0-1 0 0 0,0 1 0 0 0,-1-1 0 0 0,0 1 0 0 0,-3 5 0 0 0,-3 13 501 0 0,-48 163 1825 0 0,49-164-2243 0 0,-1 0-1 0 0,-1 0 1 0 0,-18 31-1 0 0,-3 8 80 0 0,20-41-228 0 0,-2 0-1 0 0,0 0 1 0 0,-29 34-1 0 0,31-41-57 0 0,-1 3-36 0 0,9-13-2 0 0,0 0-1 0 0,0 0 1 0 0,0 0 0 0 0,0 0 0 0 0,-4 2-1 0 0,5-4-16 0 0,1 0 0 0 0,-1-1 0 0 0,0 1-1 0 0,0-1 1 0 0,0 1 0 0 0,0-1 0 0 0,0 0-1 0 0,0 1 1 0 0,0-1 0 0 0,0 0-1 0 0,0 1 1 0 0,0-1 0 0 0,0 0 0 0 0,0 0-1 0 0,0 0 1 0 0,0 0 0 0 0,0 0 0 0 0,0 0-1 0 0,0-1 1 0 0,0 1 0 0 0,0 0-1 0 0,0 0 1 0 0,0-1 0 0 0,0 1 0 0 0,0 0-1 0 0,1-1 1 0 0,-1 1 0 0 0,0-1 0 0 0,-1 0-1 0 0,1 0-11 0 0,1 1 0 0 0,0 0 0 0 0,-1 0-1 0 0,1-1 1 0 0,-1 1 0 0 0,1 0 0 0 0,0-1 0 0 0,-1 1-1 0 0,1 0 1 0 0,0-1 0 0 0,0 1 0 0 0,-1-1 0 0 0,1 1-1 0 0,0-1 1 0 0,0 1 0 0 0,-1 0 0 0 0,1-1-1 0 0,0 1 1 0 0,0-1 0 0 0,0 1 0 0 0,0-1 0 0 0,0 1-1 0 0,0-1 1 0 0,0 1 0 0 0,0-1 0 0 0,0 0 0 0 0,5-14-560 0 0,-1 3 252 0 0,-2 4-56 0 0,1 0 0 0 0,0 0 1 0 0,4-8-1 0 0,10-10-3787 0 0,6 3-1002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1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 0 0,'0'0'437'0'0,"0"0"997"0"0,0 0 432 0 0,0 0 87 0 0,0 0-166 0 0,0 0-782 0 0,0 0-343 0 0,0 0-72 0 0,0 0-30 0 0,0 0-74 0 0,0 0-36 0 0,0 0-8 0 0,0 0 8 0 0,0 1 45 0 0,19 43 1435 0 0,-17-39-1795 0 0,0 0 0 0 0,-1 1 0 0 0,0-1 0 0 0,0 1 0 0 0,0-1-1 0 0,-1 1 1 0 0,0-1 0 0 0,0 1 0 0 0,-2 9 0 0 0,1 7 36 0 0,1 94 737 0 0,0-115-748 0 0,0-1 32 0 0,0 0 0 0 0,1 2-32 0 0,0-1-160 0 0,0-1-1 0 0,-1 1 0 0 0,1 0 0 0 0,-1 0 0 0 0,1 0 0 0 0,-1-1 0 0 0,1 1 0 0 0,-1 0 1 0 0,0 0-1 0 0,0 0 0 0 0,1 0 0 0 0,-1 0 0 0 0,0 0 0 0 0,0 0 0 0 0,0 0 0 0 0,0 0 1 0 0,0 0-1 0 0,0 0 0 0 0,0-1 0 0 0,0 1 0 0 0,0 2 0 0 0,-1-1-54 0 0,1 0-95 0 0,0-2-11 0 0,-1 1-7 0 0,-2 5 168 0 0,1-4-7193 0 0,2-2 1924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1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74 10680 0 0,'-3'-1'61'0'0,"2"0"0"0"0,0 1 0 0 0,0-1 0 0 0,0 1 0 0 0,0-1-1 0 0,0 1 1 0 0,0-1 0 0 0,0 1 0 0 0,0-1 0 0 0,0 0 0 0 0,1 1 0 0 0,-1-1-1 0 0,0 0 1 0 0,0 0 0 0 0,1 0 0 0 0,-1 0 0 0 0,1 0 0 0 0,-1 0 0 0 0,1 1-1 0 0,-1-3 1 0 0,0 1 473 0 0,1 2 184 0 0,0-3 869 0 0,0 2-1482 0 0,-1 1 0 0 0,1-1 0 0 0,0 0-1 0 0,0 0 1 0 0,0 1 0 0 0,0-1-1 0 0,0 0 1 0 0,1 0 0 0 0,-1 0 0 0 0,0 1-1 0 0,0-1 1 0 0,0 0 0 0 0,1-1 0 0 0,2 0 86 0 0,1-1 0 0 0,-1 1 0 0 0,1 0 1 0 0,-1 0-1 0 0,1 1 0 0 0,-1-1 1 0 0,1 0-1 0 0,0 1 0 0 0,0 0 1 0 0,6-1-1 0 0,46-5 394 0 0,-38 5-332 0 0,55-2 498 0 0,-63 3-633 0 0,1 1 0 0 0,14 1 0 0 0,8 0-1337 0 0,-12-4-3713 0 0,-10-2-1156 0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2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4608 0 0,'0'0'353'0'0,"0"0"11"0"0,0 0 908 0 0,0 0 421 0 0,0 0 89 0 0,0 0-153 0 0,2 1-684 0 0,43 24 1269 0 0,-26-12-1695 0 0,-13-10-424 0 0,-1 0 1 0 0,0 1 0 0 0,0 0 0 0 0,0 0-1 0 0,0 0 1 0 0,-1 0 0 0 0,0 1-1 0 0,0 0 1 0 0,0 0 0 0 0,6 10-1 0 0,-5-5-16 0 0,-1 0-1 0 0,0 0 0 0 0,0 1 0 0 0,-1-1 0 0 0,-1 1 1 0 0,0 0-1 0 0,0 0 0 0 0,-1 0 0 0 0,0 0 0 0 0,-1 0 0 0 0,0 0 1 0 0,-1 0-1 0 0,0 0 0 0 0,-1-1 0 0 0,0 1 0 0 0,-1 0 1 0 0,0 0-1 0 0,0-1 0 0 0,-1 0 0 0 0,-1 0 0 0 0,-5 10 0 0 0,-3-1 205 0 0,-1 0-1 0 0,-1-1 0 0 0,-23 22 1 0 0,23-24-7 0 0,8-9-84 0 0,0 1 0 0 0,-13 9 0 0 0,18-16-182 0 0,0 0 0 0 0,1 0 0 0 0,-1 1 0 0 0,0-1 0 0 0,0 0 0 0 0,0-1 0 0 0,-1 1 0 0 0,1 0 0 0 0,0-1 0 0 0,0 1 0 0 0,0-1 0 0 0,0 1 0 0 0,-1-1 0 0 0,1 0 0 0 0,0 0 0 0 0,-4 0 0 0 0,4-1-10 0 0,0 0-1 0 0,1 0 1 0 0,-1 0-1 0 0,0 0 1 0 0,1 0-1 0 0,-1 0 1 0 0,0 0-1 0 0,1 0 0 0 0,-1-1 1 0 0,1 1-1 0 0,0-1 1 0 0,0 1-1 0 0,-1-1 1 0 0,1 1-1 0 0,0-1 1 0 0,0 0-1 0 0,-1-3 0 0 0,1 3-40 0 0,-1-1-1 0 0,1 1 1 0 0,0-1-1 0 0,0 0 1 0 0,1 1-1 0 0,-1-1 1 0 0,1 0-1 0 0,-1 0 1 0 0,1 0-1 0 0,0 1 1 0 0,0-6-1 0 0,2 1-274 0 0,0 0-1 0 0,0 1 0 0 0,1-1 0 0 0,4-8 0 0 0,-3 7-460 0 0,5-13-1145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2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2760 0 0,'-1'0'207'0'0,"-7"-4"1582"0"0,0 3 5087 0 0,7 2-2278 0 0,10 0-5854 0 0,5-1 1098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2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2304 0 0,'0'13'1524'0'0,"-2"23"5000"0"0,-2-2-4287 0 0,-2 32-820 0 0,6 216 2136 0 0,6-198-2866 0 0,-6-83-622 0 0,0 2-11 0 0,-1 9 1538 0 0,0-13-1591 0 0,1 1 1 0 0,-1-1-1 0 0,1 0 1 0 0,-1 1-1 0 0,1-1 1 0 0,0 1-1 0 0,-1-1 1 0 0,1 0-1 0 0,0 1 1 0 0,-1-1 0 0 0,1 0-1 0 0,0 1 1 0 0,-1-1-1 0 0,1 0 1 0 0,0 0-1 0 0,0 1 1 0 0,0-1-1 0 0,0 0 1 0 0,0 0-1 0 0,0 1 1 0 0,0-1-1 0 0,0 0 1 0 0,0 0-1 0 0,0 1 1 0 0,1-2-1 0 0,-1-1 2 0 0,0-3-3 0 0,1 1 0 0 0,-1-1 0 0 0,1 1 0 0 0,2-11 0 0 0,3-19 0 0 0,14-6 0 0 0,-18 37 0 0 0,0 0 0 0 0,0 0 0 0 0,1 0 0 0 0,5-7 0 0 0,-4 7 0 0 0,-2 1 0 0 0,1-1 0 0 0,0 0 0 0 0,4-9 0 0 0,-5 8-10 0 0,1 0 0 0 0,1 0 0 0 0,-1 0 0 0 0,1 1 0 0 0,-1-1 0 0 0,9-6 0 0 0,12-16-321 0 0,-3 5 164 0 0,-11 20 167 0 0,-5 2 0 0 0,-4 0 0 0 0,1 0 0 0 0,-1 0 0 0 0,1 1 0 0 0,-1-1 0 0 0,1 0 0 0 0,-1 1 0 0 0,1-1 0 0 0,-1 1 0 0 0,1 0 0 0 0,-1-1 0 0 0,3 3 0 0 0,3 0 0 0 0,-2-1 0 0 0,3 1 0 0 0,9 15 0 0 0,-14-15 11 0 0,1 1-1 0 0,-1 0 1 0 0,0 0-1 0 0,-1 1 1 0 0,1-1-1 0 0,0 1 1 0 0,-1-1-1 0 0,0 1 1 0 0,2 7-1 0 0,-4-9 14 0 0,1 0 0 0 0,-1 1 0 0 0,1-1-1 0 0,-1 0 1 0 0,0 1 0 0 0,0-1 0 0 0,-1 0 0 0 0,1 1-1 0 0,-1-1 1 0 0,1 0 0 0 0,-1 1 0 0 0,0-1 0 0 0,0 0-1 0 0,-1 0 1 0 0,1 0 0 0 0,-2 3 0 0 0,-3 4-19 0 0,1 0 104 0 0,-1 0 1 0 0,0 0-1 0 0,-1 0 0 0 0,0-1 1 0 0,0 0-1 0 0,-16 14 0 0 0,10-12 104 0 0,-23 14-1 0 0,32-23-336 0 0,0 1 0 0 0,-1-1 0 0 0,1 0-1 0 0,-1 0 1 0 0,0 0 0 0 0,1-1 0 0 0,-1 0 0 0 0,0 0-1 0 0,0 0 1 0 0,-6 0 0 0 0,11-1-7006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2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59 107 5528 0 0,'0'0'249'0'0,"0"0"-1"0"0,0 0-156 0 0,0-3 77 0 0,0 3 654 0 0,0 0 282 0 0,0 0 58 0 0,0 0-90 0 0,0 0-423 0 0,0 2-188 0 0,0 44 606 0 0,1 74 1180 0 0,0-94-1747 0 0,-1 0 0 0 0,-4 30 0 0 0,2-29-221 0 0,-7 53 538 0 0,-2 57 213 0 0,11-96-783 0 0,0-44-283 0 0,1 1 0 0 0,0 0 1 0 0,-1-1-1 0 0,1 1 0 0 0,0 0 0 0 0,1-1 0 0 0,-1 1 0 0 0,2-3 0 0 0,1-2-74 0 0,-1 2-113 0 0,-1 0 0 0 0,-1 0 0 0 0,1-1 0 0 0,1-8-1 0 0,-2 12 124 0 0,-1 0-1 0 0,0 0 0 0 0,0 0 0 0 0,0-1 0 0 0,0 1 1 0 0,0 0-1 0 0,-1 0 0 0 0,1 0 0 0 0,0 0 0 0 0,-1 0 1 0 0,0 0-1 0 0,1 0 0 0 0,-1 0 0 0 0,-2-4 1 0 0,-6-12-597 0 0,0 0 1 0 0,1-1 0 0 0,1-1 0 0 0,-5-20 0 0 0,9 28 682 0 0,1 1 0 0 0,1-1 1 0 0,-1 0-1 0 0,2 0 0 0 0,0 0 1 0 0,0 1-1 0 0,3-16 0 0 0,-2 16 20 0 0,2 0 70 0 0,-1-1-1 0 0,2 1 1 0 0,-1 0 0 0 0,9-16 0 0 0,-6 13-5 0 0,6-11 150 0 0,1 0 0 0 0,22-30 0 0 0,1-2 451 0 0,-5 16 103 0 0,-29 37-705 0 0,0 1 1 0 0,0 0-1 0 0,1 0 1 0 0,-1 0-1 0 0,1 1 1 0 0,0-1-1 0 0,-1 1 1 0 0,1-1-1 0 0,1 1 1 0 0,-1 0-1 0 0,0 0 1 0 0,0 0-1 0 0,1 1 1 0 0,-1-1-1 0 0,5 0 1 0 0,-6 1 110 0 0,-2 1-71 0 0,0 0-30 0 0,0 0-7 0 0,-6 35 10 0 0,6-24-58 0 0,1-1-22 0 0,-1 0-1 0 0,0 0 1 0 0,-1 0 0 0 0,0 0 0 0 0,-1 0-1 0 0,0-1 1 0 0,0 1 0 0 0,-6 14 0 0 0,3-13 1 0 0,0 0 0 0 0,-1 0 1 0 0,0 0-1 0 0,0-1 0 0 0,-1 0 0 0 0,-1 0 1 0 0,0 0-1 0 0,0-1 0 0 0,-1 0 1 0 0,0-1-1 0 0,-12 9 0 0 0,16-14 0 0 0,3-1 1 0 0,-1-1-1 0 0,1 1 0 0 0,0-1 0 0 0,0 1 0 0 0,0 0 0 0 0,1 0 0 0 0,-1 0 1 0 0,0 0-1 0 0,1 0 0 0 0,-1 0 0 0 0,-1 4 0 0 0,2-4 70 0 0,1-2 6 0 0,0 0 52 0 0,0 0-1 0 0,0 0-4 0 0,2 0 4 0 0,4 0-61 0 0,0 1-1 0 0,0 0 0 0 0,0 0 0 0 0,0 0 0 0 0,0 0 1 0 0,0 1-1 0 0,10 5 0 0 0,-13-6-48 0 0,0 1 0 0 0,0 0 1 0 0,0 0-1 0 0,0 0 0 0 0,0 0 1 0 0,0 0-1 0 0,0 1 0 0 0,0-1 1 0 0,-1 1-1 0 0,0-1 0 0 0,1 1 1 0 0,-1 0-1 0 0,0 0 0 0 0,2 5 0 0 0,4 15 94 0 0,9 36-1 0 0,-17-59-114 0 0,1 3 6 0 0,-2 5-2 0 0,-3 3-5 0 0,3-3-113 0 0,1-6-479 0 0,0-2-219 0 0,0 0-982 0 0,0 0-3769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2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68 10912 0 0,'0'0'497'0'0,"0"0"-8"0"0,-1 2-311 0 0,1 0-170 0 0,-1 0 0 0 0,0 0 1 0 0,0 0-1 0 0,-1-1 1 0 0,1 1-1 0 0,0 0 0 0 0,-1 0 1 0 0,-1 1-1 0 0,-4 5 603 0 0,6-6 133 0 0,1 0-530 0 0,0 1-1 0 0,0-1 1 0 0,1 1-1 0 0,-1-1 1 0 0,0 1-1 0 0,1-1 0 0 0,0 0 1 0 0,-1 1-1 0 0,1-1 1 0 0,2 3-1 0 0,-3-4-175 0 0,1 1 0 0 0,0-1 0 0 0,0 0 0 0 0,0 0 0 0 0,0 0 0 0 0,0 0 0 0 0,0 0 0 0 0,0-1 0 0 0,1 1 0 0 0,-1 0-1 0 0,0 0 1 0 0,0-1 0 0 0,1 1 0 0 0,-1-1 0 0 0,0 1 0 0 0,1-1 0 0 0,-1 1 0 0 0,0-1 0 0 0,3 0 0 0 0,2 1 37 0 0,-1 0-1 0 0,0-1 1 0 0,0 1 0 0 0,1-1 0 0 0,-1 0-1 0 0,0-1 1 0 0,1 1 0 0 0,-1-1 0 0 0,0 0 0 0 0,0-1-1 0 0,9-2 1 0 0,62-36 387 0 0,-12 7-740 0 0,-64 32 262 0 0,1 1 0 0 0,-1-1 0 0 0,1 0 0 0 0,-1 1 0 0 0,1-1 0 0 0,-1 0 0 0 0,1 0-1 0 0,-1 1 1 0 0,0-1 0 0 0,1 0 0 0 0,-1 0 0 0 0,0 0 0 0 0,0 1 0 0 0,0-1 0 0 0,0 0 0 0 0,1 0 0 0 0,-1 0 0 0 0,0 0 0 0 0,-1 0-1 0 0,1 1 1 0 0,0-1 0 0 0,0 0 0 0 0,0 0 0 0 0,0 0 0 0 0,-1 0 0 0 0,1 1 0 0 0,0-1 0 0 0,-1-1 0 0 0,-1-6-115 0 0,2 8 120 0 0,0 0 0 0 0,-1-1 1 0 0,1 1-1 0 0,0-1 0 0 0,-1 1 1 0 0,1 0-1 0 0,0-1 0 0 0,-1 1 0 0 0,1 0 1 0 0,-1 0-1 0 0,1-1 0 0 0,-1 1 1 0 0,1 0-1 0 0,-1 0 0 0 0,1-1 0 0 0,0 1 1 0 0,-1 0-1 0 0,0 0 0 0 0,-1-1-23 0 0,-9-4-38 0 0,1 0-1 0 0,-1 1 0 0 0,0 0 0 0 0,-17-3 0 0 0,24 7 73 0 0,-1 0-1 0 0,0 0 1 0 0,0 1-1 0 0,1-1 1 0 0,-1 1-1 0 0,0 0 1 0 0,1 0-1 0 0,-1 1 1 0 0,1-1-1 0 0,-9 5 1 0 0,5-2 52 0 0,-1 0 1 0 0,1 1 0 0 0,0 0 0 0 0,-11 9 0 0 0,15-10-6 0 0,0 0 0 0 0,0 1-1 0 0,1-1 1 0 0,-1 1 0 0 0,1 0 0 0 0,0-1 0 0 0,0 1-1 0 0,1 1 1 0 0,-1-1 0 0 0,-2 9 0 0 0,1 3 146 0 0,0 0 1 0 0,-1 21-1 0 0,4-32-147 0 0,1 3 27 0 0,0 0 0 0 0,0-1-1 0 0,0 1 1 0 0,3 12 0 0 0,0-3 51 0 0,-2-7-23 0 0,1-1 0 0 0,0 1 0 0 0,7 20 0 0 0,-8-28-84 0 0,1 0-1 0 0,-1 0 0 0 0,1 0 1 0 0,-1 0-1 0 0,1 0 0 0 0,0-1 1 0 0,0 1-1 0 0,0-1 0 0 0,1 1 0 0 0,-1-1 1 0 0,0 0-1 0 0,1 1 0 0 0,0-1 1 0 0,0-1-1 0 0,-1 1 0 0 0,6 2 1 0 0,-3-2-1 0 0,0 0 1 0 0,-1-1-1 0 0,1 0 1 0 0,0 0-1 0 0,-1-1 1 0 0,1 1-1 0 0,0-1 1 0 0,0 0-1 0 0,-1 0 1 0 0,1-1-1 0 0,0 1 1 0 0,0-1-1 0 0,8-3 0 0 0,-2 0-367 0 0,1 0 0 0 0,-1-1-1 0 0,0-1 1 0 0,12-8-1 0 0,2-4-5946 0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2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9760 0 0,'0'0'446'0'0,"0"1"-10"0"0,-6 11-262 0 0,4-8-159 0 0,0-1 0 0 0,0 1 0 0 0,1 0 0 0 0,0-1 0 0 0,-1 1 0 0 0,0 7 0 0 0,-4 111 3372 0 0,0 5-1149 0 0,17 77-547 0 0,-10-195-1683 0 0,-1-4 0 0 0,0-1 0 0 0,1 0-1 0 0,0 0 1 0 0,0 1 0 0 0,0-1 0 0 0,0 0 0 0 0,4 6-1 0 0,3 3 5 0 0,-8-13-49 0 0,0 1 0 0 0,0-1-1 0 0,1 0 1 0 0,-1 0 0 0 0,0 1-1 0 0,0-1 1 0 0,1 0 0 0 0,-1 0-1 0 0,0 1 1 0 0,1-1 0 0 0,-1 0-1 0 0,0 0 1 0 0,1 0 0 0 0,-1 1-1 0 0,0-1 1 0 0,1 0 0 0 0,-1 0-1 0 0,1 0 1 0 0,-1 0 0 0 0,0 0-1 0 0,2 0 1 0 0,11-3-4223 0 0,2-2-1434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2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86 6912 0 0,'0'0'528'0'0,"-1"0"-342"0"0,-11 0 1220 0 0,10 0 146 0 0,2 0 74 0 0,0 0-118 0 0,0 0-574 0 0,11-15 1151 0 0,-6 11-2031 0 0,-1 1 0 0 0,1 0 1 0 0,-1 0-1 0 0,1 0 0 0 0,0 1 1 0 0,0-1-1 0 0,7-1 0 0 0,29-10 477 0 0,-24 7-422 0 0,22-4-1 0 0,-20 6-106 0 0,-9 2 10 0 0,0 1 1 0 0,0 0-1 0 0,0 1 1 0 0,1 0-1 0 0,19 2 0 0 0,-29-1 47 0 0,-1 1 6 0 0,-1 7 2 0 0,0 0 0 0 0,-1-1 0 0 0,0 1-1 0 0,-6 14 1 0 0,-2 6 47 0 0,-12 30 62 0 0,7-22-80 0 0,11-27-76 0 0,-1 0 0 0 0,0 0 0 0 0,-1 0-1 0 0,-8 9 1 0 0,8-9-17 0 0,-1-1 1 0 0,2 1-1 0 0,-8 15 0 0 0,-8 21 301 0 0,19-38-289 0 0,-1 5 716 0 0,3-12-720 0 0,1 0-1 0 0,-1 1 1 0 0,0-1 0 0 0,0 0-1 0 0,0 0 1 0 0,1 1 0 0 0,-1-1-1 0 0,0 0 1 0 0,0 0 0 0 0,1 1 0 0 0,-1-1-1 0 0,0 0 1 0 0,0 0 0 0 0,1 1-1 0 0,-1-1 1 0 0,0 0 0 0 0,1 0 0 0 0,-1 0-1 0 0,0 0 1 0 0,1 0 0 0 0,-1 0-1 0 0,0 1 1 0 0,1-1 0 0 0,-1 0-1 0 0,0 0 1 0 0,1 0 0 0 0,-1 0 0 0 0,1 0-1 0 0,-1 0 1 0 0,0 0 0 0 0,1-1-1 0 0,64-4 230 0 0,-59 4-226 0 0,0 1 0 0 0,0-1 0 0 0,0-1-1 0 0,9-2 1 0 0,2-1-11 0 0,-15 5-3 0 0,-1-1 0 0 0,0 1 0 0 0,1-1 0 0 0,-1 1 0 0 0,1 0 0 0 0,-1 0 0 0 0,1-1 0 0 0,-1 1 0 0 0,1 0 0 0 0,0 0 0 0 0,-1 1 0 0 0,1-1 0 0 0,1 0 0 0 0,2 1 0 0 0,53-1-21 0 0,-57 0-88 0 0,-1 0-33 0 0,0 0-2 0 0,0 0-157 0 0,0 0-662 0 0,0 0-291 0 0,0 0-61 0 0,0 0-11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59 11256 0 0,'-40'-4'1353'0'0,"38"4"-684"0"0,2 0 225 0 0,0 0 39 0 0,0 0-49 0 0,2 0-246 0 0,22-8-225 0 0,1 1-1 0 0,0 2 0 0 0,0 0 0 0 0,0 1 1 0 0,28 1-1 0 0,-26 0-1603 0 0,1-1 0 0 0,27-7 0 0 0,-39 7-121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4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11024 0 0,'0'0'248'0'0,"0"0"34"0"0,0 0 22 0 0,0 0-29 0 0,0 0-99 0 0,0 0 248 0 0,0 0 125 0 0,0 0 26 0 0,2 0-63 0 0,10-3-438 0 0,0 1 0 0 0,0 0 0 0 0,0 1 0 0 0,0 0 0 0 0,17 2 0 0 0,-12-1-54 0 0,-1 0-1 0 0,24-4 1 0 0,-36 3-206 0 0,15-2 520 0 0,-6 2-2866 0 0,-13 1 1124 0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2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12464 0 0,'0'0'281'0'0,"0"0"40"0"0,2 1 22 0 0,2 2-193 0 0,7 7 108 0 0,1-1 1 0 0,21 13-1 0 0,-24-18 111 0 0,-1 1 0 0 0,1 0-1 0 0,-1 1 1 0 0,1 0 0 0 0,9 10-1 0 0,12 11 418 0 0,-23-21-629 0 0,1 0-1 0 0,-1 0 0 0 0,-1 1 0 0 0,7 9 0 0 0,0 0-13 0 0,-8-10-89 0 0,0 1 1 0 0,0-1 0 0 0,-1 1-1 0 0,0 0 1 0 0,0 1 0 0 0,0-1-1 0 0,3 13 1 0 0,-6-17-54 0 0,1 2 8 0 0,-1 0 0 0 0,1 0-1 0 0,-1 1 1 0 0,-1-1 0 0 0,1 0 0 0 0,-1 0 0 0 0,0 1-1 0 0,0-1 1 0 0,0 1 0 0 0,-1-1 0 0 0,-1 7-1 0 0,-8 17 48 0 0,-2-1 0 0 0,-1 0 0 0 0,-1 0 0 0 0,-28 40 0 0 0,27-40-85 0 0,12-22-2 0 0,0 1 1 0 0,-1-1-1 0 0,-7 11 0 0 0,-9 5-1986 0 0,11-13-1235 0 0,2 0-2614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2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 7368 0 0,'0'0'333'0'0,"0"0"0"0"0,-6 0-6 0 0,4 0 1045 0 0,4-1 5825 0 0,38-2-6296 0 0,-3-3-605 0 0,-17 5-521 0 0,27-4-1 0 0,-22 1-4572 0 0,-9 1-736 0 0</inkml:trace>
  <inkml:trace contextRef="#ctx0" brushRef="#br0" timeOffset="1">0 154 10880 0 0,'0'0'497'0'0,"0"0"-8"0"0,0 0-181 0 0,0 0 388 0 0,0 0 206 0 0,2 0 39 0 0,6 0-588 0 0,1-1 0 0 0,-1-1 0 0 0,1 1 0 0 0,-1-2 0 0 0,8-2 0 0 0,17-4 7 0 0,-9 4-196 0 0,-13 3-83 0 0,1 0 0 0 0,10-5 0 0 0,-5 1-347 0 0,0-1 609 0 0,25-5 1 0 0,-34 10-1710 0 0,0 1 0 0 0,1 0 0 0 0,9 0 1 0 0,-9 1-4031 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2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9528 0 0,'0'0'432'0'0,"0"0"-4"0"0,-1 2-124 0 0,-1 0 75 0 0,0 0 1 0 0,0 0-1 0 0,0 1 1 0 0,-1-1-1 0 0,1 0 1 0 0,0-1-1 0 0,-4 3 1 0 0,-14 12 1280 0 0,8-1-975 0 0,1 1 0 0 0,-13 21 0 0 0,16-25-521 0 0,-19 43 468 0 0,-1-9 171 0 0,3 2-1 0 0,-23 57 0 0 0,43-91-661 0 0,2-9-34 0 0,2-1 0 0 0,-1 1 0 0 0,0 0 0 0 0,1 0 0 0 0,0 0 0 0 0,-1 10-1 0 0,3-15-88 0 0,-1 1-1 0 0,0-1 0 0 0,0 0 1 0 0,0 1-1 0 0,0-1 0 0 0,1 0 1 0 0,-1 1-1 0 0,0-1 0 0 0,0 0 1 0 0,1 0-1 0 0,-1 1 0 0 0,0-1 1 0 0,0 0-1 0 0,1 0 0 0 0,-1 1 1 0 0,0-1-1 0 0,1 0 0 0 0,-1 0 0 0 0,0 0 1 0 0,1 1-1 0 0,-1-1 0 0 0,0 0 1 0 0,1 0-1 0 0,-1 0 0 0 0,1 0 1 0 0,-1 0-1 0 0,0 0 0 0 0,1 0 1 0 0,12 0 95 0 0,1-7-70 0 0,0-1 0 0 0,-1 0-1 0 0,0-1 1 0 0,-1 0 0 0 0,19-17-1 0 0,-22 17-75 0 0,-1 0-1 0 0,0 0 1 0 0,0-1-1 0 0,0 0 0 0 0,-2-1 1 0 0,9-15-1 0 0,25-72-619 0 0,-30 71 488 0 0,-6 13 114 0 0,0 0 0 0 0,-2 0 0 0 0,0-1 0 0 0,0 1 0 0 0,-1-1 0 0 0,-2-17 0 0 0,2 29 39 0 0,-5-10-16 0 0,4 12 102 0 0,0 1 41 0 0,0 0-14 0 0,-1 2-5 0 0,-1 4-66 0 0,0-1 0 0 0,1 1 0 0 0,0 0 0 0 0,0 0-1 0 0,1 0 1 0 0,-1 0 0 0 0,1 0 0 0 0,1 0 0 0 0,0 8-1 0 0,2 2 59 0 0,0 0-1 0 0,8 22 0 0 0,-8-28-48 0 0,1 0-1 0 0,1-1 0 0 0,0 1 1 0 0,0-1-1 0 0,1 0 1 0 0,0 0-1 0 0,1-1 0 0 0,0 0 1 0 0,0 0-1 0 0,1 0 0 0 0,0-1 1 0 0,0 0-1 0 0,0-1 0 0 0,1 0 1 0 0,0 0-1 0 0,0-1 0 0 0,1 0 1 0 0,0-1-1 0 0,0 1 1 0 0,0-2-1 0 0,13 4 0 0 0,-14-5-165 0 0,0 0-1 0 0,0 0 0 0 0,1-1 1 0 0,-1 0-1 0 0,1-1 0 0 0,-1 0 0 0 0,1 0 1 0 0,17-3-1 0 0,-11-3-1199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2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7832 0 0,'0'0'356'0'0,"0"0"-7"0"0,0 0-104 0 0,0 0 377 0 0,0 0 186 0 0,0 0 37 0 0,0 0-20 0 0,0 0-121 0 0,0 0-52 0 0,0 0-10 0 0,0 0-45 0 0,0 0-178 0 0,0 0-78 0 0,0 0-18 0 0,1 0-42 0 0,11 4-219 0 0,0-1 0 0 0,0-1 0 0 0,0 0-1 0 0,0 0 1 0 0,1-1 0 0 0,-1-1 0 0 0,15-1 0 0 0,-2 1 145 0 0,-12-1-83 0 0,1 0 0 0 0,-1-1 0 0 0,0-1-1 0 0,25-8 1 0 0,-17 2 220 0 0,-17 9-3778 0 0,-4 0 1970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2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8232 0 0,'-3'-2'308'0'0,"3"2"-230"0"0,0 0 0 0 0,0 0 0 0 0,0 0-1 0 0,0 0 1 0 0,0 0 0 0 0,0 0 0 0 0,0 0 0 0 0,0 0 0 0 0,0 0 0 0 0,0-1 0 0 0,0 1 0 0 0,0 0 0 0 0,0 0 0 0 0,0 0 0 0 0,0 0-1 0 0,0 0 1 0 0,0 0 0 0 0,0 0 0 0 0,0 0 0 0 0,0 0 0 0 0,0 0 0 0 0,0 0 0 0 0,0 0 0 0 0,0 0 0 0 0,0 0 0 0 0,0 0 0 0 0,0 0-1 0 0,0 0 1 0 0,0 0 0 0 0,0 0 0 0 0,0 0 0 0 0,0 0 0 0 0,0 0 0 0 0,0-1 0 0 0,0 1 0 0 0,0 0 0 0 0,0 0 0 0 0,0 0 0 0 0,0 0-1 0 0,0 0 1 0 0,0 0 0 0 0,0 0 0 0 0,0 0 0 0 0,0 0 0 0 0,0 0 0 0 0,0 0 0 0 0,0 0 0 0 0,0 0 0 0 0,0 0 0 0 0,59-6 2270 0 0,8 2-555 0 0,3-1-497 0 0,-61 5-1283 0 0,0 0 1 0 0,0 1 0 0 0,15 2-1 0 0,-13-3 3 0 0,8-4 144 0 0,-18 4-226 0 0,1 0-618 0 0,6 0-269 0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3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7344 0 0,'0'0'332'0'0,"0"0"-4"0"0,0 0-95 0 0,0 0 374 0 0,0 0 185 0 0,0 0 37 0 0,-11-1 1392 0 0,-1-2-731 0 0,8 2 675 0 0,13 0-1691 0 0,-7 1-474 0 0,0 0 0 0 0,1 1 0 0 0,-1-1 0 0 0,0 0 0 0 0,0 1 0 0 0,1-1 0 0 0,-1 1 0 0 0,4 2 0 0 0,6-1 11 0 0,57-7 72 0 0,-37 2-35 0 0,-19 1-7 0 0,5 0-21 0 0,1 1 0 0 0,-1 0-1 0 0,36 4 1 0 0,-42-1-13 0 0,-1 0-3 0 0,4-3-18 0 0,-13 1-18 0 0,-2 0 120 0 0,4 4 67 0 0,-3-4-128 0 0,-1 0 1 0 0,0 0 0 0 0,0 0-1 0 0,1 0 1 0 0,-1 0 0 0 0,0 0-1 0 0,1 0 1 0 0,-1 0 0 0 0,0 0-1 0 0,0 0 1 0 0,1 0 0 0 0,-1 1-1 0 0,0-1 1 0 0,0 0 0 0 0,1 0 0 0 0,-1 0-1 0 0,0 0 1 0 0,0 1 0 0 0,0-1-1 0 0,1 0 1 0 0,-1 0 0 0 0,0 1-1 0 0,0-1 1 0 0,0 0 0 0 0,0 0-1 0 0,0 1 1 0 0,0-1 0 0 0,1 0-1 0 0,-1 0 1 0 0,0 1 0 0 0,0-1-1 0 0,0 0 1 0 0,0 0 0 0 0,0 1-1 0 0,0-1 1 0 0,0 0 0 0 0,0 1-1 0 0,0-1 1 0 0,0 0 0 0 0,0 0-1 0 0,0 1 1 0 0,0-1 0 0 0,0 0-1 0 0,-1 0 1 0 0,1 1 0 0 0,0-1-1 0 0,0 0 1 0 0,0 1 0 0 0,0-1-1 0 0,0 0 1 0 0,-1 0 0 0 0,1 1-1 0 0,-15 24 203 0 0,9-15-154 0 0,0 0-1 0 0,-7 18 0 0 0,5-11 83 0 0,-10 20-1 0 0,-2 2 144 0 0,8-15-254 0 0,-2-1 0 0 0,-1 0 0 0 0,-17 20 0 0 0,8-11 17 0 0,-20 19 56 0 0,18-17-48 0 0,25-32-8 0 0,1-2 28 0 0,0 0-1 0 0,0 0-22 0 0,0 0-5 0 0,0 0 0 0 0,3-2-10 0 0,3-1-53 0 0,0 1 1 0 0,0 0-1 0 0,0 0 1 0 0,1 0-1 0 0,-1 1 0 0 0,1-1 1 0 0,7 1-1 0 0,51-1-2 0 0,-54 2 1 0 0,107 6 11 0 0,-113-7-16 0 0,0 0 0 0 0,0 0 0 0 0,0 0 1 0 0,-1 0-1 0 0,1-1 0 0 0,5-2 0 0 0,-6 3-103 0 0,0-1-1 0 0,0 1 1 0 0,0 0 0 0 0,0 0-1 0 0,8-1 1 0 0,-10 2-195 0 0,-2 0-118 0 0,0 0-494 0 0,-1 0 756 0 0,0-1-1 0 0,0 1 0 0 0,0 0 1 0 0,0-1-1 0 0,0 1 0 0 0,0 0 0 0 0,0-1 1 0 0,0 1-1 0 0,0-1 0 0 0,0 0 0 0 0,-1 0 1 0 0,-2-2-230 0 0,-12-5-793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3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5528 0 0,'0'0'249'0'0,"0"0"-1"0"0,0 0 125 0 0,0 0 1099 0 0,0 0 500 0 0,0 0 99 0 0,6 4 641 0 0,-3-3-2638 0 0,-1-1 0 0 0,0 1-1 0 0,1-1 1 0 0,-1 1 0 0 0,1-1 0 0 0,-1 0 0 0 0,1 0-1 0 0,-1 0 1 0 0,5-1 0 0 0,27-6 350 0 0,-17 4-321 0 0,162-34 353 0 0,-167 35-890 0 0,0 1 0 0 0,-1 0 0 0 0,14 1 0 0 0,-18 0 62 0 0,12 0-450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3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11144 0 0,'0'0'506'0'0,"0"0"-4"0"0,0 0-206 0 0,0 0 322 0 0,-1 3 176 0 0,-1 1-557 0 0,1 1 0 0 0,-1 0 1 0 0,1 0-1 0 0,0-1 1 0 0,1 1-1 0 0,-1 0 0 0 0,1 0 1 0 0,0 0-1 0 0,1 5 0 0 0,0 0-61 0 0,1-1-1 0 0,0 1 0 0 0,0-1 1 0 0,5 11-1 0 0,-3-5-3 0 0,0-1 0 0 0,-1 1 1 0 0,-1-1-1 0 0,1 19 0 0 0,5 30 200 0 0,-3-9-162 0 0,-4-41-172 0 0,0 0-1 0 0,1 0 1 0 0,4 16-1 0 0,-4-23-23 0 0,-1-5-8 0 0,0 1 1 0 0,-1 0 0 0 0,1-1 0 0 0,-1 1 0 0 0,0 0 0 0 0,1-1 0 0 0,-1 1 0 0 0,0 0 0 0 0,0 0-1 0 0,0-1 1 0 0,0 1 0 0 0,-1 2 0 0 0,1-2-56 0 0,0-2-550 0 0,-1 0-237 0 0,-9 0-47 0 0</inkml:trace>
  <inkml:trace contextRef="#ctx0" brushRef="#br0" timeOffset="1">1 136 9672 0 0,'0'0'748'0'0,"0"0"-314"0"0,0 0 517 0 0,0 0 274 0 0,0 2 58 0 0,0-1-1183 0 0,0 0 1 0 0,0 0 0 0 0,0 1-1 0 0,0-1 1 0 0,1 0-1 0 0,-1 0 1 0 0,0 0 0 0 0,1 1-1 0 0,-1-1 1 0 0,1 0-1 0 0,-1 0 1 0 0,1 0-1 0 0,0 0 1 0 0,-1 0 0 0 0,1 0-1 0 0,0 0 1 0 0,0 0-1 0 0,1 1 1 0 0,0 0-12 0 0,1-1-1 0 0,-1 1 1 0 0,0-1 0 0 0,1 0-1 0 0,-1 0 1 0 0,1 0 0 0 0,0 0 0 0 0,2 1-1 0 0,5 0 107 0 0,0 0-1 0 0,0-1 0 0 0,17 0 0 0 0,-17-2-44 0 0,1 0 0 0 0,12-3 0 0 0,11-1 40 0 0,-19 3-138 0 0,0 0 0 0 0,0-2 0 0 0,17-6-1 0 0,-12 4-219 0 0,25-5-1 0 0,-5 3-1747 0 0,-25 7-4021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3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10536 0 0,'0'0'481'0'0,"0"0"-6"0"0,0 0-163 0 0,0 0 444 0 0,0 0 225 0 0,0 0 47 0 0,1 0-100 0 0,34-7 313 0 0,-22 3-1188 0 0,-1 1-1 0 0,1 1 0 0 0,20-2 1 0 0,19-2 9 0 0,33-12 51 0 0,-70 17-90 0 0,-4 1 20 0 0,1-3-21 0 0,-10 2 37 0 0,-2 39 1092 0 0,-3-30-1115 0 0,-9 18 128 0 0,-7 15 69 0 0,-59 79 458 0 0,53-87-420 0 0,18-25-178 0 0,1 0-1 0 0,-11 18 1 0 0,9-14 30 0 0,0 0 0 0 0,-17 20 0 0 0,10-15 83 0 0,11-9-117 0 0,3-7-8 0 0,1-1-1 0 0,2 1-13 0 0,0 1-57 0 0,-1 0-8 0 0,13 5 10 0 0,-9-5-1 0 0,0-1-1 0 0,0 1 1 0 0,1-1 0 0 0,5 0 0 0 0,5 2-12 0 0,19 0 109 0 0,-10-2 24 0 0,-8 0-88 0 0,22-2-1 0 0,-27 0-44 0 0,-1 1 0 0 0,0 0 0 0 0,0 1 0 0 0,0 0 0 0 0,20 4-1 0 0,-30-4-10 0 0,0-1-1 0 0,0 0 0 0 0,0 1 0 0 0,0-1 0 0 0,0 0 0 0 0,0 1 0 0 0,0-1 1 0 0,0 0-1 0 0,0 0 0 0 0,0 0 0 0 0,0 0 0 0 0,0 0 0 0 0,0 0 0 0 0,0 0 1 0 0,0 0-1 0 0,0-1 0 0 0,0 1 0 0 0,0 0 0 0 0,0-1 0 0 0,0 1 0 0 0,0 0 1 0 0,0-1-1 0 0,0 0 0 0 0,0 1 0 0 0,0-1 0 0 0,0 1 0 0 0,1-2 0 0 0,-1 1-125 0 0,-1 1-146 0 0,0 0-62 0 0,2-1-7 0 0,-2 1 162 0 0,9-5-48 0 0,-9 4 178 0 0,1 1-1 0 0,-1 0 1 0 0,0 0-1 0 0,0 0 1 0 0,0 0-1 0 0,1 0 0 0 0,-1 0 1 0 0,0 0-1 0 0,0 0 1 0 0,0-1-1 0 0,1 1 1 0 0,-1 0-1 0 0,0 0 1 0 0,0 0-1 0 0,0 0 1 0 0,0-1-1 0 0,0 1 1 0 0,1 0-1 0 0,-1 0 1 0 0,0 0-1 0 0,0-1 0 0 0,0 1 1 0 0,0 0-1 0 0,0 0 1 0 0,0-1-1 0 0,0 1 1 0 0,0 0-1 0 0,0 0 1 0 0,0-1-1 0 0,0 1 1 0 0,0 0-1 0 0,0 0 1 0 0,0 0-1 0 0,0-1 1 0 0,0 1-1 0 0,0 0 0 0 0,0 0-1205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3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48 6912 0 0,'-3'1'140'0'0,"0"-1"0"0"0,0 1 0 0 0,-1 0 1 0 0,1-1-1 0 0,0 0 0 0 0,-6 0 0 0 0,8 0-105 0 0,0 0 1417 0 0,1 0 498 0 0,0 0 98 0 0,0 0-180 0 0,2 0-841 0 0,42-1 280 0 0,59-9 0 0 0,-82 6-1240 0 0,30-10 0 0 0,-36 9-414 0 0,0 0 0 0 0,0 2 0 0 0,1 0 0 0 0,28-3 0 0 0,-29 6-1179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4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 4608 0 0,'0'6'105'0'0,"-1"0"1"0"0,0 0-1 0 0,0 0 0 0 0,-1 0 1 0 0,1 0-1 0 0,-4 8 1 0 0,2-8 509 0 0,1 0 0 0 0,0 1 0 0 0,0-1 0 0 0,1 1-1 0 0,-1-1 1 0 0,1 11 0 0 0,1 41 3086 0 0,0-18-6900 0 0,0-40-1169 0 0</inkml:trace>
  <inkml:trace contextRef="#ctx0" brushRef="#br0" timeOffset="1">148 1 920 0 0,'0'0'435'0'0,"-1"1"1487"0"0,-1 3-992 0 0,0 1 0 0 0,1-1 1 0 0,0 1-1 0 0,-1-1 0 0 0,2 1 0 0 0,-1-1 0 0 0,0 1 0 0 0,1-1 0 0 0,0 10 0 0 0,1-7-614 0 0,-2 0 1 0 0,1-1-1 0 0,-1 1 0 0 0,-2 11 1 0 0,0-6 141 0 0,0 1 1 0 0,-1 17-1 0 0,0 4 193 0 0,3-32-589 0 0,1 1-1 0 0,0-1 1 0 0,0 0-1 0 0,0 0 1 0 0,0 0-1 0 0,0 0 1 0 0,0 1-1 0 0,1-1 1 0 0,-1 0 0 0 0,1 0-1 0 0,-1 0 1 0 0,2 3-1 0 0,-1-3 14 0 0,-1-2 10 0 0,0 0-16 0 0,3-2 1 0 0,1-2-58 0 0,0 0 1 0 0,-1 0-1 0 0,1 0 1 0 0,-1-1 0 0 0,0 0-1 0 0,0 1 1 0 0,0-1-1 0 0,-1 0 1 0 0,1 0-1 0 0,1-8 1 0 0,12-22-7 0 0,20-36-189 0 0,-17 30 83 0 0,-19 40 100 0 0,0 1 0 0 0,0 0-1 0 0,1 0 1 0 0,-1-1 0 0 0,0 1-1 0 0,0 0 1 0 0,1-1 0 0 0,-1 1-1 0 0,0 0 1 0 0,0 0 0 0 0,1 0 0 0 0,-1-1-1 0 0,0 1 1 0 0,1 0 0 0 0,-1 0-1 0 0,0 0 1 0 0,1 0 0 0 0,-1 0-1 0 0,0 0 1 0 0,1 0 0 0 0,-1-1 0 0 0,0 1-1 0 0,1 0 1 0 0,-1 0 0 0 0,0 0-1 0 0,1 0 1 0 0,-1 0 0 0 0,0 1 0 0 0,1-1-1 0 0,-1 0 1 0 0,0 0 0 0 0,1 0-1 0 0,-1 0 1 0 0,0 0 0 0 0,1 0-1 0 0,-1 0 1 0 0,0 1 0 0 0,1-1 0 0 0,9 8 0 0 0,-7-4 38 0 0,0 0 0 0 0,1 1-1 0 0,-1-1 1 0 0,-1 1-1 0 0,1 0 1 0 0,-1 0-1 0 0,0 0 1 0 0,0 0-1 0 0,0 0 1 0 0,-1 1-1 0 0,0-1 1 0 0,1 9-1 0 0,-1-9 44 0 0,-1 0 0 0 0,1 1-1 0 0,0-1 1 0 0,3 8 0 0 0,3 16-673 0 0,-6-4-2614 0 0,-1-25-2071 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3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1840 0 0,'0'0'425'0'0,"0"0"1114"0"0,0 0 483 0 0,0 0 98 0 0,0 0-154 0 0,0 0-738 0 0,0 0-327 0 0,0 0-62 0 0,0 0-30 0 0,0 3-94 0 0,-1 8-170 0 0,0 1 1 0 0,-1-1 0 0 0,0 1 0 0 0,-1-1 0 0 0,-6 17 0 0 0,1-9-122 0 0,0 1 0 0 0,-14 22 0 0 0,3-8-82 0 0,10-16-198 0 0,-1 0 1 0 0,-14 16-1 0 0,21-30-270 0 0,2-3-20 0 0,0 0 0 0 0,0 0 1 0 0,0 1-1 0 0,0-1 1 0 0,0 0-1 0 0,0 0 1 0 0,0 0-1 0 0,1 1 1 0 0,-1-1-1 0 0,0 1 1 0 0,1-1-1 0 0,-1 3 0 0 0,1-4-978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3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2760 0 0,'0'0'523'0'0,"0"0"1154"0"0,0 0 509 0 0,0 0 101 0 0,0 0-147 0 0,0 0-683 0 0,0 0-302 0 0,0 0-60 0 0,0 0-90 0 0,0 0-347 0 0,0 0-148 0 0,1 1-29 0 0,2 2-382 0 0,0 0-1 0 0,0 0 1 0 0,-1 1-1 0 0,1-1 1 0 0,-1 0-1 0 0,0 1 1 0 0,0-1 0 0 0,2 8-1 0 0,-2-6-70 0 0,1 0-1 0 0,-1-1 1 0 0,1 1-1 0 0,0 0 1 0 0,5 5-1 0 0,14 12 26 0 0,-8-7-53 0 0,20 25 0 0 0,-30-36 9 0 0,-1 0 0 0 0,1 0 0 0 0,-1-1 0 0 0,8 6 0 0 0,11 12 10 0 0,-8-9 68 0 0,-9-11-6816 0 0,-5-1 1364 0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3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15520 0 0,'0'0'356'0'0,"0"0"49"0"0,0 0 19 0 0,0 0-51 0 0,0 0-172 0 0,3 0 179 0 0,19-1 32 0 0,-1-1-1 0 0,0-1 0 0 0,0-1 1 0 0,-1 0-1 0 0,35-14 0 0 0,-5 7-91 0 0,0-1-272 0 0,-23 4-977 0 0,-1 4-3788 0 0,-1 3-1660 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3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2760 0 0,'0'0'393'0'0,"0"0"610"0"0,0 0 264 0 0,0 0 55 0 0,0 0-58 0 0,0 0-295 0 0,0 0-127 0 0,0 0-30 0 0,0 0-30 0 0,0 0-106 0 0,0 0-48 0 0,0 0-10 0 0,0 0-46 0 0,0 0-184 0 0,0 0-79 0 0,0 0-18 0 0,0 0-15 0 0,0 0-52 0 0,0 0-28 0 0,2 2-4 0 0,2 1-130 0 0,1-1 0 0 0,-1 1 1 0 0,0-1-1 0 0,1 0 0 0 0,-1 0 1 0 0,1-1-1 0 0,0 1 0 0 0,-1-1 1 0 0,1 0-1 0 0,0 0 0 0 0,0-1 1 0 0,7 1-1 0 0,-10-1-47 0 0,33 0 305 0 0,0-1 1 0 0,0-1-1 0 0,39-9 0 0 0,-39 3-157 0 0,-14 2-82 0 0,-1 2-1 0 0,1 0 1 0 0,37-2-1 0 0,104 0-80 0 0,-30-17 0 0 0,-115 20 0 0 0,-7 2 0 0 0,0 0 0 0 0,20 0 0 0 0,76-3 0 0 0,-54-1 153 0 0,4 0 174 0 0,92 2 212 0 0,-16 10 74 0 0,-51-1-613 0 0,-19-4-134 0 0,-35 0 17 0 0,51-3 0 0 0,-64-2 218 0 0,0 0 0 0 0,-1-1 0 0 0,25-10-1 0 0,-21 8 209 0 0,-14 5-118 0 0,30-3 421 0 0,-31 4-601 0 0,-2 0-166 0 0,0 0-66 0 0,0 0-895 0 0,0 0-3693 0 0,0 0-1583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3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3224 0 0,'0'0'483'0'0,"0"0"818"0"0,0 0 361 0 0,0 0 70 0 0,1-2-140 0 0,12-13-264 0 0,-11 12-1153 0 0,0 1-1 0 0,0-1 1 0 0,0 0 0 0 0,1 1-1 0 0,-1-1 1 0 0,1 1 0 0 0,3-3 0 0 0,6-2 255 0 0,1 0 0 0 0,-1 0 1 0 0,2 1-1 0 0,-1 1 1 0 0,15-4-1 0 0,-15 6-273 0 0,0 0-1 0 0,1 1 0 0 0,20 0 1 0 0,-31 2-13 0 0,-2 0-134 0 0,-1 0 0 0 0,1 1 0 0 0,0-1 1 0 0,-1 0-1 0 0,1 0 0 0 0,-1 0 0 0 0,1 1 1 0 0,0-1-1 0 0,-1 0 0 0 0,1 1 1 0 0,-1-1-1 0 0,1 1 0 0 0,-1-1 0 0 0,1 1 1 0 0,-1-1-1 0 0,1 1 0 0 0,0 0 1 0 0,5 4 25 0 0,-4-4-25 0 0,-1 1 0 0 0,0-1 0 0 0,1 1 0 0 0,-1-1 0 0 0,0 1 0 0 0,0-1 0 0 0,0 1 0 0 0,0 0 0 0 0,1 2 0 0 0,8 11 20 0 0,-1-5 22 0 0,-4 0 11 0 0,-5-5-53 0 0,0-1-1 0 0,0 1 0 0 0,0-1 1 0 0,-1 1-1 0 0,1-1 0 0 0,-1 0 1 0 0,0 1-1 0 0,-1-1 0 0 0,1 0 1 0 0,-1 0-1 0 0,0 0 0 0 0,-4 7 1 0 0,-8 20 65 0 0,12-25-61 0 0,-1 0-1 0 0,0 0 1 0 0,0-1 0 0 0,0 1-1 0 0,-1-1 1 0 0,0 0-1 0 0,0 0 1 0 0,-1 0-1 0 0,1-1 1 0 0,-1 1 0 0 0,0-1-1 0 0,0 0 1 0 0,0-1-1 0 0,-1 1 1 0 0,1-1 0 0 0,-9 4-1 0 0,5-3 3 0 0,4-1 1 0 0,0-1 0 0 0,0 0 0 0 0,0 0 0 0 0,-7 2 0 0 0,0 0 37 0 0,-8 1 155 0 0,20-5-183 0 0,-1 0 1 0 0,1 0-1 0 0,-1 0 0 0 0,1 0 0 0 0,-1 0 0 0 0,1 0 1 0 0,-1 0-1 0 0,1 0 0 0 0,-1 0 0 0 0,1 0 0 0 0,-1-1 1 0 0,1 1-1 0 0,-1 0 0 0 0,1 0 0 0 0,-1 0 0 0 0,1-1 1 0 0,-1 1-1 0 0,1 0 0 0 0,-1 0 0 0 0,1-1 0 0 0,0 1 1 0 0,-1 0-1 0 0,1-1 0 0 0,-1 0 0 0 0,2-13 1382 0 0,-1 13-1369 0 0,1 0 0 0 0,0 0 0 0 0,-1 0-1 0 0,1 0 1 0 0,-1 1 0 0 0,1-1 0 0 0,0 0-1 0 0,0 0 1 0 0,0 1 0 0 0,0-1 0 0 0,-1 0 0 0 0,1 1-1 0 0,0-1 1 0 0,0 1 0 0 0,0-1 0 0 0,0 1-1 0 0,0-1 1 0 0,0 1 0 0 0,0 0 0 0 0,2-1-1 0 0,30-5 179 0 0,-20 4-169 0 0,88-14 122 0 0,66-14-76 0 0,-158 28-230 0 0,1 1-1 0 0,-1 0 0 0 0,0 0 1 0 0,1 1-1 0 0,-1 0 0 0 0,1 1 0 0 0,-1 0 1 0 0,12 3-1 0 0,-11 1-571 0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4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 2760 0 0,'23'-16'2531'0'0,"-22"15"30"0"0,-1 1 119 0 0,1 0-2336 0 0,-1 1 1 0 0,0-1 0 0 0,1 0 0 0 0,-1 1-1 0 0,1-1 1 0 0,-1 0 0 0 0,0 1 0 0 0,1-1-1 0 0,-1 1 1 0 0,0-1 0 0 0,0 0 0 0 0,1 1-1 0 0,-1-1 1 0 0,0 1 0 0 0,0-1 0 0 0,0 1-1 0 0,1-1 1 0 0,-1 1 0 0 0,0-1 0 0 0,0 2-1 0 0,-4 71 674 0 0,-3 0 0 0 0,-21 90 0 0 0,26-152-964 0 0,-15 132 595 0 0,9-65-254 0 0,-3 58-243 0 0,10-126-253 0 0,2 0 0 0 0,0 1 0 0 0,0-1 0 0 0,0 0 0 0 0,1 0 0 0 0,1-1 0 0 0,3 11 0 0 0,-5-19-803 0 0,-1-1-1190 0 0,0 0-4623 0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4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13216 0 0,'1'-1'298'0'0,"0"-1"-234"0"0,0 1-1 0 0,0-1 1 0 0,0 1 0 0 0,0-1-1 0 0,-1 0 1 0 0,1 0-1 0 0,-1 1 1 0 0,1-3 0 0 0,0 1-14 0 0,-1 1 1 0 0,1 0 0 0 0,-1 0-1 0 0,1 0 1 0 0,0 0-1 0 0,0 0 1 0 0,0 0 0 0 0,2-3-1 0 0,42-48 73 0 0,-20 24 294 0 0,-12 15 52 0 0,1 0-1 0 0,17-13 0 0 0,-7 7-72 0 0,-7 7-174 0 0,1 0 0 0 0,0 1-1 0 0,1 1 1 0 0,34-14-1 0 0,-50 23-223 0 0,1 1 0 0 0,-1 0 0 0 0,1 0-1 0 0,-1 0 1 0 0,1 0 0 0 0,-1 1-1 0 0,1-1 1 0 0,5 1 0 0 0,-8 0-4 0 0,0 0-1 0 0,0 0 1 0 0,0 0 0 0 0,0 0 0 0 0,0 1 0 0 0,0-1-1 0 0,0 0 1 0 0,0 0 0 0 0,0 1 0 0 0,0-1-1 0 0,0 1 1 0 0,0-1 0 0 0,0 1 0 0 0,0-1 0 0 0,-1 1-1 0 0,1 0 1 0 0,0-1 0 0 0,0 1 0 0 0,-1 0 0 0 0,1 0-1 0 0,0 0 1 0 0,-1-1 0 0 0,1 1 0 0 0,0 0-1 0 0,-1 0 1 0 0,1 0 0 0 0,-1 0 0 0 0,0 0 0 0 0,1 0-1 0 0,-1 0 1 0 0,0 0 0 0 0,0 0 0 0 0,1 2-1 0 0,-1 5 3 0 0,0 0 0 0 0,0 1 0 0 0,0-1 0 0 0,-1 0 0 0 0,-1 0 0 0 0,1 0 0 0 0,-1 1 0 0 0,0-1 0 0 0,-1-1 0 0 0,-4 11 0 0 0,-7 10 96 0 0,-23 37 1 0 0,30-55-67 0 0,-36 55 196 0 0,-3-3 0 0 0,-57 60-1 0 0,74-94-92 0 0,21-21-72 0 0,0 1 0 0 0,-9 11 0 0 0,16-18 2 0 0,1-1 33 0 0,0 0 109 0 0,2-1-101 0 0,0 0-1 0 0,0 0 1 0 0,0 0-1 0 0,0 0 1 0 0,0 0-1 0 0,-1-1 1 0 0,3-1-1 0 0,0 0-48 0 0,-1 1-33 0 0,0 0 0 0 0,0 1 0 0 0,0-1 0 0 0,0 1 0 0 0,1-1 0 0 0,-1 1 0 0 0,0 0 0 0 0,1 0-1 0 0,-1 0 1 0 0,1 1 0 0 0,-1-1 0 0 0,1 1 0 0 0,-1 0 0 0 0,1 0 0 0 0,0 0 0 0 0,-1 0 0 0 0,1 1 0 0 0,-1-1 0 0 0,1 1 0 0 0,-1 0 0 0 0,1 0 0 0 0,-1 0 0 0 0,0 1-1 0 0,0-1 1 0 0,1 1 0 0 0,-1 0 0 0 0,0 0 0 0 0,0 0 0 0 0,-1 0 0 0 0,1 0 0 0 0,0 1 0 0 0,-1-1 0 0 0,1 1 0 0 0,-1-1 0 0 0,0 1 0 0 0,0 0 0 0 0,0 0 0 0 0,0 0-1 0 0,1 4 1 0 0,13 31 360 0 0,14 51 1 0 0,-21-58 62 0 0,-6-23-421 0 0,0 0 1 0 0,0 0 0 0 0,6 9 0 0 0,-8-15-49 0 0,-1-1 1 0 0,1 1-1 0 0,0-1 1 0 0,0 1 0 0 0,0-1-1 0 0,1 1 1 0 0,-1-1-1 0 0,0 0 1 0 0,1 1-1 0 0,-1-1 1 0 0,0 0-1 0 0,1 0 1 0 0,0 0-1 0 0,-1 0 1 0 0,1 0-1 0 0,-1 0 1 0 0,1-1-1 0 0,0 1 1 0 0,0-1-1 0 0,-1 1 1 0 0,4 0-1 0 0,5-5-1676 0 0,1-4-5427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4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3224 0 0,'0'0'675'0'0,"0"0"1623"0"0,0 0 713 0 0,2 2 145 0 0,1 0-2596 0 0,0 1 1 0 0,0-1-1 0 0,0-1 1 0 0,1 1-1 0 0,-1 0 1 0 0,0-1-1 0 0,1 1 1 0 0,-1-1-1 0 0,8 1 1 0 0,-5-1-226 0 0,1 0 1 0 0,-1-1 0 0 0,0 0 0 0 0,0 0-1 0 0,9-2 1 0 0,5-2-293 0 0,0-1-1 0 0,33-14 1 0 0,-39 14 211 0 0,6-2-250 0 0,30-12 8 0 0,-45 17-19 0 0,-1 0 0 0 0,1-1 0 0 0,-1 1 0 0 0,0-1 0 0 0,0 0 0 0 0,0 0 0 0 0,6-7 0 0 0,3-12-567 0 0,1 8 212 0 0,-12 12 326 0 0,1 0-1 0 0,-1 0 0 0 0,0 0 1 0 0,1 0-1 0 0,-1-1 0 0 0,0 1 1 0 0,-1 0-1 0 0,1-1 0 0 0,0 0 1 0 0,-1 0-1 0 0,1 1 0 0 0,-1-1 1 0 0,0 0-1 0 0,0 0 0 0 0,0 0 1 0 0,0 0-1 0 0,-1 0 0 0 0,1-4 1 0 0,-1 6 41 0 0,0 1 1 0 0,0-1-1 0 0,-1 1 0 0 0,1-1 1 0 0,0 1-1 0 0,0-1 0 0 0,-1 0 1 0 0,1 1-1 0 0,0 0 1 0 0,-1-1-1 0 0,1 1 0 0 0,0-1 1 0 0,-1 1-1 0 0,1-1 0 0 0,-1 1 1 0 0,1 0-1 0 0,-1-1 1 0 0,1 1-1 0 0,0 0 0 0 0,-1-1 1 0 0,0 1-1 0 0,1 0 0 0 0,-1 0 1 0 0,1-1-1 0 0,-2 1 1 0 0,-13-3 62 0 0,6 2 3 0 0,1 2 1 0 0,0-1-1 0 0,-1 1 1 0 0,1 0-1 0 0,0 1 1 0 0,0 0-1 0 0,0 0 1 0 0,0 1-1 0 0,0 0 1 0 0,0 0-1 0 0,1 1 0 0 0,-1 0 1 0 0,1 0-1 0 0,0 1 1 0 0,1 0-1 0 0,-1 0 1 0 0,1 1-1 0 0,0-1 1 0 0,0 1-1 0 0,1 1 1 0 0,-1-1-1 0 0,-4 9 1 0 0,-5 12 392 0 0,-11 33 0 0 0,23-53-402 0 0,1-2-17 0 0,0 0-1 0 0,1 0 0 0 0,0-1 0 0 0,0 1 0 0 0,1 0 0 0 0,-1 1 1 0 0,1-1-1 0 0,0 0 0 0 0,1 0 0 0 0,-1 0 0 0 0,1 0 1 0 0,0 0-1 0 0,0 0 0 0 0,0-1 0 0 0,1 1 0 0 0,0 0 1 0 0,0 0-1 0 0,0-1 0 0 0,0 1 0 0 0,1-1 0 0 0,4 6 1 0 0,-3-5-14 0 0,0 1 0 0 0,1 0 0 0 0,0-1 0 0 0,0 0 0 0 0,0 0 1 0 0,0-1-1 0 0,1 1 0 0 0,0-1 0 0 0,0-1 0 0 0,0 1 1 0 0,1-1-1 0 0,-1 0 0 0 0,1 0 0 0 0,8 2 0 0 0,-5-4-357 0 0,0 0-1 0 0,0-1 1 0 0,0 0-1 0 0,0-1 1 0 0,0 0-1 0 0,0-1 1 0 0,0 0-1 0 0,0 0 1 0 0,13-6-1 0 0,13-5-6863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4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13328 0 0,'0'1'298'0'0,"0"7"-85"0"0,-2 0 0 0 0,1-1 1 0 0,-1 1-1 0 0,-5 12 0 0 0,-1 5-125 0 0,-38 221 1940 0 0,40-210-1403 0 0,-34 411 3041 0 0,39-397-3353 0 0,1 0 0 0 0,3 0-1 0 0,14 77 1 0 0,-13-106-301 0 0,22 88 57 0 0,-22-96-70 0 0,1 0 1 0 0,0-1-1 0 0,0 0 1 0 0,2 0-1 0 0,-1 0 1 0 0,10 12-1 0 0,-11-18-853 0 0,0-1 0 0 0,1 1 0 0 0,-1-1 0 0 0,1 0 0 0 0,0-1 0 0 0,11 7 0 0 0,-16-10 601 0 0,29 16-6703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10136 0 0,'0'0'777'0'0,"0"0"-292"0"0,0 0 649 0 0,0 0 332 0 0,0 0 66 0 0,0 0-108 0 0,2 0-525 0 0,15-11 340 0 0,-14 8-1116 0 0,0 1 1 0 0,-1 1-1 0 0,1-1 0 0 0,0 0 0 0 0,0 1 1 0 0,0-1-1 0 0,4 0 0 0 0,319-88 1526 0 0,-294 84-2193 0 0,-27 5 142 0 0,1 1 1 0 0,-1-1-1 0 0,1-1 1 0 0,-1 1-1 0 0,0-1 1 0 0,1 1-1 0 0,-1-1 1 0 0,0-1-1 0 0,0 1 1 0 0,8-6-1 0 0,-1-3-1598 0 0,-10 9-14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4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58 920 0 0,'0'-5'80'0'0,"2"-1"639"0"0,0 1-1 0 0,0-1 1 0 0,0 1 0 0 0,4-6-1 0 0,-6 10-364 0 0,1 0-1 0 0,-1 0 1 0 0,0-1-1 0 0,0 1 1 0 0,0 0-1 0 0,0-1 0 0 0,0 1 1 0 0,0 0-1 0 0,0 0 1 0 0,0-1-1 0 0,-1 0 1 0 0,-1-1 4840 0 0,-6 6-4894 0 0,5-3-186 0 0,0 1-1 0 0,-1 1 1 0 0,1-1 0 0 0,0 0-1 0 0,0 1 1 0 0,0 0 0 0 0,0-1-1 0 0,0 1 1 0 0,1 0-1 0 0,-1 0 1 0 0,1 1 0 0 0,-3 2-1 0 0,-19 25 583 0 0,16-21-462 0 0,0 0 0 0 0,1 0 0 0 0,0 1 0 0 0,-10 21-1 0 0,14-21-56 0 0,0-1-1 0 0,0 1 1 0 0,1-1-1 0 0,0 1 0 0 0,1 0 1 0 0,-1 17-1 0 0,2-27-174 0 0,1 1 0 0 0,-1-1 0 0 0,0 0 0 0 0,0 1 0 0 0,0-1-1 0 0,0 0 1 0 0,1 1 0 0 0,-1-1 0 0 0,0 0 0 0 0,0 1 0 0 0,1-1 0 0 0,-1 0 0 0 0,0 0 0 0 0,0 1-1 0 0,1-1 1 0 0,-1 0 0 0 0,0 0 0 0 0,1 1 0 0 0,-1-1 0 0 0,0 0 0 0 0,1 0 0 0 0,-1 0 0 0 0,0 0 0 0 0,1 0-1 0 0,-1 0 1 0 0,1 0 0 0 0,-1 0 0 0 0,0 1 0 0 0,1-1 0 0 0,0-1 0 0 0,11 1-34 0 0,-7-1-27 0 0,1-1 1 0 0,-1 0 0 0 0,0 0 0 0 0,0-1-1 0 0,0 0 1 0 0,0 1 0 0 0,0-2-1 0 0,8-6 1 0 0,2-4-451 0 0,15-16 0 0 0,-29 28 454 0 0,2-1-21 0 0,0-1-1 0 0,0 1 1 0 0,-1-1-1 0 0,0 1 0 0 0,0-1 1 0 0,2-4-1 0 0,13-23-323 0 0,-17 31 421 0 0,0 0-1 0 0,0-1 0 0 0,1 1 0 0 0,-1 0 1 0 0,0 0-1 0 0,0-1 0 0 0,0 1 0 0 0,0-1 0 0 0,0 1 1 0 0,1 0-1 0 0,-1-1 0 0 0,0 1 0 0 0,0 0 1 0 0,0-1-1 0 0,0 1 0 0 0,0 0 0 0 0,0-1 0 0 0,0 1 1 0 0,0-1-1 0 0,0 1 0 0 0,0 0 0 0 0,-1-1 1 0 0,1 1-1 0 0,0 0 0 0 0,0-1 0 0 0,0 1 0 0 0,0 0 1 0 0,0-1-1 0 0,-1 1 0 0 0,1 0 0 0 0,0-1 0 0 0,0 1 1 0 0,-1 0-1 0 0,1 0 0 0 0,0-1 0 0 0,0 1 1 0 0,-1 0-1 0 0,1 0 0 0 0,0-1 0 0 0,-1 1 0 0 0,1 0 1 0 0,0 0-1 0 0,-1 0 0 0 0,1 0 0 0 0,0 0 1 0 0,-1-1-1 0 0,1 1 0 0 0,0 0 0 0 0,-1 0 0 0 0,1 0 1 0 0,-1 0-1 0 0,0 0 31 0 0,-1 0 1 0 0,1 0 0 0 0,-1-1-1 0 0,1 1 1 0 0,-1 0-1 0 0,1 0 1 0 0,0 1-1 0 0,-1-1 1 0 0,1 0 0 0 0,-3 1-1 0 0,3 0-38 0 0,0 0-1 0 0,0 0 1 0 0,0 0-1 0 0,0 0 1 0 0,0 1-1 0 0,1-1 1 0 0,-1 0-1 0 0,0 0 1 0 0,1 0-1 0 0,-1 1 1 0 0,1-1-1 0 0,-1 0 1 0 0,1 1-1 0 0,0-1 1 0 0,-1 1-1 0 0,1-1 1 0 0,0 0-1 0 0,0 2 1 0 0,0 31 25 0 0,1-20-10 0 0,0 4-1 0 0,4 25 0 0 0,-1-10-28 0 0,0-8 1 0 0,15 47 0 0 0,-11-44 0 0 0,6 37 0 0 0,-6-13 0 0 0,-3-25 0 0 0,-1 0 0 0 0,-1-1 0 0 0,-2 1 0 0 0,-1 27 0 0 0,-1-38-2 0 0,0-2 17 0 0,0-1-1 0 0,-1 1 1 0 0,-1 0-1 0 0,-7 23 1 0 0,9-34-9 0 0,0-1 1 0 0,-1 1 0 0 0,1 0 0 0 0,-1 0 0 0 0,1-1 0 0 0,-1 1-1 0 0,0-1 1 0 0,0 1 0 0 0,0-1 0 0 0,0 0 0 0 0,0 0 0 0 0,-1 0-1 0 0,1 0 1 0 0,0 0 0 0 0,-1 0 0 0 0,0-1 0 0 0,1 1-1 0 0,-1-1 1 0 0,0 0 0 0 0,0 0 0 0 0,0 0 0 0 0,0 0 0 0 0,0 0-1 0 0,0-1 1 0 0,0 1 0 0 0,0-1 0 0 0,-5 0 0 0 0,4 0 17 0 0,0-1 1 0 0,0-1 0 0 0,-1 1-1 0 0,1 0 1 0 0,0-1-1 0 0,0 0 1 0 0,0 0 0 0 0,1 0-1 0 0,-1 0 1 0 0,0-1 0 0 0,1 0-1 0 0,-7-5 1 0 0,0 0 31 0 0,6 5-38 0 0,0 0 1 0 0,0 0 0 0 0,1 0-1 0 0,-1-1 1 0 0,1 1 0 0 0,0-1-1 0 0,0 0 1 0 0,0 0 0 0 0,1 0-1 0 0,-1 0 1 0 0,1-1 0 0 0,-3-6-1 0 0,1 3 67 0 0,1-1 0 0 0,1 0-1 0 0,-1 0 1 0 0,1 0-1 0 0,1 0 1 0 0,-1 0-1 0 0,1 0 1 0 0,1 0 0 0 0,0 0-1 0 0,0-1 1 0 0,1 1-1 0 0,0 0 1 0 0,3-11-1 0 0,1 7-1 0 0,-1 0-1 0 0,2 1 0 0 0,0-1 1 0 0,0 1-1 0 0,1 0 0 0 0,1 0 0 0 0,14-17 1 0 0,71-68 630 0 0,-81 85-591 0 0,90-79 32 0 0,-79 77-186 0 0,-21 13-136 0 0,-2 1-66 0 0,0 0-20 0 0,0 0 9 0 0,0 0 42 0 0,0 0 13 0 0,10 5-138 0 0,-8-5 253 0 0,1 1-281 0 0,-3-1-57 0 0,0 0-806 0 0,0 0-3317 0 0,0 0-1418 0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2760 0 0,'-1'5'248'0'0,"-1"-2"-74"0"0,0 0 0 0 0,0 1 0 0 0,0-1 0 0 0,-1-1 0 0 0,-3 6 1 0 0,-13 15 4074 0 0,-10 27 923 0 0,-46 86-930 0 0,65-115-3899 0 0,1 0 0 0 0,1 1 0 0 0,1 0 0 0 0,-7 41 0 0 0,12-51-205 0 0,1 0-1 0 0,0-1 0 0 0,1 1 0 0 0,1 0 0 0 0,-1-1 0 0 0,4 15 0 0 0,-3-22-122 0 0,0-1 0 0 0,0 1 0 0 0,0 0 0 0 0,0-1 0 0 0,0 1 0 0 0,1-1 0 0 0,0 0 0 0 0,0 1 0 0 0,0-1 0 0 0,0 0 0 0 0,0 0 0 0 0,0 0 0 0 0,1 0-1 0 0,0-1 1 0 0,-1 1 0 0 0,1-1 0 0 0,0 1 0 0 0,0-1 0 0 0,1 0 0 0 0,-1 0 0 0 0,0 0 0 0 0,1-1 0 0 0,5 3 0 0 0,3-2 9 0 0,-1 0 0 0 0,0 0 0 0 0,1-1 1 0 0,-1 0-1 0 0,24-3 0 0 0,57-12 36 0 0,-88 14-61 0 0,34-8-315 0 0,0-1 0 0 0,38-16-1 0 0,-13-2-6166 0 0,-43 19 649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8752 0 0,'0'0'398'0'0,"0"0"-3"0"0,0 0-36 0 0,0 0 777 0 0,2-1 369 0 0,9-6-577 0 0,1 2 0 0 0,0 0 0 0 0,0 0 0 0 0,14-3 0 0 0,54-10-235 0 0,-72 17-525 0 0,103-14 447 0 0,21-7-257 0 0,-120 21-302 0 0,-1 0 0 0 0,1 1 0 0 0,12 1-1 0 0,4 0-3577 0 0,-28-1 2690 0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12 130 5528 0 0,'-11'-7'914'0'0,"10"7"801"0"0,1 0 589 0 0,0 0 116 0 0,0 0-228 0 0,0 0-1036 0 0,0 0-459 0 0,1-1-90 0 0,8-6-306 0 0,0 1 1 0 0,0 1-1 0 0,0 0 1 0 0,0 0 0 0 0,1 1-1 0 0,0 0 1 0 0,15-4-1 0 0,-8 2-133 0 0,37-8 129 0 0,-17 5-148 0 0,65-13 115 0 0,-78 15-283 0 0,-1 1 0 0 0,2 1 0 0 0,-1 1 0 0 0,1 1 0 0 0,35 1 0 0 0,-57 2-264 0 0,-3 0-64 0 0,0 0-5 0 0,0 0 6 0 0,0 0 20 0 0,0 0 6 0 0,0 0-773 0 0,0 0-3247 0 0,0 0-1386 0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12872 0 0,'0'0'289'0'0,"0"0"40"0"0,0 0 23 0 0,0 0-36 0 0,0 0-133 0 0,0 0 208 0 0,2 0 110 0 0,5-3-152 0 0,1 0 1 0 0,-1 0-1 0 0,0 0 1 0 0,0-1-1 0 0,0 0 1 0 0,0-1-1 0 0,9-7 1 0 0,-10 7-316 0 0,1 1 0 0 0,0 0 1 0 0,0 0-1 0 0,0 0 0 0 0,0 1 0 0 0,9-3 1 0 0,-13 5-16 0 0,0 0 0 0 0,0 0 0 0 0,-1 0 0 0 0,1 0 0 0 0,-1-1 0 0 0,3-1 0 0 0,2-1-22 0 0,37-17 173 0 0,-41 20-68 0 0,-3 1 2 0 0,1-1 26 0 0,10-6 185 0 0,1 1 0 0 0,-1 0 1 0 0,17-6-1 0 0,-24 11-250 0 0,-3 0-63 0 0,0 0 0 0 0,0 1 0 0 0,0-1 1 0 0,0 1-1 0 0,-1-1 0 0 0,1 1 0 0 0,0-1 0 0 0,0 1 0 0 0,1 0 0 0 0,-1-1 0 0 0,0 1 0 0 0,0 0 0 0 0,0 0 0 0 0,0 0 0 0 0,0 0 0 0 0,0 0 0 0 0,0 0 0 0 0,0 0 0 0 0,0 0 0 0 0,0 0 0 0 0,0 0 0 0 0,0 1 0 0 0,1-1 0 0 0,-1 0 0 0 0,0 1 0 0 0,0-1 0 0 0,-1 1 0 0 0,3 0 0 0 0,0 1 3 0 0,2 1-5 0 0,-1 0 0 0 0,1 0 0 0 0,-1 1 0 0 0,6 5 0 0 0,7 5 0 0 0,-8-6 46 0 0,-1-1-1 0 0,1 1 1 0 0,-1 1-1 0 0,7 9 0 0 0,-6-7 35 0 0,19 18 0 0 0,-19-21-66 0 0,-7-6-1 0 0,-1 0 0 0 0,1-1 0 0 0,0 1-1 0 0,-1 0 1 0 0,1-1 0 0 0,0 0 0 0 0,0 1 0 0 0,0-1 0 0 0,0 0-1 0 0,0 0 1 0 0,0 0 0 0 0,0 0 0 0 0,0-1 0 0 0,1 1 0 0 0,-1 0-1 0 0,0-1 1 0 0,0 0 0 0 0,1 1 0 0 0,-1-1 0 0 0,0 0 0 0 0,1 0 0 0 0,2-1-1 0 0,1 0 74 0 0,0-1 1 0 0,-1 0-1 0 0,1 0 0 0 0,0-1 0 0 0,0 1 0 0 0,-1-1 0 0 0,0-1 0 0 0,7-4 1 0 0,40-36 572 0 0,-41 34-726 0 0,40-37 67 0 0,-38 35-9 0 0,15-19 1 0 0,-4 5-415 0 0,-22 24 210 0 0,-2 2-124 0 0,0 0-58 0 0,0 0-866 0 0,0 0-3592 0 0,0 0-1543 0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6912 0 0,'0'0'528'0'0,"0"0"-130"0"0,0 0 722 0 0,0 0 352 0 0,1 2 68 0 0,18 30 1610 0 0,-18-32-3112 0 0,-1 1 0 0 0,0-1 0 0 0,1 1 0 0 0,-1-1 0 0 0,1 1 0 0 0,0-1 0 0 0,-1 1 0 0 0,1-1 0 0 0,-1 1 0 0 0,1-1 0 0 0,0 0 1 0 0,-1 1-1 0 0,1-1 0 0 0,0 0 0 0 0,-1 0 0 0 0,1 0 0 0 0,0 1 0 0 0,0-1 0 0 0,-1 0 0 0 0,2 0 0 0 0,0 0 93 0 0,3 2 1 0 0,0 0-1 0 0,-1-1 1 0 0,1 0-1 0 0,0 0 1 0 0,0 0-1 0 0,0 0 1 0 0,0-1-1 0 0,0 0 1 0 0,0 0-1 0 0,0 0 1 0 0,0-1-1 0 0,0 1 1 0 0,6-3-1 0 0,16-6 66 0 0,0-1 0 0 0,-1-2-1 0 0,0-1 1 0 0,-1 0 0 0 0,45-33-1 0 0,-32 22-196 0 0,-28 19 0 0 0,-1-1 0 0 0,0 0 0 0 0,0 0 0 0 0,-1-1 0 0 0,15-13 0 0 0,-6 2 1 0 0,-14 16 0 0 0,0 0-1 0 0,-1 0 1 0 0,1-1-1 0 0,-1 1 1 0 0,1-1-1 0 0,-1 1 1 0 0,0-1-1 0 0,0 0 1 0 0,0 0-1 0 0,-1 0 1 0 0,1 0-1 0 0,-1-1 1 0 0,1 1-1 0 0,-1 0 1 0 0,0-1-1 0 0,0 1 1 0 0,-1 0-1 0 0,1-1 1 0 0,-1 1-1 0 0,0-1 1 0 0,0-5-1 0 0,0 8 5 0 0,-1 0-1 0 0,1 0 0 0 0,-1 0 0 0 0,0-1 1 0 0,1 1-1 0 0,-1 0 0 0 0,0 0 0 0 0,0 0 0 0 0,0 0 1 0 0,0 0-1 0 0,0 0 0 0 0,-1 0 0 0 0,0 0 1 0 0,0-1-2 0 0,-1 0-1 0 0,0 1 0 0 0,0-1 1 0 0,0 1-1 0 0,0-1 0 0 0,0 1 1 0 0,0 0-1 0 0,0 1 0 0 0,0-1 1 0 0,0 0-1 0 0,-1 1 0 0 0,-4 0 1 0 0,1-1 22 0 0,1 1 0 0 0,-1 1 0 0 0,1-1 0 0 0,-1 1 1 0 0,-10 3-1 0 0,5 0 18 0 0,0 0 0 0 0,1 1 1 0 0,-1 0-1 0 0,1 1 0 0 0,0 0 1 0 0,1 0-1 0 0,-1 2 0 0 0,1-1 1 0 0,1 1-1 0 0,-1 0 0 0 0,1 1 1 0 0,1 0-1 0 0,0 1 0 0 0,0 0 1 0 0,-8 13-1 0 0,9-10 93 0 0,0 0 0 0 0,1 1 1 0 0,0 0-1 0 0,-6 28 0 0 0,5-13 220 0 0,-3 44-1 0 0,9-62-266 0 0,2-1 0 0 0,-1 1 0 0 0,1-1 0 0 0,4 18-1 0 0,-2-17-15 0 0,-3-7-48 0 0,1 0-1 0 0,1-1 0 0 0,-1 1 0 0 0,0-1 1 0 0,1 1-1 0 0,0-1 0 0 0,0 1 0 0 0,0-1 1 0 0,0 0-1 0 0,1 0 0 0 0,-1 0 0 0 0,1 0 1 0 0,0 0-1 0 0,-1-1 0 0 0,1 1 1 0 0,1-1-1 0 0,-1 0 0 0 0,4 3 0 0 0,-1-2-7 0 0,-1-1-1 0 0,0 0 1 0 0,1 1 0 0 0,0-2-1 0 0,-1 1 1 0 0,1-1-1 0 0,0 0 1 0 0,0 0 0 0 0,0 0-1 0 0,0-1 1 0 0,10-1-1 0 0,-3 0-20 0 0,1 0 0 0 0,-1-1 0 0 0,1-1 0 0 0,-1 0 0 0 0,0 0 0 0 0,0-2 0 0 0,20-9 0 0 0,54-30-1504 0 0,-78 39 1000 0 0,0 0-1 0 0,-1 0 0 0 0,0-1 0 0 0,14-13 0 0 0,-8 8-36 0 0,23-15-1053 0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14368 0 0,'0'0'330'0'0,"0"0"45"0"0,0 0 17 0 0,0 0-47 0 0,0 0-154 0 0,3 0 188 0 0,8 6-192 0 0,1 0 0 0 0,-1 0 0 0 0,-1 1 0 0 0,1 0 0 0 0,-1 0 0 0 0,0 2 0 0 0,-1-1 1 0 0,0 1-1 0 0,0 0 0 0 0,-1 1 0 0 0,0 0 0 0 0,-1 0 0 0 0,9 17 0 0 0,-10-16-131 0 0,-2-4-1 0 0,0 0 0 0 0,0 0-1 0 0,-1 0 1 0 0,0 1 0 0 0,3 14-1 0 0,-3-6 51 0 0,0 0 0 0 0,-1 1 0 0 0,-1 19 0 0 0,-1-29-74 0 0,-1 0 0 0 0,0 0 0 0 0,0 0 0 0 0,0 0-1 0 0,-1-1 1 0 0,0 1 0 0 0,-1-1 0 0 0,1 1-1 0 0,-1-1 1 0 0,-6 9 0 0 0,1-2 69 0 0,0-2 0 0 0,-1 1 0 0 0,-1-2 0 0 0,-15 16 0 0 0,18-20-57 0 0,0-1 1 0 0,0 0-1 0 0,-1 0 1 0 0,0 0-1 0 0,1-1 0 0 0,-1 0 1 0 0,-1 0-1 0 0,-12 3 1 0 0,18-6-60 0 0,0 0 0 0 0,0-1 0 0 0,0 1 0 0 0,0-1 0 0 0,0 0 1 0 0,0 0-1 0 0,0 0 0 0 0,0 0 0 0 0,-6-1 0 0 0,7 0-126 0 0,1 1-1 0 0,-1-1 1 0 0,1 0 0 0 0,0 1-1 0 0,-1-1 1 0 0,1 0 0 0 0,0 0 0 0 0,0 0-1 0 0,-1 0 1 0 0,1 0 0 0 0,0 0-1 0 0,0 0 1 0 0,0 0 0 0 0,0 0-1 0 0,0-1 1 0 0,1 1 0 0 0,-1 0-1 0 0,0-1 1 0 0,0 1 0 0 0,1-1-1 0 0,-1 1 1 0 0,0-3 0 0 0,0 0-266 0 0,1 1 0 0 0,-1 0 0 0 0,1-1 1 0 0,-1 1-1 0 0,1-7 0 0 0,1 5-739 0 0,0 1-1 0 0,0-1 0 0 0,0 1 0 0 0,4-7 1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 6912 0 0,'1'-11'222'0'0,"-1"7"-120"0"0,0 1-1 0 0,0-1 0 0 0,-1 0 1 0 0,1 0-1 0 0,-1 1 0 0 0,0-1 1 0 0,-2-5-1 0 0,0 2-315 0 0,4 6 2076 0 0,5 8 7760 0 0,9 8-14952 0 0,-8-5-651 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10 7832 0 0,'0'0'356'0'0,"0"0"-7"0"0,0 0-129 0 0,0 0-130 0 0,1-1 0 0 0,-1 1-1 0 0,0 0 1 0 0,0-1 0 0 0,1 1-1 0 0,-1-1 1 0 0,0 1 0 0 0,1 0 0 0 0,-1 0-1 0 0,1-1 1 0 0,-1 1 0 0 0,0 0 0 0 0,1 0-1 0 0,-1-1 1 0 0,1 1 0 0 0,-1 0-1 0 0,1 0 1 0 0,-1 0 0 0 0,1-1 0 0 0,23-2 2022 0 0,-24 3-2015 0 0,1 0 0 0 0,-1 0 0 0 0,1 0 0 0 0,-1 1 0 0 0,0-1 0 0 0,1 0 0 0 0,-1 0 0 0 0,0 0 0 0 0,0 1 0 0 0,1-1 0 0 0,-1 0 0 0 0,0 0 0 0 0,1 1 0 0 0,-1-1 0 0 0,0 0 0 0 0,0 1 1 0 0,0-1-1 0 0,1 0 0 0 0,-1 1 0 0 0,0-1 0 0 0,0 1 0 0 0,0-1 0 0 0,0 0 0 0 0,0 1 0 0 0,0-1 0 0 0,0 1 0 0 0,-1 15 746 0 0,-9 13-309 0 0,-22 30 676 0 0,21-35-803 0 0,0-4-7 0 0,2 1 1 0 0,0 0-1 0 0,-6 26 0 0 0,12-38-289 0 0,1-4-48 0 0,1 0-1 0 0,0 0 1 0 0,0 0-1 0 0,0 0 1 0 0,0 10-1 0 0,1-14-55 0 0,1 0-1 0 0,-1 0 1 0 0,0 0 0 0 0,0 0-1 0 0,0 0 1 0 0,1 1 0 0 0,-1-1 0 0 0,1 0-1 0 0,-1 0 1 0 0,1 0 0 0 0,-1 0-1 0 0,1 0 1 0 0,-1 0 0 0 0,1 0-1 0 0,0-1 1 0 0,0 1 0 0 0,-1 0 0 0 0,1 0-1 0 0,0 0 1 0 0,0-1 0 0 0,0 1-1 0 0,0 0 1 0 0,0-1 0 0 0,0 1-1 0 0,0-1 1 0 0,0 1 0 0 0,0-1 0 0 0,0 0-1 0 0,0 1 1 0 0,1-1 0 0 0,-1 0-1 0 0,2 0 1 0 0,2 1-5 0 0,1-1 0 0 0,-1 1 0 0 0,0-1 0 0 0,1-1 1 0 0,-1 1-1 0 0,0-1 0 0 0,1 0 0 0 0,-1 0 0 0 0,0 0 0 0 0,0-1 0 0 0,1 0 0 0 0,-1 0 0 0 0,-1 0 1 0 0,1-1-1 0 0,0 1 0 0 0,-1-1 0 0 0,1-1 0 0 0,4-3 0 0 0,13-9-111 0 0,-18 13 73 0 0,0 0 0 0 0,1 0 0 0 0,-1-1 1 0 0,0 1-1 0 0,3-6 0 0 0,-2 4-46 0 0,-1-1 1 0 0,-1 1-1 0 0,1-1 1 0 0,-1 0-1 0 0,0 0 0 0 0,0-1 1 0 0,-1 1-1 0 0,0-1 1 0 0,0 1-1 0 0,0-1 0 0 0,-1 0 1 0 0,0 0-1 0 0,0-10 0 0 0,-1 16 16 0 0,0 1 114 0 0,-2 1 18 0 0,-9 5 9 0 0,8-5-33 0 0,1 0-1 0 0,-1 0 1 0 0,1 0 0 0 0,-1 1-1 0 0,1-1 1 0 0,0 1-1 0 0,-1 0 1 0 0,1 0 0 0 0,0 0-1 0 0,0 0 1 0 0,0 0 0 0 0,-2 4-1 0 0,4-5-23 0 0,0 1-1 0 0,0-1 1 0 0,0 1-1 0 0,0-1 0 0 0,0 1 1 0 0,0-1-1 0 0,1 1 1 0 0,-1-1-1 0 0,1 1 0 0 0,-1-1 1 0 0,1 1-1 0 0,-1-1 0 0 0,1 1 1 0 0,0-1-1 0 0,0 0 1 0 0,0 1-1 0 0,-1-1 0 0 0,1 0 1 0 0,2 2-1 0 0,2 3 43 0 0,-2 0-53 0 0,1-1 0 0 0,0 0-1 0 0,1 0 1 0 0,-1 0 0 0 0,1 0-1 0 0,0 0 1 0 0,0-1 0 0 0,0 0-1 0 0,1 0 1 0 0,0-1 0 0 0,6 4-1 0 0,1 0 53 0 0,-10-5-45 0 0,0-1 1 0 0,0 0-1 0 0,0 1 1 0 0,0-1-1 0 0,0 0 1 0 0,0 0-1 0 0,0 0 0 0 0,0-1 1 0 0,0 1-1 0 0,0-1 1 0 0,4 1-1 0 0,6-1 6 0 0,1-1-1 0 0,-1 0 1 0 0,18-4-1 0 0,-26 3-19 0 0,0 1-1 0 0,0 0 1 0 0,0-1-1 0 0,0 0 1 0 0,0 0-1 0 0,-1-1 1 0 0,1 1-1 0 0,-1-1 1 0 0,0 0-1 0 0,0 0 1 0 0,6-7-1 0 0,-7 8 4 0 0,-1 0 0 0 0,0 0 0 0 0,0 0 0 0 0,0 0 0 0 0,-1 0 0 0 0,1-1 0 0 0,0 1 0 0 0,-1-1 0 0 0,1 1-1 0 0,-1-1 1 0 0,0 0 0 0 0,0 0 0 0 0,0 1 0 0 0,0-1 0 0 0,-1 0 0 0 0,1 0 0 0 0,-1 0 0 0 0,0 0 0 0 0,0 0 0 0 0,0 0-1 0 0,0-3 1 0 0,0 0-3 0 0,0 1 0 0 0,-1-1 0 0 0,0 0 0 0 0,0 1 0 0 0,0-1 0 0 0,0 0 0 0 0,-1 1 0 0 0,0 0 0 0 0,-3-7 0 0 0,-4-3 35 0 0,-3-3 90 0 0,3 8-54 0 0,7 7-56 0 0,0 0 0 0 0,0 0 0 0 0,0 0 0 0 0,-1 0 0 0 0,-3-2-1 0 0,5 5-15 0 0,1 0 0 0 0,-1-1 1 0 0,1 1-1 0 0,-1 0 1 0 0,1 0-1 0 0,-1 0 0 0 0,1-1 1 0 0,-1 1-1 0 0,1 0 1 0 0,-1 0-1 0 0,1-1 1 0 0,0 1-1 0 0,-1 0 1 0 0,1-1-1 0 0,0 1 1 0 0,-1 0-1 0 0,1-1 0 0 0,0 1 1 0 0,-1-1-1 0 0,1 1 1 0 0,0-1-1 0 0,0 1 1 0 0,-1 0-1 0 0,1-1 1 0 0,0 1-1 0 0,0-1 0 0 0,0 1 1 0 0,0-1-1 0 0,0 1 1 0 0,0-1-1 0 0,-1 0 1 0 0,1-1-90 0 0,0 2 0 0 0,0 0-198 0 0,0 0-867 0 0,0 0-381 0 0,0 0-80 0 0,0 0-14 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9760 0 0,'0'0'446'0'0,"0"0"-10"0"0,0 0-102 0 0,0 0 602 0 0,0 0 294 0 0,0 0 61 0 0,0 0-58 0 0,0 0-290 0 0,0 0-130 0 0,0 0-21 0 0,0 0-67 0 0,1-1-253 0 0,21-7 258 0 0,-17 5-626 0 0,1 0 0 0 0,0 1 1 0 0,1 0-1 0 0,11-2 0 0 0,7 0-30 0 0,29-8 0 0 0,-9 2-87 0 0,-26 6-142 0 0,-1 0 1 0 0,1-2-1 0 0,22-9 1 0 0,-2-6-3315 0 0,-30 15 2584 0 0,-6 5 452 0 0,0-1 0 0 0,-1 0 0 0 0,1 0 1 0 0,0 0-1 0 0,0 0 0 0 0,-1 0 0 0 0,0 0 1 0 0,1-1-1 0 0,-1 1 0 0 0,0-1 0 0 0,2-2 1 0 0,-3 2-1168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8288 0 0,'0'0'638'0'0,"0"0"-208"0"0,0 0 658 0 0,0 0 332 0 0,0 3 69 0 0,-1 16-108 0 0,-1-1 1 0 0,-6 25-1 0 0,0-3-443 0 0,5-18-523 0 0,0-3 226 0 0,-8 31-1 0 0,7-37-397 0 0,1 1 0 0 0,-4 21-1 0 0,7-30-176 0 0,-1 0-1 0 0,1 0 0 0 0,0 1 1 0 0,1-1-1 0 0,-1 0 0 0 0,1 0 1 0 0,0 0-1 0 0,0 0 0 0 0,1 0 1 0 0,3 10-1 0 0,-3-12-49 0 0,-1 0 0 0 0,1 0 0 0 0,-1 1 0 0 0,1-1 0 0 0,0 0 0 0 0,0 0-1 0 0,1-1 1 0 0,-1 1 0 0 0,1 0 0 0 0,-1-1 0 0 0,1 0 0 0 0,0 1 0 0 0,0-1 0 0 0,0 0 0 0 0,0 0 0 0 0,6 2 0 0 0,-2-2-27 0 0,0 0 0 0 0,0-1 1 0 0,0 0-1 0 0,0 0 1 0 0,0 0-1 0 0,1-1 0 0 0,-1 0 1 0 0,0-1-1 0 0,0 0 1 0 0,9-2-1 0 0,-1-1-591 0 0,-1-1-1 0 0,1 0 0 0 0,-1-2 1 0 0,19-10-1 0 0,25-17-1070 0 0,-4 0-13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2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84 4144 0 0,'0'0'191'0'0,"-2"-1"-11"0"0,-24-4 1346 0 0,24 5 138 0 0,2 0 80 0 0,0 0-145 0 0,0 0-671 0 0,3 0-295 0 0,81-9 1063 0 0,241-13-693 0 0,-131 14-445 0 0,-147 5-517 0 0,-42 3-55 0 0,0-1 0 0 0,-1 0 0 0 0,1 0 0 0 0,0 0 0 0 0,-1 0 0 0 0,1-1 0 0 0,5-2 1 0 0,-1 2 323 0 0,-9 2-294 0 0,0 0 0 0 0,0 0 0 0 0,0 0 1 0 0,0 0-1 0 0,1 0 0 0 0,-1 0 0 0 0,0 0 1 0 0,0 0-1 0 0,0 0 0 0 0,0 0 0 0 0,0 0 1 0 0,1 0-1 0 0,-1-1 0 0 0,0 1 0 0 0,0 0 1 0 0,0 0-1 0 0,0 0 0 0 0,0 0 0 0 0,0 0 1 0 0,1 0-1 0 0,-1 0 0 0 0,0 0 1 0 0,0 0-1 0 0,0 0 0 0 0,0-1 0 0 0,0 1 1 0 0,0 0-1 0 0,0 0 0 0 0,1 0 0 0 0,-1 0 1 0 0,0 0-1 0 0,0 0 0 0 0,0-1 0 0 0,0 1 1 0 0,0 0-1 0 0,0 0 0 0 0,0 0 0 0 0,0 0 1 0 0,0 0-1 0 0,0-1 0 0 0,0 1 0 0 0,0 0 1 0 0,0 0-1 0 0,0 0 0 0 0,0 0 0 0 0,0 0 1 0 0,0-1-1 0 0,0 1 0 0 0,0 0 0 0 0,0 0 1 0 0,0 0-1 0 0,0 0 0 0 0,-1-1 0 0 0,1 0 170 0 0,2-1-90 0 0,-1 0-75 0 0,0 1-19 0 0,0 1 1 0 0,-1-1-1 0 0,1 0 1 0 0,0 0-1 0 0,0 0 1 0 0,0 1-1 0 0,0-1 1 0 0,0 0 0 0 0,0 1-1 0 0,0-1 1 0 0,0 1-1 0 0,0-1 1 0 0,0 1-1 0 0,0 0 1 0 0,1-1-1 0 0,0 0-87 0 0,-2 1-13 0 0,0 0-59 0 0,0 0-258 0 0,0 0-110 0 0,0 0-628 0 0,0 0-2566 0 0,0 0-1095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0:5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5528 0 0,'0'0'249'0'0,"0"0"-1"0"0,0 0 203 0 0,0 0 1423 0 0,0 0 645 0 0,0 0 128 0 0,0 0-214 0 0,0 0-1015 0 0,0 0-443 0 0,3 0-88 0 0,2 0-790 0 0,-1 1 0 0 0,0 0 0 0 0,1 0 0 0 0,-1 1-1 0 0,0-1 1 0 0,0 1 0 0 0,0 0 0 0 0,0 0 0 0 0,0 1 0 0 0,0-1 0 0 0,0 1 0 0 0,-1 0 0 0 0,1-1 0 0 0,-1 2 0 0 0,3 2 0 0 0,9 10 141 0 0,23 33 1 0 0,-18-19-18 0 0,-2 0 0 0 0,-1 1 0 0 0,21 54 0 0 0,21 107 172 0 0,-53-168-357 0 0,-2 0 1 0 0,-1 1 0 0 0,0 0-1 0 0,-2-1 1 0 0,-1 1-1 0 0,-1 0 1 0 0,-6 32-1 0 0,2-27 50 0 0,-2 0-1 0 0,-1-1 1 0 0,-2 0-1 0 0,0 0 1 0 0,-24 43-1 0 0,5-22 128 0 0,-1 0-1 0 0,-3-3 0 0 0,-42 49 1 0 0,63-82-319 0 0,-1-1 0 0 0,0 0 0 0 0,-1-1 0 0 0,0 0 0 0 0,-1-1 0 0 0,0-1 0 0 0,-1 0 0 0 0,0-1 0 0 0,-1-1 0 0 0,0 0 0 0 0,-26 7 0 0 0,19-13-2508 0 0,22-2 1270 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4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1840 0 0,'2'-1'133'0'0,"16"-2"101"0"0,23-2-1 0 0,-6 2 383 0 0,46-1-11 0 0,-50 3-426 0 0,-22 1-14 0 0,-1 0 0 0 0,1-1-1 0 0,-1 0 1 0 0,10-2 0 0 0,18-7 1295 0 0,61-8 0 0 0,-74 15-1003 0 0,-13 1-55 0 0,0 0 1 0 0,13 1-1 0 0,57-6 818 0 0,3 0-843 0 0,74-2-302 0 0,-75 5-49 0 0,9-2 802 0 0,-42 0-305 0 0,-24 3-180 0 0,28-1 1 0 0,101 1 66 0 0,-132 1-262 0 0,35-5 0 0 0,-24 2-21 0 0,-2-2-170 0 0,-22 5-3 0 0,0 0 1 0 0,1 0-1 0 0,13 0 1 0 0,74-7 989 0 0,346 9-208 0 0,-431-1-761 0 0,0 0 0 0 0,16-4 1 0 0,16-2-72 0 0,49-8 16 0 0,-66 10 59 0 0,-1 0 0 0 0,43-1 1 0 0,-14 3 19 0 0,-30 1 7 0 0,32 2-1 0 0,36-1 53 0 0,-34-1-116 0 0,-18 0 90 0 0,66-11-1 0 0,-60 5-51 0 0,167-29-33 0 0,-199 35 54 0 0,72-12 12 0 0,-58 8 74 0 0,0 2 1 0 0,57-1-1 0 0,-1 1 29 0 0,-22 2 116 0 0,-41 2-67 0 0,25-4 0 0 0,14-2-334 0 0,67 0 0 0 0,-119 5 169 0 0,0 0 0 0 0,-1 0 0 0 0,1-1 0 0 0,0 0 0 0 0,12-6 0 0 0,-10 4 0 0 0,0 1 0 0 0,15-3 0 0 0,16-1-6 0 0,-20 2 94 0 0,0 2 0 0 0,30-1 0 0 0,145-8-10 0 0,-129 9-78 0 0,8 0 0 0 0,-36-1-17 0 0,57-9-54 0 0,-72 8 98 0 0,0 2 0 0 0,48 0 0 0 0,-1 1-28 0 0,33 0 170 0 0,-1 0-322 0 0,-11 3 153 0 0,-29 1 0 0 0,89-6 84 0 0,-73-1 101 0 0,85-5-189 0 0,68 17 211 0 0,-79-5-133 0 0,-90-3-15 0 0,-15-1-11 0 0,144-7-38 0 0,61-4 180 0 0,22-15 119 0 0,-90 20-764 0 0,-109 8-3775 0 0,-19 0-1087 0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4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8432 0 0,'0'0'388'0'0,"0"0"-11"0"0,2-1-238 0 0,5-5-77 0 0,-6 5 191 0 0,1-1 1 0 0,-1 1 0 0 0,1-1 0 0 0,0 1 0 0 0,-1 0-1 0 0,1 0 1 0 0,0 0 0 0 0,0 0 0 0 0,0 0 0 0 0,0 0-1 0 0,0 0 1 0 0,3 0 0 0 0,-4 1 901 0 0,1-1-217 0 0,10-2 47 0 0,0 0 0 0 0,0 1 0 0 0,18-2 0 0 0,-16 3-494 0 0,68-12 823 0 0,-17 1-690 0 0,69-5 87 0 0,-7 1-542 0 0,-62 6-169 0 0,-64 10-13 0 0,0 0 0 0 0,0 0 0 0 0,-1 0-1 0 0,1-1 1 0 0,0 1 0 0 0,-1 0 0 0 0,1-1-1 0 0,0 1 1 0 0,-1 0 0 0 0,1-1 0 0 0,0 1-1 0 0,-1-1 1 0 0,1 1 0 0 0,1-2 0 0 0,-2 2-80 0 0,0 0 0 0 0,0-1 0 0 0,0 1 0 0 0,0 0 0 0 0,0 0 0 0 0,0-1 0 0 0,1 1 0 0 0,-1 0 0 0 0,0-1 0 0 0,0 1 0 0 0,0 0 0 0 0,0-1 0 0 0,0 1 0 0 0,0 0 0 0 0,0-1 0 0 0,0 1 0 0 0,0 0 0 0 0,-1-1 0 0 0,1 1 0 0 0,0 0 0 0 0,0-1 0 0 0,0 1 1 0 0,0 0-1 0 0,0 0 0 0 0,0-1 0 0 0,-1 1 0 0 0,1 0 0 0 0,0-1 0 0 0,-1 0-6868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4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13328 0 0,'0'0'612'0'0,"1"-2"-15"0"0,3-4-284 0 0,-3 4 219 0 0,-1 2 138 0 0,1-1-576 0 0,0 1 1 0 0,-1-1-1 0 0,1 0 1 0 0,-1 0-1 0 0,1 0 1 0 0,-1 0-1 0 0,1 0 1 0 0,-1 0 0 0 0,0 0-1 0 0,1 0 1 0 0,-1-1-1 0 0,0 1 1 0 0,0 0-1 0 0,0 0 1 0 0,0 0 0 0 0,0 0-1 0 0,0-2 1 0 0,0 1 70 0 0,1 0-79 0 0,0-1 0 0 0,0 1-1 0 0,0-1 1 0 0,0 1 0 0 0,0 0-1 0 0,0-1 1 0 0,0 1-1 0 0,1 0 1 0 0,-1 0 0 0 0,1 0-1 0 0,2-3 1 0 0,24-20 519 0 0,-19 18-479 0 0,22-15 303 0 0,-25 19-383 0 0,0-1 1 0 0,-1 1-1 0 0,1-1 0 0 0,-1-1 1 0 0,0 1-1 0 0,4-6 0 0 0,-7 8-38 0 0,0 0 1 0 0,1 1-1 0 0,-1-1 0 0 0,0 1 0 0 0,0-1 0 0 0,1 1 0 0 0,-1 0 0 0 0,1 0 0 0 0,0 0 0 0 0,4-1 0 0 0,11-5-9 0 0,-3-1 22 0 0,-11 5-18 0 0,1 0 0 0 0,0 1 1 0 0,0-1-1 0 0,0 1 0 0 0,0 0 0 0 0,1 0 0 0 0,-1 0 0 0 0,1 1 0 0 0,-1 0 0 0 0,1 0 0 0 0,-1 0 0 0 0,1 1 0 0 0,10 0 0 0 0,7 3-17 0 0,-23-3 13 0 0,0 0 0 0 0,0 0-1 0 0,0 0 1 0 0,0 0 0 0 0,0 0 0 0 0,0 0 0 0 0,0 0 0 0 0,0 0 0 0 0,0 0 0 0 0,1 0 0 0 0,-1 0 0 0 0,0 0-1 0 0,0 0 1 0 0,0 0 0 0 0,0 0 0 0 0,0 0 0 0 0,0 0 0 0 0,0 0 0 0 0,0 1 0 0 0,0-1 0 0 0,0 0 0 0 0,0 0-1 0 0,0 0 1 0 0,0 0 0 0 0,0 0 0 0 0,0 0 0 0 0,0 0 0 0 0,0 0 0 0 0,0 0 0 0 0,1 0 0 0 0,-1 0 0 0 0,0 0-1 0 0,0 0 1 0 0,0 0 0 0 0,0 1 0 0 0,0-1 0 0 0,0 0 0 0 0,0 0 0 0 0,0 0 0 0 0,0 0 0 0 0,0 0 0 0 0,0 0-1 0 0,0 0 1 0 0,0 0 0 0 0,0 0 0 0 0,-1 0 0 0 0,1 0 0 0 0,0 0 0 0 0,0 1 0 0 0,0-1 0 0 0,0 0 0 0 0,0 0-1 0 0,0 0 1 0 0,0 0 0 0 0,0 0 0 0 0,0 0 0 0 0,0 0 0 0 0,0 0 0 0 0,0 0 0 0 0,0 0 0 0 0,0 0 0 0 0,0 0-1 0 0,-2 8-12 0 0,-1 0-1 0 0,0 0 0 0 0,0-1 1 0 0,0 1-1 0 0,-1-1 0 0 0,0 0 0 0 0,0 0 1 0 0,-6 6-1 0 0,-48 54 20 0 0,26-33-10 0 0,18-19 5 0 0,-1 0 0 0 0,-1-1 0 0 0,0-1 0 0 0,-20 12 0 0 0,27-18-1 0 0,0 1-1 0 0,0 0 0 0 0,1 0 1 0 0,0 1-1 0 0,-6 10 0 0 0,13-19 2 0 0,-7 9-43 0 0,3-5 47 0 0,4-3 67 0 0,4-2-47 0 0,0 1 1 0 0,0-1 0 0 0,0 1 0 0 0,1-1-1 0 0,-1 0 1 0 0,0 0 0 0 0,0-1 0 0 0,4-1-1 0 0,13-5 48 0 0,0 3 22 0 0,0 0-1 0 0,1 2 1 0 0,23-1-1 0 0,66 2 35 0 0,-66 3-136 0 0,-19-3-31 0 0,-15 0-124 0 0,1 1 1 0 0,14 0-1 0 0,-35-17-3189 0 0,-1 4-2994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4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13416 0 0,'0'0'613'0'0,"0"0"-10"0"0,-2 1-387 0 0,0 1-188 0 0,0 0 0 0 0,0-1 0 0 0,0 1 0 0 0,1 0 1 0 0,-1 0-1 0 0,1 0 0 0 0,-1 0 0 0 0,1 0 0 0 0,0 0 1 0 0,-1 0-1 0 0,1 1 0 0 0,0-1 0 0 0,1 0 1 0 0,-1 1-1 0 0,0 2 0 0 0,-9 18 933 0 0,6-14-650 0 0,0 0 1 0 0,0 1 0 0 0,1-1 0 0 0,0 1 0 0 0,1-1-1 0 0,-2 11 1 0 0,-5 64 989 0 0,9-75-1173 0 0,-4 102 1384 0 0,5-53-802 0 0,0-40-497 0 0,-1 24-1 0 0,-1-27-136 0 0,0 1-1 0 0,1 0 1 0 0,4 23 0 0 0,0-23-134 0 0,-3-14 59 0 0,0 0-1 0 0,-1 0 1 0 0,1 0-1 0 0,-1 0 1 0 0,0 0-1 0 0,1 0 1 0 0,-1 0-1 0 0,0 4 1 0 0,-1-5-74 0 0,1 0 0 0 0,0 0 0 0 0,-1 0 1 0 0,1 0-1 0 0,-1 0 0 0 0,1 0 0 0 0,-1-1 1 0 0,0 1-1 0 0,1 0 0 0 0,-1 0 0 0 0,0 0 0 0 0,1-1 1 0 0,-1 1-1 0 0,0 0 0 0 0,0-1 0 0 0,0 1 1 0 0,0-1-1 0 0,1 1 0 0 0,-1-1 0 0 0,0 0 1 0 0,0 1-1 0 0,-2-1 0 0 0,-3 1-1454 0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4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11544 0 0,'0'0'264'0'0,"0"0"34"0"0,0 0 20 0 0,0 0-41 0 0,-1 1-181 0 0,-2 4 277 0 0,-1 1 1 0 0,1-1-1 0 0,1 1 1 0 0,-1 0-1 0 0,1-1 1 0 0,-2 10-1 0 0,-7 40 997 0 0,9-42-1353 0 0,-20 107 1242 0 0,-43 337 2219 0 0,56-364-2928 0 0,-3 67 172 0 0,12-104-396 0 0,2-1-1 0 0,3 1 0 0 0,2-1 1 0 0,21 79-1 0 0,17 6-108 0 0,-37-121-236 0 0,0-1 0 0 0,1 1 0 0 0,1-1 0 0 0,1-1 0 0 0,13 18 0 0 0,-20-31-460 0 0,0-1 0 0 0,-1 1 0 0 0,1-1 0 0 0,0 1 1 0 0,1-1-1 0 0,-1 0 0 0 0,0-1 0 0 0,10 5 0 0 0,-12-6-6948 0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4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6912 0 0,'0'0'528'0'0,"0"0"-52"0"0,0 0 1046 0 0,0 0 498 0 0,0 0 100 0 0,0 0-156 0 0,0 0-743 0 0,0 0-326 0 0,0 0-60 0 0,0 0-82 0 0,0 0-276 0 0,0 0-117 0 0,0 0-28 0 0,2 0-5 0 0,6 0-114 0 0,2 0-53 0 0,-1 0 0 0 0,1 0 0 0 0,-1-1 1 0 0,1-1-1 0 0,-1 1 0 0 0,11-4 1 0 0,86-31-151 0 0,-71 23-289 0 0,41-9 1 0 0,-54 16-281 0 0,-18 4 431 0 0,3-1-4010 0 0,-7 3-2063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4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11808 0 0,'0'0'538'0'0,"0"0"-8"0"0,-1 2-340 0 0,-9 47 1929 0 0,6-34-1548 0 0,-14 42 1154 0 0,-15 101-1 0 0,26-111-1407 0 0,-6 66 391 0 0,12-107-682 0 0,0 18 139 0 0,-9 43 0 0 0,10-65-161 0 0,-1 1 1 0 0,1-1-1 0 0,0 1 0 0 0,-1-1 1 0 0,1 1-1 0 0,1-1 1 0 0,-1 1-1 0 0,0-1 0 0 0,0 1 1 0 0,1-1-1 0 0,0 1 0 0 0,-1-1 1 0 0,1 0-1 0 0,2 4 0 0 0,-2-4 55 0 0,-1-1-52 0 0,1 0 1 0 0,0 0-1 0 0,0 0 0 0 0,0 0 1 0 0,0 0-1 0 0,0 0 0 0 0,0 0 1 0 0,0-1-1 0 0,0 1 0 0 0,0 0 1 0 0,0-1-1 0 0,1 1 0 0 0,-1-1 1 0 0,0 1-1 0 0,0-1 0 0 0,1 0 1 0 0,1 1-1 0 0,2-1 17 0 0,0 0-1 0 0,1 0 1 0 0,-1 0 0 0 0,0 0-1 0 0,0-1 1 0 0,0 0 0 0 0,0 0-1 0 0,6-2 1 0 0,41-18 234 0 0,-25 9-209 0 0,30-20 58 0 0,-46 27-111 0 0,7-3-58 0 0,22-14 0 0 0,-38 21-121 0 0,-2 1-17 0 0,0 0-169 0 0,0 0-686 0 0,0 0-302 0 0,0 0-964 0 0,0 0-3623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4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4144 0 0,'0'0'319'0'0,"0"0"225"0"0,0 0 1725 0 0,0 0 776 0 0,0 0 156 0 0,0 0-358 0 0,2 0-1622 0 0,4 2-1071 0 0,1-1 0 0 0,-1 0-1 0 0,0 0 1 0 0,1 0 0 0 0,-1-1 0 0 0,1 0 0 0 0,-1-1-1 0 0,9-1 1 0 0,54-13 397 0 0,-62 13-469 0 0,154-48 246 0 0,-119 39-265 0 0,-33 9-41 0 0,1-1 1 0 0,11-4-1 0 0,28-9-861 0 0,-46 15 336 0 0,-3 1-243 0 0,-1-1-1003 0 0,-4-7-431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4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5984 0 0,'0'0'464'0'0,"0"0"9"0"0,0 0 1176 0 0,0 0 543 0 0,3-1 106 0 0,7-1-867 0 0,1 1 0 0 0,15-1 0 0 0,17-1 147 0 0,0 1-598 0 0,-31 2-739 0 0,0 0-1 0 0,12-3 1 0 0,110-16 395 0 0,-115 17-663 0 0,-4 0-43 0 0,-13 3 35 0 0,1-2-1 0 0,0 1 0 0 0,0 0 1 0 0,-1-1-1 0 0,1 1 1 0 0,0-1-1 0 0,3-1 0 0 0,-4 1-181 0 0,-2 1-274 0 0,0 0-117 0 0,0 0-28 0 0,0 0-166 0 0,0 0-685 0 0,0 0-302 0 0,0 0-60 0 0,0 0-7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2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4608 0 0,'0'0'353'0'0,"0"0"-67"0"0,0 0 576 0 0,0 0 275 0 0,0 0 58 0 0,1 2-76 0 0,9 14-28 0 0,-7-12-825 0 0,-1 0 1 0 0,1 0 0 0 0,-1 0 0 0 0,3 8 0 0 0,-2-6-122 0 0,-1 0 0 0 0,1 1 0 0 0,0-1 0 0 0,0-1 0 0 0,1 1 0 0 0,0 0 1 0 0,0-1-1 0 0,0 0 0 0 0,1 0 0 0 0,6 6 0 0 0,-7-6-65 0 0,0 0-1 0 0,0 0 1 0 0,-1 1-1 0 0,0-1 1 0 0,5 13-1 0 0,1 0 63 0 0,-6-13-106 0 0,1 1 0 0 0,-1 0 0 0 0,-1 1 0 0 0,1-1 0 0 0,-1 0 0 0 0,0 1 0 0 0,0-1 1 0 0,-1 1-1 0 0,0 0 0 0 0,0 13 0 0 0,-3 6 29 0 0,-6 45 299 0 0,7-64-259 0 0,-1 1-1 0 0,0 0 1 0 0,-1 0 0 0 0,0-1 0 0 0,0 0 0 0 0,-7 13 0 0 0,8-16-73 0 0,-1 0 0 0 0,1-1 0 0 0,-1 1 0 0 0,1-1 0 0 0,-1 0 0 0 0,0 1 0 0 0,0-1 0 0 0,-1-1 0 0 0,1 1 0 0 0,0 0 0 0 0,-5 2 0 0 0,3-2 6 0 0,-1 0 1 0 0,1-1-1 0 0,0 1 1 0 0,-1-1-1 0 0,1 0 1 0 0,-1 0-1 0 0,0 0 1 0 0,0-1-1 0 0,1 0 1 0 0,-12 0-1 0 0,13-1-14 0 0,0 0 0 0 0,0 0 0 0 0,0 0 0 0 0,0-1 0 0 0,0 1 0 0 0,0-1 0 0 0,-6-3 0 0 0,8 3-18 0 0,0 0 0 0 0,0 0 0 0 0,0 0 0 0 0,0-1 0 0 0,1 1 0 0 0,-1-1 0 0 0,0 1 0 0 0,1-1 0 0 0,-1 0 1 0 0,1 0-1 0 0,0 1 0 0 0,0-1 0 0 0,-1 0 0 0 0,0-3 0 0 0,0 1 23 0 0,1 3-12 0 0,0-1-1 0 0,1 1 1 0 0,-1 0 0 0 0,0 0 0 0 0,1-1-1 0 0,-1 1 1 0 0,1 0 0 0 0,0-1 0 0 0,-1 1 0 0 0,1-1-1 0 0,0 1 1 0 0,0-1 0 0 0,0 1 0 0 0,-1 0-1 0 0,2-1 1 0 0,-1 1 0 0 0,0-1 0 0 0,0 1-1 0 0,0-1 1 0 0,1 1 0 0 0,-1 0 0 0 0,1-1 0 0 0,-1 1-1 0 0,2-3 1 0 0,-1 1 30 0 0,1 0 1 0 0,0 0-1 0 0,0 0 0 0 0,0 0 1 0 0,0 0-1 0 0,0 1 0 0 0,1-1 1 0 0,-1 1-1 0 0,1-1 0 0 0,-1 1 1 0 0,1 0-1 0 0,0 0 0 0 0,4-2 1 0 0,5-2 118 0 0,0 1 0 0 0,16-6 0 0 0,7-2-20 0 0,-28 11-140 0 0,0 0-1 0 0,0 0 1 0 0,1 1 0 0 0,-1 0-1 0 0,1 0 1 0 0,-1 0 0 0 0,1 1 0 0 0,-1 1-1 0 0,1-1 1 0 0,-1 1 0 0 0,1 0 0 0 0,8 3-1 0 0,-2 0-37 0 0,-11-4-128 0 0,-3 0-30 0 0,0 0 4 0 0,3-2-357 0 0,0 0-1 0 0,0 0 0 0 0,0 1 0 0 0,0-1 0 0 0,4-1 1 0 0,-4 2 100 0 0,8-5-819 0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4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7 168 13592 0 0,'0'0'306'0'0,"0"0"46"0"0,0 0 23 0 0,-1-9 68 0 0,-1 8-418 0 0,0-1-80 0 0,1-10 714 0 0,3-6 2358 0 0,-1 15-2944 0 0,0 1 0 0 0,0-1 0 0 0,0 1 0 0 0,0-1 0 0 0,0 1 0 0 0,0-1-1 0 0,1 1 1 0 0,-1 0 0 0 0,1-1 0 0 0,0 1 0 0 0,0 0 0 0 0,-1 0 0 0 0,1 0 0 0 0,3-1-1 0 0,24-23 251 0 0,-19 20-310 0 0,-2-1 1 0 0,1 0-1 0 0,10-11 0 0 0,-17 16-13 0 0,-1 0 0 0 0,1 0 0 0 0,0 0 0 0 0,0 0 0 0 0,0 0 0 0 0,1 1 0 0 0,-1-1 0 0 0,4-2 0 0 0,-2 3 0 0 0,-1 0 0 0 0,1-1 0 0 0,0 1 0 0 0,0 1 0 0 0,0-1 0 0 0,0 0 0 0 0,-1 1 0 0 0,7 0 0 0 0,-8 0 3 0 0,0 1 0 0 0,0-1 0 0 0,0 1 0 0 0,-1-1 0 0 0,1 1 0 0 0,0 0 0 0 0,-1 0 0 0 0,1 0 0 0 0,-1 0 0 0 0,1 0 0 0 0,-1 0 0 0 0,1 0 0 0 0,-1 0 0 0 0,0 0 0 0 0,1 1 0 0 0,-1-1-1 0 0,0 1 1 0 0,0-1 0 0 0,0 1 0 0 0,0-1 0 0 0,0 1 0 0 0,-1-1 0 0 0,1 1 0 0 0,0 0 0 0 0,0 2 0 0 0,2 4 42 0 0,0 1 0 0 0,-1 0 1 0 0,2 13-1 0 0,-3-17-3 0 0,0 0 0 0 0,0 0-1 0 0,0 0 1 0 0,1 0 0 0 0,-1 0 0 0 0,1-1 0 0 0,1 1 0 0 0,-1-1 0 0 0,0 1 0 0 0,1-1 0 0 0,0 0 0 0 0,0 0 0 0 0,0 0 0 0 0,1-1-1 0 0,4 5 1 0 0,1-3 86 0 0,-7-3-101 0 0,0 0 1 0 0,0 0 0 0 0,0-1-1 0 0,1 0 1 0 0,-1 1-1 0 0,0-1 1 0 0,1 0 0 0 0,-1 0-1 0 0,1 0 1 0 0,0 0-1 0 0,-1-1 1 0 0,1 1-1 0 0,0-1 1 0 0,-1 0 0 0 0,1 1-1 0 0,0-1 1 0 0,3-1-1 0 0,2-1 19 0 0,-1 0 0 0 0,1 0-1 0 0,-1-1 1 0 0,0 0-1 0 0,0-1 1 0 0,0 0 0 0 0,0 0-1 0 0,-1 0 1 0 0,11-9-1 0 0,16-11 0 0 0,-21 16-123 0 0,0-1-1 0 0,-1 1 1 0 0,0-2 0 0 0,-1 1-1 0 0,16-20 1 0 0,-24 27-250 0 0,-2 2-105 0 0,0 0-418 0 0,0 0-186 0 0,0 0-33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4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9072 0 0,'0'0'413'0'0,"0"0"-10"0"0,2 1-187 0 0,16 5 554 0 0,-15-4-663 0 0,0-1 0 0 0,0 0 0 0 0,0 0 0 0 0,1 0 0 0 0,-1 0 1 0 0,0-1-1 0 0,0 1 0 0 0,1-1 0 0 0,-1 1 0 0 0,0-1 0 0 0,1 0 0 0 0,-1-1 0 0 0,6 0 0 0 0,-1-1-50 0 0,-1-1 1 0 0,1 0-1 0 0,-1 0 0 0 0,0 0 1 0 0,8-5-1 0 0,-7 3-32 0 0,1 1-1 0 0,12-5 1 0 0,-12 6 4 0 0,-1-1-1 0 0,16-8 1 0 0,6-7-18 0 0,-21 15-11 0 0,0-1 0 0 0,-1 0 0 0 0,0-1 0 0 0,0 0 0 0 0,0 0 0 0 0,-1-1 0 0 0,0 0 0 0 0,7-9 0 0 0,-11 13 0 0 0,-1-3 0 0 0,-1-12 0 0 0,-1 17 13 0 0,-1-1 1 0 0,1 1 0 0 0,0 0-1 0 0,-1 0 1 0 0,1 0 0 0 0,-1 0-1 0 0,0-1 1 0 0,1 1 0 0 0,-1 0-1 0 0,0 0 1 0 0,0 0 0 0 0,1 0-1 0 0,-1 1 1 0 0,0-1 0 0 0,0 0-1 0 0,0 0 1 0 0,0 0 0 0 0,0 1-1 0 0,0-1 1 0 0,-1 0 0 0 0,1 1 0 0 0,0-1-1 0 0,0 1 1 0 0,0 0 0 0 0,0-1-1 0 0,-1 1 1 0 0,1 0 0 0 0,-2 0-1 0 0,-2-2 77 0 0,-1 1-1 0 0,1 1 1 0 0,0-1-1 0 0,-1 1 0 0 0,-7 0 1 0 0,5 2 68 0 0,0 0 0 0 0,-1 0-1 0 0,1 1 1 0 0,0 0 0 0 0,-8 4 0 0 0,-13 6 567 0 0,19-8-474 0 0,1 0 0 0 0,0 1 0 0 0,0 0-1 0 0,0 0 1 0 0,1 1 0 0 0,0 0 0 0 0,0 0 0 0 0,1 1 0 0 0,0 0 0 0 0,1 1 0 0 0,-10 15-1 0 0,11-15-87 0 0,0 1-1 0 0,1 0 0 0 0,0 0 0 0 0,0 1 0 0 0,1-1 0 0 0,1 1 1 0 0,0-1-1 0 0,0 1 0 0 0,1 0 0 0 0,1 18 0 0 0,0-24-117 0 0,0 1 1 0 0,0 0-1 0 0,1-1 0 0 0,0 1 0 0 0,0-1 0 0 0,1 1 0 0 0,0-1 0 0 0,0 1 0 0 0,0-1 0 0 0,0 0 0 0 0,1 0 0 0 0,0 0 1 0 0,0 0-1 0 0,0-1 0 0 0,1 1 0 0 0,-1-1 0 0 0,1 0 0 0 0,0 0 0 0 0,0 0 0 0 0,1 0 0 0 0,7 5 0 0 0,-7-6-31 0 0,1-1-1 0 0,-1 1 0 0 0,0-1 0 0 0,1 0 0 0 0,-1 0 0 0 0,1 0 1 0 0,0-1-1 0 0,0 0 0 0 0,-1 0 0 0 0,1-1 0 0 0,0 1 0 0 0,0-1 1 0 0,0 0-1 0 0,0-1 0 0 0,6-1 0 0 0,-4 0-83 0 0,8-2 37 0 0,21-10 0 0 0,-31 11-181 0 0,0 0 0 0 0,-1 0 1 0 0,1-1-1 0 0,-1 0 0 0 0,0 1 0 0 0,9-10 0 0 0,4-6-1236 0 0,-1 2-70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14336 0 0,'0'0'661'0'0,"0"0"-17"0"0,2 0-367 0 0,7 1-14 0 0,1 1 0 0 0,-1-1 0 0 0,0 2 0 0 0,1-1 0 0 0,16 8 0 0 0,-13-5-16 0 0,-7-3-175 0 0,0 1 0 0 0,0 0-1 0 0,0 1 1 0 0,0-1-1 0 0,-1 1 1 0 0,1 0-1 0 0,-1 0 1 0 0,0 1-1 0 0,0 0 1 0 0,-1 0-1 0 0,1 0 1 0 0,-1 0-1 0 0,5 9 1 0 0,-7-10-60 0 0,1 0 0 0 0,-1 0 0 0 0,-1 0-1 0 0,1 1 1 0 0,0-1 0 0 0,-1 0 0 0 0,0 1 0 0 0,0 0 0 0 0,-1-1 0 0 0,1 1-1 0 0,-1-1 1 0 0,0 1 0 0 0,0 0 0 0 0,0-1 0 0 0,-1 1 0 0 0,0-1 0 0 0,1 1-1 0 0,-2-1 1 0 0,1 1 0 0 0,-4 7 0 0 0,-1 0 23 0 0,0 0 0 0 0,-1-1 0 0 0,-1 0 1 0 0,0 0-1 0 0,-10 11 0 0 0,14-18-39 0 0,0 0-1 0 0,1-1 1 0 0,-1 1 0 0 0,0-1 0 0 0,-1 0 0 0 0,1 0 0 0 0,0 0-1 0 0,-1 0 1 0 0,0-1 0 0 0,0 0 0 0 0,0 0 0 0 0,1 0 0 0 0,-2-1 0 0 0,1 0-1 0 0,0 0 1 0 0,-6 1 0 0 0,0-4-1396 0 0,1-5-4966 0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12440 0 0,'0'0'544'0'0,"0"0"128"0"0,0 0-544 0 0,0 0-128 0 0,0 0 0 0 0,0 0 0 0 0,-6-4 1264 0 0,6 4 223 0 0,0 0 49 0 0,0 0 0 0 0,0 0-1088 0 0,0 0-216 0 0,0 0-40 0 0,0 0-16 0 0,0 0-560 0 0,6 0-120 0 0,3-3-16 0 0,2-3-7231 0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 1376 0 0,'1'-9'2075'0'0,"-4"13"6616"0"0,-1 5-3584 0 0,-4 4-2510 0 0,1 0-2398 0 0,0 0 0 0 0,1 0 0 0 0,-6 18 0 0 0,5-7 431 0 0,5-19-539 0 0,0 0 0 0 0,0 0 1 0 0,1 0-1 0 0,0 1 0 0 0,0-1 0 0 0,0 0 1 0 0,1 1-1 0 0,0-1 0 0 0,0 0 1 0 0,0 1-1 0 0,1 5 0 0 0,0-8-70 0 0,0 0-1 0 0,-1-1 1 0 0,1 1-1 0 0,0-1 1 0 0,0 1-1 0 0,1-1 1 0 0,-1 0-1 0 0,0 1 1 0 0,1-1-1 0 0,0 0 1 0 0,-1 0-1 0 0,4 2 1 0 0,-4-2-16 0 0,1-1 0 0 0,-1 0 0 0 0,1 0 0 0 0,0 0-1 0 0,0-1 1 0 0,0 1 0 0 0,0 0 0 0 0,0-1 0 0 0,-1 1 0 0 0,1-1 0 0 0,0 1 0 0 0,0-1 0 0 0,0 0 0 0 0,0 0 0 0 0,0 0 0 0 0,0 0-1 0 0,0 0 1 0 0,3-1 0 0 0,-1 0-16 0 0,1 0 0 0 0,-1 0-1 0 0,0 0 1 0 0,0-1 0 0 0,0 0 0 0 0,0 0-1 0 0,0 0 1 0 0,0 0 0 0 0,0 0-1 0 0,-1-1 1 0 0,1 0 0 0 0,-1 1-1 0 0,1-1 1 0 0,-1-1 0 0 0,0 1-1 0 0,-1 0 1 0 0,1-1 0 0 0,0 1 0 0 0,-1-1-1 0 0,3-5 1 0 0,-4 5-46 0 0,1 1 0 0 0,0 0 0 0 0,0 0 0 0 0,0-1 0 0 0,0 1 0 0 0,5-4 0 0 0,-5 5 37 0 0,2-4-24 0 0,-3 4-52 0 0,-1 2-2 0 0,-3 13 8 0 0,2-8 105 0 0,1 0-1 0 0,1-1 1 0 0,-1 1-1 0 0,1-1 1 0 0,-1 1-1 0 0,1-1 1 0 0,0 1-1 0 0,1-1 1 0 0,-1 0-1 0 0,1 1 1 0 0,0-1-1 0 0,0 0 1 0 0,0 0-1 0 0,1 0 1 0 0,0-1-1 0 0,5 8 1 0 0,-6-9-6 0 0,0 0 1 0 0,0 0 0 0 0,0 1-1 0 0,0-1 1 0 0,1-1-1 0 0,-1 1 1 0 0,0 0 0 0 0,1-1-1 0 0,0 1 1 0 0,-1-1 0 0 0,1 0-1 0 0,0 1 1 0 0,-1-1 0 0 0,1-1-1 0 0,0 1 1 0 0,0 0 0 0 0,0-1-1 0 0,0 1 1 0 0,0-1 0 0 0,0 0-1 0 0,0 0 1 0 0,0 0-1 0 0,0-1 1 0 0,0 1 0 0 0,0-1-1 0 0,5-1 1 0 0,4-3 4 0 0,0-1-1 0 0,0 0 1 0 0,13-9-1 0 0,-23 14-8 0 0,1-1-1 0 0,-1 0 0 0 0,1 1 0 0 0,-1-1 0 0 0,0-1 0 0 0,0 1 0 0 0,0 0 0 0 0,0 0 0 0 0,0-1 0 0 0,0 1 0 0 0,-1-1 0 0 0,1 1 0 0 0,-1-1 1 0 0,0 0-1 0 0,0 0 0 0 0,0 0 0 0 0,0 0 0 0 0,0 1 0 0 0,0-7 0 0 0,-10-27 49 0 0,9 34-53 0 0,0 0-1 0 0,-1 0 1 0 0,1 0 0 0 0,0 1-1 0 0,-1-1 1 0 0,0 0-1 0 0,1 0 1 0 0,-1 1-1 0 0,0-1 1 0 0,-1-2-1 0 0,1 2 10 0 0,0 0-1 0 0,0 1 0 0 0,0-1 0 0 0,0 0 0 0 0,0 0 0 0 0,1 1 0 0 0,-1-1 0 0 0,1 0 0 0 0,0 0 0 0 0,-1-4 0 0 0,2 2 29 0 0,-1 3-35 0 0,0-1 1 0 0,0 1-1 0 0,0 0 0 0 0,0 0 1 0 0,0 0-1 0 0,0 0 0 0 0,0 0 1 0 0,0 0-1 0 0,0 0 0 0 0,0 0 1 0 0,-1-1-1 0 0,1 1 0 0 0,0 0 1 0 0,-1 0-1 0 0,1 0 0 0 0,-1 0 1 0 0,0-1-1 0 0,0 1-137 0 0,1 1 3 0 0,0 0 4 0 0,0 0-180 0 0,0 0-754 0 0,0 0-328 0 0,0 0-66 0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14944 0 0,'0'0'340'0'0,"0"0"50"0"0,0 0 24 0 0,0 0-54 0 0,0 0-121 0 0,0 0 383 0 0,0 0 194 0 0,0 0 42 0 0,1-2-100 0 0,2 1-702 0 0,0 0 0 0 0,1-1 1 0 0,-1 1-1 0 0,0 0 0 0 0,0 1 0 0 0,0-1 1 0 0,1 0-1 0 0,5 1 0 0 0,10-3 12 0 0,-10 0-51 0 0,1 1 0 0 0,-1 0 0 0 0,0 1 0 0 0,16-1-1 0 0,-16 1-18 0 0,0 0 0 0 0,1 0 0 0 0,15-5 0 0 0,7-1-728 0 0,-20 3 837 0 0,-6 2-1990 0 0,-2 1-4430 0 0,-4 1 1309 0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14600 0 0,'0'0'330'0'0,"0"0"45"0"0,0 0 20 0 0,0 0-38 0 0,0 1-229 0 0,-2 28 640 0 0,-1-1 1 0 0,-9 36-1 0 0,-6 71 1689 0 0,16-125-2316 0 0,2 0 0 0 0,-1 0 0 0 0,1 0-1 0 0,0 0 1 0 0,1 0 0 0 0,1 0 0 0 0,-1 0-1 0 0,7 18 1 0 0,-7-25-133 0 0,0-1 1 0 0,0 0-1 0 0,1 1 0 0 0,-1-1 0 0 0,1 0 1 0 0,-1 0-1 0 0,1 0 0 0 0,0 0 0 0 0,0-1 1 0 0,0 1-1 0 0,0 0 0 0 0,0-1 1 0 0,0 1-1 0 0,1-1 0 0 0,-1 0 0 0 0,0 0 1 0 0,1 0-1 0 0,-1 0 0 0 0,1 0 0 0 0,3 1 1 0 0,-1-1-152 0 0,0-1 1 0 0,0 1-1 0 0,-1-1 1 0 0,1 0 0 0 0,0 0-1 0 0,0 0 1 0 0,0-1-1 0 0,0 1 1 0 0,8-3-1 0 0,2-3-637 0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7832 0 0,'22'-7'602'0'0,"-18"5"-140"0"0,-4 2 879 0 0,0 0 423 0 0,0 0 85 0 0,0 0-159 0 0,9 22 384 0 0,-8-13-1837 0 0,0 0 1 0 0,0 0-1 0 0,-1 0 0 0 0,0 0 1 0 0,0 0-1 0 0,-1 0 0 0 0,0-1 1 0 0,-1 1-1 0 0,0 0 0 0 0,-3 9 1 0 0,1-4-36 0 0,1-1 1 0 0,-1 19-1 0 0,-1 3 173 0 0,0-8 69 0 0,-1 46-1 0 0,6-19-3199 0 0,0-54 1225 0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7 128 9672 0 0,'0'0'748'0'0,"-1"0"-492"0"0,-3 0 68 0 0,3 0 1209 0 0,1 0 520 0 0,0 0 99 0 0,0 0-212 0 0,25-6 19 0 0,-5 3-1482 0 0,34-11 1 0 0,6-1-127 0 0,30-1-222 0 0,124-39 0 0 0,-164 41-1889 0 0,-34 9 686 0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2304 0 0,'0'0'551'0'0,"0"0"1471"0"0,-2 0 1551 0 0,-2-1-3745 0 0,2 2 1968 0 0,3 0 8559 0 0,12 1-10270 0 0,-1 0 0 0 0,0-1 0 0 0,1 0 1 0 0,-1-1-1 0 0,1-1 0 0 0,17-2 0 0 0,24 0 23 0 0,-35 2 2 0 0,30-6 0 0 0,-4 1-80 0 0,-28 3-44 0 0,5-4-324 0 0,-17 5 201 0 0,-4 1-123 0 0,-1 1-48 0 0,0 0-11 0 0,0 0-122 0 0,0 0-510 0 0,-6-4-2339 0 0,-3-1-2427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72 5528 0 0,'0'0'422'0'0,"0"0"-68"0"0,0 0 739 0 0,-12-4 3267 0 0,11 4-4309 0 0,1-1 1 0 0,0 1-1 0 0,0 0 1 0 0,-1 0-1 0 0,1 0 1 0 0,0 0-1 0 0,0 0 1 0 0,0 0-1 0 0,-1-1 0 0 0,1 1 1 0 0,0 0-1 0 0,0 0 1 0 0,0 0-1 0 0,-1-1 1 0 0,1 1-1 0 0,0 0 1 0 0,0 0-1 0 0,0-1 0 0 0,0 1 1 0 0,0 0-1 0 0,0 0 1 0 0,0-1-1 0 0,-1 1 1 0 0,1 0-1 0 0,0 0 1 0 0,0-1-1 0 0,0 1 1 0 0,0 0-1 0 0,0 0 0 0 0,0-1 1 0 0,0 1-1 0 0,0 0 1 0 0,0-1-1 0 0,1 1 1 0 0,-1 0-1 0 0,0 0 1 0 0,0-1-1 0 0,0 1 0 0 0,0 0 1 0 0,12-9 1230 0 0,20-4-371 0 0,-30 13-903 0 0,18-6 164 0 0,1 2 0 0 0,-1 0-1 0 0,1 1 1 0 0,0 1 0 0 0,23 1 0 0 0,23-2-143 0 0,-38 1 22 0 0,42 3 0 0 0,-60-2-36 0 0,-9 1-9 0 0,1-1 0 0 0,0 1 1 0 0,-1 0-1 0 0,1 0 0 0 0,0 0 0 0 0,-1 1 1 0 0,1-1-1 0 0,0 0 0 0 0,2 2 0 0 0,1-1-82 0 0,-3 0-60 0 0,0 0 1 0 0,0-1-1 0 0,0 1 1 0 0,1-1-1 0 0,-1 0 0 0 0,0 0 1 0 0,6-1-1 0 0,-15-7-4584 0 0,-3-1-174 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2760 0 0,'0'0'125'0'0,"0"0"371"0"0,0 0 1474 0 0,0 0 644 0 0,0 0 129 0 0,0 0-239 0 0,0 0-1122 0 0,0 0-491 0 0,1 2-99 0 0,7 16 239 0 0,-7-15-897 0 0,1 0 0 0 0,-1 1 0 0 0,0-1 0 0 0,1 0 0 0 0,-1 1 0 0 0,-1-1 0 0 0,1 0 0 0 0,0 1-1 0 0,-1 6 1 0 0,-1 19 303 0 0,-2-1-1 0 0,-2 1 1 0 0,0 0 0 0 0,-12 33-1 0 0,11-33-270 0 0,-4 35 0 0 0,2-8 15 0 0,7-47-113 0 0,0 0-1 0 0,0 0 0 0 0,1 0 0 0 0,0 0 0 0 0,3 14 1 0 0,-3-20-56 0 0,0 0 1 0 0,1-1 0 0 0,-1 1-1 0 0,1 0 1 0 0,0-1 0 0 0,0 1 0 0 0,0 0-1 0 0,0-1 1 0 0,1 1 0 0 0,-1-1 0 0 0,1 1-1 0 0,-1-1 1 0 0,1 0 0 0 0,0 0-1 0 0,0 0 1 0 0,0 0 0 0 0,0 0 0 0 0,0 0-1 0 0,0 0 1 0 0,0-1 0 0 0,1 1 0 0 0,3 1-1 0 0,-1-2 17 0 0,-1 1 0 0 0,1-1 0 0 0,0 0 0 0 0,0-1 0 0 0,0 1 0 0 0,0-1-1 0 0,0 0 1 0 0,0 0 0 0 0,0-1 0 0 0,0 1 0 0 0,8-3 0 0 0,3-2-1 0 0,0-1-1 0 0,18-9 1 0 0,-22 9 13 0 0,-1 1 1 0 0,1 0-1 0 0,0 1 0 0 0,1 0 0 0 0,12-2 1 0 0,-20 5-42 0 0,-1 0 1 0 0,1 0-1 0 0,0 0 1 0 0,-1-1-1 0 0,1 0 1 0 0,-1 0-1 0 0,1 0 1 0 0,-1-1-1 0 0,7-4 1 0 0,-3 1-10 0 0,11-3-193 0 0,-17 8 138 0 0,-2 1-42 0 0,0 0-181 0 0,0 0-81 0 0,0 0-15 0 0,0 0-34 0 0,6-17-2580 0 0,-6 8-3516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15520 0 0,'0'0'712'0'0,"0"0"-17"0"0,0 1-449 0 0,1 1-235 0 0,0-1 0 0 0,1 0 0 0 0,-1 0 0 0 0,0 0 0 0 0,0 0 0 0 0,1 0 0 0 0,-1 0 0 0 0,0 0 0 0 0,1 0 0 0 0,-1 0 0 0 0,1-1 0 0 0,-1 1 0 0 0,1-1 0 0 0,-1 1 0 0 0,1-1 0 0 0,2 1 0 0 0,31 5 606 0 0,-9-5-270 0 0,0-2 1 0 0,0 0-1 0 0,0-1 0 0 0,-1-2 1 0 0,1-1-1 0 0,42-13 1 0 0,-45 12-119 0 0,48-7 0 0 0,-32 7-201 0 0,-32 6-1389 0 0,-14 2-1948 0 0,-3 2 2538 0 0,0 0-307 0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6448 0 0,'0'0'498'0'0,"0"0"-35"0"0,0 0 1070 0 0,0 0 503 0 0,0 0 99 0 0,0 0-152 0 0,0 0-706 0 0,0 0-313 0 0,0 0-62 0 0,0 0-76 0 0,0 0-298 0 0,0 0-131 0 0,0 0-21 0 0,1-2-44 0 0,4-7-165 0 0,-3 6-145 0 0,-1 0 1 0 0,0 1 0 0 0,1-1-1 0 0,0 0 1 0 0,0 1 0 0 0,0-1-1 0 0,0 1 1 0 0,0 0 0 0 0,1-1-1 0 0,-1 1 1 0 0,0 0 0 0 0,6-2-1 0 0,5-3-23 0 0,-4 2-2 0 0,1 0 0 0 0,-1 0 0 0 0,1 1 0 0 0,0 1 0 0 0,1-1 0 0 0,-1 2 0 0 0,0-1 0 0 0,1 2 0 0 0,-1-1 0 0 0,19 1 0 0 0,-27 1 3 0 0,0 0 0 0 0,0 0 1 0 0,0 1-1 0 0,0-1 1 0 0,0 0-1 0 0,0 1 0 0 0,0 0 1 0 0,0-1-1 0 0,0 1 1 0 0,0 0-1 0 0,-1 0 0 0 0,1 0 1 0 0,0 0-1 0 0,0 0 0 0 0,-1 1 1 0 0,1-1-1 0 0,-1 1 1 0 0,1-1-1 0 0,-1 1 0 0 0,0-1 1 0 0,1 1-1 0 0,-1 0 1 0 0,0-1-1 0 0,0 1 0 0 0,1 3 1 0 0,5 5-1 0 0,11 12-42 0 0,-13-15 128 0 0,1 0 1 0 0,11 11-1 0 0,-14-16-30 0 0,-1 0-1 0 0,1 0 1 0 0,0 0 0 0 0,0 0 0 0 0,0-1-1 0 0,0 1 1 0 0,0-1 0 0 0,0 0-1 0 0,0 0 1 0 0,0 0 0 0 0,6 0 0 0 0,-2 0-20 0 0,0 0 1 0 0,0-1 0 0 0,0 0 0 0 0,-1-1-1 0 0,1 1 1 0 0,0-1 0 0 0,0-1 0 0 0,10-2-1 0 0,-14 3-29 0 0,0 0-1 0 0,1-1 0 0 0,-1 1 1 0 0,0-1-1 0 0,0 0 0 0 0,-1 0 1 0 0,1 0-1 0 0,0 0 0 0 0,-1 0 0 0 0,1 0 1 0 0,-1-1-1 0 0,0 1 0 0 0,1-1 1 0 0,-1 0-1 0 0,-1 0 0 0 0,1 0 1 0 0,0 0-1 0 0,2-6 0 0 0,3-7-45 0 0,5-12 133 0 0,-11 27-127 0 0,-1 0 0 0 0,0 0 0 0 0,0 0 0 0 0,1 0 0 0 0,-1 0 0 0 0,0 0 0 0 0,0 0 0 0 0,0 1 0 0 0,0-1 0 0 0,0 0 0 0 0,0 0 0 0 0,0 0 0 0 0,-1 0 0 0 0,1 0 0 0 0,0 0 0 0 0,0 0 0 0 0,-1 0 0 0 0,1 0 0 0 0,0 0 0 0 0,-1 0 0 0 0,1 0 0 0 0,-2-1 0 0 0,-14-9-2959 0 0,11 5 1464 0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5064 0 0,'0'0'232'0'0,"-1"1"-14"0"0,-3 3 189 0 0,3-3 1462 0 0,1-1 626 0 0,0 0 117 0 0,0 0-249 0 0,0 0-1126 0 0,13 3 143 0 0,-9-3-1222 0 0,1 0 1 0 0,-1 0-1 0 0,0-1 1 0 0,1 0 0 0 0,6-1-1 0 0,15-3 276 0 0,86-8 470 0 0,-81 8-781 0 0,61-3 1 0 0,-78 9-114 0 0,-3 1-10 0 0,-2-1-14 0 0,-7-1-261 0 0,10-2-2365 0 0,11-3 1056 0 0,-1-1-14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3224 0 0,'0'0'457'0'0,"0"0"711"0"0,0 0 311 0 0,0 0 66 0 0,0 0-58 0 0,0 0-301 0 0,3 0-128 0 0,-1 1-664 0 0,8 2 2910 0 0,-10 16-1767 0 0,-4-3-1138 0 0,0 0 0 0 0,-1-1-1 0 0,0 0 1 0 0,-1 0 0 0 0,-1 0-1 0 0,-1-1 1 0 0,-9 15 0 0 0,-10 10 187 0 0,-37 41 1 0 0,55-70-419 0 0,1 1-1 0 0,-1-1 1 0 0,2 2-1 0 0,-1-1 1 0 0,2 1-1 0 0,-1 0 0 0 0,-5 16 1 0 0,11-23-135 0 0,-8 12 110 0 0,8-15-202 0 0,1-2-17 0 0,3-1-128 0 0,-1 0-42 0 0,0 0-1 0 0,0 1 1 0 0,1-1-1 0 0,-1 0 1 0 0,0-1-1 0 0,0 1 1 0 0,0 0-1 0 0,0-1 1 0 0,0 1-1 0 0,-1-1 1 0 0,1 0-1 0 0,0 1 1 0 0,-1-1-1 0 0,1 0 1 0 0,1-4-1 0 0,4-7-6540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5064 0 0,'0'0'389'0'0,"-6"4"1283"0"0,5-3-1832 0 0,-12 2 4062 0 0,13-3-3742 0 0,-1 0 0 0 0,1 0 0 0 0,0 0 0 0 0,0 0 0 0 0,-1 0 0 0 0,1 0 0 0 0,0 0 0 0 0,0-1 0 0 0,-1 1 0 0 0,1 0 0 0 0,0 0 0 0 0,0 0 0 0 0,-1 0 0 0 0,1 0 0 0 0,0 0 0 0 0,0-1 0 0 0,0 1 0 0 0,-1 0 0 0 0,1 0 0 0 0,0 0 0 0 0,0-1 0 0 0,0 1 0 0 0,0 0 0 0 0,0 0 0 0 0,-1 0 0 0 0,1-1 0 0 0,0 1 0 0 0,0 0 0 0 0,0 0 0 0 0,0-1 0 0 0,0 1 0 0 0,0 0 0 0 0,0 0 0 0 0,0-1 0 0 0,0 1 0 0 0,0 0 0 0 0,0 0 0 0 0,0-1 0 0 0,0 1 0 0 0,0-1 450 0 0,0 1-24 0 0,0 0-35 0 0,8 11 216 0 0,25 32 395 0 0,-11-16-740 0 0,-12-17-256 0 0,-1 1 0 0 0,11 18 0 0 0,-15-20-133 0 0,1 0 0 0 0,0-1 0 0 0,1 0 0 0 0,0-1 0 0 0,12 12 0 0 0,-18-18-32 0 0,0 0 0 0 0,0 0 0 0 0,0 0 0 0 0,0 0 0 0 0,0 0 1 0 0,0 0-1 0 0,0 1 0 0 0,0-1 0 0 0,1 2 0 0 0,0 0-1 0 0,-1 0 0 0 0,2 0 0 0 0,-1 0 0 0 0,0 0 0 0 0,1 0 0 0 0,-1-1 0 0 0,1 1 0 0 0,0-1-1 0 0,0 0 1 0 0,3 2 0 0 0,3 4-42 0 0,-8-6-184 0 0,-1-2-94 0 0,0 0-28 0 0,0 0-105 0 0,0 0-427 0 0,0 0-192 0 0,0 0-1049 0 0,0 0-4032 0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14336 0 0,'0'0'661'0'0,"0"0"-17"0"0,0 0-303 0 0,0 0 260 0 0,1-1 157 0 0,1-1-626 0 0,0 0 1 0 0,0 0 0 0 0,-1 0-1 0 0,1 1 1 0 0,1-1-1 0 0,-1 0 1 0 0,0 1 0 0 0,0 0-1 0 0,0-1 1 0 0,1 1-1 0 0,-1 0 1 0 0,0 0-1 0 0,1 1 1 0 0,2-2 0 0 0,17-7 462 0 0,0-1-204 0 0,0 1 0 0 0,0 0-1 0 0,1 2 1 0 0,28-6 0 0 0,97-7-432 0 0,-142 19-63 0 0,-1 0-1 0 0,0 0 1 0 0,0 0 0 0 0,10-5-1 0 0,-9 4 12 0 0,10-2-227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12816 0 0,'0'0'586'0'0,"0"0"-15"0"0,0 0-271 0 0,0 0 216 0 0,0 0 129 0 0,1 0 26 0 0,6 4-429 0 0,1-1 0 0 0,-1-1 0 0 0,0 0 0 0 0,1 0 0 0 0,-1 0-1 0 0,1-1 1 0 0,0 0 0 0 0,-1 0 0 0 0,1-1 0 0 0,8 0 0 0 0,55-5-142 0 0,-54 2-54 0 0,-12 2-38 0 0,0 0-1 0 0,1 0 1 0 0,-1 0 0 0 0,0-1-1 0 0,0 0 1 0 0,1 0-1 0 0,6-4 1 0 0,-8 3-4 0 0,-1 2-3 0 0,1-1-1 0 0,-1-1 1 0 0,0 1-1 0 0,0 0 1 0 0,0-1 0 0 0,0 1-1 0 0,-1-1 1 0 0,1 0-1 0 0,-1 0 1 0 0,4-6-1 0 0,0-3 0 0 0,-6 9 0 0 0,0 1 0 0 0,1-1 0 0 0,-1 1 0 0 0,0-1 0 0 0,-1 1 0 0 0,1-1 0 0 0,0 1 0 0 0,-1-1 0 0 0,1 1 0 0 0,-1-1 0 0 0,0 1 0 0 0,-1-3 0 0 0,-16-29 0 0 0,12 25 0 0 0,3 4 1 0 0,0 1 0 0 0,0-1-1 0 0,-1 1 1 0 0,1 0-1 0 0,-1 0 1 0 0,0 0 0 0 0,-1 0-1 0 0,1 1 1 0 0,0-1-1 0 0,-8-2 1 0 0,10 4 8 0 0,0 1 1 0 0,0 0-1 0 0,0 0 1 0 0,0 0-1 0 0,-1 1 1 0 0,1-1-1 0 0,-1 0 0 0 0,1 1 1 0 0,0-1-1 0 0,-1 1 1 0 0,1 0-1 0 0,-1 0 1 0 0,1 0-1 0 0,-1 0 0 0 0,1 1 1 0 0,0-1-1 0 0,-1 0 1 0 0,1 1-1 0 0,0 0 1 0 0,-1 0-1 0 0,1-1 1 0 0,0 1-1 0 0,0 1 0 0 0,-1-1 1 0 0,1 0-1 0 0,-2 2 1 0 0,-13 21 176 0 0,14-20-157 0 0,-1-1-1 0 0,1 1 1 0 0,1-1-1 0 0,-1 1 1 0 0,0 0-1 0 0,1 0 1 0 0,0 0-1 0 0,0 0 1 0 0,0 1-1 0 0,-1 4 1 0 0,3-9-29 0 0,-8 22 130 0 0,1-1 1 0 0,1 1-1 0 0,1 1 1 0 0,1-1-1 0 0,-1 29 0 0 0,4-41-67 0 0,2-1 0 0 0,-1 0-1 0 0,1 0 1 0 0,1 1-1 0 0,-1-1 1 0 0,5 11 0 0 0,-5-17-44 0 0,1 1 1 0 0,-1-1-1 0 0,1 0 0 0 0,0 0 1 0 0,0 1-1 0 0,0-2 1 0 0,1 1-1 0 0,-1 0 1 0 0,1 0-1 0 0,-1-1 1 0 0,1 1-1 0 0,0-1 1 0 0,0 0-1 0 0,0 0 1 0 0,0 0-1 0 0,0 0 0 0 0,0 0 1 0 0,6 1-1 0 0,-5-2-5 0 0,0 1-1 0 0,0-1 1 0 0,0 0-1 0 0,0-1 1 0 0,0 1-1 0 0,0-1 0 0 0,0 0 1 0 0,0 0-1 0 0,0 0 1 0 0,5-1-1 0 0,0-1 18 0 0,1 0-1 0 0,16-8 1 0 0,-14 6-15 0 0,8-3 32 0 0,28-12-177 0 0,30-23-976 0 0,-76 41 820 0 0,0-1 1 0 0,0 0-1 0 0,0 0 1 0 0,0 0 0 0 0,-1-1-1 0 0,1 1 1 0 0,-1 0-1 0 0,1-1 1 0 0,-1 1-1 0 0,0-1 1 0 0,0 1 0 0 0,0-1-1 0 0,0 1 1 0 0,0-1-1 0 0,-1 0 1 0 0,1 1-1 0 0,-1-1 1 0 0,0 0-1 0 0,0 0 1 0 0,0 1 0 0 0,0-5-1 0 0,0 6 344 0 0,0-5-1905 0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8752 0 0,'0'0'673'0'0,"0"0"-158"0"0,0 0 957 0 0,0 0 469 0 0,0 0 91 0 0,0 0-154 0 0,0 0-704 0 0,0 0-313 0 0,0 0-58 0 0,0 0-82 0 0,1-1-276 0 0,11-4-124 0 0,19-8-160 0 0,-1 2-1 0 0,2 1 1 0 0,58-12 0 0 0,-63 20-1692 0 0,-17 4-4724 0 0,-10-2 18 0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11600 0 0,'0'0'530'0'0,"0"0"-7"0"0,0 0-212 0 0,2 2 337 0 0,7 7 454 0 0,1 1 0 0 0,-1 0 0 0 0,8 13 0 0 0,-3-5-485 0 0,-10-13-578 0 0,0 1 0 0 0,0 0 1 0 0,0-1-1 0 0,-1 1 0 0 0,1 1 0 0 0,-1-1 1 0 0,-1 0-1 0 0,1 1 0 0 0,-1-1 0 0 0,-1 1 1 0 0,1 0-1 0 0,-1 0 0 0 0,0 0 0 0 0,-1 0 1 0 0,1 0-1 0 0,-1-1 0 0 0,-1 1 0 0 0,1 0 1 0 0,-1 0-1 0 0,0 0 0 0 0,-1 0 1 0 0,0-1-1 0 0,0 1 0 0 0,0 0 0 0 0,-1-1 1 0 0,0 0-1 0 0,0 0 0 0 0,-5 6 0 0 0,6-9-11 0 0,0 0 1 0 0,-1 0-1 0 0,0-1 0 0 0,1 1 0 0 0,-1-1 0 0 0,0 0 0 0 0,0 0 0 0 0,0 0 0 0 0,-1 0 0 0 0,1-1 0 0 0,0 1 0 0 0,-1-1 1 0 0,-6 2-1 0 0,-10 4 36 0 0,20-6-128 0 0,-1-1 1 0 0,0 0-1 0 0,0 0 1 0 0,1 1 0 0 0,-1-1-1 0 0,0 0 1 0 0,0 0-1 0 0,0 0 1 0 0,1 0-1 0 0,-1 0 1 0 0,0 0 0 0 0,0 0-1 0 0,0 0 1 0 0,1 0-1 0 0,-1-1 1 0 0,0 1-1 0 0,0 0 1 0 0,1 0 0 0 0,-1-1-1 0 0,0 1 1 0 0,0-1-1 0 0,1 1 1 0 0,-1 0 0 0 0,0-1-1 0 0,1 1 1 0 0,-1-1-1 0 0,1 1 1 0 0,-1-1-1 0 0,1 0 1 0 0,-1 1 0 0 0,1-1-1 0 0,-1 0 1 0 0,1 1-1 0 0,-1-2 1 0 0,-5-7-6454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2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8176 0 0,'-6'1'741'0'0,"0"-1"-631"0"0,5 0-100 0 0,-1 0 1 0 0,1 0-1 0 0,-1 0 1 0 0,1 1-1 0 0,-1-1 1 0 0,1 0 0 0 0,-1 1-1 0 0,1-1 1 0 0,-1 1-1 0 0,1-1 1 0 0,0 1-1 0 0,-1 0 1 0 0,-1 1-1 0 0,1-1 562 0 0,2-1-416 0 0,-1 1 0 0 0,1-1 1 0 0,0 0-1 0 0,-1 0 0 0 0,1 0 0 0 0,0 1 0 0 0,-1-1 0 0 0,1 0 0 0 0,0 0 0 0 0,-1 1 0 0 0,1-1 0 0 0,0 0 0 0 0,0 0 0 0 0,-1 1 0 0 0,1-1 0 0 0,0 0 0 0 0,0 1 1 0 0,-1 0-1 0 0,1 2 53 0 0,0 0 1 0 0,-1 0-1 0 0,0 0 1 0 0,1 0-1 0 0,-1 0 1 0 0,-3 5-1 0 0,3-5-106 0 0,0 0-1 0 0,-1 1 0 0 0,1-1 1 0 0,0 1-1 0 0,1-1 0 0 0,-1 1 1 0 0,0 3-1 0 0,1 2 27 0 0,0-3-47 0 0,0 0 0 0 0,0 0-1 0 0,1 0 1 0 0,-1 0 0 0 0,1-1-1 0 0,4 11 1 0 0,-1 0 43 0 0,0 0 0 0 0,3 26 0 0 0,-3-13-40 0 0,-2-12-25 0 0,-1 1-1 0 0,-1 0 1 0 0,-1-1 0 0 0,-5 30-1 0 0,4-29 28 0 0,-13 55 433 0 0,4-33 128 0 0,10-37-610 0 0,1-1 0 0 0,-1 0 0 0 0,0 0 0 0 0,0 1 0 0 0,0-1 0 0 0,0 0 0 0 0,-1 0 0 0 0,1 0 0 0 0,0 0 0 0 0,-1-1 0 0 0,-2 4 0 0 0,-3 3 82 0 0,6-7-16 0 0,1-1-5 0 0,0 0-23 0 0,0 0-11 0 0,0 0-1 0 0,0 0 22 0 0,0 0 87 0 0,0 0 34 0 0,0 0 7 0 0,0 0-3 0 0,0 0-23 0 0,0 0-11 0 0,0 0-1 0 0,0 0-8 0 0,0 0-32 0 0,0 0-9 0 0,1-1-110 0 0,0 1-1 0 0,0 0 0 0 0,0-1 1 0 0,0 1-1 0 0,0-1 1 0 0,0 1-1 0 0,-1-1 1 0 0,1 1-1 0 0,0-1 1 0 0,0 0-1 0 0,-1 1 1 0 0,1-1-1 0 0,1-1 0 0 0,7-7 82 0 0,-8 8-94 0 0,0 1 0 0 0,0-1-1 0 0,-1 1 1 0 0,1-1 0 0 0,0 1-1 0 0,0-1 1 0 0,0 1 0 0 0,-1-1 0 0 0,1 1-1 0 0,0 0 1 0 0,0-1 0 0 0,0 1 0 0 0,0 0-1 0 0,0 0 1 0 0,0 0 0 0 0,0 0 0 0 0,-1 0-1 0 0,1 0 1 0 0,0 0 0 0 0,1 0-1 0 0,2 1 0 0 0,105-8-3 0 0,-90 6 0 0 0,26-3 0 0 0,-43 4 0 0 0,0 0 0 0 0,0-1 0 0 0,0 1 0 0 0,0 1 0 0 0,0-1 0 0 0,0 0 0 0 0,0 0 0 0 0,0 1 0 0 0,0-1 0 0 0,-1 1 0 0 0,4 1 0 0 0,-3-2 0 0 0,11 3 0 0 0,-3-3 0 0 0,4 1 16 0 0,-12-1 64 0 0,-2 0 12 0 0,0 0-16 0 0,0 0-4 0 0,0 0 0 0 0,0 0-160 0 0,0 0-672 0 0,0 0-288 0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15056 0 0,'0'0'693'0'0,"-1"-2"-21"0"0,-3-4-303 0 0,3 4 324 0 0,1 2 189 0 0,0 0 40 0 0,0 0-63 0 0,0 0-290 0 0,0 0-121 0 0,0 0-28 0 0,0 0-93 0 0,0 0-375 0 0,0 0-164 0 0,0 0-952 0 0,3 0-3842 0 0,9 0-1650 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3224 0 0,'0'0'531'0'0,"0"0"1019"0"0,0 0 450 0 0,0 0 89 0 0,0 0-123 0 0,0 0-601 0 0,0 0-257 0 0,-2 2-55 0 0,-5 5-586 0 0,1 0 0 0 0,-1 0 0 0 0,1 1 0 0 0,1-1 0 0 0,-1 1 1 0 0,2 1-1 0 0,-1-1 0 0 0,1 1 0 0 0,-6 15 0 0 0,-2 15 311 0 0,7-27-581 0 0,1 1 0 0 0,-3 14-1 0 0,6-23-168 0 0,1 1-1 0 0,-1-1 0 0 0,1 0 1 0 0,0 1-1 0 0,0-1 0 0 0,1 0 1 0 0,-1 0-1 0 0,1 1 0 0 0,0-1 1 0 0,2 6-1 0 0,0-3 3 0 0,0 0 1 0 0,0 0-1 0 0,7 12 0 0 0,-9-19-27 0 0,0 1 1 0 0,0 0-1 0 0,-1 0 0 0 0,1-1 0 0 0,0 1 0 0 0,0-1 0 0 0,0 1 0 0 0,0-1 1 0 0,0 1-1 0 0,0-1 0 0 0,0 0 0 0 0,0 1 0 0 0,0-1 0 0 0,0 0 0 0 0,0 0 1 0 0,0 0-1 0 0,0 0 0 0 0,0 0 0 0 0,0 0 0 0 0,1 0 0 0 0,0 0 0 0 0,22-6 48 0 0,-18 4-62 0 0,0 0 0 0 0,-1 0 0 0 0,0-1 0 0 0,1 0 0 0 0,-1 0 1 0 0,0 0-1 0 0,-1 0 0 0 0,1-1 0 0 0,0 0 0 0 0,-1 0 0 0 0,0 0 0 0 0,7-9 0 0 0,4-12-249 0 0,-3 7-89 0 0,11-26 0 0 0,-22 42 216 0 0,-1 2 45 0 0,0 0 43 0 0,0 0 93 0 0,0 0 45 0 0,-5 13 128 0 0,5-10-190 0 0,-1 0-1 0 0,1 0 1 0 0,0 0-1 0 0,0 1 1 0 0,0-1-1 0 0,1 0 0 0 0,-1 0 1 0 0,1 0-1 0 0,-1 0 1 0 0,1 1-1 0 0,0-1 1 0 0,0 0-1 0 0,1-1 1 0 0,-1 1-1 0 0,2 3 0 0 0,1 1-7 0 0,1-1 0 0 0,0 0 0 0 0,-1 0 0 0 0,2-1 0 0 0,7 8-1 0 0,-12-12-18 0 0,1 0 0 0 0,-1-1 0 0 0,1 1 0 0 0,0 0-1 0 0,-1-1 1 0 0,1 1 0 0 0,-1-1 0 0 0,1 0 0 0 0,0 1 0 0 0,-1-1-1 0 0,1 0 1 0 0,0 0 0 0 0,-1 0 0 0 0,1 0 0 0 0,0-1-1 0 0,0 1 1 0 0,-1 0 0 0 0,1-1 0 0 0,-1 1 0 0 0,4-2-1 0 0,29-13 212 0 0,-32 14-206 0 0,12-7 140 0 0,0-1 0 0 0,-1 0-1 0 0,18-17 1 0 0,-30 26-149 0 0,9-11 43 0 0,-9 9-43 0 0,0 0 1 0 0,-1 0-1 0 0,1 0 0 0 0,-1 0 1 0 0,1 0-1 0 0,-1 0 1 0 0,0 0-1 0 0,0 0 1 0 0,0 0-1 0 0,0 0 0 0 0,0 0 1 0 0,0 0-1 0 0,0 0 1 0 0,-1 0-1 0 0,1 0 1 0 0,-1 0-1 0 0,1 1 0 0 0,-1-1 1 0 0,0 0-1 0 0,0 0 1 0 0,0 0-1 0 0,-1-1 1 0 0,-4-10-1 0 0,5 8-2 0 0,-4-5 7 0 0,-12-5-37 0 0,16 14-125 0 0,-8-3-201 0 0,7 3-2323 0 0,2 1-4109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14312 0 0,'0'0'322'0'0,"0"0"45"0"0,0 0 21 0 0,0 0-33 0 0,0 0-151 0 0,2 0 230 0 0,10 1 39 0 0,0-2 1 0 0,1 1-1 0 0,-1-1 0 0 0,0-1 1 0 0,0 0-1 0 0,21-8 0 0 0,2 0-170 0 0,-26 8-309 0 0,0 0 0 0 0,-1 0 0 0 0,0-1-1 0 0,10-5 1 0 0,30-13-2710 0 0,-46 20 1113 0 0,-2 1-71 0 0,0 0-12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12696 0 0,'0'0'289'0'0,"0"0"40"0"0,0 0 21 0 0,0 0-45 0 0,0 0-65 0 0,0 0 461 0 0,0 2 218 0 0,-1 18 663 0 0,-6 33 0 0 0,-1-6-696 0 0,6-23-761 0 0,-2 9 365 0 0,1 35 1 0 0,3-58-355 0 0,1 0 1 0 0,0 0-1 0 0,0 0 1 0 0,1 0 0 0 0,0-1-1 0 0,1 1 1 0 0,0-1-1 0 0,5 11 1 0 0,-7-19-132 0 0,0 0 0 0 0,0 0 0 0 0,0 1 1 0 0,0-1-1 0 0,1 0 0 0 0,-1 0 0 0 0,0 0 0 0 0,0-1 0 0 0,1 1 0 0 0,-1 0 0 0 0,0 0 0 0 0,1-1 1 0 0,-1 1-1 0 0,1-1 0 0 0,-1 1 0 0 0,1-1 0 0 0,-1 0 0 0 0,1 1 0 0 0,-1-1 0 0 0,1 0 1 0 0,-1 0-1 0 0,1 0 0 0 0,-1 0 0 0 0,1 0 0 0 0,2-1 0 0 0,1 0-1 0 0,0 0-1 0 0,-1 0 1 0 0,1 0-1 0 0,0 0 1 0 0,-1-1-1 0 0,1 0 1 0 0,6-3-1 0 0,5-4-103 0 0,-13 8 59 0 0,1-1-1 0 0,-1 0 1 0 0,0 0-1 0 0,0 0 1 0 0,0 0-1 0 0,0 0 1 0 0,4-5-1 0 0,-5 5-133 0 0,-1 0 0 0 0,1 0-1 0 0,0 0 1 0 0,0 1 0 0 0,0-1-1 0 0,0 0 1 0 0,4-1 0 0 0,-5 3-1191 0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5984 0 0,'0'0'273'0'0,"0"0"-5"0"0,0 0 81 0 0,2 1 977 0 0,5 1-682 0 0,-1 0 0 0 0,1 1 0 0 0,-1 0 1 0 0,0 0-1 0 0,0 0 0 0 0,0 1 0 0 0,-1 0 1 0 0,1 0-1 0 0,-1 1 0 0 0,0 0 0 0 0,7 7 1 0 0,5 9-22 0 0,24 38 0 0 0,-29-41-58 0 0,50 70 578 0 0,42 69 173 0 0,-56-61-886 0 0,-42-81-349 0 0,-1 0 0 0 0,0 0 0 0 0,-1 1 1 0 0,3 26-1 0 0,6 219 833 0 0,-14-231-857 0 0,-1-1-1 0 0,-2 0 1 0 0,-1 0-1 0 0,-1-1 0 0 0,-1 1 1 0 0,-1-1-1 0 0,-2-1 1 0 0,-1 0-1 0 0,-1 0 0 0 0,-1-1 1 0 0,-1-1-1 0 0,-30 40 1 0 0,26-39 1 0 0,-2-1 0 0 0,0-2 1 0 0,-25 23-1 0 0,27-30-17 0 0,8-5-60 0 0,-1-1 0 0 0,0-1 0 0 0,-1 0 1 0 0,0-1-1 0 0,-25 13 0 0 0,2-6-1674 0 0,33-14 154 0 0,2-1-77 0 0,0 0-15 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11720 0 0,'5'0'239'0'0,"0"0"0"0"0,0 0 0 0 0,0 0 0 0 0,0 1 0 0 0,0 0 0 0 0,0 0 0 0 0,0 0 0 0 0,0 0 0 0 0,0 1 0 0 0,-1 0 0 0 0,1 0 0 0 0,6 4 1 0 0,-11-5-178 0 0,1-1 0 0 0,-1 0 0 0 0,0 0 1 0 0,0 1-1 0 0,1-1 0 0 0,-1 0 0 0 0,0 1 1 0 0,0-1-1 0 0,0 0 0 0 0,1 1 0 0 0,-1-1 1 0 0,0 0-1 0 0,0 1 0 0 0,0-1 0 0 0,0 1 1 0 0,0-1-1 0 0,0 0 0 0 0,0 1 0 0 0,0-1 1 0 0,0 1-1 0 0,0-1 0 0 0,0 0 0 0 0,0 1 1 0 0,0-1-1 0 0,0 0 0 0 0,0 1 0 0 0,0-1 1 0 0,-1 1-1 0 0,1-1 0 0 0,0 0 1 0 0,0 1-1 0 0,-9 10 460 0 0,7-8-217 0 0,0-1-124 0 0,1 1 1 0 0,-1 0-1 0 0,1 0 0 0 0,-1 0 0 0 0,1 0 0 0 0,-1 6 0 0 0,-6 13 747 0 0,4-15-693 0 0,0 1 0 0 0,1-1 0 0 0,0 1 0 0 0,1-1 0 0 0,0 1-1 0 0,-2 10 1 0 0,2-6-25 0 0,0-1 0 0 0,-1 0 0 0 0,0 0 0 0 0,-1-1 0 0 0,0 1 0 0 0,-1-1-1 0 0,0 0 1 0 0,-1 0 0 0 0,-9 13 0 0 0,6-9-94 0 0,6-10-69 0 0,1 0 0 0 0,-1 0 0 0 0,0 0-1 0 0,0-1 1 0 0,0 1 0 0 0,-8 5 0 0 0,8-7-57 0 0,0 1 0 0 0,0-1 0 0 0,0 0 0 0 0,-1 0 0 0 0,1 0 1 0 0,-5 1-1 0 0,8-3-3 0 0,0 1 1 0 0,1 0 0 0 0,-1-1 0 0 0,0 1 0 0 0,1 0 0 0 0,-1-1-1 0 0,1 1 1 0 0,-1 0 0 0 0,0-1 0 0 0,1 1 0 0 0,0-1 0 0 0,-1 1-1 0 0,1-1 1 0 0,-1 1 0 0 0,2 0 0 0 0,9 7-200 0 0,-8-7-48 0 0,-3-1-11 0 0,0 0-157 0 0,0 0-654 0 0,0 0-286 0 0,0 0-58 0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17423 0 0,'0'0'396'0'0,"0"0"52"0"0,0 0 30 0 0,0 0-57 0 0,2 1-276 0 0,24 15 582 0 0,-19-11-222 0 0,-4 5 199 0 0,-3-5-561 0 0,2-1-31 0 0,0 0 0 0 0,1-1 0 0 0,-1 1 0 0 0,1 0 0 0 0,0-1 0 0 0,0 1 0 0 0,0-1 1 0 0,1 0-1 0 0,4 4 0 0 0,37 24 563 0 0,-34-25-534 0 0,16 11 266 0 0,-12-9-380 0 0,-1 1 0 0 0,0 0 1 0 0,-1 2-1 0 0,0-1 0 0 0,16 17 0 0 0,-28-25-181 0 0,1 0 0 0 0,-1-1 0 0 0,1 1 0 0 0,-1-1 0 0 0,1 1 0 0 0,0-1 1 0 0,0 0-1 0 0,0 0 0 0 0,4 2 0 0 0,12 0-5254 0 0,2-3-1878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1:5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93 158 9672 0 0,'-27'-9'171'0'0,"13"4"64"0"0,-1 1-1 0 0,-18-3 0 0 0,29 5-78 0 0,4 1 415 0 0,0-1-1 0 0,0 1 1 0 0,1 0 0 0 0,-1 0-1 0 0,0 0 1 0 0,0-1-1 0 0,1 1 1 0 0,-1 0 0 0 0,1 0-1 0 0,-1 0 1 0 0,1 0-1 0 0,0-2 1 0 0,0 2-357 0 0,0 0 1 0 0,0 0 0 0 0,1 0-1 0 0,-1 0 1 0 0,0 0-1 0 0,0 0 1 0 0,0 0-1 0 0,1 0 1 0 0,0 0 0 0 0,3-1-392 0 0,0 0 1 0 0,0 1-1 0 0,0-1 1 0 0,8 0-1 0 0,-5 1 896 0 0,254-44 1098 0 0,-138 21-1319 0 0,-81 13-477 0 0,-33 8-49 0 0,0 0 0 0 0,-1 0 0 0 0,1 1 0 0 0,0 1 0 0 0,14-1 0 0 0,-23 2-803 0 0,-1 0-261 0 0,0 0-730 0 0,0 0-2905 0 0,0 0-1239 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12 134 10768 0 0,'0'0'496'0'0,"3"1"-14"0"0,10 4-11 0 0,-11-1-128 0 0,-10-1 442 0 0,7-3-317 0 0,0 0-349 0 0,0 0 0 0 0,0 0 0 0 0,0 0 0 0 0,0 0 0 0 0,0 0 1 0 0,0 0-1 0 0,0-1 0 0 0,1 1 0 0 0,-1 0 0 0 0,0-1 0 0 0,0 1 0 0 0,0-1 0 0 0,0 1 0 0 0,1-1 1 0 0,-1 1-1 0 0,0-1 0 0 0,0 1 0 0 0,1-1 0 0 0,-1 0 0 0 0,1 0 0 0 0,-1 1 0 0 0,0-1 0 0 0,0-1 0 0 0,1 2-106 0 0,0 0 0 0 0,0 0-1 0 0,0 0 1 0 0,0-1-1 0 0,0 1 1 0 0,0 0-1 0 0,0 0 1 0 0,0 0 0 0 0,0 0-1 0 0,0 0 1 0 0,0 0-1 0 0,0 0 1 0 0,0 0-1 0 0,0 0 1 0 0,0 0 0 0 0,0-1-1 0 0,0 1 1 0 0,0 0-1 0 0,0 0 1 0 0,0 0-1 0 0,0 0 1 0 0,0 0-1 0 0,0 0 1 0 0,0 0 0 0 0,0 0-1 0 0,0 0 1 0 0,0-1-1 0 0,0 1 1 0 0,0 0-1 0 0,0 0 1 0 0,0 0 0 0 0,0 0-1 0 0,0 0 1 0 0,0 0-1 0 0,1 0 1 0 0,-1 0-1 0 0,0 0 1 0 0,0 0-1 0 0,0 0 1 0 0,0 0 0 0 0,0 0-1 0 0,0 0 1 0 0,0 0-1 0 0,0 0 1 0 0,0 0-1 0 0,0 0 1 0 0,1 0 0 0 0,-1 0-1 0 0,0 0 1 0 0,0 0-1 0 0,0 0 1 0 0,0 0-1 0 0,0 0 1 0 0,0 0 0 0 0,0 0-1 0 0,0 0 1 0 0,0 0-1 0 0,1 0 1 0 0,20-9 961 0 0,30-6 1 0 0,-42 12-737 0 0,0-1 0 0 0,0 0 0 0 0,0 0 0 0 0,0 0 0 0 0,14-11 0 0 0,-12 8-141 0 0,23-12-1 0 0,-12 10 4 0 0,-10 3 61 0 0,0 0-1 0 0,0 2 1 0 0,1-1 0 0 0,-1 2 0 0 0,23-4-1 0 0,10-1-160 0 0,-36 12 0 0 0,-8-3 0 0 0,0 0 0 0 0,0 0 0 0 0,0 0 0 0 0,0 0 0 0 0,-1 0 0 0 0,1 0 0 0 0,0 0 0 0 0,-1 1 0 0 0,1-1 0 0 0,-1 0 0 0 0,1 0 0 0 0,-1 1 0 0 0,0-1 0 0 0,1 0 0 0 0,-1 1 0 0 0,0 1 0 0 0,0 1 0 0 0,0 0 0 0 0,0-1 0 0 0,-1 1 0 0 0,1 0 0 0 0,-3 6 0 0 0,1-2 0 0 0,-1 0 0 0 0,0-1 0 0 0,-1 1 0 0 0,0-1 0 0 0,-4 7 0 0 0,-1-2 0 0 0,-1 0 0 0 0,0 0 0 0 0,0-1 0 0 0,-1 0 0 0 0,-1-1 0 0 0,0 0 0 0 0,0-1 0 0 0,-22 12 0 0 0,10-8 0 0 0,-32 20 0 0 0,50-29 0 0 0,0 0 0 0 0,0 1 0 0 0,1 0 0 0 0,-1 0 0 0 0,1 0 0 0 0,-7 11 0 0 0,8-13 0 0 0,4-2 0 0 0,-1 0 0 0 0,0-1 0 0 0,0 1 0 0 0,0 0 0 0 0,1-1 0 0 0,-1 1 0 0 0,0 0 0 0 0,1 0 0 0 0,-1 0 0 0 0,1 0 0 0 0,-1-1 0 0 0,1 1 0 0 0,-1 0 0 0 0,1 0 0 0 0,-1 0 0 0 0,1 2 0 0 0,-1-2 1 0 0,0 1-1 0 0,0-1 1 0 0,-1 0 0 0 0,1 1-1 0 0,0-1 1 0 0,0 0-1 0 0,-1 0 1 0 0,1 0-1 0 0,-1 1 1 0 0,1-2-1 0 0,-1 1 1 0 0,1 0-1 0 0,-1 0 1 0 0,0 0 0 0 0,1-1-1 0 0,-1 1 1 0 0,-2 0-1 0 0,2-1 29 0 0,-1 1 0 0 0,0-1 0 0 0,1 1-1 0 0,-1-1 1 0 0,0 0 0 0 0,1 0 0 0 0,-1 0 0 0 0,0 0-1 0 0,1-1 1 0 0,-4 0 0 0 0,4 0 124 0 0,5 0 26 0 0,14-6 100 0 0,1 1-1 0 0,-1 0 1 0 0,1 2 0 0 0,22-4-1 0 0,6 3-194 0 0,1 1 0 0 0,73 3 0 0 0,-88 2-84 0 0,-22-1 0 0 0,0 0 0 0 0,0 0 0 0 0,-1 1 0 0 0,13 3 0 0 0,-14-1 2 0 0,-4-2-4 0 0,-1 0 0 0 0,1 0-1 0 0,0 0 1 0 0,-1-1-1 0 0,1 1 1 0 0,0-1-1 0 0,5 0 1 0 0,-8 0-79 0 0,-1 0-26 0 0,0 0-117 0 0,0 0-52 0 0,0 0-11 0 0,0 0-91 0 0,-4-8-1304 0 0,-1-1 726 0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13448 0 0,'0'0'613'0'0,"0"0"-10"0"0,0 0-259 0 0,0 0 341 0 0,0 0 195 0 0,0 0 42 0 0,0 0-54 0 0,0 3-252 0 0,2 20 381 0 0,5 37-1 0 0,-2-35-486 0 0,0 42-1 0 0,0 118 563 0 0,-5-84-453 0 0,0 4-214 0 0,1-96-419 0 0,-1-1-1 0 0,0 1 1 0 0,0-1-1 0 0,-1 0 0 0 0,0 0 1 0 0,0 1-1 0 0,-1-1 1 0 0,0 0-1 0 0,0 0 1 0 0,-1 0-1 0 0,-5 10 1 0 0,7-16-904 0 0,1-2-358 0 0,5-2-78 0 0,17-5-20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4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1401 2304 0 0,'0'0'355'0'0,"0"0"649"0"0,0 0 284 0 0,0 0 58 0 0,0 0-159 0 0,0 0-721 0 0,0 0-312 0 0,0-1-68 0 0,0-1-78 0 0,0 0-1 0 0,0 0 0 0 0,1 0 1 0 0,-1 0-1 0 0,0 1 0 0 0,1-1 0 0 0,0 0 1 0 0,-1 1-1 0 0,1-1 0 0 0,0 0 1 0 0,0 1-1 0 0,0-1 0 0 0,0 1 0 0 0,0-1 1 0 0,1 1-1 0 0,-1-1 0 0 0,0 1 1 0 0,1 0-1 0 0,1-1 0 0 0,4-4 29 0 0,1 1 0 0 0,16-8 0 0 0,-18 10-3 0 0,0 0 0 0 0,0-1-1 0 0,0 1 1 0 0,9-9 0 0 0,-5 3 53 0 0,0 1 0 0 0,16-10 0 0 0,11-10 136 0 0,-22 17-149 0 0,0 1 0 0 0,0 1 0 0 0,1 0-1 0 0,18-7 1 0 0,-14 7 67 0 0,-1-1 0 0 0,29-20 0 0 0,-39 25-119 0 0,-1-1 0 0 0,1 1 0 0 0,0 0 1 0 0,0 1-1 0 0,20-6 0 0 0,49-8 113 0 0,-51 13-3 0 0,87-14 282 0 0,-105 19-392 0 0,0 0 0 0 0,0 0 0 0 0,15 3 0 0 0,1 0 2 0 0,78 11 26 0 0,-58-7-34 0 0,25 8 2 0 0,-53-10-8 0 0,-1-1 1 0 0,1-1-1 0 0,0 0 0 0 0,0-2 1 0 0,0 0-1 0 0,17-1 0 0 0,-3-2 42 0 0,-15 1 4 0 0,-1 0 0 0 0,1-1 0 0 0,-1-1 0 0 0,0 0 1 0 0,18-6-1 0 0,3-6 245 0 0,0-2 1 0 0,40-25-1 0 0,24-10 564 0 0,-28 17-476 0 0,92-55 51 0 0,-135 73-343 0 0,-2-2 1 0 0,26-21 0 0 0,-29 21-83 0 0,33-34 219 0 0,-33 29-74 0 0,21-26 364 0 0,-14 14 78 0 0,-28 33-558 0 0,-1 0 0 0 0,0 0 0 0 0,0 0 0 0 0,0 0 0 0 0,0-1 1 0 0,0 1-1 0 0,-1 0 0 0 0,1-1 0 0 0,-1 1 0 0 0,1-5 1 0 0,0-2 97 0 0,-1 0 0 0 0,0-14 1 0 0,0 14-67 0 0,-1 1 1 0 0,2-1-1 0 0,1-10 1 0 0,-1 16-55 0 0,-1-1 0 0 0,0 1 0 0 0,-1-1 0 0 0,1 1 0 0 0,-1-1 1 0 0,0 1-1 0 0,0-1 0 0 0,0 1 0 0 0,-1-1 0 0 0,1 1 0 0 0,-1-1 0 0 0,-2-3 0 0 0,1-1 11 0 0,1 0-1 0 0,0 0 0 0 0,0 0 1 0 0,0 0-1 0 0,1 0 0 0 0,1 0 1 0 0,0 0-1 0 0,0 0 0 0 0,0 0 1 0 0,1 1-1 0 0,4-12 0 0 0,-5 15 6 0 0,0 0-1 0 0,0 0 1 0 0,-1 0-1 0 0,0 0 1 0 0,0 0-1 0 0,0 0 1 0 0,0 0-1 0 0,-1 0 1 0 0,0 0-1 0 0,0 0 1 0 0,0 0-1 0 0,-2-5 1 0 0,-5-24 275 0 0,8 31-279 0 0,-1 0-1 0 0,0 0 0 0 0,0 0 1 0 0,0 0-1 0 0,0 0 1 0 0,0 0-1 0 0,0 0 1 0 0,-1 1-1 0 0,1-1 1 0 0,-1 0-1 0 0,0 1 0 0 0,0-1 1 0 0,0 1-1 0 0,-4-4 1 0 0,-6-6 378 0 0,9 9-307 0 0,1 0 1 0 0,-1 1-1 0 0,1 0 1 0 0,-1-1-1 0 0,0 1 1 0 0,-5-3-1 0 0,-17-8-353 0 0,10 5 245 0 0,11 6 21 0 0,0 0-1 0 0,0 0 0 0 0,0 0 0 0 0,0-1 0 0 0,0 0 0 0 0,-4-4 0 0 0,-14-9 164 0 0,20 16-92 0 0,2-1-65 0 0,-1-1 85 0 0,-5 0-93 0 0,-2 0 15 0 0,3 0-40 0 0,4 1-22 0 0,-9-7 168 0 0,9 7-55 0 0,1 1-8 0 0,0 0-1 0 0,0 0 0 0 0,0 0 0 0 0,0 0 0 0 0,0 0 4 0 0,0 0 16 0 0,-4-10 142 0 0,3 11-201 0 0,0-1-1 0 0,0 0 1 0 0,0 1 0 0 0,0-1 0 0 0,0 1 0 0 0,0-1-1 0 0,0 1 1 0 0,1-1 0 0 0,-1 1 0 0 0,0 0 0 0 0,0-1 0 0 0,1 1-1 0 0,-1 0 1 0 0,1 0 0 0 0,-1-1 0 0 0,0 1 0 0 0,1 0 0 0 0,-1 0-1 0 0,1 0 1 0 0,0 0 0 0 0,-1 0 0 0 0,1 0 0 0 0,-1 1-1 0 0,-7 30-63 0 0,6-22-25 0 0,-6 30-133 0 0,7-27 188 0 0,-13 83 184 0 0,14-91-159 0 0,0 0 0 0 0,0 0-1 0 0,0 1 1 0 0,0-1 0 0 0,3 8 0 0 0,-3-10-114 0 0,0-3 0 0 0,0 0 40 0 0,0 0 126 0 0,0 0 15 0 0,0-3-23 0 0,-3-113-55 0 0,2 115-20 0 0,1-1 0 0 0,0 0-1 0 0,0 0 1 0 0,-1 1-1 0 0,1-1 1 0 0,-1 1-1 0 0,0-1 1 0 0,1 0 0 0 0,-2-1-1 0 0,1 2-24 0 0,0-1 1 0 0,0 1-1 0 0,1 0 0 0 0,-1-1 0 0 0,1 1 1 0 0,-1-1-1 0 0,1 1 0 0 0,-1-4 0 0 0,0 3-54 0 0,1 1 81 0 0,-1 0 0 0 0,1 0 1 0 0,0 1-1 0 0,-1-1 0 0 0,1 0 1 0 0,0 0-1 0 0,-1 0 0 0 0,1 0 1 0 0,0 1-1 0 0,0-1 0 0 0,0 0 1 0 0,0 0-1 0 0,0 0 0 0 0,0 0 1 0 0,0 0-1 0 0,0 0 0 0 0,0 1 1 0 0,0-1-1 0 0,0 0 0 0 0,0 0 1 0 0,1 0-1 0 0,-1 0 0 0 0,0 1 1 0 0,1-1-1 0 0,-1 0 0 0 0,0 0 1 0 0,1 0-1 0 0,-1 1 0 0 0,1-1 1 0 0,0 0-1 0 0,-1 1 0 0 0,1-1 1 0 0,1 0-1 0 0,0-3 10 0 0,0 1-13 0 0,1-1 0 0 0,0 1 0 0 0,0 0 0 0 0,0 0 0 0 0,0 0 0 0 0,0 0-1 0 0,1 0 1 0 0,-1 1 0 0 0,1 0 0 0 0,5-3 0 0 0,5-2-16 0 0,22-7-1 0 0,-25 10 19 0 0,9-3 6 0 0,31-8 0 0 0,-44 14 0 0 0,0 0 0 0 0,-1 0 0 0 0,1 0 0 0 0,0 1 0 0 0,0 0 0 0 0,0 0 0 0 0,0 1 0 0 0,10 2 0 0 0,-2 1 0 0 0,1 2 1 0 0,-13-2 3 0 0,-2-2 3 0 0,1-1 52 0 0,-2-1 9 0 0,0 0 9 0 0,0 0 3 0 0,0 0 0 0 0,0 0-2 0 0,0 0-6 0 0,0 0 13 0 0,0 0-41 0 0,0 0-103 0 0,0 0-9 0 0,0 0-186 0 0,0 0-801 0 0,0 0-340 0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6912 0 0,'0'0'528'0'0,"0"0"-172"0"0,0 0 541 0 0,0 0 272 0 0,0 0 58 0 0,0 0-84 0 0,-1 1-403 0 0,-2 1-607 0 0,1 0 1 0 0,-1 0-1 0 0,1 0 1 0 0,0 1 0 0 0,0-1-1 0 0,0 0 1 0 0,0 1 0 0 0,0 0-1 0 0,0-1 1 0 0,1 1 0 0 0,-2 3-1 0 0,-14 39 747 0 0,5-12-303 0 0,5-14-227 0 0,1 1 0 0 0,-4 24 1 0 0,-1-1 141 0 0,-2 15 285 0 0,-7 65-1 0 0,3 60 286 0 0,10-101-665 0 0,3 17 35 0 0,2-30-120 0 0,1-54-240 0 0,0 0-1 0 0,1 0 0 0 0,1 0 0 0 0,1-1 1 0 0,0 1-1 0 0,1 0 0 0 0,0 0 0 0 0,8 20 1 0 0,-6-25-17 0 0,-1 0-1 0 0,1-1 1 0 0,0 0 0 0 0,1 0 0 0 0,0 0 0 0 0,1-1 0 0 0,10 11 0 0 0,-12-14-252 0 0,0-1 0 0 0,0 0-1 0 0,0 0 1 0 0,1 0 0 0 0,9 3 0 0 0,-11-5-551 0 0,1 0 0 0 0,-1 0 0 0 0,1-1 0 0 0,0 0 0 0 0,0 0 0 0 0,0 0 0 0 0,10 0 0 0 0,-5-3-5809 0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1840 0 0,'0'0'557'0'0,"0"0"1669"0"0,0 0 727 0 0,0 0 147 0 0,0 0-290 0 0,0 0-1344 0 0,0 2-592 0 0,-1 6-445 0 0,0 1-1 0 0,0 0 1 0 0,-3 8 0 0 0,-4 25 349 0 0,4 0-26 0 0,-11 45 0 0 0,-2 13 43 0 0,14-79-701 0 0,-9 135 345 0 0,12-82-2572 0 0,0-74 1010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11520 0 0,'0'0'886'0'0,"0"0"-375"0"0,0 0 589 0 0,0 0 315 0 0,0 0 66 0 0,0 0-119 0 0,0 0-552 0 0,3-1-245 0 0,9-5 8 0 0,-8 3-453 0 0,0 1 0 0 0,0 1 0 0 0,0-1 0 0 0,1 0 0 0 0,5 0 0 0 0,40-6-93 0 0,0-3 0 0 0,64-21-1 0 0,-94 24-883 0 0,0 0-1 0 0,27-16 0 0 0,-38 17 141 0 0,1-1 0 0 0,-1 0 0 0 0,12-13 0 0 0,-20 20 646 0 0,0 0 0 0 0,0-1 0 0 0,-1 1-1 0 0,1 0 1 0 0,0 0 0 0 0,-1 0 0 0 0,1-1-1 0 0,-1 1 1 0 0,1 0 0 0 0,-1-1 0 0 0,1 1-1 0 0,-1 0 1 0 0,0-1 0 0 0,0 1 0 0 0,0-1 0 0 0,0 1-1 0 0,0-1 1 0 0,0 0 0 0 0,-8-28-356 0 0,6 26 596 0 0,1-1 1 0 0,0 1-1 0 0,-1-1 0 0 0,1 1 1 0 0,0-7-1 0 0,2-2 1071 0 0,-1 13-1217 0 0,0 0-1 0 0,0 0 0 0 0,0 0 1 0 0,0 0-1 0 0,0 0 0 0 0,0 0 1 0 0,0 0-1 0 0,0 0 0 0 0,1 0 1 0 0,-1 0-1 0 0,0 0 0 0 0,0 0 1 0 0,0-1-1 0 0,0 1 0 0 0,0 0 1 0 0,0 0-1 0 0,0 0 0 0 0,0 0 1 0 0,0 0-1 0 0,0 0 0 0 0,0 0 1 0 0,0 0-1 0 0,0 0 0 0 0,0 0 1 0 0,0 0-1 0 0,1 0 0 0 0,-1 0 1 0 0,0 0-1 0 0,0 0 0 0 0,0 0 1 0 0,0 0-1 0 0,0 0 1 0 0,0 0-1 0 0,0 0 0 0 0,0 0 1 0 0,0 0-1 0 0,0 0 0 0 0,0 0 1 0 0,0 0-1 0 0,0 0 0 0 0,1 1 1 0 0,-1-1-1 0 0,0 0 0 0 0,0 0 1 0 0,0 0-1 0 0,0 0 0 0 0,0 0 1 0 0,0 0-1 0 0,0 0 0 0 0,0 0 1 0 0,0 0-1 0 0,0 0 0 0 0,0 0 1 0 0,0 0-1 0 0,0 0 0 0 0,0 0 1 0 0,0 0-1 0 0,0 0 0 0 0,0 1 1 0 0,0-1-1 0 0,0 0 0 0 0,0 0 1 0 0,0 0-1 0 0,0 0 0 0 0,0 0 1 0 0,0 0-1 0 0,9 23 2440 0 0,-3-4-2501 0 0,-3-11 114 0 0,0-1-1 0 0,0 0 1 0 0,-1 1-1 0 0,0 0 1 0 0,0-1 0 0 0,0 15-1 0 0,-1 49 461 0 0,-2-34-81 0 0,0 0-144 0 0,2 1 1 0 0,2-1 0 0 0,9 42-1 0 0,-11-73-292 0 0,-1 0-1 0 0,1 1 0 0 0,-1-1 0 0 0,-1 9 1 0 0,0 3-74 0 0,1-18 52 0 0,0 0 0 0 0,0 0 0 0 0,0 1-1 0 0,0-1 1 0 0,0 0 0 0 0,0 0 0 0 0,0 0 0 0 0,0 0 0 0 0,0 1-1 0 0,-1-1 1 0 0,1 0 0 0 0,0 0 0 0 0,0 0 0 0 0,0 0 0 0 0,0 0-1 0 0,0 1 1 0 0,0-1 0 0 0,0 0 0 0 0,-1 0 0 0 0,1 0 0 0 0,0 0-1 0 0,0 0 1 0 0,0 0 0 0 0,0 0 0 0 0,0 0 0 0 0,-1 1 0 0 0,1-1 0 0 0,0 0-1 0 0,0 0 1 0 0,0 0 0 0 0,0 0 0 0 0,-1 0 0 0 0,1 0 0 0 0,0 0-1 0 0,0 0 1 0 0,-1 0 0 0 0,0-1-2781 0 0,2-11 1360 0 0,4-6-14 0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14712 0 0,'0'0'672'0'0,"0"0"-10"0"0,0 0-327 0 0,0 0 187 0 0,0 0 136 0 0,2 0 22 0 0,13-7-68 0 0,1 2 0 0 0,0 0 0 0 0,32-4 0 0 0,12-1-180 0 0,3 1-25 0 0,92-4 0 0 0,43 9-324 0 0,-196 4-243 0 0,-2 0-87 0 0,0 0-29 0 0,0 0-28 0 0,0 0-101 0 0,0 0-47 0 0,0 0-820 0 0,0 0-3401 0 0,0 0-1460 0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12784 0 0,'0'0'289'0'0,"0"0"40"0"0,0 0 22 0 0,0 0-40 0 0,0 0-103 0 0,0 0 321 0 0,0 0 160 0 0,0 0 30 0 0,2 0-39 0 0,1 0-566 0 0,0 0 1 0 0,0-1 0 0 0,0 1-1 0 0,0 0 1 0 0,0-1 0 0 0,-1 0-1 0 0,1 0 1 0 0,0 0 0 0 0,0 0-1 0 0,2-1 1 0 0,11-4 425 0 0,3-3-176 0 0,-11 4-182 0 0,0 0 1 0 0,0 0-1 0 0,16-5 0 0 0,-15 6-93 0 0,0 0 1 0 0,0-1-1 0 0,9-5 1 0 0,-4 0 23 0 0,-13 10 12 0 0,-1 0-10 0 0,0 0-10 0 0,0 0 2 0 0,0 0 10 0 0,0 0 3 0 0,0 0 0 0 0,0 0 12 0 0,1 0-101 0 0,1 0-1 0 0,-1 1 1 0 0,0 0-1 0 0,0-1 0 0 0,0 1 1 0 0,0-1-1 0 0,1 1 1 0 0,-1 0-1 0 0,0 0 0 0 0,0 0 1 0 0,-1 0-1 0 0,1 0 0 0 0,0 0 1 0 0,0 0-1 0 0,0 0 1 0 0,-1 0-1 0 0,2 2 0 0 0,0-1 35 0 0,10 21 205 0 0,-11-20-256 0 0,1 1 0 0 0,-1-1 1 0 0,1 0-1 0 0,0 0 0 0 0,0 0 1 0 0,0 0-1 0 0,5 5 0 0 0,4 2 44 0 0,-8-7-53 0 0,1 1 1 0 0,0-1-1 0 0,0 0 1 0 0,0 0-1 0 0,7 4 1 0 0,-5-4 11 0 0,0 0 0 0 0,0 0 0 0 0,1-1 0 0 0,-1 0-1 0 0,1 0 1 0 0,-1 0 0 0 0,1-1 0 0 0,0 0 0 0 0,0 0 0 0 0,0-1 0 0 0,0 1 0 0 0,-1-2 0 0 0,1 1-1 0 0,7-2 1 0 0,0 0 33 0 0,-1-1 0 0 0,0-1 0 0 0,0 0 0 0 0,22-10 0 0 0,-29 11-53 0 0,1-1 0 0 0,0 0 1 0 0,-1-1-1 0 0,0 1 0 0 0,0-1 1 0 0,0 0-1 0 0,-1-1 0 0 0,1 1 1 0 0,8-13-1 0 0,-1-4-539 0 0,-5 8-5533 0 0,-2 4-866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31 165 11376 0 0,'-4'2'139'0'0,"2"-2"-71"0"0,0 1 1 0 0,1 0-1 0 0,-1 0 0 0 0,0 0 0 0 0,1 0 0 0 0,-1 1 0 0 0,1-1 0 0 0,-1 0 0 0 0,1 1 0 0 0,0-1 0 0 0,-1 1 0 0 0,1-1 0 0 0,0 1 1 0 0,0-1-1 0 0,0 1 0 0 0,0 0 0 0 0,-1 2 0 0 0,2-2 623 0 0,3 8 2115 0 0,-3-9-2732 0 0,-1-1 0 0 0,1 1-1 0 0,0 0 1 0 0,0 0 0 0 0,0-1-1 0 0,0 1 1 0 0,0 0 0 0 0,0 0-1 0 0,0-1 1 0 0,0 1 0 0 0,0 0-1 0 0,0 0 1 0 0,0-1 0 0 0,1 1-1 0 0,-1 0 1 0 0,0-1 0 0 0,0 1-1 0 0,1 0 1 0 0,-1-1 0 0 0,0 1-1 0 0,1 0 1 0 0,-1-1 0 0 0,1 2-1 0 0,17 10 829 0 0,-17-12-899 0 0,4 3 85 0 0,0-1 0 0 0,0 0-1 0 0,0-1 1 0 0,0 1 0 0 0,0-1-1 0 0,0 0 1 0 0,0 0 0 0 0,0-1 0 0 0,10 1-1 0 0,2-2 98 0 0,28-6 1 0 0,-14 2-76 0 0,-23 4-141 0 0,-1 0 1 0 0,1-1-1 0 0,-1 1 1 0 0,0-2-1 0 0,0 1 1 0 0,0-1-1 0 0,0 0 1 0 0,0-1-1 0 0,0 1 1 0 0,-1-1-1 0 0,0-1 1 0 0,1 1-1 0 0,-2-1 1 0 0,1 0-1 0 0,-1 0 1 0 0,10-13-1 0 0,-9 11-30 0 0,-2 0 0 0 0,1-1 0 0 0,-1 1 0 0 0,0-1-1 0 0,0 0 1 0 0,4-17 0 0 0,-6 20 49 0 0,0-1 0 0 0,-1 1 1 0 0,0 0-1 0 0,0-1 0 0 0,0-7 0 0 0,-2 10 13 0 0,1 1-1 0 0,0 0 0 0 0,-1 0 0 0 0,1 0 1 0 0,-1 0-1 0 0,1-1 0 0 0,-1 1 0 0 0,0 0 1 0 0,0 0-1 0 0,0 0 0 0 0,0 1 0 0 0,-1-1 0 0 0,1 0 1 0 0,0 0-1 0 0,-1 1 0 0 0,-2-4 0 0 0,0 3 1 0 0,1-1-1 0 0,0 1 1 0 0,-1 0-1 0 0,0 0 0 0 0,1 1 1 0 0,-1-1-1 0 0,0 1 0 0 0,0 0 1 0 0,0 0-1 0 0,0 0 1 0 0,0 0-1 0 0,0 1 0 0 0,0-1 1 0 0,0 1-1 0 0,-1 0 0 0 0,1 1 1 0 0,-7 0-1 0 0,-4 2 81 0 0,-1 0-1 0 0,1 1 1 0 0,-20 8 0 0 0,27-8-35 0 0,1-1-1 0 0,-1 2 1 0 0,0-1 0 0 0,1 1 0 0 0,0 1-1 0 0,0-1 1 0 0,0 1 0 0 0,1 0 0 0 0,0 0 0 0 0,0 1-1 0 0,-7 10 1 0 0,1 2 112 0 0,0 1 0 0 0,1 0 0 0 0,-10 27 0 0 0,17-37-54 0 0,1 0 0 0 0,0 0 0 0 0,1 0 0 0 0,0 1 0 0 0,0-1 1 0 0,1 0-1 0 0,0 1 0 0 0,1-1 0 0 0,0 1 0 0 0,1 0 0 0 0,0-1 0 0 0,1 0 0 0 0,0 1 0 0 0,5 12 0 0 0,-6-20-85 0 0,1 0 0 0 0,0 1-1 0 0,-1-1 1 0 0,2 0-1 0 0,-1 0 1 0 0,0-1 0 0 0,1 1-1 0 0,-1 0 1 0 0,1-1-1 0 0,0 1 1 0 0,-1-1 0 0 0,1 0-1 0 0,1 0 1 0 0,-1 0 0 0 0,0 0-1 0 0,0-1 1 0 0,5 2-1 0 0,9 3 83 0 0,-1-1 0 0 0,24 5 0 0 0,-38-10-91 0 0,10 3 3 0 0,-1-1-1 0 0,0-1 1 0 0,1 1 0 0 0,-1-2-1 0 0,1 0 1 0 0,18-2-1 0 0,-6-1-137 0 0,-15 2-306 0 0,0 1-1 0 0,0-2 0 0 0,0 0 0 0 0,0 0 1 0 0,0 0-1 0 0,0-1 0 0 0,-1 0 0 0 0,12-7 1 0 0,2-3-6582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11056 0 0,'0'0'505'0'0,"-1"-1"-9"0"0,-3-3-120 0 0,3 3 668 0 0,1 1 332 0 0,9 0-357 0 0,0 1 0 0 0,0 0 0 0 0,15 4 0 0 0,-1 2-523 0 0,27 12 0 0 0,-30-11-130 0 0,-6-2-299 0 0,-1 0 0 0 0,0 0 0 0 0,0 1 0 0 0,15 12 0 0 0,-24-16-65 0 0,-1 0 0 0 0,1-1 0 0 0,-1 1 0 0 0,0 0 0 0 0,0 1 0 0 0,0-1 0 0 0,-1 0 0 0 0,1 1 0 0 0,-1 0 0 0 0,0-1 1 0 0,0 1-1 0 0,0 0 0 0 0,0 0 0 0 0,-1 0 0 0 0,1 1 0 0 0,-1-1 0 0 0,0 0 0 0 0,0 0 0 0 0,-1 6 0 0 0,0-6-2 0 0,0 0 0 0 0,-1 0 0 0 0,0 0-1 0 0,0 0 1 0 0,0 0 0 0 0,0 0-1 0 0,-1 0 1 0 0,0-1 0 0 0,0 1 0 0 0,0 0-1 0 0,0-1 1 0 0,0 0 0 0 0,-1 1-1 0 0,1-1 1 0 0,-1 0 0 0 0,0 0 0 0 0,0 0-1 0 0,-5 4 1 0 0,-6 3 16 0 0,0-1-1 0 0,-1 0 1 0 0,-16 7-1 0 0,28-15-8 0 0,-5 3 26 0 0,0 0 0 0 0,0-1 0 0 0,-17 5 1 0 0,21-7-194 0 0,0-1 1 0 0,1 1 0 0 0,-1-1 0 0 0,0 0 0 0 0,0 0-1 0 0,0 0 1 0 0,1-1 0 0 0,-1 1 0 0 0,0-1 0 0 0,0 0-1 0 0,1 0 1 0 0,-5-1 0 0 0,-7-7-6607 0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28 11056 0 0,'-1'-1'852'0'0,"-6"-2"-528"0"0,1 0 1 0 0,0 1 0 0 0,-1-1 0 0 0,-12-1 0 0 0,-4-2 2544 0 0,22 6-2791 0 0,1 0 1 0 0,0 0 0 0 0,0 0-1 0 0,0 0 1 0 0,0 0-1 0 0,0 0 1 0 0,0 0-1 0 0,-1 0 1 0 0,1 0 0 0 0,0 0-1 0 0,0 0 1 0 0,0 0-1 0 0,0 0 1 0 0,0 0-1 0 0,-1 0 1 0 0,1 0 0 0 0,0 0-1 0 0,0 0 1 0 0,0 0-1 0 0,0-1 1 0 0,0 1 0 0 0,0 0-1 0 0,-1 0 1 0 0,1 0-1 0 0,0 0 1 0 0,0 0-1 0 0,0 0 1 0 0,0 0 0 0 0,0 0-1 0 0,0-1 1 0 0,0 1-1 0 0,0 0 1 0 0,0 0-1 0 0,0 0 1 0 0,0 0 0 0 0,0 0-1 0 0,-1 0 1 0 0,1-1-1 0 0,0 1 1 0 0,0 0 0 0 0,0 0-1 0 0,0 0 1 0 0,0 0-1 0 0,0 0 1 0 0,0 0-1 0 0,0-1 1 0 0,0 1 0 0 0,0 0-1 0 0,0 0 1 0 0,1 0-1 0 0,-1 0 1 0 0,0 0-1 0 0,0-1 1 0 0,0 1 0 0 0,0 0-1 0 0,0 0 1 0 0,0 0-1 0 0,0 0 1 0 0,0 0-1 0 0,0 0 1 0 0,0-1 0 0 0,86 28-5040 0 0,-57-22 3201 0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 6992 0 0,'0'0'322'0'0,"0"0"-7"0"0,2-1-134 0 0,3-2-52 0 0,7-5 5150 0 0,-10 8-3100 0 0,-7 7-2232 0 0,-10 8 1131 0 0,11-12-882 0 0,0 1-1 0 0,1-1 1 0 0,0 1 0 0 0,-1 0-1 0 0,1 0 1 0 0,-3 5-1 0 0,-11 20 718 0 0,12-21-681 0 0,0-1 0 0 0,1 1 0 0 0,-1 0 0 0 0,2 0 0 0 0,-1 0 1 0 0,-3 15-1 0 0,7-21-218 0 0,0 0 1 0 0,0 0-1 0 0,-1-1 0 0 0,1 1 1 0 0,1 0-1 0 0,-1 0 1 0 0,0 0-1 0 0,0-1 0 0 0,1 1 1 0 0,-1 0-1 0 0,1 0 1 0 0,-1-1-1 0 0,1 1 0 0 0,0 0 1 0 0,0-1-1 0 0,0 1 1 0 0,0-1-1 0 0,0 1 0 0 0,0-1 1 0 0,0 1-1 0 0,0-1 1 0 0,1 0-1 0 0,-1 1 0 0 0,0-1 1 0 0,1 0-1 0 0,-1 0 1 0 0,1 0-1 0 0,-1 0 0 0 0,1 0 1 0 0,0-1-1 0 0,-1 1 1 0 0,1 0-1 0 0,0-1 1 0 0,0 1-1 0 0,0-1 0 0 0,-1 0 1 0 0,1 1-1 0 0,0-1 1 0 0,0 0-1 0 0,1 0 0 0 0,18-3 73 0 0,-17 3-94 0 0,1-1 0 0 0,-1 1-1 0 0,1-1 1 0 0,-1 0-1 0 0,0-1 1 0 0,1 1 0 0 0,-1-1-1 0 0,0 1 1 0 0,7-5 0 0 0,13-6-193 0 0,0 1-118 0 0,-7-1-782 0 0,-18 13 1136 0 0,-1 0 0 0 0,1 1 0 0 0,-1-1-1 0 0,1 1 1 0 0,0-1 0 0 0,0 1 0 0 0,0 0-1 0 0,-1 0 1 0 0,2 0 0 0 0,-1-1 0 0 0,0 1-1 0 0,0 0 1 0 0,1 0 0 0 0,-1 0 0 0 0,1 0-1 0 0,-1 0 1 0 0,1 0 0 0 0,0 4 0 0 0,-1-4-20 0 0,1 0 1 0 0,0 0-1 0 0,-1 0 0 0 0,1 0 1 0 0,0 1-1 0 0,0-1 0 0 0,1 0 1 0 0,-1 0-1 0 0,0 0 1 0 0,1 0-1 0 0,-1 0 0 0 0,1 0 1 0 0,0 1-1 0 0,0-1 1 0 0,0-1-1 0 0,0 1 0 0 0,0 0 1 0 0,3 3-1 0 0,0-1 20 0 0,1-1-1 0 0,0 0 1 0 0,1-1-1 0 0,-1 1 1 0 0,0-1-1 0 0,1 0 1 0 0,-1-1-1 0 0,1 1 1 0 0,0-1 0 0 0,-1 0-1 0 0,1 0 1 0 0,0-1-1 0 0,0 0 1 0 0,0 0-1 0 0,-1 0 1 0 0,1-1-1 0 0,0 0 1 0 0,0 0 0 0 0,-1 0-1 0 0,1-1 1 0 0,-1 1-1 0 0,1-1 1 0 0,5-4-1 0 0,-8 5-37 0 0,7-4 4 0 0,0-1 0 0 0,0 0 0 0 0,16-13 0 0 0,-24 17-6 0 0,1 0 0 0 0,-1-1 0 0 0,0 1 0 0 0,0-1 0 0 0,0 1 0 0 0,0-1 0 0 0,0 0 0 0 0,-1 0 0 0 0,1 0 0 0 0,-1 0 0 0 0,0 0 0 0 0,0 0 0 0 0,0-1 0 0 0,0 1 0 0 0,0 0 0 0 0,-1 0 0 0 0,1-7 0 0 0,-1 4-8 0 0,-1 1 0 0 0,1-1 0 0 0,-1 1 0 0 0,-2-10 1 0 0,2 13 17 0 0,0-1 1 0 0,0 1-1 0 0,1 0 1 0 0,-1 0 0 0 0,-1 0-1 0 0,1 0 1 0 0,0 0-1 0 0,0 0 1 0 0,-1 0 0 0 0,1 0-1 0 0,-1 1 1 0 0,0-1-1 0 0,1 1 1 0 0,-3-3 0 0 0,-15-8 3 0 0,-1 2-35 0 0,19 9-96 0 0,1 1-3 0 0,0 0-236 0 0,0 0-1035 0 0,0 0-444 0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15576 0 0,'0'0'356'0'0,"0"0"49"0"0,0 0 20 0 0,0 0-46 0 0,0 0-187 0 0,0 0 132 0 0,2 1 85 0 0,5 1-249 0 0,0-1 1 0 0,0 1-1 0 0,0-1 0 0 0,0-1 1 0 0,0 1-1 0 0,0-1 1 0 0,10-1-1 0 0,52-10 238 0 0,-8 1-358 0 0,-57 10-424 0 0,1-1-1 0 0,-1 1 0 0 0,1-1 1 0 0,-1 0-1 0 0,0 0 0 0 0,1-1 1 0 0,-1 1-1 0 0,0-1 1 0 0,5-2-1 0 0,5-5-5532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5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58 4608 0 0,'0'0'208'0'0,"0"-1"215"0"0,-4-34 6255 0 0,4 33-6050 0 0,0 2-55 0 0,0 0-46 0 0,0 0-146 0 0,-1-2-58 0 0,-3-7-16 0 0,3 7-21 0 0,1 2-71 0 0,-1 0-30 0 0,-3-2-148 0 0,-1 1 0 0 0,1 0 0 0 0,0 0 1 0 0,-1 1-1 0 0,1-1 0 0 0,-1 1 0 0 0,1 0 0 0 0,0 0 0 0 0,-1 0 0 0 0,1 1 0 0 0,-8 1 0 0 0,12-2-35 0 0,-6 1 29 0 0,0 0 0 0 0,0 0 0 0 0,0 1 0 0 0,0 0 0 0 0,0 0 0 0 0,1 0 0 0 0,-1 1 0 0 0,1 0 0 0 0,-1 0 0 0 0,1 0 0 0 0,0 1 0 0 0,-8 7 0 0 0,-10 13-15 0 0,13-15 61 0 0,1 1 0 0 0,0 1-1 0 0,1-1 1 0 0,-9 14-1 0 0,15-21-56 0 0,0 1 0 0 0,0-1 0 0 0,0 1 0 0 0,0 0 0 0 0,0 0 0 0 0,1 0-1 0 0,0 0 1 0 0,0 0 0 0 0,0 0 0 0 0,0 1 0 0 0,0-1 0 0 0,1 0 0 0 0,0 0-1 0 0,0 1 1 0 0,0-1 0 0 0,0 0 0 0 0,2 5 0 0 0,2 10 34 0 0,-3-9-28 0 0,2 0-1 0 0,-1 0 1 0 0,8 18 0 0 0,1-2 6 0 0,-1 0 0 0 0,-2 0 0 0 0,9 45 0 0 0,-4-12 24 0 0,-6-34-57 0 0,3 32-1 0 0,-10-57 2 0 0,2 14 0 0 0,-1 1 0 0 0,-1-1 0 0 0,-1 21 0 0 0,0-15 7 0 0,1-15 4 0 0,0 1 1 0 0,-1-1-1 0 0,1 1 0 0 0,-1-1 1 0 0,-3 11-1 0 0,1-10 2 0 0,0 3 14 0 0,0-1 0 0 0,0 0 0 0 0,-7 10 1 0 0,9-15-14 0 0,-1-1 1 0 0,1 0-1 0 0,-1 0 1 0 0,0 0-1 0 0,0 0 1 0 0,1-1 0 0 0,-1 1-1 0 0,0 0 1 0 0,-1-1-1 0 0,1 0 1 0 0,0 1 0 0 0,0-1-1 0 0,0 0 1 0 0,-1 0-1 0 0,1 0 1 0 0,-4 1-1 0 0,-1-1 41 0 0,1 0-1 0 0,0-1 0 0 0,-1 0 0 0 0,1 0 0 0 0,0 0 0 0 0,0-1 0 0 0,-1 0 0 0 0,1 0 1 0 0,0 0-1 0 0,0-1 0 0 0,0 0 0 0 0,0 0 0 0 0,0-1 0 0 0,0 0 0 0 0,1 0 0 0 0,-6-3 0 0 0,-8-3 12 0 0,12 4-56 0 0,-1 0-10 0 0,6-3 12 0 0,-2 0 48 0 0,4 6-48 0 0,1 1 0 0 0,-1-1-1 0 0,1 1 1 0 0,-1 0 0 0 0,1-1 0 0 0,0 1-1 0 0,-1-1 1 0 0,1 1 0 0 0,0 0-1 0 0,0-1 1 0 0,0 1 0 0 0,2-2-1 0 0,0 0 8 0 0,-1 1 0 0 0,1 0-1 0 0,0 0 1 0 0,0-1-1 0 0,6-2 1 0 0,13-9 99 0 0,-15 9-92 0 0,1-1 0 0 0,0 1 1 0 0,0 1-1 0 0,14-7 0 0 0,-19 10-15 0 0,46-21-101 0 0,-41 16-2478 0 0,-8 6 1383 0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2304 0 0,'-1'1'128'0'0,"1"-1"1"0"0,-1 0-1 0 0,0 0 1 0 0,0 1-1 0 0,1-1 1 0 0,-1 0-1 0 0,0 1 1 0 0,1-1-1 0 0,-1 0 0 0 0,0 1 1 0 0,1-1-1 0 0,-1 1 1 0 0,1-1-1 0 0,-1 1 1 0 0,1-1-1 0 0,-1 1 1 0 0,1 0-1 0 0,-1-1 0 0 0,1 1 1 0 0,0 0-1 0 0,-1-1 1 0 0,1 1-1 0 0,0 0 1 0 0,-1 0-1 0 0,-5 20 5503 0 0,5-17-4863 0 0,-11 34 4228 0 0,-7 23-3468 0 0,12-43-1139 0 0,1 0 1 0 0,0 0-1 0 0,-3 26 1 0 0,8-34-268 0 0,-1 1 1 0 0,2 0-1 0 0,-1 0 1 0 0,2-1-1 0 0,-1 1 0 0 0,2 0 1 0 0,2 15-1 0 0,-4-26-121 0 0,15 45 322 0 0,-14-42-301 0 0,1 1-1 0 0,0 0 1 0 0,0 0 0 0 0,1-1 0 0 0,-1 1 0 0 0,1-1 0 0 0,-1 1 0 0 0,6 3-1 0 0,-1 0 28 0 0,-6-6-48 0 0,1 1 1 0 0,-1-1-1 0 0,0 0 1 0 0,1 1-1 0 0,-1-1 0 0 0,1 0 1 0 0,0 0-1 0 0,-1 0 1 0 0,1 0-1 0 0,0 0 1 0 0,0-1-1 0 0,-1 1 0 0 0,1 0 1 0 0,0-1-1 0 0,0 1 1 0 0,0-1-1 0 0,0 0 1 0 0,0 1-1 0 0,0-1 0 0 0,0 0 1 0 0,3-1-1 0 0,7-1-537 0 0,-1 0 0 0 0,0-1 0 0 0,1 0 0 0 0,-1-1-1 0 0,17-8 1 0 0,-7 2-615 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5064 0 0,'0'0'232'0'0,"0"1"-14"0"0,-1 12 1698 0 0,0-1-1 0 0,-1 0 0 0 0,-1 1 0 0 0,0-1 0 0 0,-9 22 0 0 0,7-20-1285 0 0,0 0 0 0 0,1 0 0 0 0,-4 28 0 0 0,4-4-234 0 0,1-18-253 0 0,1 1 0 0 0,1 0 1 0 0,3 38-1 0 0,1-40-102 0 0,-3-10-191 0 0,1-1-1 0 0,1 1 0 0 0,-1-1 1 0 0,4 10-1 0 0,-1-9-912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11056 0 0,'0'0'852'0'0,"0"0"-262"0"0,3-1 988 0 0,55-9 4576 0 0,85-25-3895 0 0,0 3-2485 0 0,-107 23-307 0 0,0-1-38 0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4144 0 0,'0'0'191'0'0,"-1"1"-11"0"0,-2 1 211 0 0,1 0 0 0 0,0 0 0 0 0,0 0 1 0 0,0 1-1 0 0,0-1 0 0 0,1 1 0 0 0,-1-1 1 0 0,1 1-1 0 0,-1 0 0 0 0,1 0 0 0 0,-2 4 1 0 0,-8 36 4059 0 0,-1 19-2404 0 0,2-7-661 0 0,-5 69-1 0 0,13-86-955 0 0,-1-12-246 0 0,2 1 0 0 0,1-1-1 0 0,1 1 1 0 0,5 26-1 0 0,-1-35-302 0 0,0 1-1109 0 0,-4-7-3258 0 0,-1-10-1532 0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0 632 17191 0 0,'0'0'388'0'0,"6"-6"523"0"0,2 3-814 0 0,0 1 0 0 0,1 0 0 0 0,-1 0-1 0 0,0 1 1 0 0,11-1 0 0 0,22-3 173 0 0,47-15 702 0 0,-66 14-948 0 0,3-1-9 0 0,33-14-1 0 0,-48 17-147 0 0,0-1-1 0 0,0 0 1 0 0,0 0 0 0 0,-1-1-1 0 0,1-1 1 0 0,-1 1 0 0 0,10-12-1 0 0,-8 8-263 0 0,-7 7 175 0 0,0-1 0 0 0,-1 1 0 0 0,1-1 0 0 0,-1 0 0 0 0,0 0-1 0 0,0 0 1 0 0,0 0 0 0 0,0-1 0 0 0,-1 1 0 0 0,0-1 0 0 0,4-8 0 0 0,-2-4-370 0 0,0 3 463 0 0,0 0 0 0 0,-1-1 0 0 0,-1 1 0 0 0,1-21 0 0 0,-3 35 757 0 0,0 0 32 0 0,0 0-15 0 0,-4 13 460 0 0,-2 9-693 0 0,1 1-1 0 0,1-1 0 0 0,0 1 1 0 0,1 31-1 0 0,0-8-93 0 0,2-42-301 0 0,-1 18 103 0 0,0 1 0 0 0,2-1-1 0 0,4 42 1 0 0,0-29-83 0 0,-3-23-23 0 0,1 0 0 0 0,0-1 0 0 0,0 1 0 0 0,7 15-1 0 0,0 14-45 0 0,-8-40-136 0 0,-1-1-65 0 0,0 0-882 0 0,0 0-3646 0 0,0 0-1561 0 0</inkml:trace>
  <inkml:trace contextRef="#ctx0" brushRef="#br0" timeOffset="1">51 16 18631 0 0,'0'0'422'0'0,"0"0"56"0"0,0 0 33 0 0,3 0-56 0 0,80 0-185 0 0,-12-2-34 0 0,21-2 296 0 0,25-2-82 0 0,-29 3-724 0 0,-3 3-1094 0 0,-83 0 752 0 0,-2 0-772 0 0,0 0-334 0 0,-2 1-66 0 0,-8 7-17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6912 0 0,'0'0'314'0'0,"0"0"-6"0"0,0 0 116 0 0,0 0 1220 0 0,0 0 551 0 0,2-1 114 0 0,4-2-1689 0 0,-1 0-1 0 0,1-1 0 0 0,-1 0 0 0 0,0 0 1 0 0,0 0-1 0 0,5-6 0 0 0,-4 4-395 0 0,1 0-1 0 0,0 0 1 0 0,10-6-1 0 0,75-42 727 0 0,-91 54-949 0 0,1-1 0 0 0,-1 0 0 0 0,1 0 0 0 0,0 0 0 0 0,0 1 0 0 0,-1-1 1 0 0,1 1-1 0 0,3-1 0 0 0,-2 1-1 0 0,13-1 1 0 0,-10 6 4 0 0,-4-3 0 0 0,3 4 28 0 0,0 0 0 0 0,-1 0 0 0 0,1 0 0 0 0,-1 0 0 0 0,0 0 0 0 0,5 14 0 0 0,3 5 141 0 0,-10-22-142 0 0,0 1 0 0 0,0-1 0 0 0,1 0 0 0 0,-1 0 0 0 0,1 0 0 0 0,0 0 0 0 0,-1 0 0 0 0,1-1 0 0 0,0 1 0 0 0,1-1 0 0 0,-1 0 0 0 0,0 0 0 0 0,1 0 0 0 0,-1 0 0 0 0,1 0 0 0 0,-1-1 0 0 0,1 0 0 0 0,0 0 0 0 0,7 2 0 0 0,-4-3 25 0 0,-1 0 0 0 0,1 0 0 0 0,0 0 0 0 0,0-1 0 0 0,0 0 0 0 0,-1 0 0 0 0,1-1 0 0 0,-1 0 0 0 0,1 0 0 0 0,10-5 0 0 0,-14 6-51 0 0,6-3 0 0 0,1 0 0 0 0,-1-1 0 0 0,1 0 0 0 0,-1-1 0 0 0,-1 0-1 0 0,1 0 1 0 0,11-11 0 0 0,-16 12-4 0 0,-2 3-36 0 0,0 0-1 0 0,0 0 1 0 0,0 0-1 0 0,0-1 1 0 0,0 1-1 0 0,-1 0 1 0 0,0-1-1 0 0,1 0 1 0 0,-1 1-1 0 0,0-1 1 0 0,0 1-1 0 0,0-1 1 0 0,0-4-1 0 0,15-38-3241 0 0,-12 32 1777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0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 14368 0 0,'0'0'330'0'0,"0"-6"120"0"0,0 4-150 0 0,-1 3 1455 0 0,-34 91 856 0 0,-4 17-1730 0 0,19-51-537 0 0,7-21-104 0 0,-25 63 528 0 0,36-97-778 0 0,1-1-1 0 0,0-1 0 0 0,1 0 0 0 0,-1 0 1 0 0,1 1-1 0 0,-1-1 0 0 0,1 0 0 0 0,0 1 1 0 0,-1-1-1 0 0,1 0 0 0 0,0 1 0 0 0,0-1 1 0 0,0 0-1 0 0,0 1 0 0 0,1 1 0 0 0,-1-1-891 0 0,0-2-353 0 0,1-2-702 0 0,7-6-2624 0 0,3-5-1119 0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15288 0 0,'0'0'348'0'0,"0"0"49"0"0,0 0 20 0 0,0 0-45 0 0,0 2-241 0 0,0 9 203 0 0,1 1 0 0 0,1 0 1 0 0,0 0-1 0 0,1-1 0 0 0,0 1 0 0 0,9 20 1 0 0,-4-12-10 0 0,0 0 0 0 0,1-1 1 0 0,1-1-1 0 0,19 27 0 0 0,-21-35-303 0 0,0 0-1 0 0,15 15 0 0 0,-21-24-349 0 0,9 10 915 0 0,-7-4-5341 0 0,-4-7 3186 0 0</inkml:trace>
  <inkml:trace contextRef="#ctx0" brushRef="#br0" timeOffset="1">0 114 16783 0 0,'0'0'382'0'0,"0"0"54"0"0,0 0 22 0 0,0 0-46 0 0,3 1-186 0 0,3 1 33 0 0,1-1 0 0 0,0 1 0 0 0,0-2 0 0 0,0 1 0 0 0,9-1 1 0 0,39-2 769 0 0,-10-7-459 0 0,-32 6-316 0 0,24-3 0 0 0,-2 3-531 0 0,0-1 0 0 0,0-2-1 0 0,39-12 1 0 0,-53 13-558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16671 0 0,'0'0'382'0'0,"0"0"54"0"0,0 0 20 0 0,1 2-55 0 0,1 2-377 0 0,0 0-1 0 0,1 0 1 0 0,-1-1 0 0 0,1 1-1 0 0,0-1 1 0 0,0 0 0 0 0,0 0-1 0 0,0 0 1 0 0,1 0-1 0 0,-1 0 1 0 0,1-1 0 0 0,-1 1-1 0 0,1-1 1 0 0,5 2 0 0 0,4 2 239 0 0,0-1 0 0 0,1-1 1 0 0,16 4-1 0 0,-20-5-208 0 0,-1-1-1 0 0,1 0 1 0 0,0-1-1 0 0,-1 0 1 0 0,1-1-1 0 0,0 0 1 0 0,-1 0-1 0 0,1-1 1 0 0,16-4-1 0 0,-9 0-13 0 0,0-1-1 0 0,24-12 0 0 0,-36 15-46 0 0,0 0 0 0 0,0 0-1 0 0,0-1 1 0 0,0 1 0 0 0,-1-1 0 0 0,0 0 0 0 0,0 0-1 0 0,0-1 1 0 0,0 1 0 0 0,-1-1 0 0 0,1 0 0 0 0,2-5-1 0 0,1-6-67 0 0,1 0-1 0 0,4-17 1 0 0,-10 28 10 0 0,-1 0 0 0 0,0 0 1 0 0,0-1-1 0 0,0 1 0 0 0,-1 0 1 0 0,1 0-1 0 0,-2-1 0 0 0,1 1 1 0 0,0 0-1 0 0,-1 0 0 0 0,-1-7 0 0 0,1 10 54 0 0,0 0 0 0 0,0-1-1 0 0,0 1 1 0 0,0 0-1 0 0,0 0 1 0 0,0 0-1 0 0,0 0 1 0 0,-1 0 0 0 0,1 1-1 0 0,-1-1 1 0 0,0 0-1 0 0,1 1 1 0 0,-1-1-1 0 0,0 1 1 0 0,0-1 0 0 0,0 1-1 0 0,0 0 1 0 0,0 0-1 0 0,0 0 1 0 0,0 0-1 0 0,0 0 1 0 0,0 0 0 0 0,-1 1-1 0 0,1-1 1 0 0,0 1-1 0 0,-1-1 1 0 0,1 1 0 0 0,-3 0-1 0 0,-1 0 33 0 0,0 0 0 0 0,0 1-1 0 0,0-1 1 0 0,0 1 0 0 0,0 1 0 0 0,1-1 0 0 0,-1 1-1 0 0,0 0 1 0 0,1 0 0 0 0,-7 4 0 0 0,-6 5 140 0 0,-1 1 0 0 0,2 1 0 0 0,0 0 1 0 0,-27 27-1 0 0,32-27 48 0 0,1 0-1 0 0,0 1 1 0 0,1 0-1 0 0,0 1 1 0 0,1 0 0 0 0,-10 23-1 0 0,16-31-142 0 0,1 0-1 0 0,-1 1 1 0 0,2-1 0 0 0,-1 0-1 0 0,1 1 1 0 0,0-1-1 0 0,0 0 1 0 0,1 1-1 0 0,0-1 1 0 0,1 1 0 0 0,0-1-1 0 0,1 9 1 0 0,0-11-18 0 0,-1 1 1 0 0,1-1 0 0 0,0 0 0 0 0,0 0 0 0 0,0 0-1 0 0,1 0 1 0 0,0-1 0 0 0,0 1 0 0 0,0-1-1 0 0,0 0 1 0 0,1 0 0 0 0,0 0 0 0 0,0 0 0 0 0,0 0-1 0 0,0-1 1 0 0,0 0 0 0 0,7 4 0 0 0,-2-2 49 0 0,1-1 1 0 0,0 0-1 0 0,0-1 1 0 0,0 0-1 0 0,0 0 1 0 0,0-1-1 0 0,15 2 1 0 0,-6-3-132 0 0,-1-1 0 0 0,1 0 0 0 0,24-3 0 0 0,-31 0-348 0 0,0 0 0 0 0,0 0 1 0 0,0-1-1 0 0,12-5 1 0 0,20-13-6455 0 0,-22 9 241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16847 0 0,'0'0'382'0'0,"0"0"54"0"0,0 0 22 0 0,0 0-46 0 0,2 1-196 0 0,1 0-58 0 0,1 1 0 0 0,0-1-1 0 0,-1 0 1 0 0,1 0-1 0 0,0 0 1 0 0,0-1-1 0 0,-1 1 1 0 0,1-1 0 0 0,0 0-1 0 0,4 0 1 0 0,5-1 225 0 0,22-6 0 0 0,-24 4-292 0 0,1 1 0 0 0,0 0-1 0 0,13 0 1 0 0,-2 0-865 0 0,-1-1 0 0 0,1-1 0 0 0,27-8 0 0 0,-8 2-1523 0 0,-10 3 452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85 133 1376 0 0,'-2'0'107'0'0,"-6"0"221"0"0,7 0 1262 0 0,0 0 1308 0 0,-1-4-2289 0 0,3 4 8125 0 0,1 0-8720 0 0,29 7 85 0 0,-26-7-81 0 0,5 1 17 0 0,-1 0 0 0 0,1-1 0 0 0,0-1-1 0 0,-1 1 1 0 0,1-2 0 0 0,-1 1 0 0 0,0-1 0 0 0,1-1 0 0 0,-1 0 0 0 0,0 0 0 0 0,9-5 0 0 0,-12 6-50 0 0,-1 0-6 0 0,0-1 0 0 0,0 1 0 0 0,0-1 0 0 0,5-3 0 0 0,-9 5 9 0 0,1 0 0 0 0,-1 0-1 0 0,0 0 1 0 0,0-1 0 0 0,0 1-1 0 0,0 0 1 0 0,0 0-1 0 0,0-1 1 0 0,-1 1 0 0 0,1 0-1 0 0,0-1 1 0 0,-1 1 0 0 0,1-1-1 0 0,-1 1 1 0 0,1-1-1 0 0,-1 1 1 0 0,0-1 0 0 0,0 1-1 0 0,1-3 1 0 0,-1-2-56 0 0,0 4 40 0 0,0 0 1 0 0,0 0 0 0 0,0 0 0 0 0,0 1 0 0 0,0-1-1 0 0,0 0 1 0 0,0 0 0 0 0,-1 0 0 0 0,1 0 0 0 0,-1 0-1 0 0,1 0 1 0 0,-1 1 0 0 0,0-1 0 0 0,0 0-1 0 0,0 0 1 0 0,0 1 0 0 0,0-1 0 0 0,-2-2 0 0 0,0 1 3 0 0,0 1 1 0 0,-1-1 0 0 0,1 1 0 0 0,0 0 0 0 0,-1 0 0 0 0,0 0 0 0 0,1 0 0 0 0,-1 1 0 0 0,0-1 0 0 0,0 1 0 0 0,0 0 0 0 0,0 1 0 0 0,0-1 0 0 0,0 0 0 0 0,0 1-1 0 0,0 0 1 0 0,-1 0 0 0 0,1 0 0 0 0,-7 2 0 0 0,5-1 25 0 0,-45 7 219 0 0,46-6-157 0 0,0-1-1 0 0,1 1 0 0 0,-1 0 1 0 0,0 0-1 0 0,1 0 1 0 0,-1 1-1 0 0,1-1 0 0 0,-5 5 1 0 0,-3 3 99 0 0,5-5-42 0 0,0 1 0 0 0,0 0 0 0 0,1 1 1 0 0,0 0-1 0 0,0 0 0 0 0,-5 8 0 0 0,7-9-25 0 0,1 1-1 0 0,0-1 0 0 0,0 1 0 0 0,1 0 1 0 0,0 0-1 0 0,0 0 0 0 0,0 0 0 0 0,1 0 1 0 0,0 0-1 0 0,1 0 0 0 0,0 0 0 0 0,0 11 1 0 0,1-13-73 0 0,-1 0 1 0 0,1-1-1 0 0,0 1 1 0 0,1-1-1 0 0,-1 1 1 0 0,1-1 0 0 0,-1 1-1 0 0,2-1 1 0 0,-1 0-1 0 0,0 0 1 0 0,1 0-1 0 0,-1 0 1 0 0,1 0-1 0 0,0-1 1 0 0,1 1 0 0 0,-1-1-1 0 0,0 0 1 0 0,1 0-1 0 0,7 5 1 0 0,-6-6-7 0 0,0 1 0 0 0,0-1 0 0 0,0-1-1 0 0,0 1 1 0 0,0-1 0 0 0,0 1 0 0 0,0-2 0 0 0,0 1 0 0 0,1 0 0 0 0,-1-1 0 0 0,0 0 0 0 0,8-1 0 0 0,0-1-268 0 0,0-1 1 0 0,0 1 0 0 0,22-10-1 0 0,-19 3-810 0 0,-1-3-53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5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5984 0 0,'0'0'464'0'0,"0"0"-128"0"0,0 0 600 0 0,0 0 294 0 0,0 0 61 0 0,0 0-126 0 0,0 0-575 0 0,2 2-256 0 0,4 2-163 0 0,0 0-1 0 0,1 0 0 0 0,0 0 0 0 0,0-1 1 0 0,0 0-1 0 0,0-1 0 0 0,0 1 0 0 0,1-2 1 0 0,-1 1-1 0 0,11 1 0 0 0,1-1 49 0 0,-1-1-1 0 0,1-1 0 0 0,24-3 1 0 0,-24 1-355 0 0,0-1 1 0 0,24-7-1 0 0,-28 3-4210 0 0,-7 0-106 0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16184 0 0,'0'0'365'0'0,"0"0"56"0"0,0 0 24 0 0,0 0-55 0 0,1 1-252 0 0,1 0-132 0 0,0 1 0 0 0,0 0-1 0 0,-1 0 1 0 0,1 0-1 0 0,-1 0 1 0 0,1 0-1 0 0,-1 0 1 0 0,0 0 0 0 0,0 0-1 0 0,1 4 1 0 0,11 16 886 0 0,-7-14-748 0 0,-1-1 0 0 0,0 0 1 0 0,0 1-1 0 0,0 0 0 0 0,-1 0 1 0 0,0 1-1 0 0,-1-1 0 0 0,0 1 0 0 0,0 0 1 0 0,-1-1-1 0 0,0 1 0 0 0,1 12 1 0 0,-3-15-145 0 0,-1-1 1 0 0,1 1 0 0 0,-1 0-1 0 0,0 0 1 0 0,0-1 0 0 0,0 1-1 0 0,-1-1 1 0 0,0 1 0 0 0,0-1-1 0 0,0 0 1 0 0,-1 1 0 0 0,0-1-1 0 0,0 0 1 0 0,0-1 0 0 0,-8 9-1 0 0,-6 8-21 0 0,16-20 8 0 0,0-1 1 0 0,1 0-1 0 0,-1 1 1 0 0,1-1-1 0 0,-1 0 0 0 0,0 0 1 0 0,1 1-1 0 0,-1-1 0 0 0,0 0 1 0 0,1 0-1 0 0,-1 0 1 0 0,0 0-1 0 0,1 0 0 0 0,-1 0 1 0 0,0 0-1 0 0,1 0 0 0 0,-1 0 1 0 0,0 0-1 0 0,-1-1 1 0 0,1 1-37 0 0,-2 0-149 0 0,1 0 1 0 0,0-1-1 0 0,-1 1 1 0 0,1-1 0 0 0,0 1-1 0 0,0-1 1 0 0,-1 0-1 0 0,1 1 1 0 0,0-1-1 0 0,0-1 1 0 0,0 1 0 0 0,0 0-1 0 0,0 0 1 0 0,0-1-1 0 0,0 1 1 0 0,1-1 0 0 0,-1 1-1 0 0,1-1 1 0 0,-1 0-1 0 0,1 0 1 0 0,-1 0-1 0 0,1 0 1 0 0,0 0 0 0 0,0 0-1 0 0,0 0 1 0 0,0 0-1 0 0,-1-4 1 0 0,-1-12-1640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16208 0 0,'0'0'365'0'0,"-2"-1"56"0"0,-2-2 679 0 0,10 4 754 0 0,10 2-3836 0 0,0 1-4552 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12464 0 0,'0'0'281'0'0,"0"0"40"0"0,0 0 22 0 0,-2 0-39 0 0,-1 0-251 0 0,0 0 1 0 0,0 0-1 0 0,0 1 1 0 0,0-1-1 0 0,0 1 1 0 0,1 0-1 0 0,-1 0 1 0 0,0 0-1 0 0,0 0 1 0 0,1 1-1 0 0,-1-1 1 0 0,1 1-1 0 0,-1-1 1 0 0,1 1-1 0 0,-3 2 1 0 0,1 0 174 0 0,1-1 0 0 0,0 1 0 0 0,0 0 0 0 0,0 0 0 0 0,0 0 1 0 0,1 0-1 0 0,0 1 0 0 0,0-1 0 0 0,-2 6 0 0 0,1 0 67 0 0,1 1-1 0 0,0-1 1 0 0,0 1-1 0 0,1-1 1 0 0,1 21-1 0 0,0-25-256 0 0,1-1 5 0 0,-1-1-1 0 0,1 0 1 0 0,0 0-1 0 0,0 1 1 0 0,0-1-1 0 0,0 0 1 0 0,1 0-1 0 0,0 0 0 0 0,0 0 1 0 0,4 7-1 0 0,-4-8-23 0 0,0 0 0 0 0,0-1-1 0 0,0 1 1 0 0,1-1 0 0 0,-1 1-1 0 0,0-1 1 0 0,1 0 0 0 0,0 0-1 0 0,-1 0 1 0 0,1 0-1 0 0,0 0 1 0 0,0-1 0 0 0,0 1-1 0 0,6 1 1 0 0,-2-1 7 0 0,-4-1-38 0 0,0-1 1 0 0,0 1-1 0 0,0 0 1 0 0,0-1 0 0 0,0 1-1 0 0,0-1 1 0 0,0 0-1 0 0,0 0 1 0 0,0-1-1 0 0,5 0 1 0 0,-5 0-28 0 0,0 1 0 0 0,0-1 0 0 0,0-1 0 0 0,0 1 0 0 0,0 0 0 0 0,-1-1 0 0 0,1 1 0 0 0,0-1 0 0 0,-1 0 0 0 0,1 0 0 0 0,-1 0 0 0 0,0 0 0 0 0,0 0 0 0 0,0-1 0 0 0,0 1 0 0 0,0-1 0 0 0,0 1 0 0 0,-1-1 0 0 0,1 0 0 0 0,-1 1 0 0 0,0-1 0 0 0,0 0 0 0 0,0 0 0 0 0,0 0 0 0 0,0 0 0 0 0,0 0 0 0 0,-1 0 0 0 0,0 0 0 0 0,1 0 0 0 0,-1 0 0 0 0,-1-4 0 0 0,-2-11-96 0 0,3 16 213 0 0,0 2 3 0 0,0 0 2 0 0,0 0 38 0 0,0 0 20 0 0,0 0 3 0 0,0 0-1 0 0,0 2-6 0 0,-1 2-94 0 0,2 0-1 0 0,-1 0 1 0 0,0 0-1 0 0,1 0 1 0 0,0 0-1 0 0,0 0 1 0 0,0 0-1 0 0,0 0 1 0 0,1 0-1 0 0,0 0 1 0 0,0-1-1 0 0,0 1 1 0 0,0-1-1 0 0,0 1 1 0 0,0-1-1 0 0,1 0 1 0 0,0 0-1 0 0,0 0 1 0 0,0 0-1 0 0,0 0 1 0 0,0-1-1 0 0,0 1 0 0 0,1-1 1 0 0,-1 0-1 0 0,1 0 1 0 0,0 0-1 0 0,-1-1 1 0 0,7 3-1 0 0,-2-2-16 0 0,1 0-1 0 0,-1 0 0 0 0,1-1 0 0 0,-1 0 0 0 0,1 0 0 0 0,-1-1 1 0 0,1 0-1 0 0,-1-1 0 0 0,1 1 0 0 0,12-4 0 0 0,-15 2-25 0 0,0 1 0 0 0,-1-1-1 0 0,1 0 1 0 0,-1-1 0 0 0,1 1-1 0 0,-1-1 1 0 0,0 0 0 0 0,0 0 0 0 0,0-1-1 0 0,0 1 1 0 0,0-1 0 0 0,-1 0-1 0 0,0-1 1 0 0,0 1 0 0 0,4-6-1 0 0,-7 8 2 0 0,0 0-1 0 0,-1 1 1 0 0,1-1-1 0 0,0 0 1 0 0,-1 0-1 0 0,0 0 1 0 0,1 0-1 0 0,-1 0 1 0 0,0 0-1 0 0,0 1 1 0 0,0-1-1 0 0,0 0 1 0 0,-1 0-1 0 0,1 0 0 0 0,0 0 1 0 0,-1 0-1 0 0,1 0 1 0 0,-1 1-1 0 0,0-1 1 0 0,0 0-1 0 0,0 0 1 0 0,0 1-1 0 0,-1-3 1 0 0,-4-6 18 0 0,0 1 1 0 0,-13-15 0 0 0,14 19-19 0 0,1-1-112 0 0,-1 1 0 0 0,0-1 0 0 0,0 1 0 0 0,0 0 0 0 0,0 0 0 0 0,-1 1 0 0 0,0 0 0 0 0,0 0 0 0 0,-11-6 0 0 0,15 10-1155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15056 0 0,'0'0'340'0'0,"0"0"50"0"0,0 0 25 0 0,0 0-49 0 0,0 0-114 0 0,0 0 398 0 0,0 0 196 0 0,0 0 40 0 0,2-1-86 0 0,2-1-716 0 0,-1 1 0 0 0,1-1 1 0 0,0 1-1 0 0,0 0 0 0 0,0 0 1 0 0,0 1-1 0 0,0-1 0 0 0,0 1 0 0 0,1 0 1 0 0,-1 0-1 0 0,0 0 0 0 0,7 2 1 0 0,25-1 353 0 0,81-10 74 0 0,-109 8-547 0 0,0 0 0 0 0,0-1 0 0 0,10-3 0 0 0,11-3-221 0 0,-20 7 144 0 0,0-1-1 0 0,-1 0 1 0 0,1-1-1 0 0,-1 0 1 0 0,1 0-1 0 0,-1-1 1 0 0,9-5-1 0 0,-3-3-692 0 0,-13 10 360 0 0,-1 2-17 0 0,0 0-15 0 0,-11-5-2231 0 0,1 1-3066 0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3224 0 0,'0'0'624'0'0,"0"0"1410"0"0,0 0 617 0 0,0 2 124 0 0,-1 7-2002 0 0,-1-1 0 0 0,0 1 0 0 0,0-1 0 0 0,-1 0 0 0 0,1 0 0 0 0,-2 0 0 0 0,-4 7 0 0 0,-9 27 441 0 0,6-8-306 0 0,5-16-140 0 0,-7 33-1 0 0,12-45-624 0 0,0-1-1 0 0,1 1 0 0 0,-1 0 1 0 0,1 0-1 0 0,1 0 0 0 0,-1 0 1 0 0,1 0-1 0 0,0-1 0 0 0,3 12 1 0 0,-2-11-105 0 0,1 0 1 0 0,-1-1-1 0 0,1 1 1 0 0,0-1 0 0 0,0 1-1 0 0,0-1 1 0 0,1 0-1 0 0,5 6 1 0 0,-6-9-30 0 0,-1 0 0 0 0,0 0 0 0 0,1-1 1 0 0,0 1-1 0 0,-1 0 0 0 0,1-1 0 0 0,0 0 0 0 0,-1 0 0 0 0,1 1 1 0 0,0-2-1 0 0,0 1 0 0 0,0 0 0 0 0,0-1 0 0 0,0 1 0 0 0,0-1 1 0 0,0 0-1 0 0,0 0 0 0 0,0 0 0 0 0,4-1 0 0 0,-2 1-24 0 0,6-1-883 0 0,1 0 0 0 0,-1-1-1 0 0,1-1 1 0 0,-1 0 0 0 0,0 0 0 0 0,0-1-1 0 0,12-6 1 0 0,-8 3-5948 0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1840 0 0,'0'0'560'0'0,"0"0"1680"0"0,0 0 736 0 0,0 0 148 0 0,0 0-279 0 0,0 0-1300 0 0,0 0-569 0 0,0 0-117 0 0,1 1-58 0 0,60 52 1584 0 0,-35-32-1867 0 0,1-2 1 0 0,35 19-1 0 0,9 6-99 0 0,-50-29-389 0 0,-1 0 1 0 0,0 1-1 0 0,-1 2 1 0 0,-1 0 0 0 0,-1 0-1 0 0,16 23 1 0 0,-26-31-31 0 0,0 0 0 0 0,-1 0 1 0 0,-1 1-1 0 0,0 0 0 0 0,0 0 1 0 0,-1 0-1 0 0,-1 0 0 0 0,0 1 0 0 0,0-1 1 0 0,-1 1-1 0 0,0 0 0 0 0,-1 0 1 0 0,-1 0-1 0 0,0-1 0 0 0,-1 14 0 0 0,-2 4 1 0 0,1-11 2 0 0,0 0-1 0 0,-1 0 0 0 0,0 0 0 0 0,-2 0 1 0 0,-9 24-1 0 0,4-21 32 0 0,-2 0 1 0 0,0-1-1 0 0,-2 0 1 0 0,-15 18-1 0 0,-69 69 140 0 0,51-57-85 0 0,-106 94 310 0 0,129-121-258 0 0,-32 21 328 0 0,29-24-349 0 0,25-18-231 0 0,-1-1 0 0 0,1 1 0 0 0,0-1 1 0 0,-1 0-1 0 0,1 1 0 0 0,0-1 0 0 0,-1 0 0 0 0,1 0 0 0 0,-1-1 1 0 0,-4 2-1 0 0,5-2 37 0 0,1 0-1 0 0,-1 0 1 0 0,1 0 0 0 0,-1 0 0 0 0,1 0 0 0 0,-1-1-1 0 0,1 1 1 0 0,-1 0 0 0 0,1-1 0 0 0,-1 1-1 0 0,1-1 1 0 0,0 0 0 0 0,-1 1 0 0 0,1-1 0 0 0,0 0-1 0 0,0 0 1 0 0,-1 0 0 0 0,0-1 0 0 0,1 1-21 0 0,0 0 1 0 0,0-1 0 0 0,0 1-1 0 0,0 0 1 0 0,0 0 0 0 0,1-1 0 0 0,-1 1-1 0 0,0-1 1 0 0,1 1 0 0 0,-1-2-1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8752 0 0,'0'0'673'0'0,"0"0"-225"0"0,0 0 676 0 0,-1 0 341 0 0,15 3 5625 0 0,26-1-6431 0 0,-6-1 76 0 0,13 3-362 0 0,0-3 1 0 0,47-4-1 0 0,-45 0-488 0 0,-29 3 3 0 0,34-6 0 0 0,-13 0 94 0 0,-23 4-19 0 0,-1-1-1 0 0,31-9 1 0 0,-46 11-55 0 0,-2 1-24 0 0,0 0-143 0 0,0 0-58 0 0,0 0-17 0 0,0 0-36 0 0,0 0-148 0 0,0 0-67 0 0,0 0-746 0 0,0-1-3074 0 0,-4-2-1313 0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85 17423 0 0,'-4'4'507'0'0,"2"-6"202"0"0,1 1-37 0 0,5 2-649 0 0,1 0-1 0 0,-1 0 0 0 0,0 0 0 0 0,0-1 0 0 0,0 1 0 0 0,0-1 1 0 0,8-1-1 0 0,32-6 228 0 0,-28 5-190 0 0,206-34 1084 0 0,-94 13-672 0 0,-84 14-343 0 0,-30 5-125 0 0,1 1 0 0 0,0 1-1 0 0,18-1 1 0 0,-14 3-1284 0 0,-11 0-128 0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14600 0 0,'0'0'330'0'0,"0"0"45"0"0,0 0 20 0 0,0 0-38 0 0,0 0-154 0 0,2 3 198 0 0,1 3-196 0 0,1 0 0 0 0,-1 0 0 0 0,0 0-1 0 0,0 0 1 0 0,-1 1 0 0 0,0-1 0 0 0,0 1 0 0 0,1 6 0 0 0,5 59 1001 0 0,-2 237 1592 0 0,-6-266-2770 0 0,-2-30-6 0 0,1-9-17 0 0,0-1 0 0 0,1 1 0 0 0,-1 0 0 0 0,1-1 0 0 0,-1 1 0 0 0,2 4 0 0 0,-1-6-201 0 0,0-2-76 0 0,0 0-16 0 0,0 0-241 0 0,0 0-987 0 0,0 0-422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18 106 7832 0 0,'0'0'602'0'0,"-2"1"-395"0"0,-10 1 105 0 0,9-1 8165 0 0,11-1-8296 0 0,13 0 226 0 0,1 0 0 0 0,-1-2 0 0 0,35-6 0 0 0,44-9 347 0 0,-11 3-453 0 0,172-41 543 0 0,-185 48-731 0 0,-69 6-90 0 0,-6 1-19 0 0,0 0 1 0 0,0 0-1 0 0,0 0 1 0 0,-1 0-1 0 0,1 0 0 0 0,0 0 1 0 0,0-1-1 0 0,0 1 1 0 0,-1 0-1 0 0,1 0 0 0 0,0-1 1 0 0,-1 1-1 0 0,2-1 1 0 0,1-1 13 0 0,-1 1 115 0 0,-2 1 27 0 0,0 0 0 0 0,0 0-48 0 0,0 0-189 0 0,0 0-36 0 0,0 0-7 0 0,0 0-62 0 0,0 0-30 0 0,0 0-4 0 0,0 0-228 0 0,0 0-957 0 0,0 0-410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5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1840 0 0,'0'0'83'0'0,"-9"1"10"0"0,7 0 294 0 0,0 0 0 0 0,-1 0 1 0 0,1 0-1 0 0,0 0 0 0 0,0 1 1 0 0,0-1-1 0 0,0 1 0 0 0,0 0 0 0 0,0 0 1 0 0,0-1-1 0 0,1 1 0 0 0,-1 0 1 0 0,1 0-1 0 0,-1 1 0 0 0,1-1 0 0 0,0 0 1 0 0,0 0-1 0 0,0 1 0 0 0,0-1 1 0 0,0 1-1 0 0,0 2 0 0 0,-5 9 1359 0 0,-1 3-1235 0 0,0 0 0 0 0,1 1 0 0 0,1-1 0 0 0,1 1 0 0 0,-4 36-1 0 0,4-26-108 0 0,-5 69 79 0 0,4-23-274 0 0,3-55-152 0 0,2 24 1 0 0,1 1 78 0 0,-1-43-123 0 0,0 0 0 0 0,0 0 0 0 0,0 0 0 0 0,1 0 0 0 0,-1 0 0 0 0,0-1-1 0 0,1 1 1 0 0,-1 0 0 0 0,1 0 0 0 0,-1 0 0 0 0,1-1 0 0 0,-1 1 0 0 0,1 0 0 0 0,0-1 0 0 0,-1 1-1 0 0,1 0 1 0 0,0-1 0 0 0,-1 1 0 0 0,1-1 0 0 0,0 1 0 0 0,0-1 0 0 0,-1 1 0 0 0,1-1 0 0 0,0 0 0 0 0,0 1-1 0 0,0-1 1 0 0,0 0 0 0 0,1 0 0 0 0,19 3 222 0 0,1-6 58 0 0,-13 0-163 0 0,10-1 158 0 0,-16 3-244 0 0,0 0 1 0 0,0 0 0 0 0,0 0-1 0 0,0 1 1 0 0,6-1-1 0 0,62-6-10 0 0,48 7-304 0 0,-117 0-65 0 0,-2 0-23 0 0,3-2-31 0 0,8-4-101 0 0,-8 4-41 0 0,-3 2-9 0 0,1-3-575 0 0,-1 2 1060 0 0,0 1 0 0 0,1 0-1 0 0,-1 0 1 0 0,0 0 0 0 0,0 0 0 0 0,0-1-1 0 0,1 1 1 0 0,-1 0 0 0 0,0 0 0 0 0,0 0-1 0 0,0-1 1 0 0,0 1 0 0 0,0 0 0 0 0,0 0-1 0 0,0-1 1 0 0,0 1 0 0 0,1 0 0 0 0,-1 0-1 0 0,0 0 1 0 0,0-1 0 0 0,0 1 0 0 0,0 0-1 0 0,0 0 1 0 0,0-1 0 0 0,0 1 0 0 0,0 0-1 0 0,-1 0 1 0 0,1-1 0 0 0,0 1 0 0 0,0 0-1 0 0,0 0 1 0 0,0-1 0 0 0,0 1 0 0 0,0 0-1 0 0,0 0 1 0 0,0-1 0 0 0,-1 1 0 0 0,1 0-1 0 0,-8-14-1450 0 0,-3 5-10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1840 0 0,'0'0'475'0'0,"0"0"1322"0"0,0 0 581 0 0,0 0 112 0 0,-1 2-206 0 0,-6 19 2065 0 0,1-5-3387 0 0,-6 5 318 0 0,0 0 0 0 0,-18 21-1 0 0,-13 20-778 0 0,36-52-485 0 0,0 0 0 0 0,-1 0 0 0 0,0-1-1 0 0,0 0 1 0 0,-16 11 0 0 0,11-8 215 0 0,-19 21-1 0 0,23-23-87 0 0,0 1-1 0 0,0-2 1 0 0,-1 1-1 0 0,-14 9 0 0 0,9-6 101 0 0,13-12-52 0 0,2-1 7 0 0,0 0 9 0 0,0 0 28 0 0,0 0 11 0 0,1 1-211 0 0,1 0 1 0 0,-1 0-1 0 0,1-1 0 0 0,-1 1 0 0 0,0-1 0 0 0,1 1 1 0 0,-1-1-1 0 0,1 0 0 0 0,-1 1 0 0 0,1-1 0 0 0,-1 0 0 0 0,1 0 1 0 0,-1 0-1 0 0,1 0 0 0 0,1-1 0 0 0,27-3-63 0 0,-27 3 53 0 0,21-3 3 0 0,225-34 87 0 0,-227 36-144 0 0,24-6 1 0 0,-28 4-6 0 0,-1 1 0 0 0,28-2 0 0 0,-12 2-70 0 0,-31 3-56 0 0,-2 0-32 0 0,0 0 0 0 0,0 0-28 0 0,0 0-118 0 0,0-11-2124 0 0,-8-6-1286 0 0,7 13-2475 0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1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13216 0 0,'0'0'604'0'0,"0"0"-14"0"0,-1 2-376 0 0,-2 2 89 0 0,0 0 1 0 0,1 0 0 0 0,0 0 0 0 0,0 1 0 0 0,0-1 0 0 0,1 1 0 0 0,-1-1 0 0 0,1 1 0 0 0,0 0 0 0 0,0 0-1 0 0,1-1 1 0 0,-1 1 0 0 0,1 0 0 0 0,1 7 0 0 0,-11 86 2128 0 0,25 221 89 0 0,-10-261-2521 0 0,-4-33-185 0 0,-1-23-780 0 0,0-2-350 0 0,0 0-76 0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2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7832 0 0,'0'0'602'0'0,"0"0"-292"0"0,-2 1 242 0 0,-1 2-331 0 0,0 0 1 0 0,0 1 0 0 0,0-1-1 0 0,0 0 1 0 0,1 1-1 0 0,-1 0 1 0 0,1-1 0 0 0,0 1-1 0 0,-1 5 1 0 0,-3 5 350 0 0,-6 22 0 0 0,-13 70 1340 0 0,-13 67 569 0 0,36-166-2387 0 0,-26 187 1769 0 0,24-174-1708 0 0,-9 48 574 0 0,-4 70 0 0 0,-4 196 858 0 0,21-261-1294 0 0,3 0 1 0 0,14 92-1 0 0,-11-118-10 0 0,5 16 24 0 0,2 0 0 0 0,3-1 1 0 0,41 104-1 0 0,-12-70-79 0 0,-18-43-140 0 0,-4-8-991 0 0,-22-44-57 0 0,-1-1-1357 0 0,0 0-5289 0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2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12528 0 0,'0'0'572'0'0,"0"0"-11"0"0,0 0-256 0 0,0 0 274 0 0,0 0 158 0 0,0 0 30 0 0,0 0-37 0 0,0 0-184 0 0,0 0-88 0 0,2 0-11 0 0,19 0 72 0 0,0-2 0 0 0,30-5 0 0 0,49-10 305 0 0,29-7-293 0 0,-71 15-303 0 0,-36 6-220 0 0,-18 3-29 0 0,1-1 0 0 0,-1 1 0 0 0,0-1 1 0 0,0 0-1 0 0,0 0 0 0 0,1 0 0 0 0,-1-1 0 0 0,-1 0 0 0 0,9-3 0 0 0,-11 4-61 0 0,5 0-99 0 0,-4-1-641 0 0,-7-1-804 0 0,3 2 1157 0 0,-1 0-158 0 0,-1 0-3538 0 0,4 1 2232 0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2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3680 0 0,'0'0'284'0'0,"0"0"40"0"0,0 0 863 0 0,0 2 394 0 0,1 48 3877 0 0,1-19-2903 0 0,-6 55-1 0 0,2-71-2272 0 0,-43 254 2579 0 0,17-160-2252 0 0,28-107-601 0 0,-1 1-1 0 0,1-1 1 0 0,0 1 0 0 0,-1-1-1 0 0,1 1 1 0 0,1 4-1 0 0,-1 8 1252 0 0,1-16-1247 0 0,-1 0 0 0 0,1 0 0 0 0,0 0 0 0 0,0 0 0 0 0,0 0 0 0 0,0 0 0 0 0,1 0 0 0 0,-1 1 0 0 0,0-1 0 0 0,0 0 0 0 0,0 1 0 0 0,0-1 0 0 0,1 1 0 0 0,-1-1 0 0 0,0 1 0 0 0,1 0 0 0 0,1-1 0 0 0,0 0-4 0 0,7-2 15 0 0,1 0 0 0 0,16-1 0 0 0,12-4-28 0 0,-26 5-15 0 0,0 0-1 0 0,21 0 0 0 0,-18 1 20 0 0,21-4 0 0 0,113-17 1 0 0,-113 18 0 0 0,-34 5-2 0 0,15-2-39 0 0,31 0 0 0 0,-47 2-33 0 0,-2 0-73 0 0,0 0-21 0 0,0 0-7 0 0,0 0-23 0 0,0 0-96 0 0,-22-17-3700 0 0,1 1 2369 0 0,-8-2-7 0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2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36 106 14832 0 0,'0'0'332'0'0,"-1"-1"50"0"0,-1 0-324 0 0,0 0 12 0 0,0 0 1 0 0,0 1-1 0 0,0-1 0 0 0,0 1 0 0 0,-1-1 0 0 0,1 1 1 0 0,0 0-1 0 0,0-1 0 0 0,-1 1 0 0 0,1 0 0 0 0,0 1 1 0 0,-3-1-1 0 0,4 0 338 0 0,1 0 116 0 0,0 0 20 0 0,16-10 861 0 0,-11 8-1271 0 0,0 0 1 0 0,1 0-1 0 0,-1 0 0 0 0,1 1 1 0 0,0-1-1 0 0,-1 1 1 0 0,9 0-1 0 0,43 1 244 0 0,-31 1-215 0 0,148-11 156 0 0,-73 6-55 0 0,-94 4-172 0 0,0-1 0 0 0,0 0 0 0 0,10-3 0 0 0,2 0-18 0 0,-18 4-73 0 0,-1 0-1 0 0,1 0 0 0 0,0 0 0 0 0,0 0 0 0 0,0 0 1 0 0,-1-1-1 0 0,1 1 0 0 0,0 0 0 0 0,0-1 1 0 0,-1 1-1 0 0,1 0 0 0 0,0-1 0 0 0,-1 1 1 0 0,2-2-1 0 0,15-10-38 0 0,-25 3-417 0 0,7 9 298 0 0,0-1 0 0 0,0 0 0 0 0,1 0 0 0 0,-1 0-1 0 0,0 1 1 0 0,0-1 0 0 0,1 0 0 0 0,-1 0 0 0 0,0 0 0 0 0,1 0 0 0 0,-1 0 0 0 0,1 0 0 0 0,-1 0 0 0 0,1 0-1 0 0,-1-1 1 0 0,1 1 0 0 0,0-1 0 0 0,-4-8-1062 0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2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5984 0 0,'0'0'273'0'0,"0"0"-5"0"0,0 0 141 0 0,0 0 1229 0 0,0 0 552 0 0,0 0 108 0 0,0 0-180 0 0,0 0-856 0 0,0 0-376 0 0,0 0-77 0 0,2 1-43 0 0,0 1-636 0 0,1-1 0 0 0,-1 0 0 0 0,1 0 0 0 0,-1 0 0 0 0,1 0 0 0 0,0 0 0 0 0,-1-1 0 0 0,1 1 0 0 0,0-1 0 0 0,0 0 0 0 0,-1 1 0 0 0,6-2 0 0 0,40-3 894 0 0,-33 2-874 0 0,34-4 291 0 0,85-23 0 0 0,70-26-273 0 0,-190 51-172 0 0,0 1-1 0 0,1 0 1 0 0,-1 1 0 0 0,1 1-1 0 0,18 0 1 0 0,-32 1-124 0 0,-1 0-6 0 0,0 0-42 0 0,0 0-200 0 0,0 0-82 0 0,-1 0-1350 0 0,-7 0-5325 0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2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6912 0 0,'0'0'528'0'0,"0"0"-114"0"0,0 0 789 0 0,0 0 380 0 0,0 0 75 0 0,0 0-102 0 0,0 3-508 0 0,-4 6-426 0 0,0 1-1 0 0,-1-1 1 0 0,0 0-1 0 0,-10 13 0 0 0,-9 17 553 0 0,9-5-517 0 0,10-22-469 0 0,0 0 1 0 0,-10 16-1 0 0,-32 56 556 0 0,14-23-182 0 0,-8 20-107 0 0,36-72-431 0 0,0 0 0 0 0,1 0 1 0 0,0 0-1 0 0,1 1 0 0 0,-3 11 0 0 0,1-10 308 0 0,1-2-4594 0 0,4-9-2495 0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2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13648 0 0,'0'0'628'0'0,"0"0"-18"0"0,0 0-267 0 0,0 0 328 0 0,0 0 184 0 0,0 0 39 0 0,0 0-57 0 0,1 2-274 0 0,6 18 173 0 0,-7-17-651 0 0,1 0 0 0 0,0 0 0 0 0,0 0-1 0 0,0 0 1 0 0,3 6 0 0 0,3 3 146 0 0,44 71 774 0 0,-42-70-911 0 0,1 0 0 0 0,1-1 0 0 0,0 0 0 0 0,13 11-1 0 0,81 58 187 0 0,-87-67-287 0 0,6 4-974 0 0,-23-18 613 0 0,0 1 0 0 0,0 0 0 0 0,0-1 1 0 0,1 1-1 0 0,-1-1 0 0 0,0 1 0 0 0,1-1 0 0 0,-1 0 1 0 0,3 1-1 0 0,-3-1-6165 0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2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9 116 5064 0 0,'0'0'389'0'0,"-1"0"-250"0"0,-2 3 86 0 0,3-2 862 0 0,-4 1 6860 0 0,5-2-4630 0 0,1-3-4511 0 0,6-7 1611 0 0,-1 1-1 0 0,10-8 0 0 0,2-11-168 0 0,-3 9-130 0 0,13-15 274 0 0,-28 33-290 0 0,1 2-11 0 0,6 2-63 0 0,-2-1 47 0 0,0 0 0 0 0,0 0-1 0 0,0 1 1 0 0,-1 0-1 0 0,1 0 1 0 0,6 5 0 0 0,-5-1 37 0 0,-2-4-38 0 0,-1 1 0 0 0,0 0 0 0 0,0 0 0 0 0,-1 0 0 0 0,6 8 0 0 0,-5-6 10 0 0,1 0-1 0 0,0 0 1 0 0,0-1 0 0 0,0 1 0 0 0,0-1 0 0 0,1 0 0 0 0,0 0 0 0 0,0-1-1 0 0,11 6 1 0 0,-3-2 57 0 0,-13-6-121 0 0,1-1 0 0 0,-1 0 1 0 0,1 0-1 0 0,-1 0 0 0 0,1 0 0 0 0,0 0 1 0 0,0 0-1 0 0,-1 0 0 0 0,1-1 0 0 0,0 1 0 0 0,0-1 1 0 0,0 1-1 0 0,0-1 0 0 0,0 0 0 0 0,0 0 0 0 0,0 0 1 0 0,0 0-1 0 0,0 0 0 0 0,0 0 0 0 0,0 0 0 0 0,2-1 1 0 0,-2 0 73 0 0,-2 1 2 0 0,1-1 0 0 0,5-1-37 0 0,-1-1 0 0 0,0 0-1 0 0,0-1 1 0 0,0 1 0 0 0,7-7-1 0 0,-1-3-262 0 0,-3 6-97 0 0,3-1 63 0 0,-5 4-209 0 0,-1 0 0 0 0,2 1 0 0 0,6-4-1 0 0,-5 4-211 0 0,-1 0 0 0 0,-1 0 1 0 0,12-7-1 0 0,-6 3 40 0 0,16-8-1058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5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11144 0 0,'0'0'506'0'0,"0"0"-4"0"0,0 0-248 0 0,0 0 152 0 0,1 1 104 0 0,8 1-233 0 0,0 0-1 0 0,0 0 0 0 0,0-1 0 0 0,1 0 1 0 0,-1-1-1 0 0,0 0 0 0 0,1 0 0 0 0,10-2 1 0 0,21-1 235 0 0,-13 2-221 0 0,29-5 0 0 0,3-1-184 0 0,10-1-54 0 0,-66 7-52 0 0,2 0-2 0 0,12 7 12 0 0,-15-5 42 0 0,-3-1 11 0 0,0 0 20 0 0,0 0 79 0 0,0 0 14 0 0,0 0-1 0 0,0 0-50 0 0,0 0-214 0 0,-2 1-265 0 0,1 0 1 0 0,-1 0 0 0 0,1 0-1 0 0,-1 0 1 0 0,0 0 0 0 0,0-1 0 0 0,-3 2-1 0 0,-6-2-867 0 0,9 0-10 0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2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8288 0 0,'0'0'638'0'0,"0"0"-230"0"0,0 0 570 0 0,0 0 292 0 0,0 0 61 0 0,0 3-96 0 0,-1 22 339 0 0,-10 48 0 0 0,6-47-1157 0 0,2-1-1 0 0,-1 28 1 0 0,3-19-115 0 0,5 94 585 0 0,1-74-679 0 0,-4-32-157 0 0,-1-20-212 0 0,0-2-93 0 0,0 0-30 0 0,0 0-170 0 0,0 0-702 0 0,0-2-312 0 0,0-6-61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3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2304 0 0,'0'0'101'0'0,"1"-3"1"0"0,3-5 407 0 0,8-9 9853 0 0,6 3-6207 0 0,-13 11-3733 0 0,1-1-1 0 0,0 2 1 0 0,0-1 0 0 0,7-2 0 0 0,58-16 867 0 0,43-12-781 0 0,-7 6-1654 0 0,-97 25 749 0 0,1-1 0 0 0,-1 1 0 0 0,18-9 0 0 0,-25 10 232 0 0,-1-1-1 0 0,1 1 0 0 0,-1-1 1 0 0,1 1-1 0 0,-1-1 0 0 0,0 0 0 0 0,0 0 1 0 0,0 0-1 0 0,0 0 0 0 0,0 0 1 0 0,0 0-1 0 0,0-1 0 0 0,-1 1 1 0 0,1 0-1 0 0,-1-1 0 0 0,0 0 1 0 0,0 1-1 0 0,0-1 0 0 0,1-4 1 0 0,4-8-1159 0 0,2-4 473 0 0,-8 18 865 0 0,0 1-1 0 0,0-1 0 0 0,0 1 1 0 0,0-1-1 0 0,1 1 1 0 0,-1-1-1 0 0,0 1 0 0 0,0-1 1 0 0,0 1-1 0 0,0-1 1 0 0,-1 0-1 0 0,1 1 1 0 0,0-1-1 0 0,0 1 0 0 0,0-1 1 0 0,0 1-1 0 0,0-1 1 0 0,-1 1-1 0 0,1 0 1 0 0,0-1-1 0 0,0 1 0 0 0,-1-1 1 0 0,1 1-1 0 0,0-1 1 0 0,-1 1-1 0 0,1 0 0 0 0,-1-1 1 0 0,0 0 234 0 0,-5-8 679 0 0,-24-10 3784 0 0,30 33-4223 0 0,0 213 1192 0 0,0-217-1552 0 0,-1-1 1 0 0,0 1-1 0 0,-1 0 0 0 0,-6 18 0 0 0,5-19-129 0 0,3-6 2 0 0,-1 0 0 0 0,0 0 1 0 0,1 0-1 0 0,0 0 0 0 0,0-1 0 0 0,-1 1 0 0 0,2 0 0 0 0,-1 0 0 0 0,0 0 0 0 0,1 0 0 0 0,1 5 0 0 0,-1-1-30 0 0,1-1 1 0 0,-1 1-1 0 0,-1 0 0 0 0,1 7 1 0 0,-1-13-658 0 0,0-1-264 0 0,0 0-1208 0 0,0 0-4597 0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3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6 146 5984 0 0,'0'0'464'0'0,"-1"-2"-306"0"0,-1-3 1022 0 0,0-10 9918 0 0,1 7-11631 0 0,2 8 587 0 0,-1-1-1 0 0,0 1 1 0 0,0 0-1 0 0,0-1 1 0 0,1 1-1 0 0,-1 0 1 0 0,0-1 0 0 0,0 1-1 0 0,1 0 1 0 0,-1-1-1 0 0,0 1 1 0 0,1 0-1 0 0,-1 0 1 0 0,0-1-1 0 0,1 1 1 0 0,-1 0-1 0 0,0 0 1 0 0,1-1-1 0 0,-1 1 1 0 0,1 0-1 0 0,-1 0 1 0 0,0 0-1 0 0,1 0 1 0 0,0 0-1 0 0,1-1 132 0 0,8-5 163 0 0,1 1 1 0 0,0 0-1 0 0,0 1 0 0 0,22-5 0 0 0,28-2 159 0 0,60-12-200 0 0,-104 19-302 0 0,27-3 1 0 0,-27 4-6 0 0,29-6-1 0 0,19-8 1 0 0,-55 13-18 0 0,-9 3-73 0 0,-1 1-8 0 0,0 0-27 0 0,0 0-129 0 0,0 0-53 0 0,0 0-11 0 0,0 0-9 0 0,0 0-34 0 0,0 0-20 0 0,0 0-2 0 0,-11 13-5025 0 0,11-13 3619 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3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2760 0 0,'0'0'125'0'0,"0"0"373"0"0,0 0 1478 0 0,0 0 646 0 0,0 0 129 0 0,0 0-226 0 0,0 0-1064 0 0,0 0-462 0 0,0 0-95 0 0,0 0-87 0 0,2-2-276 0 0,22-22 889 0 0,-16 18-1242 0 0,-1 0 1 0 0,10-9 0 0 0,-12 10-122 0 0,1 0 1 0 0,-1 0 0 0 0,1 1-1 0 0,9-6 1 0 0,-11 8-62 0 0,-1 0 1 0 0,0-1-1 0 0,0 1 1 0 0,0-1-1 0 0,0 1 1 0 0,-1-1-1 0 0,4-4 1 0 0,-4 4 10 0 0,1 0 1 0 0,0-1 0 0 0,1 1-1 0 0,6-5 1 0 0,-8 7-15 0 0,-1 0 0 0 0,1 0 1 0 0,0 0-1 0 0,-1 0 0 0 0,1 0 0 0 0,-1 0 1 0 0,1-1-1 0 0,-1 1 0 0 0,0-1 0 0 0,0 1 1 0 0,2-2-1 0 0,1-3 28 0 0,6-2 35 0 0,22-14-1 0 0,-27 19-50 0 0,-4 3 22 0 0,1-1 1 0 0,0 0-1 0 0,0 0 1 0 0,0 1-1 0 0,1-1 1 0 0,-1 1-1 0 0,0-1 1 0 0,0 1 0 0 0,0 0-1 0 0,0 0 1 0 0,0 0-1 0 0,0 0 1 0 0,1 0-1 0 0,-1 0 1 0 0,0 1-1 0 0,0-1 1 0 0,0 1-1 0 0,4 1 1 0 0,-4-1 1 0 0,1 0 0 0 0,-1 0 1 0 0,1 1-1 0 0,-1-1 0 0 0,0 1 1 0 0,1-1-1 0 0,-1 1 0 0 0,0 0 1 0 0,0-1-1 0 0,0 1 0 0 0,0 1 0 0 0,-1-1 1 0 0,1 0-1 0 0,1 3 0 0 0,28 49 53 0 0,-30-51-93 0 0,1 0 1 0 0,-1 0-1 0 0,1 0 0 0 0,0 0 0 0 0,0-1 0 0 0,0 1 0 0 0,0 0 0 0 0,1-1 1 0 0,-1 0-1 0 0,4 3 0 0 0,30 16 186 0 0,-25-15-97 0 0,-3-2-50 0 0,-1-1 0 0 0,1 1-1 0 0,1-2 1 0 0,-1 1 0 0 0,0-1-1 0 0,1 0 1 0 0,-1-1 0 0 0,1 0-1 0 0,0 0 1 0 0,-1-1 0 0 0,13-1-1 0 0,-16 0-7 0 0,0 0-1 0 0,0-1 0 0 0,-1 1 0 0 0,1-1 1 0 0,0 0-1 0 0,-1-1 0 0 0,0 1 1 0 0,5-4-1 0 0,2-2 242 0 0,19-16 0 0 0,-21 14-160 0 0,-1-1 0 0 0,1 1 1 0 0,10-19-1 0 0,-4 6-46 0 0,31-52-369 0 0,-45 73-69 0 0,-1 2-38 0 0,0 0-199 0 0,0 0-820 0 0,0 0-354 0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3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30 271 13648 0 0,'0'0'306'0'0,"0"0"46"0"0,-1 1 23 0 0,-19 21 88 0 0,19-21-421 0 0,0-1 0 0 0,1 1 0 0 0,-1 0 1 0 0,0 0-1 0 0,1 0 0 0 0,-1 0 1 0 0,0 0-1 0 0,1 0 0 0 0,-1 0 1 0 0,1 0-1 0 0,0 0 0 0 0,-1 0 0 0 0,1 0 1 0 0,0 0-1 0 0,-1 0 0 0 0,1 2 1 0 0,0-2 52 0 0,1-1 0 0 0,-1 1 0 0 0,0 0 0 0 0,0-1 0 0 0,1 1 0 0 0,-1 0 0 0 0,0-1 1 0 0,1 1-1 0 0,-1-1 0 0 0,0 1 0 0 0,1 0 0 0 0,-1-1 0 0 0,1 1 0 0 0,0 0 0 0 0,3 3 309 0 0,-3-1-336 0 0,0-1 0 0 0,1 0 0 0 0,-1 0 0 0 0,1-1 0 0 0,-1 1 0 0 0,1 0 0 0 0,0 0 0 0 0,0-1 1 0 0,0 1-1 0 0,0-1 0 0 0,0 1 0 0 0,0-1 0 0 0,0 0 0 0 0,0 0 0 0 0,0 0 0 0 0,1 0 0 0 0,-1 0 0 0 0,0-1 0 0 0,1 1 1 0 0,-1-1-1 0 0,1 1 0 0 0,-1-1 0 0 0,0 0 0 0 0,1 0 0 0 0,-1 0 0 0 0,1 0 0 0 0,-1-1 0 0 0,1 1 0 0 0,3-2 0 0 0,34-6 225 0 0,-3 0-149 0 0,49-17 1 0 0,-61 17-119 0 0,-15 5-5 0 0,-1 0-1 0 0,0-1 0 0 0,1 0 0 0 0,9-6 1 0 0,-7 3-1 0 0,-1 0 0 0 0,0 0 1 0 0,0-1-1 0 0,17-16 1 0 0,-25 21-12 0 0,-1 0 0 0 0,1 0 0 0 0,0-1 0 0 0,-1 1 0 0 0,0-1 0 0 0,0 1 0 0 0,0-1 0 0 0,0 0 0 0 0,-1 0 0 0 0,1 0 0 0 0,-1 0 0 0 0,0 0 1 0 0,0 0-1 0 0,-1 0 0 0 0,1 0 0 0 0,-1-6 0 0 0,0-2-13 0 0,1 7 11 0 0,-1 0 1 0 0,0-1 0 0 0,0 1 0 0 0,-1 0 0 0 0,0 0 0 0 0,0-1 0 0 0,0 1 0 0 0,0 0-1 0 0,-4-8 1 0 0,-1 0-23 0 0,4 8 62 0 0,-1 0 0 0 0,1 1 0 0 0,0-1 1 0 0,-1 1-1 0 0,0 0 0 0 0,0-1 0 0 0,-1 2 0 0 0,-5-7 1 0 0,5 6 13 0 0,0 1 1 0 0,-1 0 0 0 0,1-1-1 0 0,-1 1 1 0 0,-8-3-1 0 0,11 5-48 0 0,0 0-1 0 0,0 0 1 0 0,0 1-1 0 0,-1-1 1 0 0,1 1-1 0 0,0 0 1 0 0,0 0-1 0 0,0-1 1 0 0,-1 1-1 0 0,1 1 1 0 0,0-1-1 0 0,0 0 1 0 0,0 0-1 0 0,0 1 1 0 0,0 0-1 0 0,-1-1 1 0 0,-1 2-1 0 0,-25 16 255 0 0,8-5-258 0 0,-36 24-9 0 0,49-33 23 0 0,1 1-1 0 0,0 0 1 0 0,0 1-1 0 0,0 0 1 0 0,1 0 0 0 0,-6 7-1 0 0,1 1 22 0 0,0 0-1 0 0,-10 18 0 0 0,15-21-30 0 0,0 1 0 0 0,1 0 0 0 0,0 0 0 0 0,0 0-1 0 0,2 1 1 0 0,-1-1 0 0 0,2 1 0 0 0,-1 0 0 0 0,1 14-1 0 0,8 60 260 0 0,-6-82-246 0 0,1 1 0 0 0,0-1 0 0 0,0 0 1 0 0,1 0-1 0 0,-1 0 0 0 0,1 0 0 0 0,0 0 0 0 0,5 8 0 0 0,3 7 93 0 0,-9-17-95 0 0,2 1 0 0 0,-1-1 1 0 0,0 0-1 0 0,1 0 0 0 0,-1 0 1 0 0,1 0-1 0 0,0-1 0 0 0,0 1 1 0 0,0-1-1 0 0,0 1 0 0 0,0-1 1 0 0,1 0-1 0 0,-1 0 1 0 0,1-1-1 0 0,6 3 0 0 0,-4-2 23 0 0,1 1-1 0 0,-1-2 0 0 0,1 1 1 0 0,0-1-1 0 0,-1 0 0 0 0,1 0 1 0 0,0-1-1 0 0,9 0 0 0 0,1-2 55 0 0,2 0-49 0 0,35-7 1 0 0,-25 1-43 0 0,-18 6-55 0 0,1-2 0 0 0,14-5-1 0 0,-11 4-24 0 0,5-3-172 0 0,-19 7 114 0 0,-1 1-53 0 0,0 0-224 0 0,0 0-98 0 0,0 0-916 0 0,0 0-3782 0 0,0 0-1625 0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3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7368 0 0,'0'0'568'0'0,"0"0"-86"0"0,0 0 1033 0 0,0 0 490 0 0,0 0 99 0 0,0 0-157 0 0,0 0-747 0 0,0 0-326 0 0,2 1-66 0 0,4 1-654 0 0,-1 1 0 0 0,1-1-1 0 0,0 1 1 0 0,-1 0-1 0 0,0 0 1 0 0,0 1 0 0 0,0 0-1 0 0,0-1 1 0 0,-1 2-1 0 0,1-1 1 0 0,-1 0 0 0 0,0 1-1 0 0,0 0 1 0 0,-1 0-1 0 0,1 0 1 0 0,-1 1 0 0 0,0-1-1 0 0,-1 1 1 0 0,4 10-1 0 0,9 22-61 0 0,-12-32-78 0 0,0 0-1 0 0,0 0 1 0 0,0 0 0 0 0,-1 1-1 0 0,0-1 1 0 0,-1 1-1 0 0,0-1 1 0 0,0 1-1 0 0,0-1 1 0 0,0 12 0 0 0,-3-7 13 0 0,0 2 3 0 0,0-1 0 0 0,-6 19 1 0 0,7-28-17 0 0,0 0 1 0 0,0 0-1 0 0,-1 0 0 0 0,1 0 1 0 0,-1 0-1 0 0,0-1 1 0 0,1 1-1 0 0,-1 0 1 0 0,-1-1-1 0 0,1 1 1 0 0,0-1-1 0 0,-1 0 0 0 0,1 0 1 0 0,-6 3-1 0 0,0 0 43 0 0,3-2-61 0 0,1 0 1 0 0,-1 0 0 0 0,0-1 0 0 0,0 0 0 0 0,0 0-1 0 0,0 0 1 0 0,0-1 0 0 0,0 1 0 0 0,-8 0-1 0 0,-12 4-885 0 0,23-6-436 0 0,1-2-3691 0 0,-2-6-1577 0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3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5984 0 0,'0'0'464'0'0,"0"0"121"0"0,0 0 1648 0 0,-2 0 1647 0 0,-2 0-3796 0 0,1-1 2840 0 0,4 0 6004 0 0,1-2-8942 0 0,0 1 0 0 0,1-1 0 0 0,-1 1 0 0 0,1 0 0 0 0,-1 0 0 0 0,1 0 0 0 0,0 0 0 0 0,0 0 0 0 0,6-2 0 0 0,-7 3-786 0 0,6-6-2727 0 0,-7 5-4064 0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3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20 159 14832 0 0,'0'0'332'0'0,"0"0"50"0"0,0 0 25 0 0,0 0-47 0 0,-1-1-232 0 0,-7-4-113 0 0,3-3 66 0 0,4 6 28 0 0,0 0 0 0 0,0 0-1 0 0,1-1 1 0 0,-1 1 0 0 0,1 0 0 0 0,-1 0 0 0 0,1-1 0 0 0,0 1 0 0 0,0 0-1 0 0,0-1 1 0 0,0 1 0 0 0,0 0 0 0 0,0-1 0 0 0,1 1 0 0 0,-1 0 0 0 0,1 0 0 0 0,0-1-1 0 0,0 1 1 0 0,-1 0 0 0 0,1 0 0 0 0,1 0 0 0 0,1-4 0 0 0,5-6 173 0 0,-7 9-229 0 0,0 1-1 0 0,1-1 1 0 0,-1 0-1 0 0,1 1 0 0 0,0 0 1 0 0,0-1-1 0 0,0 1 1 0 0,0 0-1 0 0,0 0 0 0 0,0 0 1 0 0,1 0-1 0 0,3-2 1 0 0,21-13-36 0 0,9-4-74 0 0,-34 20 46 0 0,1 0 0 0 0,0 0-1 0 0,-1 0 1 0 0,1 0 0 0 0,0 0 0 0 0,0 1 0 0 0,0-1 0 0 0,0 1 0 0 0,-1 0 0 0 0,1 0 0 0 0,4 0-1 0 0,3 4 12 0 0,-3 5 0 0 0,-5-6-3 0 0,1 1-1 0 0,-1-1 1 0 0,0 0-1 0 0,0 1 0 0 0,0-1 1 0 0,0 1-1 0 0,-1 0 1 0 0,1 0-1 0 0,-1-1 0 0 0,0 1 1 0 0,0 0-1 0 0,-1 0 1 0 0,1 0-1 0 0,-1 0 0 0 0,0 0 1 0 0,0 0-1 0 0,0 0 1 0 0,0 0-1 0 0,-2 7 0 0 0,-5 15 4 0 0,4-14 27 0 0,-7 22 0 0 0,4-22 4 0 0,-1-1-1 0 0,0 1 1 0 0,-1-1 0 0 0,-1 0 0 0 0,1-1 0 0 0,-19 17 0 0 0,24-25-17 0 0,1 0 0 0 0,-1 0 0 0 0,1 0 0 0 0,-1-1 0 0 0,0 1 0 0 0,0-1 1 0 0,-5 2-1 0 0,6-2 12 0 0,-1 0 0 0 0,0 0 0 0 0,1 0 1 0 0,-1 0-1 0 0,1 1 0 0 0,-1-1 0 0 0,-2 4 0 0 0,4-4 20 0 0,1-1-76 0 0,0 0 109 0 0,0 0 60 0 0,0 0 11 0 0,0 0 21 0 0,0 0 78 0 0,11-6 331 0 0,3 2-508 0 0,1 0 0 0 0,-1 1 0 0 0,18-1 0 0 0,57 2-148 0 0,-51 2 142 0 0,-36 0-161 0 0,-2 0-24 0 0,0 0-1 0 0,0 0-22 0 0,0 0-97 0 0,0 0-45 0 0,0 0-11 0 0,0 0-171 0 0,0 0-718 0 0,0 0-310 0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3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3224 0 0,'0'0'551'0'0,"0"0"1103"0"0,0 0 487 0 0,0 0 99 0 0,-1 1-210 0 0,-13 19 1 0 0,-22 25 1 0 0,16-22-1351 0 0,9-8-247 0 0,0 0 1 0 0,0 1-1 0 0,2 0 1 0 0,0 0 0 0 0,-12 30-1 0 0,19-40-256 0 0,1 0 0 0 0,0 1-1 0 0,0-1 1 0 0,0 11-1 0 0,1-14 93 0 0,2-2-80 0 0,3 0-144 0 0,0 1-1 0 0,0-1 1 0 0,-1 1-1 0 0,1-2 0 0 0,1 1 1 0 0,-1 0-1 0 0,0-1 1 0 0,0 0-1 0 0,0 0 0 0 0,0 0 1 0 0,0-1-1 0 0,0 0 1 0 0,0 0-1 0 0,0 0 0 0 0,7-3 1 0 0,-2 0-88 0 0,-1 0 0 0 0,1 0 0 0 0,-1-1 1 0 0,-1 0-1 0 0,1 0 0 0 0,-1-1 0 0 0,9-8 0 0 0,-13 11-56 0 0,-1 0-1 0 0,1-1 0 0 0,-1 0 1 0 0,0 1-1 0 0,3-8 0 0 0,2 0-177 0 0,-3 2 236 0 0,-1 4 52 0 0,-4 4 47 0 0,0 1 12 0 0,0 10 19 0 0,6 35 45 0 0,-6-43-121 0 0,1 0-1 0 0,-1 0 1 0 0,1 0-1 0 0,-1 0 1 0 0,1 0-1 0 0,0 0 1 0 0,0 0-1 0 0,0 0 1 0 0,0 0-1 0 0,0 0 1 0 0,0 0-1 0 0,0-1 1 0 0,1 1-1 0 0,-1 0 1 0 0,1-1-1 0 0,-1 0 1 0 0,1 1-1 0 0,0-1 1 0 0,-1 0-1 0 0,1 0 1 0 0,0 1-1 0 0,2 0 1 0 0,1 0 24 0 0,-1 0 1 0 0,1 0 0 0 0,-1 0-1 0 0,1-1 1 0 0,0 1 0 0 0,0-1-1 0 0,0 0 1 0 0,9 0 0 0 0,1-1 40 0 0,-1 0 0 0 0,1-1 0 0 0,28-6 0 0 0,-34 4 8 0 0,0 0 1 0 0,0 0 0 0 0,0-1-1 0 0,15-8 1 0 0,-21 10-74 0 0,1 0 0 0 0,-1-1 0 0 0,1 1 0 0 0,-1-1 0 0 0,0 0 0 0 0,0 0 0 0 0,-1 0 0 0 0,1 0 0 0 0,0-1 0 0 0,-1 1 0 0 0,0-1 0 0 0,0 1 0 0 0,3-7 0 0 0,-4 6-11 0 0,0-1 0 0 0,0 0-1 0 0,0 1 1 0 0,0-1-1 0 0,-1 1 1 0 0,0-1 0 0 0,0 0-1 0 0,0 1 1 0 0,-1-1 0 0 0,1 0-1 0 0,-1 1 1 0 0,0-1-1 0 0,0 1 1 0 0,-1-1 0 0 0,1 1-1 0 0,-1-1 1 0 0,-3-4 0 0 0,3 6-3 0 0,0 0 1 0 0,0 0 0 0 0,0 0-1 0 0,0 0 1 0 0,0 0 0 0 0,-1 0 0 0 0,1 1-1 0 0,-1 0 1 0 0,0-1 0 0 0,0 1 0 0 0,0 0-1 0 0,0 0 1 0 0,0 1 0 0 0,0-1-1 0 0,0 1 1 0 0,-1-1 0 0 0,1 1 0 0 0,-1 0-1 0 0,1 0 1 0 0,-1 0 0 0 0,1 1 0 0 0,-7-1-1 0 0,9 1-7 0 0,0 0 0 0 0,1 0 0 0 0,-1 0 0 0 0,0 0 0 0 0,0 0 0 0 0,0 0 0 0 0,0 0 0 0 0,0 0 0 0 0,0 0 0 0 0,0 0-1 0 0,0 0 1 0 0,1 1 0 0 0,-1-1 0 0 0,0 0 0 0 0,0 1 0 0 0,0-1 0 0 0,0 0 0 0 0,1 1 0 0 0,-1-1 0 0 0,0 1 0 0 0,0-1 0 0 0,1 1 0 0 0,-1 0-1 0 0,0-1 1 0 0,1 1 0 0 0,-2 1 0 0 0,0 2-114 0 0,1-4 327 0 0,-7 6-1537 0 0,7-6 1211 0 0,1 0 0 0 0,0 1-1 0 0,0-1 1 0 0,0 0 0 0 0,-1 0 0 0 0,1 0 0 0 0,0 0 0 0 0,0 0 0 0 0,0 0 0 0 0,0 0 0 0 0,0 0 0 0 0,-1 1 0 0 0,1-1 0 0 0,0 0 0 0 0,0 0-1 0 0,0 0 1 0 0,0 0 0 0 0,0 0 0 0 0,0 1 0 0 0,0-1 0 0 0,0 0 0 0 0,-1 0 0 0 0,1 0 0 0 0,0 1 0 0 0,0-1 0 0 0,0 0 0 0 0,0 0 0 0 0,0 0 0 0 0,0 0-1 0 0,0 1 1 0 0,0-1 0 0 0,0 0 0 0 0,0 0 0 0 0,0 0 0 0 0,0 1 0 0 0,0-1 0 0 0,1 0 0 0 0,-1 0 0 0 0,0 0 0 0 0,0 0 0 0 0,0 1 0 0 0,0-1 0 0 0,0 0-1 0 0,0 0 1 0 0,0 0 0 0 0,1 1 0 0 0,-1-1-1862 0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3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3224 0 0,'0'0'593'0'0,"0"0"1284"0"0,0 0 567 0 0,0 0 110 0 0,0 0-218 0 0,0 0-1020 0 0,0 0-446 0 0,0 0-86 0 0,0 0-47 0 0,0 0-134 0 0,0 0-54 0 0,2 0-6 0 0,12 5-196 0 0,1-2-1 0 0,-1 0 1 0 0,1 0 0 0 0,0-2-1 0 0,23 1 1 0 0,-10-3-218 0 0,44-7-1 0 0,-58 8-125 0 0,-12 0 0 0 0,0 0 1 0 0,0 0-1 0 0,-1 0 0 0 0,1 0 0 0 0,0 0 1 0 0,0 0-1 0 0,0-1 0 0 0,0 1 1 0 0,0-1-1 0 0,-1 1 0 0 0,1-1 0 0 0,0 0 1 0 0,0 1-1 0 0,-1-1 0 0 0,1 0 0 0 0,-1 0 1 0 0,1 0-1 0 0,-1-1 0 0 0,3-1 0 0 0,-3 0 67 0 0,-1-11-213 0 0,0 13-72 0 0,0 1-29 0 0,0 0-165 0 0,0 0-678 0 0,0 0-294 0 0,0 0-53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5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3224 0 0,'0'0'533'0'0,"0"0"1033"0"0,0 0 456 0 0,0 0 91 0 0,0 0-171 0 0,0 0-805 0 0,0 0-354 0 0,0 0-71 0 0,2 0-50 0 0,69 6 1623 0 0,-44-3-1823 0 0,26 1 0 0 0,93-8-3 0 0,-144 4-406 0 0,0-1 14 0 0,4-3 10 0 0,-5 3 3 0 0,-1 1-2 0 0,3 0-22 0 0,9-3-182 0 0,-12 3 56 0 0,1 0 0 0 0,-1 0 0 0 0,1 0 0 0 0,-1 0 0 0 0,1-1 0 0 0,0 1-1 0 0,-1 0 1 0 0,1 0 0 0 0,-1-1 0 0 0,1 1 0 0 0,-1 0 0 0 0,1-1 0 0 0,-1 1-1 0 0,0-1 1 0 0,1 1 0 0 0,-1 0 0 0 0,1-1 0 0 0,-1 1 0 0 0,1-2 0 0 0,0 0-240 0 0,5-3-753 0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1840 0 0,'0'0'475'0'0,"0"0"1319"0"0,0 0 574 0 0,0 0 116 0 0,0 0-215 0 0,0 0-978 0 0,0 0-430 0 0,0 0-86 0 0,0 2-34 0 0,-1 25 523 0 0,-2 0-1 0 0,-1-1 0 0 0,-14 48 1 0 0,8-38-555 0 0,-5 46 0 0 0,8-46-370 0 0,-1 11 110 0 0,8-42-384 0 0,0-1 0 0 0,0 1 1 0 0,0 0-1 0 0,0-1 0 0 0,1 1 0 0 0,0-1 0 0 0,2 9 0 0 0,0-2 129 0 0,-2-8-148 0 0,0 0 0 0 0,0 0 0 0 0,0-1 1 0 0,0 1-1 0 0,1 0 0 0 0,-1-1 0 0 0,1 1 1 0 0,-1-1-1 0 0,3 4 0 0 0,-3-6-35 0 0,0 1 0 0 0,-1-1 0 0 0,1 0-1 0 0,-1 1 1 0 0,1-1 0 0 0,0 0 0 0 0,-1 0 0 0 0,1 0-1 0 0,0 0 1 0 0,-1 1 0 0 0,1-1 0 0 0,0 0-1 0 0,-1 0 1 0 0,1 0 0 0 0,0 0 0 0 0,-1 0 0 0 0,1-1-1 0 0,0 1 1 0 0,1 0 0 0 0,-1-1 20 0 0,17 2 102 0 0,-13 0-106 0 0,-1-1-1 0 0,1 0 0 0 0,0 0 0 0 0,-1 0 0 0 0,1-1 0 0 0,-1 1 0 0 0,1-1 0 0 0,7-3 0 0 0,-11 4-14 0 0,1-1-1 0 0,-1 0 1 0 0,0 1-1 0 0,0-1 1 0 0,0 1 0 0 0,1-1-1 0 0,-1 1 1 0 0,0 0-1 0 0,0-1 1 0 0,1 1 0 0 0,-1 0-1 0 0,0 0 1 0 0,1 0 0 0 0,-1 0-1 0 0,0 0 1 0 0,3 1-1 0 0,-4-1-1 0 0,1 0 0 0 0,-1 0 0 0 0,1 0 1 0 0,-1 0-1 0 0,1 0 0 0 0,-1 0 0 0 0,1 0 0 0 0,-1 0 0 0 0,1 0 0 0 0,-1 0 0 0 0,0 0 0 0 0,1 0 0 0 0,-1 0 0 0 0,1 0 0 0 0,-1 0 0 0 0,1-1 0 0 0,-1 1 0 0 0,0 0 0 0 0,1 0 0 0 0,-1-1 0 0 0,1 1 0 0 0,0-1 0 0 0,55-23-2273 0 0,-55 24 1038 0 0,-1 0-50 0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3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7656 0 0,'0'0'349'0'0,"0"0"-2"0"0,0 0-93 0 0,0 0 442 0 0,0 0 215 0 0,0 0 45 0 0,0 0-4 0 0,0 0-60 0 0,0 0-27 0 0,0 0-7 0 0,-1 2-38 0 0,0 3-631 0 0,0 0 1 0 0,0 0-1 0 0,0 1 1 0 0,1-1 0 0 0,0 0-1 0 0,0 1 1 0 0,0-1 0 0 0,1 0-1 0 0,-1 1 1 0 0,4 8 0 0 0,-2-3 49 0 0,0 0 0 0 0,-1 12 0 0 0,-6 68 693 0 0,-1 3-256 0 0,-1 5-401 0 0,7-97-271 0 0,0 1 1 0 0,1-1-1 0 0,-1 1 0 0 0,1-1 1 0 0,0 0-1 0 0,0 0 0 0 0,0 1 1 0 0,0-1-1 0 0,0 0 0 0 0,0 0 1 0 0,0 0-1 0 0,3 2 0 0 0,1 4 5 0 0,-5-7-1 0 0,0-1-209 0 0,0 0-110 0 0,0 0-845 0 0,0 0-3430 0 0,0 0-1467 0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3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8752 0 0,'0'0'673'0'0,"0"0"-160"0"0,0 0 953 0 0,0 0 467 0 0,0 0 92 0 0,0 0-177 0 0,0 0-824 0 0,0 0-356 0 0,0 0-76 0 0,1-2-28 0 0,2 0-427 0 0,-1 1 1 0 0,1-1-1 0 0,0 1 1 0 0,0-1-1 0 0,-1 1 0 0 0,1 0 1 0 0,0 0-1 0 0,0 0 0 0 0,0 0 1 0 0,6 0-1 0 0,34-2 567 0 0,-14 1-498 0 0,0-1 0 0 0,30-7 0 0 0,-13 3-90 0 0,23-7-1683 0 0,0 1-3402 0 0,-44 9-2110 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77 12960 0 0,'0'0'594'0'0,"0"0"-16"0"0,-1 0-373 0 0,-7 0-57 0 0,6 0 499 0 0,2 0 209 0 0,0 0 37 0 0,18-7 1127 0 0,-10 8-1715 0 0,-7 0-243 0 0,0-1 0 0 0,1 1 0 0 0,-1-1 0 0 0,0 0 0 0 0,0 0 0 0 0,1 0 0 0 0,-1 0 0 0 0,0 0-1 0 0,1 0 1 0 0,1 0 0 0 0,10-2 158 0 0,0 0 0 0 0,0 1 0 0 0,17 1 0 0 0,-14 0-84 0 0,0 0 0 0 0,22-4 0 0 0,17-3-30 0 0,-37 5-90 0 0,0-1-1 0 0,1 0 1 0 0,28-9-1 0 0,8-1-383 0 0,-48 9-2005 0 0,-11 0 1646 0 0,-18-4-1594 0 0,15 5-932 0 0,-8-2-2056 0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3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13848 0 0,'0'0'630'0'0,"0"0"-7"0"0,-1 1-398 0 0,-19 16-128 0 0,17-15 20 0 0,-1 0 1 0 0,1 0 0 0 0,0 1-1 0 0,0 0 1 0 0,0-1 0 0 0,0 1-1 0 0,1 0 1 0 0,-1 1 0 0 0,1-1-1 0 0,0 0 1 0 0,0 1 0 0 0,0-1-1 0 0,-2 6 1 0 0,1 2 136 0 0,1 0 1 0 0,0 0-1 0 0,0 0 0 0 0,1 0 0 0 0,1 0 0 0 0,0 0 1 0 0,0 1-1 0 0,4 16 0 0 0,-3-7-73 0 0,-1 1 0 0 0,0 0 0 0 0,-2-1 0 0 0,-6 32 0 0 0,3-19-5 0 0,4-22-78 0 0,-1-1 0 0 0,2 0 0 0 0,0 1 0 0 0,1 19 0 0 0,0-10 172 0 0,-1-19-140 0 0,0-2-30 0 0,0 0-18 0 0,0 0-2 0 0,0 0 0 0 0,0 0 0 0 0,12-1-7 0 0,-1 0 0 0 0,0-1-1 0 0,13-3 1 0 0,14-2 52 0 0,-28 5-110 0 0,-1-1-1 0 0,14-5 1 0 0,13-5 21 0 0,-26 11-36 0 0,1-1 0 0 0,0 1 0 0 0,0 1 0 0 0,11 0 0 0 0,-12 0 0 0 0,2-1 0 0 0,0 1 0 0 0,13-1 0 0 0,3-1 0 0 0,22-1-568 0 0,-49 4 296 0 0,-1 0-202 0 0,0 0-94 0 0,0 0-815 0 0,-1-2-3334 0 0,-7-6-1428 0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4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78 16527 0 0,'0'0'374'0'0,"-1"0"-227"0"0,0 0 1 0 0,0 0 0 0 0,0 0-1 0 0,0-1 1 0 0,0 1 0 0 0,0 0-1 0 0,0-1 1 0 0,0 1 0 0 0,0 0-1 0 0,0-1 1 0 0,-1-1 0 0 0,9-1 149 0 0,0 1 0 0 0,0-1 1 0 0,13-2-1 0 0,-2 0-116 0 0,78-16 535 0 0,-3 2-476 0 0,-82 17-232 0 0,0 0 0 0 0,0 1-1 0 0,17 0 1 0 0,7-1 25 0 0,-6 2-157 0 0,-27 0-110 0 0,-2 0-24 0 0,0 0 2 0 0,-16-3-1204 0 0,11 0-3887 0 0,5 3-421 0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4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51 14368 0 0,'-7'-1'1305'0'0,"4"0"-1159"0"0,2 0-61 0 0,0 1 0 0 0,0-1-1 0 0,0 1 1 0 0,0 0 0 0 0,0-1 0 0 0,0 1 0 0 0,1 0 0 0 0,-1 0-1 0 0,0-1 1 0 0,0 1 0 0 0,0 0 0 0 0,0 0 0 0 0,0 0 0 0 0,-2 1-1 0 0,13-2 638 0 0,-1 0 0 0 0,19-4 0 0 0,-19 3-395 0 0,0 0 1 0 0,17-1-1 0 0,78-6 845 0 0,-50 7-854 0 0,60-9-1 0 0,-77 6-210 0 0,38 0 1 0 0,-27 11-147 0 0,-58-6-1021 0 0,7 0-4080 0 0,3 0-1746 0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4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5984 0 0,'0'0'273'0'0,"0"0"-5"0"0,0 0 191 0 0,0 0 1435 0 0,0 0 650 0 0,-2 2 131 0 0,-21 30 1353 0 0,-9 11-2671 0 0,20-27-977 0 0,6-8-172 0 0,0 0 0 0 0,1 0 1 0 0,-5 10-1 0 0,-34 64 719 0 0,25-47-675 0 0,13-26-231 0 0,1-1 1 0 0,-1 0-1 0 0,-10 10 0 0 0,5-5-10 0 0,-29 25-1040 0 0,38-36-399 0 0,2-2-3425 0 0,0 0-1471 0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4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12440 0 0,'2'-1'565'0'0,"0"0"-375"0"0,-1 1 0 0 0,1-1 0 0 0,-1 0 1 0 0,1 1-1 0 0,0 0 0 0 0,-1-1 0 0 0,1 1 0 0 0,-1 0 0 0 0,1 0 0 0 0,0 0 1 0 0,-1 0-1 0 0,1 0 0 0 0,0 0 0 0 0,2 1 0 0 0,24 11 4013 0 0,-6-2-4097 0 0,-8-4 234 0 0,0 1 1 0 0,0 1-1 0 0,16 12 0 0 0,-18-12-180 0 0,1 0 1 0 0,-1-1-1 0 0,1 0 0 0 0,21 7 1 0 0,-7-3-174 0 0,-23-9-146 0 0,0-1 1 0 0,0 1 0 0 0,0 0-1 0 0,1-1 1 0 0,-1 0-1 0 0,1 0 1 0 0,-1 0-1 0 0,1-1 1 0 0,-1 0-1 0 0,8 0 1 0 0,9-3-1688 0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4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12528 0 0,'0'0'572'0'0,"0"0"-11"0"0,-1 1-364 0 0,-6 6-175 0 0,6-6 14 0 0,0 0 0 0 0,0 0 0 0 0,0 0 0 0 0,0 0 0 0 0,0 0 0 0 0,0 0 0 0 0,1 1 0 0 0,-1-1 1 0 0,0 0-1 0 0,1 0 0 0 0,-1 1 0 0 0,0-1 0 0 0,1 0 0 0 0,-1 2 0 0 0,-6 23 1027 0 0,5-21-848 0 0,0 1 0 0 0,1-1 0 0 0,0 0-1 0 0,0 1 1 0 0,-1 8 0 0 0,2-1 323 0 0,-5 23 0 0 0,3-24-115 0 0,-2 23-1 0 0,0 47 702 0 0,1-54-965 0 0,2 0 0 0 0,3 37 0 0 0,-2-48-159 0 0,1 3-168 0 0,1-17 40 0 0,0-2 16 0 0,-1 0-364 0 0,-1-1-32 0 0,0 0-182 0 0,0 0 553 0 0,-1 0 0 0 0,1-1 0 0 0,0 1 0 0 0,-1 0 1 0 0,1-1-1 0 0,0 1 0 0 0,-1 0 0 0 0,1-1 0 0 0,0 1 0 0 0,0 0 1 0 0,-1-1-1 0 0,1 1 0 0 0,0-1 0 0 0,0 1 0 0 0,0-1 0 0 0,-1 1 1 0 0,1 0-1 0 0,0-1 0 0 0,0 1 0 0 0,0-1 0 0 0,0 1 0 0 0,0-1 0 0 0,0 1 1 0 0,0-1-1 0 0,0 0 0 0 0,0-12-1360 0 0,5-6-946 0 0,9-23 0 0 0,-2 5 999 0 0,-8 24 1304 0 0,7-23 1336 0 0,-1 16 2570 0 0,-9 19-3555 0 0,0 1-1 0 0,0-1 1 0 0,-1 0-1 0 0,1 1 1 0 0,0-1-1 0 0,0 1 1 0 0,0-1 0 0 0,0 1-1 0 0,0 0 1 0 0,0-1-1 0 0,0 1 1 0 0,1 0-1 0 0,-2-1-25 0 0,1 1 0 0 0,0 0 0 0 0,0 0 0 0 0,0 0-1 0 0,0-1 1 0 0,-1 1 0 0 0,1-1 0 0 0,0 1 0 0 0,0 0 0 0 0,-1-1 0 0 0,1 1-1 0 0,0-1 1 0 0,0 0 0 0 0,-1 1 0 0 0,1-1 0 0 0,-1 1 0 0 0,1-1 0 0 0,0-1-1 0 0,0 1-98 0 0,-1 0 0 0 0,1 0 0 0 0,0 0 0 0 0,0 0 0 0 0,0 0-1 0 0,0 0 1 0 0,0 0 0 0 0,0 0 0 0 0,0 1 0 0 0,0-1-1 0 0,0 0 1 0 0,0 1 0 0 0,2-2 0 0 0,22-8 607 0 0,0-1-426 0 0,-18 7-212 0 0,0 1 1 0 0,0 0-1 0 0,14-4 0 0 0,9-4-50 0 0,-15 4 11 0 0,4-1-367 0 0,0-1 1 0 0,0-2 0 0 0,20-13 0 0 0,-22 14-126 0 0,-15 9 346 0 0,1 0 1 0 0,0 0 0 0 0,-1-1 0 0 0,1 1-1 0 0,-1-1 1 0 0,0 0 0 0 0,5-4-1 0 0,-5 4-21 0 0,-2 1 112 0 0,1 0-1 0 0,-1 0 0 0 0,1 0 1 0 0,0 0-1 0 0,0 1 0 0 0,-1-1 1 0 0,1 0-1 0 0,0 1 1 0 0,0-1-1 0 0,0 1 0 0 0,0-1 1 0 0,-1 1-1 0 0,1-1 0 0 0,0 1 1 0 0,1-1-1 0 0,-1-5 3477 0 0,-1 13-2321 0 0,8 27-1083 0 0,-2-14 46 0 0,-2 0-1 0 0,-1 0 1 0 0,2 31-1 0 0,-10 51 66 0 0,-1-43-91 0 0,6-55-54 0 0,0-1-1 0 0,1 1 1 0 0,-1-1-1 0 0,0 1 1 0 0,1-1-1 0 0,0 1 1 0 0,0-1-1 0 0,0 1 1 0 0,0-1-1 0 0,3 5 1 0 0,-4-8-4 0 0,1 2-103 0 0,-1-2-11 0 0,0 0-207 0 0,0 0-869 0 0,0 0-372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5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1125 9792 0 0,'0'0'446'0'0,"0"0"-10"0"0,0 0-205 0 0,0 0 172 0 0,0 0 107 0 0,2 2 24 0 0,15 14 463 0 0,-15-15-546 0 0,-2-1-3 0 0,1-1-12 0 0,28-11 564 0 0,-22 10-851 0 0,1-1 0 0 0,-1 0 0 0 0,7-4 0 0 0,10-8 41 0 0,0-1 0 0 0,-1-1 1 0 0,-1 0-1 0 0,33-35 0 0 0,51-76 498 0 0,-90 108-688 0 0,-1-1 0 0 0,-1-1 0 0 0,13-26 0 0 0,-16 28 0 0 0,41-79 2 0 0,27-45-68 0 0,-6 37 66 0 0,-67 98 0 0 0,3-2 0 0 0,0 1 0 0 0,1 1 0 0 0,19-15 0 0 0,-15 12 0 0 0,20-20 0 0 0,-19 17 18 0 0,17-14 0 0 0,-17 16 1 0 0,25-27 1 0 0,-31 30-16 0 0,0 0 0 0 0,1 1-1 0 0,0 0 1 0 0,1 0 0 0 0,0 1 0 0 0,0 0-1 0 0,0 1 1 0 0,1 0 0 0 0,17-6-1 0 0,32-19-83 0 0,-41 22 80 0 0,-12 6 0 0 0,1 0 0 0 0,-1 0 0 0 0,18-4 0 0 0,-11 7 0 0 0,3 0 0 0 0,-15 0 0 0 0,0 0 0 0 0,14 0 0 0 0,-6 0 0 0 0,-1-3 0 0 0,-2 0 11 0 0,-5 3 32 0 0,1-1-86 0 0,-3 1-241 0 0,-1-2-127 0 0,0-7-714 0 0,0 8-2864 0 0,0 2-1220 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4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82 13448 0 0,'-1'-1'613'0'0,"-3"-1"-210"0"0,3 1-356 0 0,-1 0 0 0 0,1 0 1 0 0,0 1-1 0 0,0-1 0 0 0,-1 1 0 0 0,1-1 0 0 0,-1 1 1 0 0,1-1-1 0 0,0 1 0 0 0,-1 0 0 0 0,-2-1 0 0 0,4 1 607 0 0,0 0 209 0 0,0 0 39 0 0,2 1-52 0 0,4 0-668 0 0,-1 0-1 0 0,1 0 0 0 0,0-1 1 0 0,-1 1-1 0 0,1-1 0 0 0,0-1 0 0 0,-1 1 1 0 0,8-2-1 0 0,7 0 209 0 0,150-26 1358 0 0,-129 19-1834 0 0,-5 0 21 0 0,13-3 64 0 0,16 2 67 0 0,-51 7-79 0 0,-12 3-56 0 0,-2 0-25 0 0,0 0-27 0 0,0 0-107 0 0,0 0-48 0 0,0 0-11 0 0,0 0-201 0 0,0 0-840 0 0,0 0-360 0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4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12032 0 0,'0'0'273'0'0,"0"0"40"0"0,0 0 21 0 0,0 0-44 0 0,0 0-79 0 0,0 0 378 0 0,-1 2 181 0 0,-58 111 3018 0 0,18-34-3105 0 0,30-58-562 0 0,6-10-67 0 0,-1 0-1 0 0,0-1 1 0 0,0 0-1 0 0,-12 13 0 0 0,11-14 716 0 0,0-4-3807 0 0,6-18-28 0 0,1-6 1402 0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4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10592 0 0,'0'0'488'0'0,"0"0"-12"0"0,0 0-107 0 0,0 0 686 0 0,-1 3 333 0 0,0 1-1010 0 0,0 0 1 0 0,0 0 0 0 0,0 0-1 0 0,1 0 1 0 0,-1 0 0 0 0,1 0 0 0 0,0 1-1 0 0,0-1 1 0 0,0 0 0 0 0,2 7 0 0 0,12 45 497 0 0,-9-37-552 0 0,1-5-257 0 0,-1 0 1 0 0,2 0-1 0 0,0-1 0 0 0,0 0 0 0 0,2 0 1 0 0,-1-1-1 0 0,16 17 0 0 0,-5-5-52 0 0,5 18-160 0 0,-23-39-38 0 0,2 1 453 0 0,-1-2-2029 0 0,-1 1-3882 0 0,-1-3 116 0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18023 0 0,'0'0'407'0'0,"0"0"60"0"0,0 0 23 0 0,0 0-50 0 0,3-1-285 0 0,12-4 168 0 0,1 1-1 0 0,29-3 1 0 0,0 0-39 0 0,-5-2-166 0 0,-11 2-48 0 0,38-3 1 0 0,-1 6-1661 0 0,-34 3-5537 0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4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 5984 0 0,'0'0'264'0'0,"-6"-5"56"0"0,3 5-256 0 0,3 0-64 0 0,0 0 0 0 0,0 0 0 0 0,-6 0 1112 0 0,-3-4 200 0 0,3 4 48 0 0,6 0 8 0 0,0 0-992 0 0,0 0-200 0 0,0 0-40 0 0,0 0-8 0 0,0 0-128 0 0,-6-4-128 0 0,6 4 32 0 0,0 0 0 0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4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13040 0 0,'0'0'288'0'0,"0"0"56"0"0,0 0 8 0 0,-4 0 24 0 0,4 0-304 0 0,-15 6-72 0 0,4-3 0 0 0,2 7 0 0 0,-3-6 0 0 0,12-4 0 0 0,0 0 0 0 0,0 0 64 0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5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5984 0 0,'0'0'464'0'0,"0"0"-50"0"0,0 0 930 0 0,0 0 435 0 0,0 0 86 0 0,0 0-155 0 0,0 0-738 0 0,0 2-327 0 0,-6 28 839 0 0,1-12-1027 0 0,2 6 213 0 0,0 36 0 0 0,0 7-1 0 0,1-50-485 0 0,-17 128 523 0 0,15-125-584 0 0,-2 41-1 0 0,6-49-240 0 0,0-10-757 0 0,0-2-288 0 0,0 0-41 0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5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16208 0 0,'0'0'365'0'0,"0"0"56"0"0,0 0 26 0 0,0 0-53 0 0,0 0-158 0 0,0 0 278 0 0,0 0 152 0 0,0 0 34 0 0,1-2-48 0 0,2 0-583 0 0,-1 1-1 0 0,1-1 1 0 0,-1 1 0 0 0,1 0-1 0 0,0-1 1 0 0,0 1-1 0 0,-1 1 1 0 0,1-1-1 0 0,0 0 1 0 0,0 1 0 0 0,0-1-1 0 0,0 1 1 0 0,0 0-1 0 0,3 0 1 0 0,20-3 285 0 0,83-15-211 0 0,118-5-1 0 0,-199 20-608 0 0,-1-1 0 0 0,1 0 0 0 0,35-12 0 0 0,-46 7-606 0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5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12752 0 0,'0'0'586'0'0,"0"0"-15"0"0,0 0-234 0 0,0 0 374 0 0,0 0 200 0 0,0 0 38 0 0,0 0-51 0 0,0 0-250 0 0,5-4 404 0 0,0 2-871 0 0,1 0-1 0 0,0 0 0 0 0,-1 0 1 0 0,11-1-1 0 0,0 0-42 0 0,53-13 305 0 0,28-8-286 0 0,-66 17-203 0 0,-25 6-1 0 0,0 0 0 0 0,0-1 0 0 0,0 1 0 0 0,0-1-1 0 0,0-1 1 0 0,6-2 0 0 0,-9 3-254 0 0,0 0-1 0 0,1 0 1 0 0,-1 1-1 0 0,0-1 0 0 0,1 1 1 0 0,-1 0-1 0 0,0 0 0 0 0,6-1 1 0 0,-7 2-4187 0 0,-2 0-1325 0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5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11024 0 0,'-2'1'505'0'0,"-5"3"-225"0"0,1-1 0 0 0,0 1 0 0 0,0 0 0 0 0,1 1 0 0 0,-1-1 0 0 0,1 1 0 0 0,0 0 1 0 0,0 1-1 0 0,1-1 0 0 0,0 1 0 0 0,0 0 0 0 0,0 0 0 0 0,0 0 0 0 0,1 1 0 0 0,0-1 0 0 0,1 1 0 0 0,-4 13 0 0 0,-1 0 496 0 0,-8 21 0 0 0,9-30-625 0 0,2 0-1 0 0,-1 1 0 0 0,2-1 1 0 0,0 1-1 0 0,0 0 0 0 0,1 0 0 0 0,-1 13 1 0 0,3 188 1093 0 0,0-209-1207 0 0,0 0 0 0 0,1 0 1 0 0,-1 0-1 0 0,1 0 1 0 0,0-1-1 0 0,0 1 0 0 0,0 0 1 0 0,0-1-1 0 0,2 5 0 0 0,-2-7-24 0 0,0 1 0 0 0,1 0-1 0 0,-1 0 1 0 0,0-1 0 0 0,1 1-1 0 0,-1-1 1 0 0,1 1-1 0 0,-1-1 1 0 0,1 0 0 0 0,-1 0-1 0 0,1 0 1 0 0,0 1 0 0 0,0-2-1 0 0,0 1 1 0 0,-1 0-1 0 0,1 0 1 0 0,0 0 0 0 0,0-1-1 0 0,0 1 1 0 0,0-1 0 0 0,0 0-1 0 0,0 0 1 0 0,0 1-1 0 0,3-1 1 0 0,2-2 85 0 0,1 1-1 0 0,-1-1 1 0 0,0 0 0 0 0,0 0-1 0 0,0-1 1 0 0,0 0 0 0 0,0 0-1 0 0,-1-1 1 0 0,9-6 0 0 0,5-1 48 0 0,-13 6-134 0 0,-4 4-5 0 0,-1-1-1 0 0,1 1 1 0 0,-1 0-1 0 0,1 0 1 0 0,0 0 0 0 0,0 0-1 0 0,-1 0 1 0 0,6 0 0 0 0,-4 0-6 0 0,0 0 1 0 0,-1 0 0 0 0,1 0-1 0 0,-1 0 1 0 0,1-1-1 0 0,5-3 1 0 0,15-5-3 0 0,-12 7-111 0 0,-1-1 0 0 0,1 0 0 0 0,13-7-1 0 0,-3-2-3324 0 0,-21 12-1274 0 0,-1 1-1275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7:5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3680 0 0,'0'0'284'0'0,"-1"-2"20"0"0,1 2-142 0 0,-1 0 1 0 0,1 0-1 0 0,0-1 0 0 0,0 1 1 0 0,-1 0-1 0 0,1-1 1 0 0,0 1-1 0 0,0 0 0 0 0,-1-1 1 0 0,1 1-1 0 0,0 0 1 0 0,0-1-1 0 0,0 1 0 0 0,0 0 1 0 0,0-1-1 0 0,0 1 1 0 0,0-1-1 0 0,0 1 0 0 0,0 0 1 0 0,0-1-1 0 0,0 1 1 0 0,0 0-1 0 0,0-1 0 0 0,0 1 1 0 0,0-1-1 0 0,0 1 1 0 0,0 0-1 0 0,0-1 0 0 0,0 1 1 0 0,0 0-1 0 0,1-1 1 0 0,-1 1-1 0 0,0 0 0 0 0,0-1 1 0 0,0 1-1 0 0,1 0 0 0 0,-1-1 1 0 0,0 1-1 0 0,0 0 1 0 0,1 0-1 0 0,-1-1 0 0 0,0 1 1 0 0,1 0-1 0 0,-1 0 1 0 0,0 0-1 0 0,1-1 0 0 0,23-1 3434 0 0,-8 2-3353 0 0,0 0 0 0 0,0 1 1 0 0,0 1-1 0 0,21 5 1 0 0,-34-6-225 0 0,-1 0-1 0 0,0-1 1 0 0,0 1 0 0 0,1-1 0 0 0,-1 0-1 0 0,0 0 1 0 0,0 0 0 0 0,1 0 0 0 0,-1 0-1 0 0,0 0 1 0 0,1 0 0 0 0,-1-1 0 0 0,4-1-1 0 0,-3 2 4 0 0,-1-1 0 0 0,1 1 0 0 0,0-1-1 0 0,-1 1 1 0 0,1 0 0 0 0,0 0 0 0 0,3 1 0 0 0,21-1 137 0 0,-19 0-138 0 0,-6 0 32 0 0,-2 0 15 0 0,0 0 16 0 0,0 0 4 0 0,0 0 0 0 0,0 0 14 0 0,0 0 56 0 0,-1 14 222 0 0,-8 21 29 0 0,-14 38 0 0 0,4-17-155 0 0,12-38-97 0 0,-18 35-1 0 0,16-34-62 0 0,-11 25 1 0 0,-10 42 3 0 0,25-76-124 0 0,4-9-124 0 0,9-8-689 0 0,-4 4-76 0 0,11-9-5602 0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5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25 104 14600 0 0,'-1'0'58'0'0,"0"0"3"0"0,0 1 0 0 0,0-1 0 0 0,0 0-1 0 0,0 0 1 0 0,0 0 0 0 0,0 0 0 0 0,0 0 0 0 0,0-1-1 0 0,0 1 1 0 0,0 0 0 0 0,0 0 0 0 0,0-1 0 0 0,0 1-1 0 0,0-1 1 0 0,0 1 0 0 0,0-1 0 0 0,1 1 0 0 0,-1-1 0 0 0,0 1-1 0 0,0-1 1 0 0,0 0 0 0 0,0-1 0 0 0,0 2-57 0 0,1 0 1 0 0,0 0-1 0 0,0 0 0 0 0,0 0 1 0 0,0 0-1 0 0,0 0 1 0 0,0 0-1 0 0,0 0 1 0 0,0-1-1 0 0,0 1 0 0 0,0 0 1 0 0,0 0-1 0 0,0 0 1 0 0,0 0-1 0 0,0 0 0 0 0,0 0 1 0 0,0-1-1 0 0,0 1 1 0 0,0 0-1 0 0,0 0 1 0 0,0 0-1 0 0,0 0 0 0 0,0 0 1 0 0,0 0-1 0 0,0 0 1 0 0,0-1-1 0 0,0 1 0 0 0,0 0 1 0 0,0 0-1 0 0,1 0 1 0 0,-1 0-1 0 0,0 0 1 0 0,0 0-1 0 0,0 0 0 0 0,0 0 1 0 0,0 0-1 0 0,0-1 1 0 0,0 1-1 0 0,0 0 0 0 0,0 0 1 0 0,1 0-1 0 0,-1 0 1 0 0,0 0-1 0 0,0 0 1 0 0,10-2 457 0 0,1 1 0 0 0,-1 0 0 0 0,14 0 1 0 0,-17 1-362 0 0,22 1 338 0 0,0-2 0 0 0,0-1 0 0 0,48-9 0 0 0,-45 5-405 0 0,-27 6-41 0 0,0-1-1 0 0,1 0 1 0 0,-1 0 0 0 0,1 0-1 0 0,-1-1 1 0 0,0 1-1 0 0,0-1 1 0 0,0-1 0 0 0,0 1-1 0 0,0-1 1 0 0,-1 0-1 0 0,1 0 1 0 0,4-4 0 0 0,-7 5-144 0 0,-2 2-17 0 0,-5-10-612 0 0,4 0-345 0 0,1 7 895 0 0,0-9-466 0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5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81 14656 0 0,'0'0'670'0'0,"0"0"-12"0"0,-2 0-421 0 0,-6-3-136 0 0,6 3 282 0 0,2 0 113 0 0,5-1-241 0 0,0 0 1 0 0,-1 1-1 0 0,1 0 1 0 0,-1 0-1 0 0,9 1 1 0 0,5 0 113 0 0,-3-1-77 0 0,11 0 16 0 0,1-1 0 0 0,46-7 0 0 0,-11-2-195 0 0,-27 4-84 0 0,40-11 0 0 0,-30 6-8 0 0,53-7 1 0 0,-78 12-118 0 0,-18 5-118 0 0,-2 1-42 0 0,0 0 0 0 0,0 0-26 0 0,0 0-113 0 0,0 0-49 0 0,0 0-751 0 0,0 0-3110 0 0,0 0-1337 0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5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13416 0 0,'0'0'298'0'0,"0"0"46"0"0,0 0 24 0 0,0 0-37 0 0,0 2-214 0 0,-1 1-40 0 0,1 0 0 0 0,-1 0 0 0 0,0 0 0 0 0,0 0 0 0 0,0 0 0 0 0,-1 0 0 0 0,1 0 1 0 0,-1 0-1 0 0,0 0 0 0 0,-2 2 0 0 0,-6 13 345 0 0,1 0-56 0 0,5-9-120 0 0,0 1 1 0 0,-1-1-1 0 0,-10 12 0 0 0,-30 45 890 0 0,29-41-520 0 0,-25 30-1 0 0,-9 3-350 0 0,47-57-553 0 0,-2 4 516 0 0,4-2-6173 0 0,1-3-129 0 0</inkml:trace>
  <inkml:trace contextRef="#ctx0" brushRef="#br0" timeOffset="1">10 101 13104 0 0,'0'0'597'0'0,"-1"0"-9"0"0,-5 0-241 0 0,4 0 393 0 0,2 0 216 0 0,0 0 41 0 0,0 0-69 0 0,0 0-330 0 0,0 0-146 0 0,1 2-32 0 0,1 3-248 0 0,0 0-87 0 0,1 1 1 0 0,-1-1 0 0 0,1 1-1 0 0,1-1 1 0 0,4 7 0 0 0,7 9 38 0 0,-12-15-103 0 0,0-1-1 0 0,1 0 1 0 0,7 8-1 0 0,126 112-26 0 0,-130-119 484 0 0,-4-3-3919 0 0,-2-2-515 0 0,-1-1 1678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5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29 110 3680 0 0,'-5'-2'-2247'0'0,"-3"-1"3672"0"0,-3-2 5634 0 0,11 5-6731 0 0,-1-1-1 0 0,1 1 1 0 0,0 0-1 0 0,-1 0 0 0 0,1 0 1 0 0,0-1-1 0 0,0 1 1 0 0,-1 0-1 0 0,1 0 1 0 0,0-1-1 0 0,0 1 0 0 0,0 0 1 0 0,-1 0-1 0 0,1-1 1 0 0,0 1-1 0 0,0 0 1 0 0,0-1-1 0 0,0 1 0 0 0,0 0 1 0 0,-1-1-1 0 0,1 0 1 0 0,4-3 1353 0 0,3 1-1357 0 0,-1 0-1 0 0,1 0 1 0 0,0 1-1 0 0,1 0 1 0 0,-1 1-1 0 0,0 0 1 0 0,9-1-1 0 0,6-1-44 0 0,85-20 487 0 0,-10 1-454 0 0,-8 4-3008 0 0,-67 13-4571 0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5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7 10912 0 0,'0'0'497'0'0,"-1"-1"-8"0"0,1 1-479 0 0,-1 0-1 0 0,1-1 1 0 0,0 1-1 0 0,0 0 1 0 0,0-1-1 0 0,-1 1 1 0 0,1 0-1 0 0,0-1 1 0 0,-1 1-1 0 0,1 0 1 0 0,0 0-1 0 0,0-1 1 0 0,-1 1 0 0 0,1 0-1 0 0,-1 0 1 0 0,1 0-1 0 0,0 0 1 0 0,-1-1-1 0 0,1 1 1 0 0,0 0-1 0 0,-1 0 1 0 0,1 0-1 0 0,-1 0 1 0 0,1 0-1 0 0,-3 0 83 0 0,1 0 64 0 0,0 0 1 0 0,0 0 0 0 0,0 0 0 0 0,0 0-1 0 0,0 0 1 0 0,0 0 0 0 0,1 1-1 0 0,-1-1 1 0 0,0 1 0 0 0,0 0 0 0 0,0-1-1 0 0,0 1 1 0 0,1 0 0 0 0,-1 0-1 0 0,0 0 1 0 0,1 0 0 0 0,-1 0 0 0 0,1 0-1 0 0,-1 1 1 0 0,1-1 0 0 0,-2 2 0 0 0,0 0-18 0 0,-5 4 188 0 0,-1 1 0 0 0,1 0 0 0 0,0 1 0 0 0,1-1 0 0 0,0 2-1 0 0,-7 12 1 0 0,4-4-19 0 0,-1-1 0 0 0,-1-1 0 0 0,0 0 0 0 0,-1 0 0 0 0,-26 24 0 0 0,-13 14-94 0 0,25-24-148 0 0,15-18-44 0 0,1 1-1 0 0,-15 21 0 0 0,18-20-260 0 0,-1-1 1 0 0,-1 0-1 0 0,0 0 0 0 0,-19 17 0 0 0,27-29-1509 0 0,2-1-4573 0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5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12440 0 0,'0'0'957'0'0,"0"0"-457"0"0,0 0 397 0 0,0 3 242 0 0,0 0-941 0 0,1 1-1 0 0,-1-1 1 0 0,1 1 0 0 0,0-1 0 0 0,0 1 0 0 0,0-1-1 0 0,0 1 1 0 0,1-1 0 0 0,-1 0 0 0 0,1 0 0 0 0,0 0 0 0 0,0 0-1 0 0,0 0 1 0 0,0 0 0 0 0,5 5 0 0 0,4 2-121 0 0,1 0 1 0 0,20 13-1 0 0,-16-12 336 0 0,-4-2-294 0 0,1-1 0 0 0,0 0 0 0 0,1 0 0 0 0,0-1 0 0 0,0-1 0 0 0,29 8-1 0 0,38 8-1082 0 0,-56-18 360 0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5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3224 0 0,'0'0'143'0'0,"1"-1"-3"0"0,-1 0-70 0 0,0 0 1 0 0,1 1-1 0 0,-1-1 1 0 0,0 0-1 0 0,1 0 1 0 0,-1 0-1 0 0,1 1 1 0 0,-1-1 0 0 0,1 0-1 0 0,-1 1 1 0 0,1-1-1 0 0,-1 1 1 0 0,1-1-1 0 0,-1 0 1 0 0,1 1-1 0 0,0-1 1 0 0,-1 1 0 0 0,3-1-1 0 0,-1 0 407 0 0,-1-1 1529 0 0,-1 2 98 0 0,0 0-162 0 0,0 0-770 0 0,0 0-335 0 0,0 0-65 0 0,0 0-67 0 0,1 3-209 0 0,7 27 257 0 0,-4-17-342 0 0,3 24 0 0 0,-6-32-339 0 0,-1 1 0 0 0,0-1 1 0 0,0 0-1 0 0,0 0 0 0 0,-1 0 1 0 0,1 0-1 0 0,-1 0 0 0 0,-3 7 0 0 0,-11 42 504 0 0,-11 62-1 0 0,11-42-422 0 0,12-58-178 0 0,1 1 0 0 0,1-1 0 0 0,1 24 0 0 0,0-21-447 0 0,0-17-233 0 0,0-2-1059 0 0,0 0-4042 0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5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4 273 13272 0 0,'0'0'605'0'0,"0"0"-9"0"0,-3-3-268 0 0,3 2 281 0 0,0 1 167 0 0,6-4 771 0 0,19-6-813 0 0,37-9 0 0 0,7-2-40 0 0,121-50-1783 0 0,-185 69 848 0 0,0-1 0 0 0,0 0 0 0 0,0 0 0 0 0,0 0 0 0 0,-1-1 0 0 0,6-4 0 0 0,10-8-1948 0 0,-18 15 1941 0 0,0-1 1 0 0,-1 0-1 0 0,1 0 0 0 0,-1-1 0 0 0,0 1 0 0 0,1 0 1 0 0,-1 0-1 0 0,0-1 0 0 0,0 1 0 0 0,-1 0 1 0 0,1-1-1 0 0,0-3 0 0 0,-6-17-227 0 0,1-15 2226 0 0,4 37-1288 0 0,0 1 1 0 0,0-7 301 0 0,0 6 2317 0 0,0 58-2243 0 0,-5 151 1014 0 0,-1-86-1273 0 0,6-106-569 0 0,0-1-1 0 0,2 23 1 0 0,1 6 461 0 0,-3-42-392 0 0,1 0 0 0 0,-1 0 0 0 0,0-1 0 0 0,1 1 0 0 0,-1 0 0 0 0,1 0 0 0 0,-1-1 0 0 0,2 3 0 0 0,3 11-4249 0 0,-5-15 3082 0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2:5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89 8752 0 0,'-5'-6'793'0'0,"-2"3"-1073"0"0,-2 0 1515 0 0,-6-4 6395 0 0,26-2-6329 0 0,-4 6-1118 0 0,0 0-1 0 0,0 0 0 0 0,0 0 0 0 0,0 1 1 0 0,8-2-1 0 0,2 0-13 0 0,14-3-69 0 0,1 1 0 0 0,45-3 0 0 0,-20 3-87 0 0,29 2-14 0 0,-7 0 13 0 0,-74 3-233 0 0,9 0 488 0 0,-4 2-3514 0 0,-10-1-3266 0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3224 0 0,'0'0'143'0'0,"0"0"291"0"0,0 0 1122 0 0,0 0 489 0 0,0 2 99 0 0,0 1-1687 0 0,0-1-1 0 0,1 1 0 0 0,-1 0 0 0 0,1 0 1 0 0,0-1-1 0 0,1 4 0 0 0,4 17 634 0 0,-3-6-13 0 0,9 34 0 0 0,-10-42-825 0 0,0 1 0 0 0,0-1 1 0 0,-1 1-1 0 0,-1 12 0 0 0,2 3 174 0 0,-1 5 100 0 0,-3 35 0 0 0,0-7-266 0 0,2-57-185 0 0,0-1-6 0 0,0 0-118 0 0,0 0-484 0 0,0 0-242 0 0,0 0-52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0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1376 0 0,'8'0'280'0'0,"-7"0"507"0"0,-1 0 263 0 0,0 0 50 0 0,0 0-57 0 0,0 0-283 0 0,0 0-120 0 0,0 0-28 0 0,0 0 18 0 0,0 0 96 0 0,0 0 39 0 0,2 0 10 0 0,23-1 3553 0 0,5 0-4020 0 0,-11-1 0 0 0,-13 2-212 0 0,0-1 0 0 0,0 0 0 0 0,0 0 0 0 0,10-3 0 0 0,-10 2-38 0 0,-1 0 0 0 0,1 1-1 0 0,0 0 1 0 0,9-1 0 0 0,15 2 240 0 0,10 1 260 0 0,68-9 0 0 0,-31 3 42 0 0,-46 4-464 0 0,-27 1-120 0 0,1 0 1 0 0,-1 0-1 0 0,1 0 1 0 0,-1 0-1 0 0,1-1 1 0 0,7-2-1 0 0,1-1-13 0 0,0 1 1 0 0,1 1-1 0 0,26-3 0 0 0,-3 1-3 0 0,4 3 0 0 0,-25-3 0 0 0,-11 3 10 0 0,1-1-1 0 0,0 1 0 0 0,-1 0 0 0 0,1 0 0 0 0,0 1 0 0 0,7 0 1 0 0,22-3 43 0 0,-15-1 8 0 0,1 1 1 0 0,0 1 0 0 0,-1 1-1 0 0,23 2 1 0 0,-4-1 24 0 0,1 4-11 0 0,-36-4-63 0 0,8-2 23 0 0,-3 1-17 0 0,-1 0 62 0 0,-6 1 92 0 0,1 0 57 0 0,2-1-146 0 0,12-7 149 0 0,-11 4-217 0 0,-5 4-98 0 0,-1 0 1 0 0,0 0 31 0 0,0 0 66 0 0,0 0-79 0 0,0 0-38 0 0,0 0-128 0 0,0 0-61 0 0,0 0-12 0 0,0 0-149 0 0,0 0-622 0 0,0 0-277 0 0,0 0-51 0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14944 0 0,'0'0'686'0'0,"0"0"-15"0"0,0 0-351 0 0,0 0 118 0 0,0 0 105 0 0,2 0 22 0 0,77-10 1466 0 0,65 1-1118 0 0,-123 8-841 0 0,31-6-1 0 0,-13 1-70 0 0,-6-2-1429 0 0,-20 4-144 0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4144 0 0,'0'0'191'0'0,"0"0"263"0"0,0 0 1005 0 0,0 0 438 0 0,0 0 88 0 0,0 0-179 0 0,0 0-837 0 0,1-1-364 0 0,10-8-43 0 0,0 0-1 0 0,19-10 0 0 0,-7 4-19 0 0,-14 8-290 0 0,1 0 1 0 0,10-11 0 0 0,-18 15-159 0 0,1 0 0 0 0,-1 0 0 0 0,0 0 0 0 0,1 0 0 0 0,1-6 0 0 0,-2 6 16 0 0,-1 0 0 0 0,1 0 1 0 0,0 0-1 0 0,0 0 0 0 0,3-3 0 0 0,-5 6-100 0 0,0 0 0 0 0,0-1 0 0 0,1 1 0 0 0,-1 0 0 0 0,0 0 0 0 0,0-1 0 0 0,0 1 0 0 0,1 0 0 0 0,-1 0 0 0 0,0 0 0 0 0,0 0 0 0 0,1-1 0 0 0,-1 1 0 0 0,0 0 0 0 0,1 0 0 0 0,-1 0 0 0 0,0 0 0 0 0,0 0 0 0 0,1 0 0 0 0,-1 0 0 0 0,0 0 0 0 0,1 0 0 0 0,-1 0 0 0 0,0 0 0 0 0,1 0-1 0 0,-1 0-17 0 0,1 0-1 0 0,-1 0 1 0 0,0 0-1 0 0,1 0 1 0 0,-1 0-1 0 0,0 0 0 0 0,1 0 1 0 0,-1 0-1 0 0,0-1 1 0 0,0 1-1 0 0,1 0 1 0 0,-1 0-1 0 0,0 0 0 0 0,1 0 1 0 0,-1 0-1 0 0,0 0 1 0 0,0-1-1 0 0,1 1 0 0 0,-1 0 1 0 0,0 0-1 0 0,0 0 1 0 0,0-1-1 0 0,1 1 1 0 0,-1 0-1 0 0,0-1 0 0 0,2-1 26 0 0,0 0 0 0 0,1 0 0 0 0,-1 0 0 0 0,0 1 0 0 0,1-1-1 0 0,-1 0 1 0 0,1 1 0 0 0,-1 0 0 0 0,1 0 0 0 0,0-1 0 0 0,-1 2-1 0 0,1-1 1 0 0,0 0 0 0 0,0 0 0 0 0,0 1 0 0 0,-1 0-1 0 0,1-1 1 0 0,0 1 0 0 0,0 0 0 0 0,5 1 0 0 0,-1-1-12 0 0,-4 0 4 0 0,0 0-1 0 0,0 0 0 0 0,0 0 1 0 0,-1 0-1 0 0,1 0 0 0 0,0 1 1 0 0,0-1-1 0 0,0 1 0 0 0,0 0 1 0 0,0 0-1 0 0,0 0 0 0 0,-1 0 1 0 0,1 1-1 0 0,0-1 0 0 0,2 3 0 0 0,12 6 113 0 0,0-1 0 0 0,0 0 0 0 0,1-1 0 0 0,1-1 0 0 0,26 7 0 0 0,-40-12-87 0 0,-1-1-3 0 0,-1 0 0 0 0,1 0-1 0 0,0 0 1 0 0,0 0-1 0 0,0-1 1 0 0,-1 1 0 0 0,1-1-1 0 0,0 0 1 0 0,0 0-1 0 0,0-1 1 0 0,0 1 0 0 0,0-1-1 0 0,-1 0 1 0 0,1 0-1 0 0,0 0 1 0 0,-1 0 0 0 0,1-1-1 0 0,0 1 1 0 0,-1-1 0 0 0,0 0-1 0 0,5-4 1 0 0,-5 4 32 0 0,1-1 1 0 0,0 1-1 0 0,-1 0 1 0 0,1 0-1 0 0,0 0 1 0 0,0 1-1 0 0,5-2 0 0 0,15-8-1 0 0,-21 10-51 0 0,5-3 21 0 0,8-2 45 0 0,-16 6-76 0 0,0 0 0 0 0,0 0 0 0 0,0 0 0 0 0,0 0 0 0 0,0-1 0 0 0,0 1 0 0 0,0 0 0 0 0,0 0 0 0 0,0 0 0 0 0,1 0 0 0 0,-1 0 0 0 0,0 0 0 0 0,0 0 0 0 0,0 0 0 0 0,0 0 0 0 0,0 0 0 0 0,0 0 0 0 0,0 0 0 0 0,0 0 0 0 0,0 0 0 0 0,0 0 0 0 0,0 0 0 0 0,0 0 0 0 0,0 0 0 0 0,0-1 0 0 0,0 1 0 0 0,0 0 0 0 0,0 0 0 0 0,0 0 1 0 0,0 0-1 0 0,0 0 0 0 0,0 0 0 0 0,0 0 0 0 0,0 0 0 0 0,0 0 0 0 0,0 0 0 0 0,0 0 0 0 0,0 0 0 0 0,0 0 0 0 0,0-1 0 0 0,0 1 0 0 0,0 0 0 0 0,0 0 0 0 0,0 0 0 0 0,0 0 0 0 0,0 0 0 0 0,0 0 0 0 0,0 0 0 0 0,0 0 0 0 0,0 0 0 0 0,0 0 0 0 0,0 0 0 0 0,-1 0 0 0 0,1 0 0 0 0,0 0 0 0 0,0 0 0 0 0,0 0 0 0 0,0 0 0 0 0,0 0 0 0 0,0 0 0 0 0,0 0 0 0 0,0-1 0 0 0,-5-10-5 0 0,5 10-119 0 0,0 1 0 0 0,1-1 0 0 0,-1 0 0 0 0,0 1 0 0 0,1-1 0 0 0,-1 0 0 0 0,0 1-1 0 0,1-1 1 0 0,-1 1 0 0 0,1-1 0 0 0,-1 1 0 0 0,1-1 0 0 0,-1 0 0 0 0,1 1 0 0 0,-1 0 0 0 0,2-2 0 0 0,3-2-3490 0 0,3-5-2720 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11600 0 0,'0'0'530'0'0,"0"0"-7"0"0,0 0-211 0 0,0 0 344 0 0,0 0 192 0 0,0 0 43 0 0,1-1-65 0 0,7-11-203 0 0,-7 10-533 0 0,0 0-1 0 0,0 0 1 0 0,1 0 0 0 0,-1 0 0 0 0,1 0 0 0 0,-1 0 0 0 0,3-2-1 0 0,27-27 629 0 0,-24 23-635 0 0,0 0 0 0 0,1 1 0 0 0,0-1 1 0 0,11-6-1 0 0,-2 2-40 0 0,30-25 0 0 0,-43 35 21 0 0,8-2 23 0 0,-10 3-79 0 0,-1 1 0 0 0,1-1 0 0 0,0 0 0 0 0,0 1 0 0 0,0 0 0 0 0,0-1 0 0 0,0 1 0 0 0,0 0 0 0 0,0 0 0 0 0,0 0 0 0 0,2 0 0 0 0,2-1 140 0 0,6 11-3 0 0,-3-2-39 0 0,26 20 470 0 0,-11-11-376 0 0,-16-11-157 0 0,-1 0 0 0 0,1-1 0 0 0,15 8 0 0 0,-20-12-24 0 0,-1 0-1 0 0,1 0 1 0 0,0 0-1 0 0,0 0 1 0 0,0-1-1 0 0,0 1 1 0 0,0-1-1 0 0,0 0 0 0 0,0 0 1 0 0,0 0-1 0 0,0 0 1 0 0,0 0-1 0 0,0-1 1 0 0,0 1-1 0 0,0-1 1 0 0,4-1-1 0 0,9-6 133 0 0,1 0-1 0 0,-1-1 0 0 0,15-12 1 0 0,-6 5 27 0 0,-19 12-118 0 0,-3 3-28 0 0,-1-1 0 0 0,1 0 0 0 0,-1 1 0 0 0,1-1 0 0 0,-1 0 0 0 0,0 0 0 0 0,0 0 0 0 0,0 0 0 0 0,0-1 0 0 0,0 1 0 0 0,0-1 0 0 0,2-3 0 0 0,20-27-2396 0 0,-24 31-4703 0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42 180 1840 0 0,'-2'-2'8'0'0,"-1"-1"19"0"0,0-1 0 0 0,0 1-1 0 0,1 0 1 0 0,-1-1 0 0 0,-1-4-1 0 0,-2-1-18 0 0,-3-3 7559 0 0,2 5-2478 0 0,18-10-3014 0 0,-6 13-1850 0 0,-1 0-1 0 0,1 0 0 0 0,0 0 0 0 0,8-4 0 0 0,-7 4-58 0 0,-1 1 1 0 0,0-1 0 0 0,0 0 0 0 0,8-8 0 0 0,-7 6-137 0 0,-1 0-1 0 0,1 1 0 0 0,0 0 1 0 0,0 0-1 0 0,1 1 1 0 0,-1 0-1 0 0,1 0 1 0 0,0 0-1 0 0,0 1 1 0 0,0 0-1 0 0,9-2 0 0 0,-14 4-35 0 0,0 1-1 0 0,0-1 0 0 0,0 1 0 0 0,0 0 0 0 0,0 0 0 0 0,0 0 0 0 0,0 0 0 0 0,0 0 0 0 0,0 0 0 0 0,2 1 0 0 0,7 0-1 0 0,-10-1 5 0 0,-1 0 0 0 0,1 0 0 0 0,0 0 0 0 0,-1 1 0 0 0,1-1-1 0 0,-1 0 1 0 0,1 1 0 0 0,-1-1 0 0 0,1 0 0 0 0,-1 1 0 0 0,1-1 0 0 0,-1 1-1 0 0,1-1 1 0 0,-1 1 0 0 0,1-1 0 0 0,-1 1 0 0 0,1 0 0 0 0,0 1-1 0 0,10 7 4 0 0,-8-7 0 0 0,0 0 0 0 0,-1 0 0 0 0,0 0 0 0 0,1 1 0 0 0,-1-1 0 0 0,0 1 0 0 0,3 4 0 0 0,-2-2 15 0 0,1 1 0 0 0,0-1 0 0 0,0-1 0 0 0,0 1 0 0 0,1-1 0 0 0,9 8 0 0 0,2 2 83 0 0,-13-12-77 0 0,1 0 1 0 0,-1 1-1 0 0,0-1 0 0 0,1 0 0 0 0,0-1 0 0 0,-1 1 1 0 0,1-1-1 0 0,0 0 0 0 0,0 1 0 0 0,0-2 1 0 0,0 1-1 0 0,-1 0 0 0 0,1-1 0 0 0,8 0 0 0 0,-3 0 40 0 0,1-1 0 0 0,-1 0-1 0 0,1-1 1 0 0,17-5-1 0 0,-15 4-6 0 0,7-3 141 0 0,26-12 0 0 0,-40 15-181 0 0,1 1 0 0 0,-1-1 0 0 0,0-1 0 0 0,-1 1 0 0 0,1-1 0 0 0,-1 1 0 0 0,0-1 0 0 0,1-1 0 0 0,4-6 0 0 0,-5 0-591 0 0,-4 8-2624 0 0,0 3 1844 0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4608 0 0,'0'0'353'0'0,"2"0"-231"0"0,11-5 295 0 0,-9 4 325 0 0,0-1 0 0 0,0 1 0 0 0,0-1 0 0 0,6-3 0 0 0,-10 4 708 0 0,2-2-740 0 0,-1 1 1 0 0,1-1-1 0 0,-1 0 1 0 0,0 0-1 0 0,0 0 1 0 0,0 0-1 0 0,0-3 0 0 0,-1 5-664 0 0,0 1-1 0 0,0 0 1 0 0,0-1-1 0 0,0 1 0 0 0,1 0 1 0 0,-1 0-1 0 0,0-1 0 0 0,0 1 1 0 0,0 0-1 0 0,0 0 0 0 0,1-1 1 0 0,-1 1-1 0 0,0 0 0 0 0,0 0 1 0 0,1 0-1 0 0,-1-1 1 0 0,0 1-1 0 0,0 0 0 0 0,1 0 1 0 0,-1 0-1 0 0,0 0 0 0 0,0-1 1 0 0,1 1-1 0 0,1-1 145 0 0,3-2 22 0 0,-3 2-132 0 0,1 0-1 0 0,-1-1 1 0 0,1 0 0 0 0,-1 0-1 0 0,1 0 1 0 0,-1 0 0 0 0,0 0-1 0 0,0 0 1 0 0,0-1 0 0 0,0 1-1 0 0,2-5 1 0 0,-2 3 17 0 0,1 1-1 0 0,-1-1 1 0 0,1 1 0 0 0,0 0-1 0 0,0 0 1 0 0,0 0 0 0 0,0 0-1 0 0,1 0 1 0 0,3-2 0 0 0,2-1-19 0 0,1 1 0 0 0,15-8 0 0 0,-18 11-89 0 0,0 0 0 0 0,0 1 0 0 0,0 0 0 0 0,0 0 0 0 0,1 0 0 0 0,-1 1 0 0 0,0 0 0 0 0,1 0 0 0 0,-1 1 0 0 0,0 0 0 0 0,0 0 0 0 0,1 1 0 0 0,-1-1 0 0 0,10 6 0 0 0,-14-6-47 0 0,0 2-1 0 0,0-1 1 0 0,0 0-1 0 0,-1 1 1 0 0,1-1 0 0 0,0 1-1 0 0,-1 0 1 0 0,0 0-1 0 0,0 0 1 0 0,3 4 0 0 0,-1 1 36 0 0,0 0 0 0 0,0 0-1 0 0,3 11 1 0 0,-6-15 76 0 0,1 0 0 0 0,0 0-1 0 0,0 0 1 0 0,0 0 0 0 0,0-1-1 0 0,0 1 1 0 0,1-1-1 0 0,0 1 1 0 0,5 4 0 0 0,-7-6-33 0 0,1-1-1 0 0,-1 0 1 0 0,1 1 0 0 0,0-1 0 0 0,-1 0 0 0 0,1 0 0 0 0,0 0 0 0 0,0 0 0 0 0,-1-1 0 0 0,1 1 0 0 0,0 0-1 0 0,0-1 1 0 0,0 1 0 0 0,0-1 0 0 0,0 0 0 0 0,0 0 0 0 0,0 1 0 0 0,0-1 0 0 0,0-1 0 0 0,0 1-1 0 0,4-1 1 0 0,7-3-41 0 0,-1-2 0 0 0,1 0 0 0 0,-1-1 0 0 0,0 0 0 0 0,0 0 0 0 0,12-11 0 0 0,-20 15-12 0 0,43-38-2293 0 0,-28 27 1123 0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87 10080 0 0,'-11'-3'1070'0'0,"-12"-2"-180"0"0,21 4 83 0 0,2 1 47 0 0,-2-1 3410 0 0,6-3-3552 0 0,10-4-724 0 0,8 0 344 0 0,-11 5-397 0 0,0-1 0 0 0,-1 1 0 0 0,22-2 0 0 0,46-7 9 0 0,-9 1-66 0 0,-60 10-462 0 0,0 0-1 0 0,0 0 1 0 0,-1-1 0 0 0,1 0-1 0 0,0-1 1 0 0,10-4-1 0 0,-18 6-684 0 0,-1 1-338 0 0,0 0-153 0 0,0 0-34 0 0,0 0-4 0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9728 0 0,'0'0'222'0'0,"0"0"30"0"0,0 0 18 0 0,0 0 95 0 0,0 0 394 0 0,0 0 175 0 0,0 0 33 0 0,-1 1-71 0 0,-6 11-211 0 0,3-6-470 0 0,-1 0-1 0 0,2 0 1 0 0,-1 1 0 0 0,1 0-1 0 0,0-1 1 0 0,0 1 0 0 0,1 0-1 0 0,0 1 1 0 0,0-1 0 0 0,-1 13-1 0 0,9 71 561 0 0,0-2-468 0 0,-6-44-87 0 0,0 34 134 0 0,0-48-253 0 0,0-19-23 0 0,0-1-1 0 0,-1 1 1 0 0,-4 20-1 0 0,0 13 351 0 0,4-36-392 0 0,1-8 17 0 0,0-1 17 0 0,-1 4 66 0 0,1 0 434 0 0,9-9-519 0 0,1 0 0 0 0,-1 1 0 0 0,1 0 0 0 0,0 1 0 0 0,0 0 0 0 0,0 0 0 0 0,16-1 0 0 0,10-5-86 0 0,-29 7 23 0 0,0 0 0 0 0,1 0 0 0 0,-1 1 0 0 0,15-1-1 0 0,41-2-123 0 0,-61 4 72 0 0,-2 0-17 0 0,11-4-262 0 0,-10 3 173 0 0,0 1-1 0 0,1-1 1 0 0,-1 0-1 0 0,0 0 1 0 0,0 0-1 0 0,0 0 1 0 0,0 1-1 0 0,-1-1 1 0 0,1-1-1 0 0,0 1 1 0 0,0 0-1 0 0,-1 0 1 0 0,1 0-1 0 0,0 0 1 0 0,-1 0-1 0 0,1-1 1 0 0,-1 1-1 0 0,0 0 1 0 0,1-1-1 0 0,-1 1 1 0 0,0 0-1 0 0,0 0 1 0 0,0-1-1 0 0,0 1 1 0 0,0 0-1 0 0,0-1 1 0 0,0 1-1 0 0,0 0 1 0 0,0-1-1 0 0,-1 1 1 0 0,1 0-1 0 0,-1-3 1 0 0,-9-16-1715 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10592 0 0,'-2'-1'22'0'0,"1"1"27"0"0,1 0 1 0 0,-1 0 0 0 0,0 0-1 0 0,0-1 1 0 0,1 1 0 0 0,-1 0 0 0 0,0 0-1 0 0,1 0 1 0 0,-1 0 0 0 0,0 0-1 0 0,0 1 1 0 0,1-1 0 0 0,-1 0 0 0 0,0 0-1 0 0,1 0 1 0 0,-1 1 0 0 0,0-1-1 0 0,1 0 1 0 0,-1 0 0 0 0,0 1-1 0 0,1-1 1 0 0,-1 1 0 0 0,1-1 0 0 0,-1 1-1 0 0,1-1 1 0 0,-2 1 0 0 0,2 0 1048 0 0,0-1 374 0 0,0 0 68 0 0,0 0-165 0 0,2 0-765 0 0,41-2-242 0 0,0-3-1 0 0,43-10 0 0 0,-53 9-31 0 0,34-8 76 0 0,-62 13-492 0 0,1 0 0 0 0,-1 0 0 0 0,10-4 0 0 0,-6 1-95 0 0,-7 4-124 0 0,-2 0-42 0 0,0 0-10 0 0,0 0-157 0 0,0 0-656 0 0,0 0-290 0 0,-1-2-750 0 0,-3-6-2769 0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69 6912 0 0,'0'0'528'0'0,"-2"-1"-342"0"0,-13-9 5056 0 0,15 10-5116 0 0,0 0 0 0 0,0-1 0 0 0,0 1 0 0 0,0 0-1 0 0,0 0 1 0 0,0 0 0 0 0,0 0 0 0 0,1 0-1 0 0,-1 0 1 0 0,0 0 0 0 0,0-1 0 0 0,0 1 0 0 0,0 0-1 0 0,0 0 1 0 0,0 0 0 0 0,0 0 0 0 0,0 0 0 0 0,0 0-1 0 0,0 0 1 0 0,0 0 0 0 0,0 0 0 0 0,0-1-1 0 0,1 1 1 0 0,-1 0 0 0 0,0 0 0 0 0,0 0 0 0 0,0 0-1 0 0,0 0 1 0 0,0 0 0 0 0,0 0 0 0 0,0 0-1 0 0,1 0 1 0 0,-1 0 0 0 0,0 0 0 0 0,0 0 0 0 0,0 0-1 0 0,0 0 1 0 0,0 0 0 0 0,0 0 0 0 0,0 0 0 0 0,1 0-1 0 0,-1 0 1 0 0,0 0 0 0 0,0 0 0 0 0,0 0-1 0 0,0 0 1 0 0,0 0 0 0 0,0 0 0 0 0,0 0 0 0 0,1 0-1 0 0,-1 0 1 0 0,7-1-1682 0 0,20-4 1875 0 0,-1 0 0 0 0,38 0 0 0 0,18-3-130 0 0,60-10 555 0 0,-136 18-668 0 0,-3-1-4 0 0,22-9 6 0 0,-24 9-245 0 0,-1 1-88 0 0,0 0-29 0 0,0 0-37 0 0,0 0-142 0 0,0 0-66 0 0,0 0-708 0 0,0 0-2920 0 0,0 0-1255 0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2304 0 0,'0'0'101'0'0,"0"0"337"0"0,0 0 1326 0 0,0 0 577 0 0,0 0 115 0 0,0 0-232 0 0,0 0-1087 0 0,0 0-473 0 0,-1 2-96 0 0,-35 69 2156 0 0,1-4-1230 0 0,28-52-1193 0 0,2-2-74 0 0,-1 0 1 0 0,0-1-1 0 0,-1 0 0 0 0,-1 0 0 0 0,-15 19 0 0 0,6-10-128 0 0,15-17-104 0 0,-1-1-1 0 0,0 1 0 0 0,0-1 0 0 0,0 1 0 0 0,-1-1 0 0 0,1 0 0 0 0,-1 0 1 0 0,1 0-1 0 0,-1-1 0 0 0,-5 4 0 0 0,7-6-85 0 0,2 0-5 0 0,0 0-210 0 0,0 0-886 0 0,0 0-382 0 0</inkml:trace>
  <inkml:trace contextRef="#ctx0" brushRef="#br0" timeOffset="1">10 53 9216 0 0,'0'0'706'0'0,"-2"0"-463"0"0,-4 0-52 0 0,4 0 655 0 0,2 0 277 0 0,0 0 49 0 0,0 0-80 0 0,0 0-377 0 0,0 0-161 0 0,6 11 442 0 0,-1 1-783 0 0,1 0 1 0 0,0 0-1 0 0,1 0 0 0 0,0-1 0 0 0,10 12 0 0 0,-6-9-45 0 0,-1 1 0 0 0,13 23 0 0 0,16 32-3 0 0,-38-68-325 0 0,-1-2-889 0 0,0 0-410 0 0,0 0-86 0 0,0 0-20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0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2304 0 0,'0'0'472'0'0,"0"0"1143"0"0,0 0 500 0 0,0 0 101 0 0,0 0-205 0 0,0 0-950 0 0,0 0-415 0 0,0 0-81 0 0,0 0-48 0 0,0 0-126 0 0,0 0-58 0 0,0 0-11 0 0,2 1-18 0 0,88 58 1168 0 0,-73-46-1321 0 0,-14-10-117 0 0,1-1-1 0 0,-1 1 0 0 0,0-1 1 0 0,1 0-1 0 0,6 3 1 0 0,-8-4 40 0 0,4 3 0 0 0,-5-3-63 0 0,-1-1-1 0 0,1 1 1 0 0,0-1-1 0 0,-1 1 1 0 0,1-1-1 0 0,0 0 1 0 0,-1 1-1 0 0,1-1 1 0 0,0 0 0 0 0,-1 1-1 0 0,1-1 1 0 0,0 0-1 0 0,0 0 1 0 0,-1 0-1 0 0,2 0 1 0 0,0 0 55 0 0,-2 0 17 0 0,0 0 10 0 0,0 0 3 0 0,0 0 0 0 0,0 0 11 0 0,0 0 44 0 0,0 0 17 0 0,0 0 6 0 0,0 0 5 0 0,0 0 10 0 0,0 0 3 0 0,0 0 0 0 0,0 0 16 0 0,0 0 70 0 0,0 0 36 0 0,0 7-168 0 0,-1 0 0 0 0,0 0 0 0 0,0-1 0 0 0,-1 1-1 0 0,0 0 1 0 0,-5 11 0 0 0,-23 42-56 0 0,11-25 9 0 0,-18 33 447 0 0,23-45-320 0 0,1 1-1 0 0,-13 33 0 0 0,25-54-236 0 0,0 0 0 0 0,0 0-1 0 0,-1 0 1 0 0,1 0 0 0 0,-1 0-1 0 0,0 0 1 0 0,-3 3 0 0 0,4-5-59 0 0,1-1-22 0 0,0 0-117 0 0,0 0-51 0 0,0-1-99 0 0,0 0 0 0 0,1 1 0 0 0,-1-1 0 0 0,1 0 0 0 0,-1 0 0 0 0,1 0 0 0 0,-1 0 0 0 0,1 0 0 0 0,0 0 0 0 0,-1 1 0 0 0,2-2 0 0 0,1-1-1430 0 0,4-11-4752 0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8288 0 0,'0'0'381'0'0,"0"0"-6"0"0,0 0 62 0 0,0 0 1156 0 0,0 0 537 0 0,0 0 108 0 0,2 1-238 0 0,3 0-1717 0 0,1 1-1 0 0,0-1 1 0 0,-1-1-1 0 0,1 1 1 0 0,0-1 0 0 0,11 0-1 0 0,-3-1-69 0 0,24-4 0 0 0,95-14-824 0 0,-110 16-4058 0 0,0 2-1593 0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13992 0 0,'0'0'314'0'0,"-1"0"46"0"0,-14 4 284 0 0,11-4-608 0 0,-1 1 0 0 0,1 0 1 0 0,0 1-1 0 0,0-1 0 0 0,-5 3 1 0 0,-1 2 128 0 0,0 1 1 0 0,1-1 0 0 0,0 2 0 0 0,0 0 0 0 0,0 0 0 0 0,1 0 0 0 0,1 1 0 0 0,-13 18 0 0 0,-46 71 1530 0 0,49-72-1336 0 0,-12 20 194 0 0,-7 16-46 0 0,21-38-441 0 0,14-22-452 0 0,1-2-167 0 0,0 0-776 0 0,0 0-3139 0 0,0 0-1343 0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16903 0 0,'0'0'382'0'0,"0"0"54"0"0,0 0 22 0 0,0 0-46 0 0,1 2-268 0 0,1 3-77 0 0,-1-1 0 0 0,1 0-1 0 0,1-1 1 0 0,-1 1-1 0 0,0 0 1 0 0,1-1 0 0 0,0 1-1 0 0,0-1 1 0 0,0 0-1 0 0,0 0 1 0 0,0 0 0 0 0,8 5-1 0 0,1 0 141 0 0,0 0 0 0 0,24 10 0 0 0,90 36 346 0 0,-99-39-334 0 0,0 0-1139 0 0,-10-10-4248 0 0,-5-4-1242 0 0</inkml:trace>
  <inkml:trace contextRef="#ctx0" brushRef="#br0" timeOffset="1">673 1 12872 0 0,'0'0'289'0'0,"0"0"40"0"0,0 0 23 0 0,0 0-36 0 0,0 0-141 0 0,0 0 174 0 0,0 0 99 0 0,0 0 22 0 0,0 3-34 0 0,4 41 174 0 0,1 9-71 0 0,-5-36-363 0 0,1 17 127 0 0,-2 0 1 0 0,-8 49-1 0 0,5-65-254 0 0,1 1-1 0 0,0-1 1 0 0,2 1-1 0 0,0-1 1 0 0,3 29-1 0 0,2-32-1452 0 0,-4-15-4746 0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16783 0 0,'0'0'382'0'0,"0"0"54"0"0,0 0 22 0 0,0 0-46 0 0,0 0-218 0 0,0 0 76 0 0,3 0 68 0 0,107-27 555 0 0,-24 8-4304 0 0,-61 11-2752 0 0</inkml:trace>
  <inkml:trace contextRef="#ctx0" brushRef="#br0" timeOffset="1">337 17 12640 0 0,'0'0'289'0'0,"0"0"40"0"0,0 0 21 0 0,0 0-46 0 0,-2-1-203 0 0,0 0-88 0 0,2 1-8 0 0,-1-1 1 0 0,0 1-1 0 0,1-1 1 0 0,-1 1 0 0 0,0-1-1 0 0,1 1 1 0 0,-1-1 0 0 0,0 1-1 0 0,1-1 1 0 0,-1 0 0 0 0,1 1-1 0 0,-1-1 1 0 0,1 0 0 0 0,0 0-1 0 0,-1 1 1 0 0,1-1 0 0 0,0 0-1 0 0,-1-1 1 0 0,0 1 559 0 0,1 1 190 0 0,0 0 40 0 0,0 0-56 0 0,1 1-650 0 0,0 0 0 0 0,-1 1-1 0 0,1-1 1 0 0,-1 1-1 0 0,1 0 1 0 0,-1-1-1 0 0,0 1 1 0 0,0-1-1 0 0,0 1 1 0 0,0-1-1 0 0,0 1 1 0 0,0 2-1 0 0,0-4-19 0 0,1 14 160 0 0,0-1 0 0 0,1 1 0 0 0,1-1 0 0 0,0 0 0 0 0,6 16 0 0 0,-2-7 15 0 0,-4-8-18 0 0,0 1 0 0 0,1 24 0 0 0,1 10 57 0 0,-3-34-191 0 0,0 0-1 0 0,-1 1 1 0 0,-3 25 0 0 0,1-26-518 0 0,1 0 0 0 0,0 0 1 0 0,4 24-1 0 0,0-15-6544 0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9008 0 0,'0'0'413'0'0,"0"0"-10"0"0,0 0-127 0 0,0 0 422 0 0,3 0 212 0 0,1 0-542 0 0,1-1 0 0 0,0 0 0 0 0,0 0 0 0 0,-1 0 0 0 0,1 0 0 0 0,0-1 0 0 0,-1 1 0 0 0,0-1 0 0 0,1 0 0 0 0,7-6 0 0 0,5-4 1202 0 0,20-19 1 0 0,-23 19-1987 0 0,19-13 1 0 0,-19 14 336 0 0,-11 9 93 0 0,-1 0-1 0 0,1 0 0 0 0,-1 0 0 0 0,1 0 0 0 0,0 1 1 0 0,0-1-1 0 0,0 1 0 0 0,0 0 0 0 0,6-2 0 0 0,11-2 92 0 0,-15 4-83 0 0,1 0-1 0 0,-1 0 1 0 0,0 0 0 0 0,1 0-1 0 0,-1 1 1 0 0,7 0-1 0 0,-1 4-21 0 0,-8-1 1 0 0,1 1-1 0 0,-1-1 1 0 0,0 1-1 0 0,0-1 0 0 0,0 1 1 0 0,0 0-1 0 0,-1 0 1 0 0,1 1-1 0 0,-1-1 1 0 0,2 8-1 0 0,9 14 117 0 0,-6-16 11 0 0,0 1-70 0 0,0 0-1 0 0,1-1 1 0 0,10 12-1 0 0,-16-20-56 0 0,0 0 1 0 0,0 0-1 0 0,0 0 0 0 0,0-1 1 0 0,0 1-1 0 0,1 0 1 0 0,-1-1-1 0 0,1 0 0 0 0,-1 1 1 0 0,1-1-1 0 0,0 0 0 0 0,-1 0 1 0 0,1 0-1 0 0,0-1 0 0 0,0 1 1 0 0,0-1-1 0 0,-1 0 0 0 0,1 1 1 0 0,0-1-1 0 0,3-1 0 0 0,5-1 1 0 0,-1-1 0 0 0,0 0 0 0 0,0-1 0 0 0,0 0 0 0 0,0 0 0 0 0,-1-1 0 0 0,1 0 0 0 0,-1-1 0 0 0,0 0 0 0 0,-1-1 0 0 0,0 0 0 0 0,9-9 0 0 0,-7 7-371 0 0,6-5-4651 0 0,-6 1-796 0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31 173 3224 0 0,'-2'0'593'0'0,"1"0"-43"0"0,0 0 1 0 0,-1 0-1 0 0,1 0 0 0 0,0-1 0 0 0,-1 1 1 0 0,1 0-1 0 0,0-1 0 0 0,0 1 0 0 0,0-1 0 0 0,0 0 1 0 0,-1 1-1 0 0,1-1 0 0 0,0 0 0 0 0,0 0 1 0 0,0 0-1 0 0,0 1 0 0 0,0-1 0 0 0,1 0 0 0 0,-3-2 1 0 0,0-5-424 0 0,2 7 505 0 0,2-18 857 0 0,0 14-1374 0 0,2 0 1 0 0,-1 1-1 0 0,0-1 0 0 0,1 1 0 0 0,0-1 1 0 0,0 1-1 0 0,0 0 0 0 0,1 0 0 0 0,6-6 1 0 0,6-8-92 0 0,-12 14-24 0 0,0 0 0 0 0,1 1 0 0 0,-1-1 0 0 0,1 1 0 0 0,-1 0 0 0 0,1 0 0 0 0,8-3 0 0 0,-12 6 0 0 0,9-3 0 0 0,-4 2 0 0 0,23-1 0 0 0,-23 2 0 0 0,-4 0 0 0 0,0 0 0 0 0,0 0 0 0 0,0 0 0 0 0,0 0 0 0 0,0 0 0 0 0,0 1 0 0 0,0-1 0 0 0,0 1 0 0 0,0 0 0 0 0,0-1 0 0 0,3 3 0 0 0,-1-1 2 0 0,0 0 0 0 0,-1 1 0 0 0,1-1 0 0 0,-1 1 0 0 0,1 0-1 0 0,-1 0 1 0 0,0 0 0 0 0,3 5 0 0 0,14 12 125 0 0,-18-19-109 0 0,-1 0 0 0 0,0 0-1 0 0,0 1 1 0 0,0-1-1 0 0,0 1 1 0 0,0-1 0 0 0,0 1-1 0 0,0 0 1 0 0,0-1-1 0 0,0 1 1 0 0,-1 0-1 0 0,1-1 1 0 0,-1 1 0 0 0,1 2-1 0 0,7 16 255 0 0,-7-18-237 0 0,0 1 0 0 0,1-1 0 0 0,-1 1 0 0 0,1-1 0 0 0,0 0 0 0 0,0 0 0 0 0,0 0 0 0 0,0 0 0 0 0,0 0 0 0 0,0 0 0 0 0,1 0 0 0 0,-1-1 0 0 0,0 1 0 0 0,1-1 0 0 0,-1 0 0 0 0,1 1 0 0 0,0-1 0 0 0,-1-1 0 0 0,1 1 0 0 0,0 0 0 0 0,0-1 0 0 0,0 1 0 0 0,0-1 0 0 0,-1 0 0 0 0,1 0 0 0 0,0 0 0 0 0,0 0 0 0 0,0 0 0 0 0,0-1 0 0 0,-1 1 0 0 0,1-1 0 0 0,0 0 0 0 0,3-1 0 0 0,14-5 62 0 0,-1 0-1 0 0,19-11 1 0 0,-29 12-211 0 0,0-1 0 0 0,0 0-1 0 0,-1 0 1 0 0,0-1-1 0 0,0 0 1 0 0,0-1 0 0 0,-1 0-1 0 0,8-12 1 0 0,-15 20 43 0 0,16-21-4635 0 0,-1-1-1575 0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3224 0 0,'0'0'592'0'0,"0"0"1276"0"0,0 0 557 0 0,0 0 115 0 0,0 0-219 0 0,0 0-995 0 0,0 0-440 0 0,3 1-87 0 0,12 3 42 0 0,-12-2-672 0 0,2-1 0 0 0,-1 1 1 0 0,0-1-1 0 0,0 0 0 0 0,0-1 0 0 0,5 1 0 0 0,24-3 493 0 0,1-1 0 0 0,42-10 1 0 0,0-1-457 0 0,-43 9-135 0 0,-10 2-66 0 0,40-2-1 0 0,-43 2-482 0 0,1 0-3585 0 0,-21 3-1811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0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 11376 0 0,'0'0'521'0'0,"-2"0"-12"0"0,2-1-465 0 0,-1 1-1 0 0,0-1 1 0 0,0 1-1 0 0,0 0 0 0 0,0 0 1 0 0,0-1-1 0 0,0 1 1 0 0,0 0-1 0 0,1 0 1 0 0,-1 0-1 0 0,0 0 0 0 0,0 0 1 0 0,0 0-1 0 0,0 0 1 0 0,0 1-1 0 0,0-1 1 0 0,0 0-1 0 0,0 0 1 0 0,1 1-1 0 0,-1-1 0 0 0,0 1 1 0 0,0-1-1 0 0,0 0 1 0 0,1 1-1 0 0,-1-1 1 0 0,0 1-1 0 0,0 0 0 0 0,1-1 1 0 0,-1 1-1 0 0,0 0 1 0 0,1-1-1 0 0,-1 1 1 0 0,0 1-1 0 0,0 0 175 0 0,-5 6 264 0 0,0-1 0 0 0,1 1 0 0 0,-9 17 0 0 0,-5 9-241 0 0,10-20-84 0 0,0 0-1 0 0,2 0 0 0 0,-10 26 1 0 0,1-6 236 0 0,11-21-222 0 0,0-3-139 0 0,0 0 0 0 0,-9 15 1 0 0,13-23-1401 0 0,1-2-4461 0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1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14600 0 0,'0'0'664'0'0,"0"0"-8"0"0,0 0-355 0 0,0 2 55 0 0,-1 4-55 0 0,1-2-179 0 0,0 0 0 0 0,0 0 0 0 0,1 0 0 0 0,-1 0 0 0 0,1 0 0 0 0,0 0 1 0 0,0-1-1 0 0,1 5 0 0 0,3 7-107 0 0,-3-9-15 0 0,1 0 0 0 0,-1 1-1 0 0,7 9 1 0 0,4 2-102 0 0,0-1 0 0 0,2 0 0 0 0,0 0 0 0 0,1-2 0 0 0,0 0 0 0 0,22 15 0 0 0,-34-28-168 0 0,0 1 1 0 0,0-1-1 0 0,0 0 0 0 0,1 0 1 0 0,-1 0-1 0 0,1-1 0 0 0,7 3 1 0 0,-9-4 133 0 0,20 5-1048 0 0</inkml:trace>
  <inkml:trace contextRef="#ctx0" brushRef="#br0" timeOffset="1">0 155 15408 0 0,'0'0'680'0'0,"0"0"143"0"0,0 0-663 0 0,0 0-160 0 0,0 0 0 0 0,0 0 0 0 0,10-6 672 0 0,1-1 104 0 0,-1 1 24 0 0,10-3 0 0 0,-5 1-576 0 0,10 2-120 0 0,7-7-16 0 0,4 4-8 0 0,3-1-80 0 0,3-3-88 0 0,-1 0 24 0 0,-1 0-8127 0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1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14336 0 0,'0'0'330'0'0,"0"0"45"0"0,0 0 17 0 0,0 0-47 0 0,1 1-225 0 0,2 1-29 0 0,0 0 0 0 0,0-1-1 0 0,0 1 1 0 0,0-1 0 0 0,0 0 0 0 0,0 0-1 0 0,1 0 1 0 0,-1 0 0 0 0,0-1-1 0 0,0 1 1 0 0,1-1 0 0 0,-1 0 0 0 0,5 0-1 0 0,-1 0 85 0 0,8-1 80 0 0,0 0-1 0 0,-1-1 0 0 0,1-1 1 0 0,21-6-1 0 0,57-25 82 0 0,-72 25-303 0 0,-1 0-1 0 0,-1-2 1 0 0,0 0-1 0 0,-1-1 0 0 0,0-1 1 0 0,28-25-1 0 0,-41 33-89 0 0,-1 1 1 0 0,0-1-1 0 0,-1 0 1 0 0,1 0-1 0 0,-1 0 0 0 0,0-1 1 0 0,0 1-1 0 0,-1-1 0 0 0,0 0 1 0 0,0 1-1 0 0,0-1 1 0 0,0 0-1 0 0,-1 0 0 0 0,0 0 1 0 0,0-1-1 0 0,-1-9 0 0 0,0 15 52 0 0,0-1 0 0 0,0 1 1 0 0,0-1-1 0 0,-1 1 0 0 0,1-1 0 0 0,-1 1 0 0 0,1-1 0 0 0,-1 1 0 0 0,1 0 0 0 0,-1-1 0 0 0,0 1 0 0 0,1 0 0 0 0,-1-1 0 0 0,0 1 0 0 0,0 0 0 0 0,0 0 0 0 0,0 0 0 0 0,0 0 0 0 0,0 0 0 0 0,-1 0 0 0 0,1 0 0 0 0,0 0 0 0 0,0 0 0 0 0,-1 1 0 0 0,1-1 0 0 0,-1 1 0 0 0,1-1 0 0 0,0 1 0 0 0,-1-1 0 0 0,1 1 0 0 0,-1 0 0 0 0,-1-1 0 0 0,-4 0 23 0 0,1 1 0 0 0,0-1-1 0 0,0 1 1 0 0,0 1 0 0 0,0-1 0 0 0,-11 3-1 0 0,8 0 51 0 0,0 0 0 0 0,0 0 0 0 0,1 1 0 0 0,-1 0 0 0 0,-12 9 0 0 0,-36 29 362 0 0,43-31-260 0 0,1 0 1 0 0,1 1-1 0 0,0 0 1 0 0,0 1-1 0 0,1 1 1 0 0,1 0-1 0 0,0 0 1 0 0,-7 16-1 0 0,14-25-128 0 0,1 1 0 0 0,0-1 0 0 0,1 0 0 0 0,-1 0 0 0 0,1 1-1 0 0,0-1 1 0 0,0 1 0 0 0,1-1 0 0 0,-1 1 0 0 0,1-1-1 0 0,1 1 1 0 0,-1-1 0 0 0,1 1 0 0 0,0-1 0 0 0,0 1 0 0 0,0-1-1 0 0,1 0 1 0 0,0 1 0 0 0,0-1 0 0 0,0 0 0 0 0,5 7 0 0 0,-2-4 2 0 0,1-1 1 0 0,0 1-1 0 0,0-1 1 0 0,0-1 0 0 0,1 1-1 0 0,0-1 1 0 0,0 0-1 0 0,0-1 1 0 0,1 0 0 0 0,0 0-1 0 0,0 0 1 0 0,10 3-1 0 0,-8-4-149 0 0,0 0 0 0 0,0 0-1 0 0,1-1 1 0 0,-1-1 0 0 0,1 0-1 0 0,0 0 1 0 0,20 0 0 0 0,8-2-845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0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2760 0 0,'0'0'407'0'0,"0"0"666"0"0,0 0 293 0 0,0 0 61 0 0,7-5 1534 0 0,-4 2-2745 0 0,0 0-1 0 0,0 0 1 0 0,0 1-1 0 0,0 0 1 0 0,1-1-1 0 0,-1 1 1 0 0,0 0 0 0 0,1 0-1 0 0,0 1 1 0 0,-1-1-1 0 0,1 1 1 0 0,0 0-1 0 0,0 0 1 0 0,0 0-1 0 0,0 0 1 0 0,6 0-1 0 0,19-3 491 0 0,-21 2-599 0 0,-1 1-1 0 0,0 0 1 0 0,9 0-1 0 0,53-8 216 0 0,-64 9-308 0 0,0-1 1 0 0,-1 1 0 0 0,1-1 0 0 0,0 1-1 0 0,-1-1 1 0 0,1-1 0 0 0,-1 1 0 0 0,0-1-1 0 0,1 1 1 0 0,-1-1 0 0 0,0-1 0 0 0,4-1 0 0 0,2 0-15 0 0,10-2 0 0 0,-15 2 16 0 0,-4 4 64 0 0,-1 0-15 0 0,0 0-118 0 0,0 0-15 0 0,0 0-27 0 0,0 0-128 0 0,0 0-53 0 0,0 0-612 0 0,0 0-2526 0 0,0 0-1082 0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1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11664 0 0,'0'0'530'0'0,"0"0"-7"0"0,0 0-184 0 0,0 0 455 0 0,0 0 241 0 0,0 0 49 0 0,0 0-71 0 0,0 0-340 0 0,0 0-147 0 0,3 0-29 0 0,18-2 17 0 0,0 0-1 0 0,39-11 1 0 0,-17 3-258 0 0,16-5-45 0 0,8-2-86 0 0,-51 15-124 0 0,1 0-88 0 0,-1-2 1 0 0,20-5 0 0 0,-33 8-360 0 0,-3 1-30 0 0,0 0-165 0 0,0 0-679 0 0,0 0-301 0 0,0 0-62 0 0,0 0-11 0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1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14368 0 0,'0'0'330'0'0,"0"0"45"0"0,0 0 17 0 0,0 0-47 0 0,0 3-225 0 0,1-1-110 0 0,-1 0-1 0 0,1 0 0 0 0,0 0 1 0 0,-1 1-1 0 0,1-1 0 0 0,0 0 1 0 0,0 0-1 0 0,3 3 0 0 0,-2-1 72 0 0,-1-1-1 0 0,1 0 1 0 0,0 1-1 0 0,1 6 1 0 0,-1-3 19 0 0,2 14 378 0 0,0-1 0 0 0,-1 2 1 0 0,0 22-1 0 0,-2-28-386 0 0,0-12-75 0 0,-1 0 0 0 0,0 0 0 0 0,0 0 0 0 0,0 0 0 0 0,-1 5-1 0 0,0-4-16 0 0,-1 0 0 0 0,0 0 0 0 0,0 0 0 0 0,0 0 0 0 0,-1 0 0 0 0,1-1 0 0 0,-1 1 0 0 0,-6 6 0 0 0,6-7-2 0 0,0 1-1 0 0,-1-1 0 0 0,1-1 1 0 0,-1 1-1 0 0,-4 3 0 0 0,6-6-186 0 0,1 0-1 0 0,-1 0 1 0 0,1 0-1 0 0,-1 0 1 0 0,0 0-1 0 0,1 0 0 0 0,-1-1 1 0 0,0 1-1 0 0,0-1 1 0 0,1 1-1 0 0,-1-1 1 0 0,0 0-1 0 0,0 0 1 0 0,0 0-1 0 0,1 0 1 0 0,-1 0-1 0 0,0 0 1 0 0,-2 0-1 0 0,-1-4-5360 0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1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16439 0 0,'0'0'360'0'0,"0"0"80"0"0,0 0 8 0 0,0 0 16 0 0,0 0-368 0 0,0 0-96 0 0,0 0 0 0 0,0 0 0 0 0,0 0 96 0 0,0 0 0 0 0,0 0 0 0 0,0 0 0 0 0,0 0-824 0 0,0 0-160 0 0,0 0-31 0 0,11 4-9 0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1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27 3224 0 0,'0'0'143'0'0,"-2"0"-3"0"0,-3 0-101 0 0,4 1-19 0 0,-1-1 0 0 0,0 0 0 0 0,0 0-1 0 0,0 0 1 0 0,1 0 0 0 0,-1 0 0 0 0,0 0 0 0 0,0-1 0 0 0,0 1-1 0 0,1 0 1 0 0,-1-1 0 0 0,0 0 0 0 0,-2 0 0 0 0,2 0 1473 0 0,2 1-1353 0 0,0 0 0 0 0,0 0 1 0 0,0 0-1 0 0,0 0 0 0 0,-1 0 0 0 0,1 0 0 0 0,0 0 0 0 0,0 1 1 0 0,0-1-1 0 0,0 0 0 0 0,0 0 0 0 0,-1 0 0 0 0,1 0 0 0 0,0 0 0 0 0,0 0 1 0 0,0 0-1 0 0,0 0 0 0 0,-1 0 0 0 0,1-1 0 0 0,0 1 0 0 0,0 0 0 0 0,0 0 1 0 0,0 0-1 0 0,-1 0 0 0 0,1 0 0 0 0,0 0 0 0 0,0 0 0 0 0,0 0 1 0 0,0 0-1 0 0,0 0 0 0 0,0 0 0 0 0,-1-1 0 0 0,1 1 0 0 0,0 0 0 0 0,0 0 1 0 0,0 0-1 0 0,0 0 0 0 0,0 0 0 0 0,0-1 0 0 0,0 1 0 0 0,0 0 1 0 0,0 0-1 0 0,0 0 0 0 0,0 0 0 0 0,0 0 0 0 0,-1-1 0 0 0,-6-7 2201 0 0,6 7-2461 0 0,0 0 839 0 0,1 1-155 0 0,0 0-70 0 0,2-1-12 0 0,0 0-411 0 0,0 0 1 0 0,0 0 0 0 0,0 0 0 0 0,0 0-1 0 0,0 0 1 0 0,0 1 0 0 0,0-1 0 0 0,0 1-1 0 0,1-1 1 0 0,-1 1 0 0 0,0 0 0 0 0,0 0-1 0 0,0 0 1 0 0,1 0 0 0 0,-1 0 0 0 0,0 1-1 0 0,0-1 1 0 0,3 2 0 0 0,2 0-82 0 0,-1 1 0 0 0,1 0 0 0 0,-1 1 0 0 0,8 5 0 0 0,-4-3-161 0 0,-2 0 152 0 0,-5-5 17 0 0,0 1 0 0 0,0 0 0 0 0,0 0 1 0 0,-1 0-1 0 0,1 0 0 0 0,-1 1 0 0 0,0-1 0 0 0,3 4 0 0 0,2 7-94 0 0,-9-9 85 0 0,1-2-2 0 0,0 2 12 0 0,1 0 0 0 0,-2-1 1 0 0,1 1-1 0 0,0 0 0 0 0,-1-1 0 0 0,1 0 0 0 0,-1 1 1 0 0,0-1-1 0 0,0 0 0 0 0,0 0 0 0 0,0 0 0 0 0,-6 5 0 0 0,-1 1 16 0 0,0 0 0 0 0,0-1-1 0 0,-1-1 1 0 0,-1 1 0 0 0,1-2-1 0 0,-1 1 1 0 0,-18 6 0 0 0,-1 3 66 0 0,-36 27 1 0 0,52-34 119 0 0,14-9-76 0 0,0 0-38 0 0,0 0-21 0 0,0 0-2 0 0,0 0 16 0 0,0 0 68 0 0,2 0 32 0 0,76-14 694 0 0,4-3-394 0 0,-56 12-610 0 0,-22 5 103 0 0,22-5-80 0 0,44-3 0 0 0,-68 8-53 0 0,-2 0-7 0 0,0 0-14 0 0,0 0-55 0 0,0 0-20 0 0,0 0-7 0 0,0 0-170 0 0,0 0-710 0 0,0-19-1818 0 0,0 16 1435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1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5984 0 0,'0'0'464'0'0,"0"0"-131"0"0,-1 2 588 0 0,-33 63 3812 0 0,-2 1-3186 0 0,28-51-1260 0 0,5-10-157 0 0,1 1 1 0 0,-1-1-1 0 0,1 0 1 0 0,0 1-1 0 0,0 0 1 0 0,1-1-1 0 0,0 1 1 0 0,-2 11 0 0 0,3 26 542 0 0,1-42-659 0 0,-1 0 1 0 0,0-1 0 0 0,0 1-1 0 0,1-1 1 0 0,-1 1-1 0 0,0-1 1 0 0,0 1 0 0 0,1-1-1 0 0,-1 1 1 0 0,1-1-1 0 0,-1 1 1 0 0,1-1 0 0 0,-1 1-1 0 0,1-1 1 0 0,-1 1-1 0 0,1-1 1 0 0,-1 0 0 0 0,1 1-1 0 0,-1-1 1 0 0,2 0 0 0 0,0 2 18 0 0,0-1 1 0 0,0 1 0 0 0,0-1 0 0 0,0 0 0 0 0,0 0 0 0 0,0 0 0 0 0,1 0 0 0 0,-1-1 0 0 0,0 1 0 0 0,1-1 0 0 0,-1 1 0 0 0,0-1 0 0 0,1 0 0 0 0,-1 0 0 0 0,1 0 0 0 0,-1 0 0 0 0,1 0 0 0 0,-1 0 0 0 0,0-1 0 0 0,5-1 0 0 0,-2 1 4 0 0,0-1 0 0 0,-1 0 0 0 0,1 0 0 0 0,0-1 0 0 0,-1 1 0 0 0,1-1 0 0 0,-1 0 0 0 0,6-5 0 0 0,-5 3-27 0 0,0 0 0 0 0,-1 0-1 0 0,1 0 1 0 0,-1-1 0 0 0,0 0-1 0 0,0 0 1 0 0,-1 0 0 0 0,0 0-1 0 0,0 0 1 0 0,0 0 0 0 0,3-13-1 0 0,-5 10-10 0 0,-1-9-12 0 0,0 17-61 0 0,0 1-62 0 0,-2 2 5 0 0,-1 2 121 0 0,1 0 1 0 0,0 0-1 0 0,0 0 1 0 0,0 1 0 0 0,0-1-1 0 0,0 1 1 0 0,1-1-1 0 0,0 1 1 0 0,0-1-1 0 0,0 1 1 0 0,1 0-1 0 0,0-1 1 0 0,-1 1 0 0 0,2 0-1 0 0,-1 0 1 0 0,0-1-1 0 0,1 1 1 0 0,0-1-1 0 0,0 1 1 0 0,3 8-1 0 0,-1-8 8 0 0,-1 0-1 0 0,0 0 1 0 0,1 0-1 0 0,0-1 1 0 0,0 1-1 0 0,0-1 1 0 0,8 8-1 0 0,-9-11 17 0 0,-1 1 0 0 0,1-1 0 0 0,0 1 0 0 0,-1-1 1 0 0,1 0-1 0 0,0 0 0 0 0,0 0 0 0 0,0 0 0 0 0,0 0 0 0 0,0 0 0 0 0,0-1 0 0 0,1 1 0 0 0,-1-1 0 0 0,0 1 0 0 0,0-1 1 0 0,0 0-1 0 0,0 0 0 0 0,1 0 0 0 0,-1 0 0 0 0,0 0 0 0 0,0 0 0 0 0,4-2 0 0 0,0 0 16 0 0,-1 0-1 0 0,1-1 1 0 0,-1 0 0 0 0,0 0-1 0 0,0 0 1 0 0,0-1 0 0 0,0 1-1 0 0,0-1 1 0 0,-1 0 0 0 0,0-1-1 0 0,0 1 1 0 0,0-1 0 0 0,0 0-1 0 0,-1 0 1 0 0,0 0 0 0 0,0 0-1 0 0,0-1 1 0 0,0 1 0 0 0,-1-1-1 0 0,0 0 1 0 0,0 0 0 0 0,1-8-1 0 0,-3 11-19 0 0,1 1 0 0 0,-1 0 0 0 0,0 0 0 0 0,0-1 0 0 0,0 1-1 0 0,-1 0 1 0 0,1 0 0 0 0,0-1 0 0 0,-2-2 0 0 0,-1-16 139 0 0,3 17-114 0 0,0-1 0 0 0,0 0 1 0 0,0 1-1 0 0,-1-1 0 0 0,0 1 0 0 0,0-1 0 0 0,0 1 1 0 0,-1-1-1 0 0,1 1 0 0 0,-1 0 0 0 0,0-1 0 0 0,0 1 1 0 0,-4-4-1 0 0,4 4-18 0 0,-1 1 1 0 0,1-1 0 0 0,0 1-1 0 0,1-1 1 0 0,-1 0 0 0 0,-1-5-1 0 0,-2-1 36 0 0,0 6-54 0 0,4 3-59 0 0,1 1-33 0 0,0 0-11 0 0,0 0-65 0 0,0 0-269 0 0,0 0-119 0 0,0 8-4792 0 0,0-6 42 0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1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91 14368 0 0,'0'0'330'0'0,"0"0"45"0"0,0 0 17 0 0,0 0-47 0 0,-1-1-225 0 0,-2-1-36 0 0,2 1 282 0 0,1 1 120 0 0,12-8 479 0 0,-3 3-878 0 0,1 1-1 0 0,1 1 0 0 0,-1 0 0 0 0,0 0 0 0 0,16-2 0 0 0,55 0-71 0 0,-15 1-27 0 0,20-2-457 0 0,-73 4 161 0 0,-10 1-11 0 0,-3 1-22 0 0,0 0-91 0 0,0-2 111 0 0,-1 0-1 0 0,1 0 1 0 0,-1 0-1 0 0,1 0 1 0 0,-1 0 0 0 0,0 0-1 0 0,1 0 1 0 0,-1 0-1 0 0,-2-2 1 0 0,0-2 93 0 0,-1-4-452 0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1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 6912 0 0,'0'0'528'0'0,"2"-1"-342"0"0,6-6 1 0 0,-7 6 668 0 0,-1 1 283 0 0,0 0 57 0 0,0 0-56 0 0,0 0-283 0 0,0 0-120 0 0,-8 17 871 0 0,5-11-1362 0 0,-3 6 124 0 0,1 0 1 0 0,1 0-1 0 0,-6 26 1 0 0,-5 15 303 0 0,13-46-579 0 0,-4 8 126 0 0,0 1-1 0 0,-6 31 0 0 0,11-43-191 0 0,1 0 1 0 0,-1 1-1 0 0,1-1 1 0 0,0 0-1 0 0,0 0 1 0 0,0 0-1 0 0,1 0 1 0 0,-1 1-1 0 0,1-1 1 0 0,0 0-1 0 0,0 0 1 0 0,1 0-1 0 0,-1-1 1 0 0,1 1-1 0 0,0 0 0 0 0,0 0 1 0 0,3 3-1 0 0,-3-4 0 0 0,1 0-1 0 0,0-1 1 0 0,0 1-1 0 0,0-1 0 0 0,0 0 1 0 0,0 0-1 0 0,0 0 0 0 0,1 0 1 0 0,-1 0-1 0 0,1-1 0 0 0,-1 0 1 0 0,1 1-1 0 0,4 0 1 0 0,1-1 33 0 0,0 1 0 0 0,-1-1-1 0 0,1-1 1 0 0,15 0 0 0 0,-5-3 55 0 0,0 0 0 0 0,1-1 0 0 0,20-8 0 0 0,24-6 52 0 0,-60 17-177 0 0,0 0 1 0 0,-1 0-1 0 0,1-1 0 0 0,0 0 0 0 0,0 0 0 0 0,-1 0 0 0 0,1 0 0 0 0,-1 0 0 0 0,0-1 0 0 0,4-2 0 0 0,8-7-303 0 0,-12 10-39 0 0,-3 2-809 0 0,0 0-3366 0 0,0 0-1442 0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1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11256 0 0,'0'0'256'0'0,"0"0"34"0"0,0 0 21 0 0,0 0-35 0 0,0 0-120 0 0,2 2 165 0 0,108 77 2469 0 0,-82-58-2216 0 0,30 30 1 0 0,-26-21-285 0 0,-9-6-141 0 0,0 1 0 0 0,-1 1 0 0 0,-2 1 0 0 0,18 31-1 0 0,-22-32-97 0 0,-2 0 0 0 0,-1 1 0 0 0,-2 0 0 0 0,0 1 0 0 0,-2 0 0 0 0,-1 1 0 0 0,8 49 0 0 0,-9-21 68 0 0,2 103-1 0 0,-10-120 3 0 0,-2 0 0 0 0,-2 0 0 0 0,-14 57-1 0 0,4-47 146 0 0,-34 73 0 0 0,46-115-238 0 0,-63 128 479 0 0,46-96-298 0 0,-2 1 104 0 0,-2-2 0 0 0,-1 0 0 0 0,-34 38 0 0 0,-49 73 877 0 0,69-93-729 0 0,21-38-235 0 0,16-17-182 0 0,-1 0 1 0 0,1 0 0 0 0,0 0-1 0 0,0 1 1 0 0,0-1-1 0 0,0 1 1 0 0,-1 3 0 0 0,2-5 64 0 0,1-1-12 0 0,0 0-1 0 0,-3 1-204 0 0,3-1 61 0 0,-1 0 1 0 0,1 0 0 0 0,-1 0-1 0 0,1 0 1 0 0,0 0-1 0 0,-1 0 1 0 0,1 0 0 0 0,-1 0-1 0 0,1 0 1 0 0,-1 0 0 0 0,1 0-1 0 0,0 0 1 0 0,-1 0 0 0 0,1 0-1 0 0,-1 0 1 0 0,1 0-1 0 0,-1-1 1 0 0,1 1 0 0 0,-1 0-1 0 0,-2-3-597 0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30.4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0 200 1376 0 0,'0'0'312'0'0,"3"0"773"0"0,34-2 3041 0 0,11 0-2732 0 0,1-7-1266 0 0,4 10-12 0 0,-22 0 483 0 0,49-4-1 0 0,-58-1-557 0 0,11 0-48 0 0,19 2 79 0 0,-1-1 0 0 0,67-14 0 0 0,-77 13 163 0 0,-32 4-149 0 0,-1 0 0 0 0,1-1-1 0 0,-1 0 1 0 0,13-3 0 0 0,-15 2-61 0 0,1 1 1 0 0,0 0-1 0 0,-1 1 1 0 0,1-1 0 0 0,9 2-1 0 0,-4-1-18 0 0,40 0-7 0 0,18 3 190 0 0,-45-5-80 0 0,53-3-32 0 0,-56 0 94 0 0,-4 1-2 0 0,4 2-14 0 0,160-19 69 0 0,-157 17-152 0 0,36 1-1 0 0,-7 1-22 0 0,10-1-50 0 0,33-3 0 0 0,-47 3 32 0 0,23-4 24 0 0,175-17-3 0 0,-110 11-42 0 0,-20-4 123 0 0,-63 8-44 0 0,-52 8-61 0 0,3 0 112 0 0,0 0 1 0 0,0 0-1 0 0,0 0 0 0 0,0-1 1 0 0,11-5-1 0 0,-15 6-6 0 0,4 1 306 0 0,-3 0-4376 0 0,-3 0-351 0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31.5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0 204 7920 0 0,'0'0'362'0'0,"0"0"-11"0"0,0 0-164 0 0,0 0 129 0 0,12-4 974 0 0,-3 0-1252 0 0,0 0 0 0 0,0 1 0 0 0,0 0 0 0 0,1 1 0 0 0,-1 0 0 0 0,16-1 0 0 0,61 1 1293 0 0,-49 3-808 0 0,49 6-325 0 0,-58-2-198 0 0,-24-4 0 0 0,1 0 0 0 0,-1 0 0 0 0,1 0 0 0 0,5 0 0 0 0,139-5 0 0 0,-78-2 0 0 0,-36 2 0 0 0,34-6-3 0 0,-45 5 68 0 0,50-2 1 0 0,-54 6-1 0 0,28-4 1 0 0,-27 3-69 0 0,30-2-37 0 0,57 2 0 0 0,-59 3 48 0 0,27-7 64 0 0,-17 7-163 0 0,-24 1 90 0 0,1-2-1 0 0,-1-2 1 0 0,41-7 0 0 0,-62 7 63 0 0,24-1 1 0 0,11-1 137 0 0,-16-1-190 0 0,40 0 0 0 0,26-3-11 0 0,-70 7 1 0 0,-22 1 0 0 0,0 0 0 0 0,0 0 0 0 0,-1-1 0 0 0,9-2 0 0 0,9-1-1 0 0,0 0 0 0 0,29 0 1 0 0,4-1 30 0 0,-27 3 140 0 0,-21 2-76 0 0,0 0 0 0 0,15-3 0 0 0,71-7-280 0 0,-26 2 38 0 0,6-1 244 0 0,34-7 360 0 0,-20 4-277 0 0,1 4-35 0 0,-27 4 77 0 0,-19-1-207 0 0,-43 4-5 0 0,-1 1 0 0 0,1 0 1 0 0,-1-1-1 0 0,0 1 0 0 0,1 0 0 0 0,-1 0 1 0 0,1 0-1 0 0,0 0 0 0 0,-1 0 1 0 0,1-1-1 0 0,-1 1 0 0 0,1 0 1 0 0,-1 0-1 0 0,1 0 0 0 0,-1 0 1 0 0,1 0-1 0 0,-1 1 0 0 0,1-1 1 0 0,-1 0-1 0 0,1 0 0 0 0,-1 0 1 0 0,2 1-1 0 0,3-2-4210 0 0,3-2-308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0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11024 0 0,'0'0'248'0'0,"0"0"34"0"0,0 0 22 0 0,0 0-29 0 0,0 2-179 0 0,0 3-73 0 0,-1-1 0 0 0,0 1 0 0 0,0 0 0 0 0,0-1 0 0 0,-3 8 0 0 0,-4 19 596 0 0,4-7-190 0 0,2-12-215 0 0,0 0 1 0 0,0 18-1 0 0,2-15-56 0 0,1 1-1 0 0,0-1 0 0 0,7 29 1 0 0,-3-20-11 0 0,-1-1 1 0 0,0 1 0 0 0,-1 26-1 0 0,3 37 181 0 0,-6-80-400 0 0,-1 15 793 0 0,0-21-689 0 0,1 0 0 0 0,0-1 0 0 0,0 1 0 0 0,-1 0 0 0 0,1-1 0 0 0,0 1 0 0 0,-1 0 0 0 0,1-1 0 0 0,-1 1 0 0 0,1-1 0 0 0,-1 1 0 0 0,1 0 0 0 0,-1-1 0 0 0,1 1 0 0 0,-1-1 0 0 0,0 0 0 0 0,1 1 0 0 0,-1-1 0 0 0,1 1 0 0 0,-1-1 0 0 0,0 0 0 0 0,0 0 0 0 0,1 1 0 0 0,-1-1 0 0 0,0 0 0 0 0,-1 0 0 0 0,-6 1 105 0 0,0-1 0 0 0,0 0-1 0 0,0 0 1 0 0,0-1 0 0 0,0 0-1 0 0,1 0 1 0 0,-1-1 0 0 0,0 0-1 0 0,0 0 1 0 0,-7-4 0 0 0,-11-6 278 0 0,-37-23 1 0 0,17 9-135 0 0,27 17-203 0 0,13 7-65 0 0,0-1 0 0 0,0 0 0 0 0,0 0 0 0 0,0-1 0 0 0,0 0 0 0 0,-5-4-1 0 0,11 7-14 0 0,0 1 1 0 0,0-1 0 0 0,-1 1 0 0 0,1 0 0 0 0,0 0 0 0 0,0-1 0 0 0,0 1 0 0 0,-1 0 0 0 0,1-1 0 0 0,0 1 0 0 0,-1 0 0 0 0,1 0 0 0 0,0 0 0 0 0,0-1 0 0 0,-1 1 0 0 0,1 0 0 0 0,0 0 0 0 0,-1 0 0 0 0,1 0 0 0 0,0 0 0 0 0,-1 0 0 0 0,1-1 0 0 0,-1 1 0 0 0,1 0 0 0 0,0 0 0 0 0,-1 0 0 0 0,1 0 0 0 0,0 0 0 0 0,-1 0 0 0 0,0 1 0 0 0,1-1-161 0 0,0 0-44 0 0,0 0-2 0 0,0 0-113 0 0,0 0-476 0 0,0 0-209 0 0,0 0-956 0 0,0 0-3679 0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37.56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0 522 3224 0 0,'0'0'143'0'0,"2"-1"-3"0"0,-1 1-117 0 0,3 0-30 0 0,4-12 136 0 0,-1 1 825 0 0,-1 0 0 0 0,9-10 1 0 0,9-14 458 0 0,-15 22-1075 0 0,0 0 0 0 0,0 1 1 0 0,1 0-1 0 0,1 1 0 0 0,0 0 0 0 0,16-12 1 0 0,-24 20-302 0 0,1 1 0 0 0,-1 0 0 0 0,1 0 0 0 0,0 0 0 0 0,7-2 0 0 0,-7 3-18 0 0,0 0 0 0 0,0-1 0 0 0,-1 0 0 0 0,1 0 0 0 0,3-2 0 0 0,-3 2-17 0 0,0 0 0 0 0,0 1 0 0 0,0-1 0 0 0,0 1 0 0 0,0 0 0 0 0,0 0 0 0 0,1 0 0 0 0,-1 1 0 0 0,0-1 0 0 0,0 1 0 0 0,1 0 0 0 0,-1 1-1 0 0,6 0 1 0 0,8 0-53 0 0,-15-1 46 0 0,1 1-1 0 0,-1 0 1 0 0,1 0 0 0 0,-1 0 0 0 0,0 1 0 0 0,1-1 0 0 0,-1 1 0 0 0,0 0 0 0 0,0 0-1 0 0,0 0 1 0 0,0 0 0 0 0,0 0 0 0 0,3 5 0 0 0,14 9 89 0 0,81 60 9 0 0,-40-27 163 0 0,-54-44-176 0 0,1-1 0 0 0,0 0 0 0 0,-1 0 0 0 0,2 0 0 0 0,-1-1 0 0 0,0 0 0 0 0,1 0 0 0 0,-1-1 0 0 0,1 0 0 0 0,0-1 0 0 0,-1 0 0 0 0,1 0 0 0 0,0-1 0 0 0,9-1 0 0 0,-2 0 10 0 0,0-1 0 0 0,0-1 0 0 0,0 0 0 0 0,-1-2 0 0 0,1 1 0 0 0,26-14 1 0 0,54-18 101 0 0,-60 21-192 0 0,-19 9 0 0 0,27-15 0 0 0,-33 16 0 0 0,0-1 0 0 0,1 2 0 0 0,0-1 0 0 0,-1 2 0 0 0,16-4 0 0 0,62-5 0 0 0,-80 11 0 0 0,7-1-14 0 0,0 1 1 0 0,0 1 0 0 0,0 0-1 0 0,0 1 1 0 0,23 5 0 0 0,-15-2 13 0 0,13 5 0 0 0,14 4 10 0 0,-38-8-5 0 0,0-1-1 0 0,0-1 1 0 0,1 0 0 0 0,-1-1-1 0 0,1-1 1 0 0,0 0 0 0 0,-1 0-1 0 0,1-2 1 0 0,0 1-1 0 0,15-4 1 0 0,61-3 375 0 0,-87 6-358 0 0,16-1 56 0 0,0-1-1 0 0,-1-1 0 0 0,1-1 0 0 0,-1-1 0 0 0,29-12 0 0 0,-15 1-13 0 0,1 1-1 0 0,35-11 1 0 0,9 2 0 0 0,-52 18-51 0 0,-13 4-7 0 0,-1 0 1 0 0,1 0-1 0 0,-1 1 0 0 0,1 1 1 0 0,0 0-1 0 0,0 1 1 0 0,13 1-1 0 0,-10 0 3 0 0,-11-1-9 0 0,0 0 1 0 0,0 1-1 0 0,1 0 0 0 0,-1 0 0 0 0,0 0 0 0 0,0 0 0 0 0,0 0 0 0 0,0 1 0 0 0,5 2 1 0 0,16 9 99 0 0,0-1 1 0 0,43 13 0 0 0,-51-20-35 0 0,1 0-1 0 0,0-2 1 0 0,-1 0 0 0 0,24 1-1 0 0,72-6 250 0 0,-101 0-238 0 0,21-4 1 0 0,-21 3-1 0 0,22-2 0 0 0,-23 4-41 0 0,-3 1-6 0 0,0 0 0 0 0,-1-1 0 0 0,1 0 0 0 0,11-4 0 0 0,39-12 125 0 0,21-9-134 0 0,-38 10-14 0 0,-22 10 12 0 0,-1-2 0 0 0,33-18 0 0 0,-32 16-19 0 0,1 0 0 0 0,31-11 0 0 0,1 0 0 0 0,-20 9 0 0 0,59-15 0 0 0,-61 21 47 0 0,-1 2 1 0 0,1 1 0 0 0,44 1-1 0 0,-28 4 4 0 0,0 2-1 0 0,62 15 1 0 0,-74-13-41 0 0,-21-4-10 0 0,0-1 0 0 0,1 0 0 0 0,21-3 0 0 0,4 1 0 0 0,24-3 0 0 0,0-2 0 0 0,83-19 0 0 0,-2-1 64 0 0,-23 3 45 0 0,-12 2-886 0 0,-79 16-3021 0 0,-5 0-1280 0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33.7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1886 0 3224 0 0,'0'0'143'0'0,"-1"2"-3"0"0,-6 10 814 0 0,-2 0 0 0 0,-10 13 0 0 0,12-18-697 0 0,1 0 0 0 0,-1 0 0 0 0,0-1 0 0 0,-1 1 0 0 0,1-2 0 0 0,-16 10 0 0 0,11-9-84 0 0,-12 6 479 0 0,-16 0 290 0 0,21-5-667 0 0,-1-2 0 0 0,-29 6 0 0 0,22-7-59 0 0,10-2 189 0 0,-26 2 0 0 0,-139 10 488 0 0,78-2-700 0 0,67-8-100 0 0,-37 2 16 0 0,-2-3 399 0 0,47 0-255 0 0,-49-3 0 0 0,69-1-231 0 0,0 1 0 0 0,-13 2 0 0 0,-15-1-40 0 0,-101-8-62 0 0,90 3 105 0 0,26 4 77 0 0,-30-6 1 0 0,-14-3 219 0 0,-21-5-109 0 0,59 9-103 0 0,-10-3 135 0 0,29 5-171 0 0,-8-2 41 0 0,0 0 1 0 0,0 1-1 0 0,-21-3 1 0 0,-7 2 53 0 0,24 1-74 0 0,-29 1 1 0 0,38 2-96 0 0,-22-3 0 0 0,-6-1 0 0 0,35 5-10 0 0,1 0 0 0 0,0-1 1 0 0,-1 1-1 0 0,1-1 0 0 0,0 0 1 0 0,0 0-1 0 0,-8-4 0 0 0,-23-7 78 0 0,33 11 7 0 0,-8-3 30 0 0,3-1-46 0 0,6 4 26 0 0,1 1-10 0 0,0 0 15 0 0,0 0 1 0 0,0 0-22 0 0,0 0-5 0 0,4 10 0 0 0,5 10-64 0 0,0 0 0 0 0,2 0 0 0 0,21 28 0 0 0,-31-43 0 0 0,0-4 0 0 0,-1 0 0 0 0,0 0 0 0 0,1 0 0 0 0,-1 0 0 0 0,0-1 0 0 0,1 1 0 0 0,-1 0 0 0 0,1 0 0 0 0,0 0 0 0 0,-1 0 0 0 0,1 0 0 0 0,0-1 0 0 0,-1 1 0 0 0,1 0 0 0 0,1 0 0 0 0,8 8 0 0 0,6 5 44 0 0,-14-12-24 0 0,-1 0 44 0 0,-1-2 0 0 0,0 0 7 0 0,0 0 28 0 0,0 0 11 0 0,0 0 2 0 0,0 0 0 0 0,0 0 0 0 0,0-1-88 0 0,0 0-1 0 0,1 0 0 0 0,-1 0 0 0 0,0 0 0 0 0,0 0 0 0 0,1 0 0 0 0,-1 0 1 0 0,1 0-1 0 0,-1 0 0 0 0,1 0 0 0 0,0-1 0 0 0,0 1-19 0 0,0 0-1 0 0,-1 0 1 0 0,1 1 0 0 0,-1-1-1 0 0,1 0 1 0 0,-1 0 0 0 0,0 0-1 0 0,1 0 1 0 0,-1 1-1 0 0,0-1 1 0 0,0 0 0 0 0,1 0-1 0 0,-1 0 1 0 0,0 0 0 0 0,0 0-1 0 0,0 0 1 0 0,0 0-1 0 0,-1-1 1 0 0,0-4 7 0 0,-1 1 0 0 0,-1 0 0 0 0,1 0 0 0 0,-1 0 1 0 0,0 0-1 0 0,-4-5 0 0 0,-6-13 28 0 0,12 22-39 0 0,1 1 0 0 0,-1-1 0 0 0,1 0 0 0 0,-1 0 0 0 0,1 1 0 0 0,-1-1 0 0 0,0 0 0 0 0,1 0 0 0 0,-1 1 0 0 0,0-1 0 0 0,1 1 0 0 0,-1-1 0 0 0,-1 0 0 0 0,1 0 0 0 0,-1 0 0 0 0,1 0 0 0 0,0 0 0 0 0,0 0 0 0 0,0 0 0 0 0,0 0 0 0 0,0 0 0 0 0,0-1 0 0 0,0 1 0 0 0,0 0 0 0 0,0-1 0 0 0,0 1 0 0 0,1 0 0 0 0,-2-4 0 0 0,1-1 0 0 0,-3-2 0 0 0,-2 2 0 0 0,-1-1 0 0 0,5 2 12 0 0,1 2 71 0 0,1-1-74 0 0,9-6 157 0 0,-7 8-150 0 0,0 0-1 0 0,0 1 1 0 0,1 0 0 0 0,-1-1-1 0 0,0 1 1 0 0,0 0 0 0 0,1 0 0 0 0,-1 0-1 0 0,1 0 1 0 0,-1 1 0 0 0,1-1 0 0 0,4 0-1 0 0,34 1-49 0 0,-29 0 50 0 0,1-1 0 0 0,0 0 0 0 0,0 0 0 0 0,24-7-1 0 0,-20 5-14 0 0,20-3-231 0 0,-21 10-621 0 0,-11-2 608 0 0,-3-1-1378 0 0,-2-1-4105 0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34.3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215 1 5984 0 0,'0'0'464'0'0,"0"0"-230"0"0,-7 4 694 0 0,-23 6 62 0 0,-5 2-632 0 0,14-4-241 0 0,17-6-99 0 0,0-1-1 0 0,0 0 1 0 0,0 1 0 0 0,1 0-1 0 0,-7 4 1 0 0,-8 9 512 0 0,0 1 0 0 0,-18 23 0 0 0,31-34-349 0 0,2-1-48 0 0,1 0 0 0 0,0 0 1 0 0,1 1-1 0 0,-1-1 0 0 0,1 0 1 0 0,-1 1-1 0 0,1-1 0 0 0,1 1 1 0 0,-1-1-1 0 0,0 1 0 0 0,1 6 1 0 0,0-9-105 0 0,0-1 0 0 0,1 0 0 0 0,-1 0 1 0 0,0 1-1 0 0,0-1 0 0 0,1 0 1 0 0,-1 0-1 0 0,1 0 0 0 0,-1 1 1 0 0,1-1-1 0 0,-1 0 0 0 0,1 0 0 0 0,0 0 1 0 0,-1 0-1 0 0,1 0 0 0 0,0 0 1 0 0,0 0-1 0 0,2 1 0 0 0,-1 0 16 0 0,1 0-1 0 0,0 0 0 0 0,-1-1 1 0 0,1 0-1 0 0,0 1 0 0 0,0-1 1 0 0,5 1-1 0 0,-1 0 19 0 0,0-1 0 0 0,-1 0 0 0 0,1 0 0 0 0,0-1 0 0 0,0 0 0 0 0,0 0 1 0 0,8-2-1 0 0,-14 2-58 0 0,15-3 136 0 0,24-8-1 0 0,-26 8-81 0 0,-4 2-44 0 0,-1 1-2 0 0,-7 0 51 0 0,21-4-629 0 0,-8-9-238 0 0,-13 12 203 0 0,-2 1-21 0 0,0 0-3 0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34.7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11544 0 0,'0'0'264'0'0,"0"0"34"0"0,0 0 20 0 0,0 0-41 0 0,0 0-142 0 0,0 0 74 0 0,0 0 51 0 0,0 0 11 0 0,0 1-45 0 0,8 14-182 0 0,-6-12-42 0 0,7 5-616 0 0,0-4-2579 0 0,-7-3-1120 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35.2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164 8 3224 0 0,'2'-1'240'0'0,"3"0"113"0"0,9-2-503 0 0,-7 1 7273 0 0,-11 5-7017 0 0,-1-1 0 0 0,0 1 0 0 0,1 0 0 0 0,0 1 0 0 0,0-1 0 0 0,0 1 0 0 0,-6 7 0 0 0,5-6-50 0 0,1 0 0 0 0,-2 0 0 0 0,1 0 0 0 0,0-1 0 0 0,-10 6 0 0 0,0-2 54 0 0,0 1-1 0 0,1 0 0 0 0,0 0 1 0 0,-14 15-1 0 0,9-7 499 0 0,18-16-257 0 0,0 0-302 0 0,1-1 0 0 0,-1 0 1 0 0,1 1-1 0 0,0-1 1 0 0,-1 0-1 0 0,1 1 0 0 0,0-1 1 0 0,0 0-1 0 0,-1 1 0 0 0,1-1 1 0 0,0 1-1 0 0,0-1 1 0 0,-1 0-1 0 0,1 1 0 0 0,0-1 1 0 0,0 1-1 0 0,0-1 1 0 0,0 1-1 0 0,0-1 0 0 0,0 1 1 0 0,0-1-1 0 0,0 1 1 0 0,1 2 0 0 0,0-1 0 0 0,0 0 1 0 0,0 0-1 0 0,0 0 1 0 0,0 0-1 0 0,1-1 1 0 0,-1 1-1 0 0,1 0 0 0 0,-1 0 1 0 0,1-1-1 0 0,0 1 1 0 0,0-1-1 0 0,-1 0 1 0 0,4 2-1 0 0,-1-1 18 0 0,0 0-1 0 0,0 0 1 0 0,1-1 0 0 0,-1 1-1 0 0,0-1 1 0 0,9 1 0 0 0,4-1 73 0 0,0 0 0 0 0,34-3 1 0 0,-41 1-110 0 0,29-3 21 0 0,39-1 48 0 0,-53 0-71 0 0,1 1-4592 0 0,-11 4-562 0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40.0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11522 1 5152 0 0,'-1'2'233'0'0,"-1"2"-201"0"0,-1 5 8 0 0,-1 0-1 0 0,-1-1 1 0 0,1 1 0 0 0,-1-1 0 0 0,-6 8 0 0 0,7-12-8 0 0,1 0 0 0 0,0 1 0 0 0,1-1 1 0 0,-5 10-1 0 0,-8 13 151 0 0,-14 20 126 0 0,19-28-272 0 0,-2 0 1 0 0,0-1-1 0 0,-21 23 0 0 0,-98 100 81 0 0,116-128-115 0 0,-27 19 1 0 0,6-5 47 0 0,-89 59 666 0 0,21-17-4 0 0,-79 57-268 0 0,163-112-401 0 0,-1-1 0 0 0,-1 0 1 0 0,-27 11-1 0 0,-72 22 16 0 0,38-15-28 0 0,-162 53 1344 0 0,75-28-490 0 0,-40 7-368 0 0,49-17-268 0 0,73-19-269 0 0,-103 36-42 0 0,108-35 89 0 0,-93 18 1 0 0,36-11-6 0 0,-163 30 130 0 0,281-61-138 0 0,-214 47 459 0 0,218-48-415 0 0,-350 61 648 0 0,184-31-462 0 0,-36 5-34 0 0,-163 9-146 0 0,-124 10-66 0 0,-81-11 690 0 0,499-38-448 0 0,-41 2 75 0 0,-126 0-236 0 0,-115 3 114 0 0,171-11-177 0 0,-176-3-18 0 0,280-1 36 0 0,-32-1 90 0 0,-580-51 474 0 0,570 43-513 0 0,35-2-27 0 0,-6 0 35 0 0,-281-24 683 0 0,193 6-489 0 0,93 15-40 0 0,-124-36 0 0 0,-8-1-109 0 0,141 34-155 0 0,23 6-126 0 0,-47-11-15 0 0,66 11 155 0 0,-62-5 0 0 0,-41-10 66 0 0,55 4 102 0 0,-39-11 300 0 0,4 0-223 0 0,-33-10 44 0 0,142 36-268 0 0,-14-5-51 0 0,0-1 0 0 0,-55-29-1 0 0,-56-33 33 0 0,47 31 39 0 0,-45-21-14 0 0,110 48-25 0 0,28 14 0 0 0,0 0 0 0 0,1-1 0 0 0,-1 0 0 0 0,1-1 0 0 0,-12-10 0 0 0,-40-33 5 0 0,38 32 74 0 0,-13-16 90 0 0,21 17-131 0 0,11 12-17 0 0,1-1 0 0 0,0 0-1 0 0,0-1 1 0 0,-5-8 0 0 0,8 9-19 0 0,-2 1-1 0 0,1 0 1 0 0,-1 0 0 0 0,1 1-1 0 0,-1-1 1 0 0,-1 1 0 0 0,-6-6-1 0 0,5 6-1 0 0,1 0 0 0 0,-1 1 0 0 0,0 0 0 0 0,0 0 0 0 0,-10-4 0 0 0,11 6 0 0 0,1-1 0 0 0,0 0 0 0 0,0 0 0 0 0,-6-5 0 0 0,-15-7 0 0 0,20 10 0 0 0,-1 0-12 0 0,-1 3-46 0 0,4 3 3 0 0,-13 19-4 0 0,14-18 57 0 0,0 0 0 0 0,0 0 0 0 0,0 0-1 0 0,1-1 1 0 0,-1 2 0 0 0,1-1 0 0 0,0 0 0 0 0,-1 0-1 0 0,1 0 1 0 0,1 1 0 0 0,-2 4 0 0 0,2-7-1 0 0,-1 0 1 0 0,1 0-1 0 0,0 0 1 0 0,0 0-1 0 0,0 0 0 0 0,0 1 1 0 0,0-1-1 0 0,0 0 1 0 0,0 0-1 0 0,0 0 1 0 0,0 0-1 0 0,0 0 1 0 0,1 1-1 0 0,-1-1 0 0 0,0 0 1 0 0,1 0-1 0 0,-1 0 1 0 0,1 0-1 0 0,-1 0 1 0 0,2 1-1 0 0,8 22-7 0 0,-8-18 1 0 0,0-1 1 0 0,0 1-1 0 0,0-1 1 0 0,1 0-1 0 0,5 8 1 0 0,0-1-5 0 0,1-1-30 0 0,1-2 32 0 0,24 5 23 0 0,-33-13 47 0 0,-1-1 6 0 0,0 0-1 0 0,0-3-47 0 0,0 0 1 0 0,0 0-1 0 0,0 0 0 0 0,0 0 0 0 0,-1 0 0 0 0,1 0 0 0 0,-1 0 0 0 0,0 1 0 0 0,0-1 0 0 0,0 0 0 0 0,0 0 0 0 0,-1 1 0 0 0,1-1 0 0 0,-4-4 0 0 0,-16-45-17 0 0,-14-12 0 0 0,31 51 39 0 0,5 14-46 0 0,1 0-1 0 0,-1 0 1 0 0,1 0 0 0 0,0 0-1 0 0,-1 0 1 0 0,1-1 0 0 0,0 1-1 0 0,0-1 1 0 0,0 1 0 0 0,-1-1-1 0 0,1 0 1 0 0,3 0 0 0 0,0 1-14 0 0,20 3-43 0 0,1-2-1 0 0,-1 0 0 0 0,1-2 1 0 0,40-4-1 0 0,112-13-3750 0 0,-133 12 2471 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41.0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1 516 1840 0 0,'2'0'133'0'0,"5"-1"371"0"0,0 0 1 0 0,0-1-1 0 0,0 0 0 0 0,0-1 0 0 0,0 1 1 0 0,-1-1-1 0 0,1-1 0 0 0,-1 1 0 0 0,8-7 0 0 0,12-5 1 0 0,24-20 727 0 0,-40 29-955 0 0,0-1-1 0 0,0 0 1 0 0,0 0 0 0 0,16-16 0 0 0,-18 16-208 0 0,0 1 0 0 0,1 0 1 0 0,0 0-1 0 0,0 1 0 0 0,0 0 1 0 0,1 1-1 0 0,-1 0 0 0 0,13-3 1 0 0,64-20 122 0 0,-84 27-195 0 0,0 0 0 0 0,1 0 0 0 0,-1 0 1 0 0,0 0-1 0 0,1 1 0 0 0,-1-1 1 0 0,0 1-1 0 0,1 0 0 0 0,-1-1 0 0 0,2 2 1 0 0,10 3-22 0 0,0-1 23 0 0,-1 0-1 0 0,0 2 0 0 0,0-1 0 0 0,0 2 0 0 0,17 11 1 0 0,-29-17 1 0 0,6 3 0 0 0,-1 1 0 0 0,1-1 0 0 0,1 0 0 0 0,-1-1 0 0 0,0 0 0 0 0,1 0 0 0 0,0-1 0 0 0,-1 1 0 0 0,10 0 0 0 0,0-1 58 0 0,-1 0 162 0 0,-1 0 0 0 0,1-1 0 0 0,-1-1 0 0 0,1 0 0 0 0,-1-1 0 0 0,21-4 0 0 0,-2-3 171 0 0,-18 5-166 0 0,-1-1 0 0 0,17-7 0 0 0,-4 0 36 0 0,-12 5-210 0 0,0 0-1 0 0,0-2 1 0 0,27-16 0 0 0,-28 14-51 0 0,14-11 0 0 0,-23 15 0 0 0,1 1 0 0 0,1 0 0 0 0,-1 0 0 0 0,1 1 0 0 0,0 0 0 0 0,14-5 0 0 0,-1 0 0 0 0,-2 1-9 0 0,0 1 0 0 0,20-6 0 0 0,-30 11 1 0 0,1 0 1 0 0,0 0-1 0 0,0 1 0 0 0,-1 0 1 0 0,1 1-1 0 0,13 1 1 0 0,-18 0 7 0 0,1 0 0 0 0,0 1 0 0 0,0-1 0 0 0,7 4 0 0 0,11 3-14 0 0,116 27-116 0 0,-132-33 130 0 0,-1 0 0 0 0,1-1 0 0 0,0 0 0 0 0,0 0 0 0 0,-1-1 0 0 0,12-1 0 0 0,49-8 0 0 0,-34 4 0 0 0,6-3 57 0 0,0-2 0 0 0,-1-2 0 0 0,66-28 0 0 0,-28 10 0 0 0,-45 17-21 0 0,-19 7-23 0 0,0 1 0 0 0,25-7 0 0 0,-17 8-26 0 0,0 1 1 0 0,0 1 0 0 0,1 1 0 0 0,-1 1-1 0 0,42 5 1 0 0,-24-1 63 0 0,1-2-1 0 0,-1-2 1 0 0,46-5 0 0 0,-8 0-52 0 0,294-37 130 0 0,-151 11-2 0 0,-136 19-127 0 0,52-4 0 0 0,-81 14-970 0 0,-3 1-3876 0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4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 3224 0 0,'-2'0'240'0'0,"-12"0"1568"0"0,13 0 153 0 0,1 0 88 0 0,0 0-166 0 0,0 0-782 0 0,0 0-343 0 0,0 0-72 0 0,0 0-34 0 0,0 0-90 0 0,0 0-40 0 0,0 0-8 0 0,0 0-25 0 0,3 0-96 0 0,71-10 716 0 0,1 4-1034 0 0,-38 2-24 0 0,-17 2-42 0 0,28-9 1 0 0,-33 8 4 0 0,0-1 0 0 0,-1 2 0 0 0,22-2-1 0 0,-33 5-11 0 0,-1-2-5 0 0,14-3 58 0 0,-8 3-66 0 0,-6 1-104 0 0,-2-6-129 0 0,0 2-2611 0 0,0 4-2605 0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4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10912 0 0,'0'0'248'0'0,"0"0"34"0"0,0 0 20 0 0,0 0-38 0 0,0 0-99 0 0,2 0 219 0 0,22-5 912 0 0,-5 0-517 0 0,7 1 101 0 0,-14 1-586 0 0,0 1 1 0 0,0 1-1 0 0,0 0 1 0 0,0 0-1 0 0,0 2 0 0 0,0-1 1 0 0,16 4-1 0 0,-9-1-9 0 0,28 2 0 0 0,-6-1-117 0 0,-22-2-88 0 0,31-2 1 0 0,-21-1-52 0 0,-20 0 33 0 0,3-3 18 0 0,-11 1 22 0 0,3 2-831 0 0,6 1 466 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4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12 227 7832 0 0,'0'0'356'0'0,"0"0"-7"0"0,0 0-96 0 0,0 0 411 0 0,0 0 206 0 0,0 0 39 0 0,0 0-84 0 0,0 0-389 0 0,0 0-168 0 0,0 1-38 0 0,3 20 425 0 0,-2-17-458 0 0,-1 1 0 0 0,1-1 0 0 0,-1 0 0 0 0,1 1 0 0 0,-1-1 0 0 0,0 0 0 0 0,-1 6 1 0 0,-14 50 1567 0 0,14-59-1689 0 0,1 1 0 0 0,0-1 0 0 0,0 0 0 0 0,0 0 0 0 0,0 1 0 0 0,0-1 0 0 0,0 0 0 0 0,1 1 0 0 0,-1-1 0 0 0,0 0 0 0 0,1 0 0 0 0,-1 1 0 0 0,1-1 0 0 0,0 2 0 0 0,0-1 113 0 0,-1-2-77 0 0,0 0-15 0 0,0 0 34 0 0,2 0-50 0 0,-1 1-1 0 0,1-1 0 0 0,0 1 1 0 0,-1-1-1 0 0,1 1 1 0 0,-1-1-1 0 0,1 0 1 0 0,0 0-1 0 0,-1 0 1 0 0,1 0-1 0 0,2 0 0 0 0,1-2-1 0 0,-1 0 1 0 0,1 0-1 0 0,-1 0 0 0 0,1 0 0 0 0,-1-1 0 0 0,0 0 0 0 0,0 0 0 0 0,0 0 0 0 0,0 0 0 0 0,0 0 0 0 0,5-8 0 0 0,2 0 92 0 0,230-184 1196 0 0,-170 141-1431 0 0,-51 40-153 0 0,39-24 1 0 0,-13 15-62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9672 0 0,'0'0'440'0'0,"0"0"-6"0"0,-1 2-168 0 0,-2 3 62 0 0,0 1 0 0 0,1-1 0 0 0,0 1 1 0 0,0 0-1 0 0,0 0 0 0 0,1 0 1 0 0,-2 11-1 0 0,1 4 113 0 0,2 21 1 0 0,-1 18 43 0 0,-3-15-37 0 0,3 81 0 0 0,1-102-393 0 0,-1-20-132 0 0,1 0 1 0 0,0 0 0 0 0,0-1-1 0 0,0 1 1 0 0,0 0 0 0 0,1 0-1 0 0,-1 0 1 0 0,1 0 0 0 0,0-1-1 0 0,0 1 1 0 0,0 0 0 0 0,1-1-1 0 0,-1 1 1 0 0,5 5 0 0 0,2 0-5168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0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11888 0 0,'0'0'266'0'0,"0"0"44"0"0,0 0 14 0 0,0 0-31 0 0,0 0-121 0 0,3-1 211 0 0,5-2-47 0 0,0 1 0 0 0,0-1 0 0 0,0 1 0 0 0,0 1 1 0 0,15-2-1 0 0,140-1 309 0 0,-119 1-578 0 0,-42 3 0 0 0,-2 0 11 0 0,0 0-6 0 0,0 0-39 0 0,0 0-125 0 0,0 0-15 0 0,0 0-149 0 0,0 0-638 0 0,0 0-268 0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4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74 251 3224 0 0,'-35'26'657'0'0,"9"-15"5407"0"0,22-10-5489 0 0,4-1-428 0 0,0 0 1 0 0,0 0-1 0 0,0 0 1 0 0,0 0-1 0 0,0 0 1 0 0,0 0-1 0 0,-1 0 1 0 0,1 0-1 0 0,0 0 1 0 0,0 0-1 0 0,0 0 1 0 0,0 0-1 0 0,0 0 1 0 0,-1 0-1 0 0,1 0 1 0 0,0 0-1 0 0,0 0 1 0 0,0 0-1 0 0,0 0 1 0 0,0 0-1 0 0,0 0 1 0 0,-1 0-1 0 0,1 0 1 0 0,0 0-1 0 0,0 0 1 0 0,0 0-1 0 0,0 0 1 0 0,0 0-1 0 0,0-1 1 0 0,0 1-1 0 0,-1 0 1 0 0,1 0-1 0 0,0 0 1 0 0,0 0-1 0 0,0 0 1 0 0,0 0-1 0 0,0 0 1 0 0,0-1-1 0 0,0 1 1 0 0,0 0-1 0 0,0 0 1 0 0,0 0 0 0 0,0 0-1 0 0,0 0 1 0 0,0-1-1 0 0,0 1 1 0 0,0 0-1 0 0,0 0 1 0 0,0 0-1 0 0,0 0 1 0 0,0-1-1 0 0,-1-1-25 0 0,0-1 0 0 0,0 1 0 0 0,1-1 0 0 0,-1 1 0 0 0,1-1 0 0 0,-1 1 0 0 0,1-1 0 0 0,0 0 0 0 0,0 1 0 0 0,0-1 0 0 0,1 0 0 0 0,-1 1 0 0 0,1-1 0 0 0,-1 1 0 0 0,1-1-1 0 0,0 0 1 0 0,0 1 0 0 0,2-5 0 0 0,9-22 400 0 0,30-54 0 0 0,0 28 56 0 0,-38 50-553 0 0,0 0-1 0 0,-1 0 1 0 0,1 0 0 0 0,1 1 0 0 0,-1 0 0 0 0,1 0 0 0 0,-1 0 0 0 0,1 0 0 0 0,1 1 0 0 0,-1 0 0 0 0,0 0 0 0 0,1 0-1 0 0,-1 1 1 0 0,1 0 0 0 0,0 0 0 0 0,0 0 0 0 0,0 1 0 0 0,0-1 0 0 0,0 1 0 0 0,0 1 0 0 0,0-1 0 0 0,0 1-1 0 0,0 0 1 0 0,7 2 0 0 0,-9-2-27 0 0,0 1 0 0 0,0 1-1 0 0,0-1 1 0 0,-1 0 0 0 0,1 1 0 0 0,0 0-1 0 0,-1 0 1 0 0,1 0 0 0 0,-1 0-1 0 0,0 0 1 0 0,0 1 0 0 0,0-1 0 0 0,0 1-1 0 0,0 0 1 0 0,0 0 0 0 0,-1 0-1 0 0,1 1 1 0 0,-1-1 0 0 0,0 0 0 0 0,0 1-1 0 0,0-1 1 0 0,-1 1 0 0 0,1 0-1 0 0,-1 0 1 0 0,2 6 0 0 0,0 4-14 0 0,-1 1 1 0 0,-1-1 0 0 0,0 1-1 0 0,-1-1 1 0 0,-2 26-1 0 0,-3-12-14 0 0,0 0 0 0 0,-2 0-1 0 0,-2 0 1 0 0,-21 49-1 0 0,20-57 7 0 0,0 0 0 0 0,-23 31 1 0 0,20-32 22 0 0,2-4-14 0 0,-1-1 0 0 0,0 0 0 0 0,-1-1 0 0 0,-1 0-1 0 0,0-1 1 0 0,0 0 0 0 0,-1-1 0 0 0,-1-1 0 0 0,-24 12-1 0 0,5-9 39 0 0,34-13 89 0 0,1-1 17 0 0,2-2-105 0 0,0 0-1 0 0,-1 0 0 0 0,1 0 0 0 0,0 0 1 0 0,0 1-1 0 0,1-1 0 0 0,-1 0 1 0 0,1 1-1 0 0,-1 0 0 0 0,1 0 0 0 0,0 0 1 0 0,4-3-1 0 0,6-2-2 0 0,23-9 1 0 0,-18 8 22 0 0,2-1-43 0 0,0 1 1 0 0,1 1-1 0 0,-1 1 1 0 0,1 1-1 0 0,1 1 1 0 0,23-2-1 0 0,-13 2-1 0 0,-22 2 0 0 0,1 1 0 0 0,-1 0 0 0 0,17 1 0 0 0,8 3-48 0 0,39-1-1 0 0,-77-3-46 0 0,0 0 1 0 0,0 0-1 0 0,1 0 1 0 0,-1 0-1 0 0,0 0 1 0 0,-4-4-1 0 0,-1 1-307 0 0,0 1-505 0 0,-4-3-4568 0 0,-4-2-1133 0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4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46 164 10104 0 0,'-2'1'121'0'0,"0"-1"1"0"0,0 0 0 0 0,0 0 0 0 0,0 0 0 0 0,1 0-1 0 0,-1-1 1 0 0,0 1 0 0 0,-2-1 0 0 0,3 0 192 0 0,0 0 0 0 0,0 0 0 0 0,0 0 0 0 0,0 0 0 0 0,-1 0 0 0 0,1 0 0 0 0,0 1 0 0 0,0-1 1 0 0,0 0-1 0 0,-1 1 0 0 0,1-1 0 0 0,0 1 0 0 0,-1-1 0 0 0,1 1 0 0 0,0 0 0 0 0,-1 0 0 0 0,1-1 0 0 0,-3 1 0 0 0,6-4 1100 0 0,-2 4-1344 0 0,0 0 0 0 0,0 0 0 0 0,0-1 0 0 0,0 1 0 0 0,0 0 0 0 0,0 0 0 0 0,1-1 0 0 0,-1 1 0 0 0,0 0-1 0 0,0 0 1 0 0,0-1 0 0 0,0 1 0 0 0,0 0 0 0 0,0 0 0 0 0,1-1 0 0 0,-1 1 0 0 0,0 0 0 0 0,0 0 0 0 0,0 0 0 0 0,1-1 0 0 0,-1 1 0 0 0,0 0 0 0 0,0 0 0 0 0,0 0 0 0 0,1 0 0 0 0,-1 0 0 0 0,0-1 0 0 0,1 1 0 0 0,24-10 422 0 0,1 1 1 0 0,54-12-1 0 0,-22 12-430 0 0,42-8 68 0 0,42-6-226 0 0,-103 17 96 0 0,-25 4 0 0 0,1-1 0 0 0,18-5 0 0 0,-15 1 0 0 0,-6 3 0 0 0,1 0 0 0 0,20-5 0 0 0,-30 9 3 0 0,14-7 58 0 0,-16 6-22 0 0,-1 1-100 0 0,0 0-21 0 0,0 0-19 0 0,0 0-90 0 0,0 0-38 0 0,0 0-10 0 0,0 0-37 0 0,0 0-152 0 0,0 0-69 0 0,0 0-814 0 0,0 0-3362 0 0,0 0-1445 0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4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6448 0 0,'0'0'498'0'0,"0"2"-130"0"0,-3 4 234 0 0,0 0-1 0 0,1 0 0 0 0,0 0 1 0 0,0 1-1 0 0,0-1 0 0 0,1 1 1 0 0,0-1-1 0 0,0 1 0 0 0,1 7 0 0 0,3 62 1193 0 0,11 178 1612 0 0,-6-92-2250 0 0,0-3-640 0 0,-8-110-259 0 0,0-29-5749 0 0,0-20-944 0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4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 8752 0 0,'0'0'20'0'0,"0"0"1"0"0,0 0 0 0 0,0 0 0 0 0,-1 0-1 0 0,1 0 1 0 0,0 0 0 0 0,0 0-1 0 0,0 0 1 0 0,-1 0 0 0 0,1 0 0 0 0,0 0-1 0 0,0 0 1 0 0,0 0 0 0 0,-1-1-1 0 0,1 1 1 0 0,0 0 0 0 0,0 0 0 0 0,0 0-1 0 0,-1 0 1 0 0,1 0 0 0 0,0 0-1 0 0,0 0 1 0 0,0-1 0 0 0,0 1 0 0 0,-1 0-1 0 0,1 0 1 0 0,0 0 0 0 0,0 0 0 0 0,0-1-1 0 0,0 1 1 0 0,0 0 0 0 0,0 0-1 0 0,-1 0 1 0 0,1-1 0 0 0,0 1 0 0 0,0 0-1 0 0,0 0 1 0 0,0 0 0 0 0,0-1-1 0 0,0 1 1 0 0,0 0 0 0 0,0 0 0 0 0,0-1-1 0 0,4-9 6 0 0,-2 4 851 0 0,-2 5 98 0 0,0 1 45 0 0,0 0-49 0 0,0 2-253 0 0,0 8-241 0 0,-1-1 0 0 0,-1 1-1 0 0,-4 15 1 0 0,2-13-88 0 0,-2 24 0 0 0,3 160 1367 0 0,5-102-1134 0 0,-1-34-318 0 0,-1 47 198 0 0,-7 96 66 0 0,6-146-454 0 0,1 50 106 0 0,2-82-40 0 0,-2-17-467 0 0,-2-15-1532 0 0,-1-8 529 0 0,-3-13-2021 0 0,2-7 1183 0 0,3 5-14 0 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4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70 626 3224 0 0,'6'-42'1061'0'0,"3"-58"-1"0"0,-9 70 1325 0 0,2 0 0 0 0,11-54 0 0 0,-7 56-1433 0 0,2 1 0 0 0,1 1 0 0 0,15-33 0 0 0,-5 23-234 0 0,1 1 1 0 0,36-47-1 0 0,-52 77-672 0 0,0 1-1 0 0,0-1 0 0 0,0 1 0 0 0,0-1 0 0 0,0 1 0 0 0,1 1 0 0 0,9-7 0 0 0,-13 9-41 0 0,1 0-1 0 0,0 0 1 0 0,0 1 0 0 0,0-1-1 0 0,0 0 1 0 0,0 1 0 0 0,0-1-1 0 0,0 1 1 0 0,-1 0 0 0 0,1 0-1 0 0,0 0 1 0 0,0 0 0 0 0,0 0-1 0 0,0 0 1 0 0,0 0 0 0 0,0 0-1 0 0,0 1 1 0 0,0-1 0 0 0,0 1-1 0 0,0 0 1 0 0,0-1 0 0 0,0 1-1 0 0,-1 0 1 0 0,1 0 0 0 0,2 2-1 0 0,-1-1-3 0 0,0 0 0 0 0,-1 0 0 0 0,1 1 0 0 0,-1 0 0 0 0,0-1 0 0 0,1 1 0 0 0,-1 0 0 0 0,0 0 0 0 0,-1 0 0 0 0,1 0 0 0 0,0 0 0 0 0,-1 1 0 0 0,1 2 0 0 0,0 1 0 0 0,-1-1 0 0 0,1 0 0 0 0,-2 1 0 0 0,1-1 0 0 0,-1 1 0 0 0,0 10 0 0 0,-3 2 0 0 0,0 0 0 0 0,-1 0 0 0 0,-13 34 0 0 0,-34 76 21 0 0,40-107 11 0 0,0 0-1 0 0,-1-1 1 0 0,-26 34-1 0 0,8-20 171 0 0,-1-2 1 0 0,-1 0-1 0 0,-63 47 0 0 0,91-77-166 0 0,-17 8 32 0 0,21-11-65 0 0,-1 0 0 0 0,1 0 0 0 0,-1 1 0 0 0,0-1 0 0 0,1 0-1 0 0,-1 1 1 0 0,1-1 0 0 0,-1 0 0 0 0,1 1 0 0 0,0-1-1 0 0,-1 0 1 0 0,1 1 0 0 0,-1-1 0 0 0,1 1 0 0 0,0-1 0 0 0,-1 1-1 0 0,1 0-1 0 0,0 0-1 0 0,0-1 1 0 0,0 1-1 0 0,0 0 1 0 0,0-1-1 0 0,0 1 1 0 0,0 0-1 0 0,0-1 1 0 0,0 1-1 0 0,0 0 1 0 0,1-1-1 0 0,-1 1 1 0 0,0-1-1 0 0,0 1 1 0 0,1 0-1 0 0,-1-1 1 0 0,0 1-1 0 0,1-1 1 0 0,-1 1-1 0 0,1-1 1 0 0,-1 1-1 0 0,1-1 1 0 0,-1 1-1 0 0,1-1 1 0 0,0 1-1 0 0,18 11-1 0 0,-7-5 17 0 0,22 17 204 0 0,-20-14-94 0 0,0 1-1 0 0,17 16 0 0 0,19 17-29 0 0,10 11-25 0 0,-44-44-264 0 0,-5-5-2937 0 0,-6-4 432 0 0,6 2-3667 0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4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16 233 14456 0 0,'-2'2'354'0'0,"-3"3"-360"0"0,-4-3 3229 0 0,11-2-3184 0 0,-1 0-1 0 0,0 0 1 0 0,0 1-1 0 0,0-1 1 0 0,0 0-1 0 0,0 1 0 0 0,0-1 1 0 0,0 0-1 0 0,0 1 1 0 0,0 0-1 0 0,1 0 1 0 0,4 2 37 0 0,0-2-17 0 0,-1 0 1 0 0,1-1-1 0 0,-1 0 0 0 0,1 1 1 0 0,-1-2-1 0 0,1 1 0 0 0,-1-1 1 0 0,7-1-1 0 0,2-2 83 0 0,24-8 0 0 0,-13 2-28 0 0,96-44 36 0 0,-116 51-134 0 0,0 0 0 0 0,0 0 0 0 0,0-1 0 0 0,0 0 0 0 0,0 0 0 0 0,-1 0 0 0 0,0 0 0 0 0,0-1 0 0 0,0 1 0 0 0,0-1 0 0 0,-1 0 0 0 0,0 0 0 0 0,0 0 0 0 0,0-1 0 0 0,0 1 0 0 0,-1-1 0 0 0,0 0 0 0 0,1-7 0 0 0,-2 11-11 0 0,-1-1-1 0 0,0 1 0 0 0,-1 0 1 0 0,1-1-1 0 0,0 1 0 0 0,-1 0 1 0 0,1-1-1 0 0,-1 1 0 0 0,0 0 1 0 0,1 0-1 0 0,-1-1 1 0 0,0 1-1 0 0,0 0 0 0 0,-1 0 1 0 0,1 0-1 0 0,0 0 0 0 0,-1 1 1 0 0,1-1-1 0 0,-1 0 0 0 0,0 0 1 0 0,-3-2-1 0 0,1 1-5 0 0,-1-1 0 0 0,0 1 0 0 0,-1 0 0 0 0,1 0 0 0 0,0 1 0 0 0,-1-1 0 0 0,-6-1 0 0 0,8 4 2 0 0,1 0 0 0 0,-1-1 0 0 0,1 1 0 0 0,-1 1 0 0 0,0-1-1 0 0,1 0 1 0 0,-1 1 0 0 0,1 0 0 0 0,0 0 0 0 0,-1 0-1 0 0,1 0 1 0 0,0 0 0 0 0,-1 1 0 0 0,-2 1 0 0 0,-9 6 57 0 0,-21 14-1 0 0,25-15-2 0 0,0 1 0 0 0,1 1 0 0 0,0-1 0 0 0,1 2 0 0 0,0-1 0 0 0,1 1 0 0 0,0 0 0 0 0,1 1 0 0 0,-10 19 0 0 0,9-13 68 0 0,1 0-1 0 0,0 1 1 0 0,1 0 0 0 0,1 0-1 0 0,1 0 1 0 0,-1 21-1 0 0,4-32-56 0 0,1 0 0 0 0,1-1-1 0 0,0 1 1 0 0,0 0 0 0 0,0-1-1 0 0,1 1 1 0 0,0-1 0 0 0,0 1-1 0 0,1-1 1 0 0,0 0 0 0 0,6 10-1 0 0,-7-13-42 0 0,0-1-1 0 0,0 0 0 0 0,1 0 0 0 0,-1 0 0 0 0,1 0 1 0 0,0 0-1 0 0,0 0 0 0 0,0-1 0 0 0,0 0 0 0 0,0 1 1 0 0,1-1-1 0 0,-1 0 0 0 0,1-1 0 0 0,-1 1 0 0 0,1 0 1 0 0,0-1-1 0 0,0 0 0 0 0,4 1 0 0 0,1-1 3 0 0,-1 1 0 0 0,1-2-1 0 0,0 1 1 0 0,0-1 0 0 0,0 0 0 0 0,-1-1 0 0 0,10-2-1 0 0,105-25-858 0 0,-82 16-268 0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6912 0 0,'0'0'528'0'0,"0"0"-202"0"0,0 0 421 0 0,0 0 224 0 0,0 0 42 0 0,0 0-56 0 0,0 2-273 0 0,-5 46 800 0 0,0-5-812 0 0,0 99 752 0 0,-1 8-189 0 0,-3-42-438 0 0,-7 129 740 0 0,10-98-748 0 0,-1 149 731 0 0,9-219-1154 0 0,3 1 0 0 0,14 73 0 0 0,-10-92-212 0 0,-4-23-57 0 0,0 0 0 0 0,14 38 0 0 0,-14-50-103 0 0,1 3-8 0 0,1 0 0 0 0,1-1 0 0 0,0 0 0 0 0,2 0 0 0 0,22 32 0 0 0,-31-48-40 0 0,31 32-827 0 0,-10-15-4931 0 0,-6-9-1202 0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16 132 15864 0 0,'-13'-14'727'0'0,"11"11"-16"0"0,2 3-363 0 0,1-2-122 0 0,1 0-1 0 0,0 0 1 0 0,0 0 0 0 0,0 0-1 0 0,0 0 1 0 0,0 1 0 0 0,5-4-1 0 0,2 1-9 0 0,0-1-1 0 0,1 2 0 0 0,-1-1 0 0 0,1 1 0 0 0,0 0 0 0 0,18-1 0 0 0,4-3-3 0 0,86-24 174 0 0,3 9-844 0 0,-103 21 129 0 0,-17 1 158 0 0,1 1 0 0 0,0-1 0 0 0,-1 0 0 0 0,1 0 0 0 0,0 0 0 0 0,-1 0 0 0 0,1-1 0 0 0,0 1 0 0 0,-1 0 0 0 0,1-1 0 0 0,-1 1 0 0 0,1-1 0 0 0,0 1 1 0 0,-1-1-1 0 0,1 0 0 0 0,-1 0 0 0 0,0 1 0 0 0,1-1 0 0 0,1-2 0 0 0,-3 2-2002 0 0,0 1-1871 0 0,0 0-796 0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12528 0 0,'-1'2'572'0'0,"-34"50"208"0"0,20-28-470 0 0,10-18-19 0 0,1 0 0 0 0,0 1 0 0 0,-4 10 0 0 0,-9 24 638 0 0,3 0-1 0 0,1 0 0 0 0,-7 44 1 0 0,15-59-752 0 0,2-1 0 0 0,1 1-1 0 0,1 0 1 0 0,1-1 0 0 0,2 1 0 0 0,6 37 0 0 0,-5-44-151 0 0,-2-10-11 0 0,1 0-1 0 0,0 0 0 0 0,5 14 1 0 0,-5-19-9 0 0,0-1 0 0 0,-1 0 0 0 0,1 0 1 0 0,1 0-1 0 0,-1 0 0 0 0,0 0 0 0 0,1-1 0 0 0,-1 1 1 0 0,1-1-1 0 0,0 1 0 0 0,-1-1 0 0 0,1 0 1 0 0,4 2-1 0 0,0-1 6 0 0,1 0 1 0 0,-1 0-1 0 0,1-1 1 0 0,-1 0-1 0 0,1 0 1 0 0,0-1-1 0 0,0 0 1 0 0,0 0-1 0 0,0-1 1 0 0,10 0-1 0 0,-3-1 14 0 0,1-1 0 0 0,-1 0 0 0 0,1-1 0 0 0,18-7-1 0 0,93-36-422 0 0,-77 25-1340 0 0,-49 21 413 0 0,-1 0-313 0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36 733 13360 0 0,'-29'-2'2971'0'0,"22"1"-23"0"0,19 1-1674 0 0,8-2-998 0 0,0 0-1 0 0,23-5 1 0 0,6-1 111 0 0,-18 4-482 0 0,0-1 1 0 0,0-2-1 0 0,-1 0 0 0 0,0-3 0 0 0,49-21 0 0 0,-54 16-1047 0 0,-2 0-3842 0 0,-3 5-1496 0 0</inkml:trace>
  <inkml:trace contextRef="#ctx0" brushRef="#br0" timeOffset="1">102 117 14280 0 0,'-3'0'1102'0'0,"-12"-4"-1089"0"0,14 4 178 0 0,0 0 1 0 0,0 0-1 0 0,0 0 0 0 0,0-1 1 0 0,0 1-1 0 0,0 0 1 0 0,0 0-1 0 0,0-1 0 0 0,0 1 1 0 0,1 0-1 0 0,-1-1 0 0 0,0 1 1 0 0,0-1-1 0 0,0 0 1 0 0,1 1-1 0 0,-2-2 0 0 0,1 1 90 0 0,0 0 749 0 0,1 0-934 0 0,0 0-1 0 0,1 0 0 0 0,-1 0 0 0 0,1 0 0 0 0,-1 0 0 0 0,1 0 0 0 0,-1 0 1 0 0,1 0-1 0 0,0 1 0 0 0,-1-1 0 0 0,1 0 0 0 0,0 0 0 0 0,-1 1 0 0 0,1-1 1 0 0,0 0-1 0 0,0 1 0 0 0,0-1 0 0 0,0 0 0 0 0,0 1 0 0 0,1-1 0 0 0,25-11 255 0 0,-21 9-244 0 0,9-3-17 0 0,-1-1 3 0 0,2 1-1 0 0,24-6 1 0 0,18-2 44 0 0,27-3-211 0 0,-49 12-950 0 0,4 1-381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0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10912 0 0,'0'0'248'0'0,"0"0"34"0"0,0 0 20 0 0,0 0-38 0 0,2 1-171 0 0,2 3-78 0 0,-2-2 72 0 0,1 0-1 0 0,-1 0 0 0 0,1 0 1 0 0,0 0-1 0 0,-1 0 1 0 0,1-1-1 0 0,6 3 1 0 0,20 7 398 0 0,-22-8-339 0 0,1 0 0 0 0,-1-1 0 0 0,1 1 0 0 0,14 1 1 0 0,-3-3-22 0 0,1 0 0 0 0,37-4 1 0 0,-17-4-4250 0 0,-30 2-296 0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27 10592 0 0,'1'-1'488'0'0,"-1"0"-453"0"0,0 0 0 0 0,1 0 0 0 0,-1 1 1 0 0,0-1-1 0 0,1 0 0 0 0,-1 1 0 0 0,1-1 1 0 0,-1 0-1 0 0,1 1 0 0 0,-1-1 0 0 0,1 1 1 0 0,-1-1-1 0 0,2 0 0 0 0,14-14 1125 0 0,-15 15-48 0 0,-1 0 52 0 0,-1 11-516 0 0,0-1 0 0 0,0 1 0 0 0,-1 0 1 0 0,0-1-1 0 0,-7 20 0 0 0,-26 48 69 0 0,25-58-365 0 0,-79 136 631 0 0,15-31-798 0 0,62-101-1107 0 0,-18 46 0 0 0,26-56-82 0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18287 0 0,'-3'0'155'0'0,"1"-1"1"0"0,0 1-1 0 0,-1-1 0 0 0,1 0 0 0 0,0 0 0 0 0,0 0 0 0 0,-3-1 0 0 0,-1 0 910 0 0,15 11-552 0 0,12 15 130 0 0,8 6-174 0 0,41 30 80 0 0,-54-49-450 0 0,1 2 44 0 0,0-1 0 0 0,21 11 0 0 0,0-2-48 0 0,-18-10-699 0 0,0-1 0 0 0,29 11 0 0 0,-14-8-7134 0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15576 0 0,'0'0'356'0'0,"0"0"49"0"0,0 0 20 0 0,0 0-46 0 0,0 3-247 0 0,-5 37 297 0 0,3-27-76 0 0,-1 24-1 0 0,-7 93 668 0 0,1-30-489 0 0,-8 148-74 0 0,3-116-1189 0 0,11-111-42 0 0,0 5-5237 0 0,3-24 441 0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14712 0 0,'4'-16'501'0'0,"-3"13"-362"0"0,-1 1 1 0 0,1-1 0 0 0,-1 0 0 0 0,1 1 0 0 0,0-1 0 0 0,2-2 0 0 0,-1 3-75 0 0,-2 2-43 0 0,3-12 27 0 0,-2 10 17 0 0,-1 1 1 0 0,1-1 0 0 0,0 1 0 0 0,0 0 0 0 0,0-1 0 0 0,0 1 0 0 0,0 0 0 0 0,0 0 0 0 0,0 0 0 0 0,0 0-1 0 0,0 0 1 0 0,0 0 0 0 0,1 0 0 0 0,-1 0 0 0 0,2-1 0 0 0,24-9 1554 0 0,-25 10-1561 0 0,17-4 220 0 0,22-5 0 0 0,-27 7-224 0 0,7-2-25 0 0,0 0 0 0 0,0-2-1 0 0,-1-1 1 0 0,0-1 0 0 0,27-16-1 0 0,-10 5 13 0 0,-5 3-584 0 0,34-25-1 0 0,-56 35 183 0 0,-1-1 0 0 0,0 0 0 0 0,0 0 0 0 0,-1-1 0 0 0,0 0 0 0 0,-1 0 0 0 0,10-17 1 0 0,24-52-700 0 0,-40 76 1440 0 0,-1 2 30 0 0,0 0 17 0 0,0 0 56 0 0,0 0 26 0 0,0 0 7 0 0,0 0-8 0 0,0 0-45 0 0,-1 1-17 0 0,-1 3-335 0 0,1 1 0 0 0,-1-1 0 0 0,1 1 0 0 0,0 0 0 0 0,1-1 0 0 0,-1 1 0 0 0,1 0 0 0 0,0 9 0 0 0,0 5-35 0 0,-2 101 292 0 0,3-69-194 0 0,3 203 272 0 0,-4-244-524 0 0,0 0-1 0 0,1-1 0 0 0,0 1 1 0 0,1 0-1 0 0,4 17 0 0 0,-5-25-1524 0 0,-1-2-5273 0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31 155 5528 0 0,'-3'-4'86'0'0,"0"0"-1"0"0,0 1 1 0 0,0 0 0 0 0,-1 0-1 0 0,1 0 1 0 0,-7-4 0 0 0,10 7-46 0 0,0 0 1 0 0,0 0-1 0 0,0 0 1 0 0,0 0-1 0 0,0 0 1 0 0,0 0-1 0 0,0-1 1 0 0,-1 1-1 0 0,1 0 1 0 0,0 0-1 0 0,0 0 1 0 0,0 0-1 0 0,0 0 1 0 0,0 0-1 0 0,0 0 1 0 0,0 0-1 0 0,0 0 1 0 0,0-1-1 0 0,0 1 1 0 0,0 0-1 0 0,0 0 1 0 0,0 0-1 0 0,0 0 1 0 0,0 0-1 0 0,0 0 1 0 0,0 0 0 0 0,0-1-1 0 0,0 1 1 0 0,0 0-1 0 0,0 0 1 0 0,0 0-1 0 0,0 0 1 0 0,0 0-1 0 0,0 0 1 0 0,0 0-1 0 0,0-1 1 0 0,0 1-1 0 0,0 0 1 0 0,0 0-1 0 0,0 0 1 0 0,0 0-1 0 0,0 0 1 0 0,0 0-1 0 0,1 0 1 0 0,5-5 4063 0 0,13-3 2768 0 0,-18 7-6773 0 0,11-2 344 0 0,0 0-1 0 0,19-3 1 0 0,11-2-56 0 0,95-19 150 0 0,15-4-386 0 0,-105 22-139 0 0,-33 7-33 0 0,0-1-1 0 0,0 0 0 0 0,-1-1 0 0 0,16-6 1 0 0,-27 9-191 0 0,-2 1-38 0 0,0 0 2 0 0,0 0-22 0 0,0 0-96 0 0,0 0-39 0 0,0 0-10 0 0,0 0-165 0 0,0 0-689 0 0,0 0-303 0 0,0 0-57 0 0,0 0-16 0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51 6912 0 0,'0'0'528'0'0,"0"0"-120"0"0,0 0 760 0 0,0 0 369 0 0,0 0 79 0 0,0 0-93 0 0,0 0-453 0 0,0 0-196 0 0,-1 3-40 0 0,-3 9-392 0 0,0 0 0 0 0,0-1-1 0 0,-2 1 1 0 0,-9 16 0 0 0,-3 5 189 0 0,-2 9-45 0 0,-18 36 277 0 0,-17 25-650 0 0,37-66-1779 0 0,18-39-210 0 0,0-9-4646 0 0</inkml:trace>
  <inkml:trace contextRef="#ctx0" brushRef="#br0" timeOffset="1">0 0 15320 0 0,'0'0'348'0'0,"0"0"49"0"0,0 3 20 0 0,2 16-232 0 0,0 0 0 0 0,9 31 0 0 0,-11-48-164 0 0,3 10 104 0 0,0 4 203 0 0,1 0 0 0 0,7 15 0 0 0,24 65 648 0 0,-23-68-867 0 0,-6-14 218 0 0,11 21-1 0 0,-14-30-488 0 0,-1-1 0 0 0,1 0 0 0 0,1 0 1 0 0,-1 0-1 0 0,0-1 0 0 0,1 1 0 0 0,0-1 1 0 0,7 5-1 0 0,-1-2-736 0 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18399 0 0,'0'0'422'0'0,"0"0"56"0"0,0 0 30 0 0,0 0-65 0 0,2-1-294 0 0,26-13 308 0 0,0 2 0 0 0,1 0 0 0 0,0 2 0 0 0,34-7 0 0 0,-33 9-382 0 0,37-11-42 0 0,28-7-420 0 0,-33 8-5423 0 0,-16 4-1313 0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 2304 0 0,'0'0'580'0'0,"0"0"1596"0"0,1-1 698 0 0,0 0-2457 0 0,1 0-1 0 0,-1 0 1 0 0,0 0-1 0 0,0 0 1 0 0,1 0-1 0 0,-1 0 0 0 0,1 1 1 0 0,-1-1-1 0 0,1 0 1 0 0,-1 1-1 0 0,1-1 1 0 0,-1 1-1 0 0,1 0 1 0 0,-1-1-1 0 0,1 1 0 0 0,0 0 1 0 0,2 0-1 0 0,0 0-150 0 0,-1 1 0 0 0,1 0-1 0 0,-1 0 1 0 0,1 0 0 0 0,-1 0 0 0 0,1 0-1 0 0,5 3 1 0 0,1 3-154 0 0,0-1 0 0 0,0 1 1 0 0,-1 1-1 0 0,11 9 0 0 0,3 7 237 0 0,-1 1 0 0 0,-1 1 1 0 0,28 45-1 0 0,-19-19 235 0 0,27 63 0 0 0,-45-86-476 0 0,-1 1 0 0 0,-2 0 1 0 0,0 1-1 0 0,-2 0 0 0 0,-2 0 0 0 0,-1 0 0 0 0,-1 1 0 0 0,-1 0 1 0 0,-2 0-1 0 0,-2-1 0 0 0,0 1 0 0 0,-2 0 0 0 0,-2-1 0 0 0,-13 44 1 0 0,-15 29 330 0 0,-6-3 1 0 0,-94 178-1 0 0,-4-73 154 0 0,124-186-539 0 0,-19 21 84 0 0,-6 8-35 0 0,36-44-375 0 0,0-1 0 0 0,-1 1 0 0 0,1-1 0 0 0,-1 0 0 0 0,-9 7 0 0 0,-2-1-7887 0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11056 0 0,'0'0'852'0'0,"0"0"-411"0"0,0 0 362 0 0,1 3 217 0 0,12 30 986 0 0,-9-24-1651 0 0,0 0 1 0 0,-1 0-1 0 0,0 0 0 0 0,0 1 1 0 0,1 10-1 0 0,-1 66 998 0 0,-1-11-618 0 0,-1-46-422 0 0,-1-1 0 0 0,-7 44 0 0 0,2-25 13 0 0,4-37-604 0 0,0 0-1 0 0,-1-1 0 0 0,-1 1 1 0 0,0-1-1 0 0,-6 16 0 0 0,4-15-865 0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5 218 20815 0 0,'0'0'63'0'0,"0"0"1"0"0,0 0-1 0 0,-1 0 0 0 0,1-1 0 0 0,0 1 0 0 0,0 0 0 0 0,-1 0 0 0 0,1 0 1 0 0,0 0-1 0 0,0 0 0 0 0,0 0 0 0 0,0 0 0 0 0,-1 0 0 0 0,1 0 0 0 0,0-1 0 0 0,0 1 1 0 0,0 0-1 0 0,-1 0 0 0 0,1 0 0 0 0,0 0 0 0 0,0-1 0 0 0,0 1 0 0 0,0 0 1 0 0,0 0-1 0 0,0 0 0 0 0,0-1 0 0 0,-1 1 0 0 0,1 0 0 0 0,0 0 0 0 0,5-5 767 0 0,21-4-647 0 0,-11 4 198 0 0,174-62 617 0 0,-22 8-900 0 0,-21 12-1602 0 0,-83 31-5566 0 0,-38 11-99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0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5528 0 0,'0'0'422'0'0,"0"0"-60"0"0,0 0 774 0 0,0 0 366 0 0,0 0 70 0 0,2 0-130 0 0,11-1-891 0 0,0 0 1 0 0,0-1-1 0 0,15-4 1 0 0,-12 2-142 0 0,28-4 0 0 0,-1 5 95 0 0,65-4-115 0 0,-85 6-373 0 0,-19 0-51 0 0,-1 0-1 0 0,0 1 0 0 0,1 0 1 0 0,-1 0-1 0 0,0 0 0 0 0,1 0 1 0 0,-1 1-1 0 0,5 0 0 0 0,18 0-1258 0 0,-26-1 476 0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40 217 8752 0 0,'-29'-5'909'0'0,"20"1"-536"0"0,7 3 1426 0 0,2 1 621 0 0,0 0 923 0 0,0-5-1861 0 0,0-2-1039 0 0,0-1-1 0 0,1 1 0 0 0,0 0 1 0 0,0-1-1 0 0,0 1 1 0 0,5-14-1 0 0,-4 18-414 0 0,-1-1 0 0 0,1 1 1 0 0,0-1-1 0 0,1 1 0 0 0,-1 0 0 0 0,1 0 0 0 0,-1 0 1 0 0,1 0-1 0 0,0 0 0 0 0,0 1 0 0 0,0-1 0 0 0,0 1 1 0 0,1 0-1 0 0,5-3 0 0 0,51-33 221 0 0,-41 25-181 0 0,24-13 0 0 0,-39 24-68 0 0,1 0 0 0 0,0 0 0 0 0,-1 0 0 0 0,1 1 0 0 0,0-1 0 0 0,0 1 0 0 0,0 0 0 0 0,0 1 0 0 0,8-1 0 0 0,4 3 0 0 0,-14 2 0 0 0,-2-2 0 0 0,1 0-13 0 0,0 1-1 0 0,-1 0 1 0 0,1-1-1 0 0,-1 1 1 0 0,0 0 0 0 0,0 0-1 0 0,0 0 1 0 0,0 0-1 0 0,0 0 1 0 0,0 0-1 0 0,-1 0 1 0 0,0 0-1 0 0,1 0 1 0 0,-2 5-1 0 0,1 6-45 0 0,-2-1 0 0 0,-2 14 0 0 0,2-19 21 0 0,0 2 0 0 0,-1-1-1 0 0,-1 1 1 0 0,1 0 0 0 0,-1-1-1 0 0,-1 0 1 0 0,0 0 0 0 0,0 0-1 0 0,-1-1 1 0 0,0 0 0 0 0,-1 0-1 0 0,-13 14 1 0 0,-3-2-94 0 0,-1 0 1 0 0,-42 27-1 0 0,52-38 28 0 0,0 2 0 0 0,-19 17 0 0 0,20-18 1156 0 0,35-11-873 0 0,0-1 1 0 0,37-9-1 0 0,-23 4-1 0 0,105-24 500 0 0,-83 17-524 0 0,42 0-651 0 0,-98 13 234 0 0,-2 1-121 0 0,0 0-502 0 0,-1-10-2506 0 0,-4-2-3473 0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87 207 6912 0 0,'-46'-5'732'0'0,"8"-4"1692"0"0,35 9 306 0 0,3 0 140 0 0,4 0-264 0 0,69-17 1582 0 0,50-9-3578 0 0,38-12-179 0 0,-127 25-603 0 0,-1 0 0 0 0,0-3 0 0 0,53-32 0 0 0,-55 31-490 0 0,-19 12-3617 0 0,-19 9 2071 0 0,1 5-3642 0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 15032 0 0,'0'-7'241'0'0,"0"6"-167"0"0,0 0 1 0 0,0 0-1 0 0,-1-1 1 0 0,1 1-1 0 0,1 0 0 0 0,-1 0 1 0 0,0-1-1 0 0,0 1 1 0 0,0 0-1 0 0,1 0 0 0 0,-1-1 1 0 0,1 1-1 0 0,-1 0 0 0 0,2-2 1 0 0,-2 2 255 0 0,0 1 164 0 0,0 4 119 0 0,-2 14-50 0 0,1 1-1 0 0,3 28 0 0 0,-1-4-174 0 0,-1-43-387 0 0,-9 251 2480 0 0,2-199-1935 0 0,3 0 0 0 0,3 0-1 0 0,7 89 1 0 0,-2-97-449 0 0,-3-31-99 0 0,0 1 1 0 0,1-1-1 0 0,6 27 1 0 0,-3-23-97 0 0,2 6-1206 0 0,-1-11-4324 0 0,-4-10-1943 0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 9672 0 0,'12'-16'440'0'0,"-9"13"-6"0"0,-3 1-278 0 0,0 2-124 0 0,0-1 0 0 0,0 1 0 0 0,0-1 0 0 0,0 1 0 0 0,0-1 0 0 0,0 1 0 0 0,0-1 0 0 0,0 1-1 0 0,0-1 1 0 0,0 1 0 0 0,0-1 0 0 0,-1 1 0 0 0,1-1 0 0 0,0 1 0 0 0,0-1 0 0 0,0 1 0 0 0,-1-1 0 0 0,1 1 0 0 0,0 0-1 0 0,-1-1 1 0 0,1 1 0 0 0,0-1 0 0 0,-1 1 0 0 0,1 0 0 0 0,0-1 0 0 0,-1 1 0 0 0,1 0 0 0 0,-1 0 0 0 0,1-1-1 0 0,-1 1 1 0 0,1 0 0 0 0,-1 0 0 0 0,1-1 0 0 0,0 1 0 0 0,-1 0 0 0 0,1 0 0 0 0,-1 0 0 0 0,0 0 0 0 0,1 0 0 0 0,-1 0-1 0 0,1 0 1 0 0,-1 0 0 0 0,-1 0 4168 0 0,-1 36-1339 0 0,2-21-2546 0 0,0 29 0 0 0,12 41 233 0 0,-6-52-365 0 0,3 51 0 0 0,-18 39 300 0 0,2-47-52 0 0,-10 82 473 0 0,15-131-826 0 0,1-6-23 0 0,1 0 0 0 0,1 0-1 0 0,1 0 1 0 0,1-1 0 0 0,1 1-1 0 0,1 0 1 0 0,8 28 0 0 0,-8-33-178 0 0,-1 0 0 0 0,-1 1 0 0 0,-1-1 0 0 0,-1 24 1 0 0,0-31-295 0 0,-1-10-694 0 0,-7-2-289 0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21 390 3680 0 0,'0'-13'188'0'0,"-1"0"1"0"0,-1 0-1 0 0,-1 0 0 0 0,-3-14 1 0 0,0 3 1773 0 0,5 20-1561 0 0,0 1 1 0 0,1 0-1 0 0,0 0 1 0 0,-1-1 0 0 0,1 1-1 0 0,1 0 1 0 0,-1-1-1 0 0,0 1 1 0 0,1 0-1 0 0,0-1 1 0 0,0 1-1 0 0,0 0 1 0 0,0 0 0 0 0,0 0-1 0 0,2-4 1 0 0,2-1 473 0 0,1 0 1 0 0,0 0-1 0 0,11-11 1 0 0,7-8-104 0 0,-18 18-529 0 0,0 0 10 0 0,1 0 1 0 0,0 0 0 0 0,0 1-1 0 0,1 0 1 0 0,12-10-1 0 0,-4 6-6 0 0,-1-1 23 0 0,1 1 1 0 0,0 1-1 0 0,1 0 1 0 0,26-12-1 0 0,-38 21-232 0 0,1 1 1 0 0,-1-1-1 0 0,1 1 0 0 0,-1 0 1 0 0,1 0-1 0 0,-1 1 0 0 0,1 0 0 0 0,6 0 1 0 0,-9 0-34 0 0,0 1 0 0 0,0-1 0 0 0,-1 0 1 0 0,1 1-1 0 0,0 0 0 0 0,0 0 0 0 0,0 0 0 0 0,0 0 1 0 0,-1 0-1 0 0,1 1 0 0 0,0-1 0 0 0,-1 1 1 0 0,0-1-1 0 0,1 1 0 0 0,-1 0 0 0 0,0 0 0 0 0,3 3 1 0 0,-2-1-6 0 0,0 1 1 0 0,-1 0 0 0 0,1-1-1 0 0,-1 1 1 0 0,0 1-1 0 0,0-1 1 0 0,-1 0 0 0 0,1 0-1 0 0,-1 1 1 0 0,0-1-1 0 0,-1 1 1 0 0,1-1 0 0 0,-1 0-1 0 0,0 1 1 0 0,0-1-1 0 0,-1 1 1 0 0,0-1 0 0 0,-2 10-1 0 0,-3 5 0 0 0,0-1 0 0 0,-2 0 0 0 0,-16 32-1 0 0,-4-3 1 0 0,-2 0 0 0 0,-2-2 0 0 0,-1-2 0 0 0,-71 72 0 0 0,100-112 0 0 0,0 0 0 0 0,-1 0 0 0 0,1 0-1 0 0,-1-1 1 0 0,0 0 0 0 0,-8 4-1 0 0,-28 17 27 0 0,38-22 109 0 0,3-2 86 0 0,0 0 31 0 0,0 0-22 0 0,0 0-113 0 0,1 2-106 0 0,0-1 1 0 0,0 1-1 0 0,0 0 1 0 0,0-1-1 0 0,1 1 1 0 0,-1-1-1 0 0,0 1 0 0 0,1-1 1 0 0,-1 0-1 0 0,1 1 1 0 0,-1-1-1 0 0,1 0 1 0 0,3 2-1 0 0,12 7 50 0 0,-9-6-39 0 0,0 1 0 0 0,0 1 0 0 0,8 6 0 0 0,49 41 210 0 0,-1 7-88 0 0,-59-55-132 0 0,0 1-1 0 0,0 0 0 0 0,-1 0 0 0 0,8 12 0 0 0,-1 0 5 0 0,0-1-314 0 0,12 27-1 0 0,-16-29-102 0 0,-1-9-826 0 0,4 3-76 0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3:5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18975 0 0,'0'0'432'0'0,"0"0"66"0"0,0 0 22 0 0,0 2-64 0 0,0 6-299 0 0,2 4-140 0 0,-1-10 4 0 0,0-1 0 0 0,0 0 0 0 0,0 1 0 0 0,0-1 0 0 0,0 0 0 0 0,0 0 0 0 0,1 0 0 0 0,-1 0-1 0 0,0 0 1 0 0,1 0 0 0 0,-1 0 0 0 0,1-1 0 0 0,-1 1 0 0 0,1 0 0 0 0,-1-1 0 0 0,1 1 0 0 0,2-1 0 0 0,28 6 514 0 0,-23-6-483 0 0,-1 0 0 0 0,0 0 0 0 0,0-1 0 0 0,0 0 0 0 0,0 0 1 0 0,0-1-1 0 0,0 0 0 0 0,8-4 0 0 0,9-4-61 0 0,25-15 0 0 0,-38 19 30 0 0,8-4-87 0 0,0-1-1 0 0,-2-1 1 0 0,1 0-1 0 0,22-21 1 0 0,-36 29-45 0 0,-1 0 0 0 0,1 0 0 0 0,-1-1 0 0 0,0 0 0 0 0,-1 0 0 0 0,1 0 0 0 0,-1 0 0 0 0,0-1 0 0 0,0 1 0 0 0,-1-1 0 0 0,1 1 0 0 0,-1-1 0 0 0,-1 0 0 0 0,1 0 0 0 0,-1 0 0 0 0,0 0 0 0 0,0 0-1 0 0,-1 0 1 0 0,1-1 0 0 0,-2-10 0 0 0,0 15 97 0 0,1 0 0 0 0,-1 0 0 0 0,1 0-1 0 0,-1 0 1 0 0,0 0 0 0 0,1 0 0 0 0,-1 0-1 0 0,0 0 1 0 0,0 0 0 0 0,0 1-1 0 0,-1-1 1 0 0,1 1 0 0 0,0-1 0 0 0,-1 0-1 0 0,1 1 1 0 0,-1 0 0 0 0,1-1 0 0 0,-1 1-1 0 0,0 0 1 0 0,1 0 0 0 0,-1 0-1 0 0,0 0 1 0 0,0 0 0 0 0,0 1 0 0 0,0-1-1 0 0,0 0 1 0 0,0 1 0 0 0,0-1 0 0 0,-3 1-1 0 0,1-1 50 0 0,0 1 0 0 0,0 0-1 0 0,1 1 1 0 0,-1-1 0 0 0,0 0-1 0 0,0 1 1 0 0,1 0 0 0 0,-1 0-1 0 0,1 0 1 0 0,-1 0 0 0 0,1 1-1 0 0,-1-1 1 0 0,1 1 0 0 0,0 0-1 0 0,-1 0 1 0 0,-3 4 0 0 0,-12 12 281 0 0,0 0 1 0 0,2 2 0 0 0,0 1-1 0 0,1 0 1 0 0,1 1 0 0 0,1 0-1 0 0,1 1 1 0 0,1 1 0 0 0,-16 42-1 0 0,27-60-269 0 0,-1-1 1 0 0,1 0-1 0 0,-1 1 0 0 0,2-1 0 0 0,-1 1 0 0 0,0-1 1 0 0,1 1-1 0 0,0-1 0 0 0,1 1 0 0 0,-1-1 0 0 0,1 0 1 0 0,0 1-1 0 0,0-1 0 0 0,3 7 0 0 0,-3-8-34 0 0,1-1-1 0 0,0 1 1 0 0,0-1 0 0 0,0 0-1 0 0,0 0 1 0 0,1 0 0 0 0,-1 0-1 0 0,1 0 1 0 0,-1 0 0 0 0,1-1-1 0 0,0 1 1 0 0,0-1-1 0 0,1 0 1 0 0,-1 0 0 0 0,0 0-1 0 0,1 0 1 0 0,-1-1 0 0 0,1 1-1 0 0,-1-1 1 0 0,7 1 0 0 0,2 1-124 0 0,0-1 1 0 0,0-1 0 0 0,0 0-1 0 0,0-1 1 0 0,0 0 0 0 0,-1-1-1 0 0,15-2 1 0 0,18-8-933 0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17359 0 0,'-2'2'396'0'0,"-4"4"-232"0"0,1 1-1 0 0,0-1 1 0 0,0 1-1 0 0,1 1 1 0 0,0-1-1 0 0,0 1 1 0 0,1-1-1 0 0,-5 15 1 0 0,2-6-144 0 0,-5 18-13 0 0,-11 47 0 0 0,5-13 55 0 0,15-59-22 0 0,-54 202 899 0 0,17 6 185 0 0,37-201-1034 0 0,-13 143 954 0 0,14-126-770 0 0,1-1 0 0 0,9 61 0 0 0,-2-53-52 0 0,1 0 1 0 0,23 59-1 0 0,-25-82-398 0 0,1-1 1 0 0,1 0-1 0 0,1 0 1 0 0,0-1-1 0 0,1 0 0 0 0,0 0 1 0 0,1-1-1 0 0,16 15 1 0 0,12 3-7838 0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25 192 6912 0 0,'0'0'314'0'0,"0"0"-6"0"0,1 3-198 0 0,9 30 7279 0 0,-9-31-4996 0 0,0-1-2245 0 0,-1-1-1 0 0,1 0 1 0 0,0 1-1 0 0,0-1 1 0 0,0 1-1 0 0,-1-1 1 0 0,1 1-1 0 0,0 0 0 0 0,-1-1 1 0 0,1 1-1 0 0,0 0 1 0 0,-1-1-1 0 0,1 1 1 0 0,0 1-1 0 0,4 5 332 0 0,-2-5-368 0 0,0 0 1 0 0,0-1-1 0 0,0 1 1 0 0,0-1-1 0 0,0 0 0 0 0,0 0 1 0 0,0 0-1 0 0,0 0 1 0 0,1-1-1 0 0,5 1 1 0 0,-1 0 109 0 0,0-1 0 0 0,1 0 0 0 0,11-1 0 0 0,-15-1-199 0 0,0 0 0 0 0,0 0 0 0 0,0 0 0 0 0,0-1 0 0 0,0 1 0 0 0,0-1 0 0 0,0 0 0 0 0,5-6 0 0 0,6-2-8 0 0,-4 3-76 0 0,-1 0-1 0 0,0-1 0 0 0,0 0 0 0 0,-1 0 0 0 0,0-1 1 0 0,-1-1-1 0 0,0 0 0 0 0,0 0 0 0 0,9-17 0 0 0,-17 25 16 0 0,0 1 1 0 0,0 0-1 0 0,0-1 0 0 0,0 1 0 0 0,-1-1 0 0 0,1 1 0 0 0,-1-1 0 0 0,0 1 0 0 0,1-1 1 0 0,-1 1-1 0 0,0-1 0 0 0,-1 1 0 0 0,1-1 0 0 0,0 1 0 0 0,-1-1 0 0 0,0-2 0 0 0,-2-3-113 0 0,0 1 0 0 0,0 0 0 0 0,-7-12 1 0 0,8 17 127 0 0,2 0 25 0 0,-1 1 0 0 0,0 0 0 0 0,1 0 0 0 0,-1 0 0 0 0,0 0-1 0 0,0 0 1 0 0,0 0 0 0 0,0 0 0 0 0,0 0 0 0 0,0 0 0 0 0,0 0-1 0 0,0 1 1 0 0,0-1 0 0 0,0 0 0 0 0,-1 1 0 0 0,1-1 0 0 0,0 1 0 0 0,0-1-1 0 0,-1 1 1 0 0,1-1 0 0 0,0 1 0 0 0,-1 0 0 0 0,1 0 0 0 0,0 0-1 0 0,-1 0 1 0 0,1 0 0 0 0,0 0 0 0 0,-1 0 0 0 0,1 0 0 0 0,0 1-1 0 0,-1-1 1 0 0,1 0 0 0 0,0 1 0 0 0,-2 0 0 0 0,-4 2 31 0 0,0 1 0 0 0,1-1 1 0 0,0 1-1 0 0,0 1 0 0 0,-6 4 0 0 0,9-6-4 0 0,-27 20 178 0 0,-50 44 468 0 0,71-58-540 0 0,0 0-1 0 0,1 1 0 0 0,0 0 0 0 0,1 1 1 0 0,0-1-1 0 0,-7 16 0 0 0,6-8 176 0 0,0 1-1 0 0,-7 24 1 0 0,13-36-203 0 0,1 0 0 0 0,0 0 0 0 0,0 0 0 0 0,1 0-1 0 0,-1 0 1 0 0,2 0 0 0 0,-1 0 0 0 0,1 0 0 0 0,0 0 0 0 0,2 8 0 0 0,-1-10-74 0 0,0 0 0 0 0,1 0 0 0 0,-1 0-1 0 0,1 0 1 0 0,0 0 0 0 0,0-1 0 0 0,1 1 0 0 0,-1-1 0 0 0,1 0-1 0 0,0 0 1 0 0,0 0 0 0 0,1 0 0 0 0,6 3 0 0 0,-3-1-15 0 0,1-1-1 0 0,0 0 1 0 0,0-1 0 0 0,0 0-1 0 0,0 0 1 0 0,19 4 0 0 0,-9-5-455 0 0,0-1 1 0 0,0-1 0 0 0,25-2-1 0 0,15-2-7641 0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 10592 0 0,'0'0'488'0'0,"0"0"-12"0"0,0-1-307 0 0,-4-5 70 0 0,3 4 902 0 0,1 2 392 0 0,22 1 2037 0 0,-19 0-3527 0 0,-1-1 0 0 0,1 1 0 0 0,-1 0 1 0 0,1 0-1 0 0,-1 0 0 0 0,0 0 0 0 0,1 0 0 0 0,-1 1 0 0 0,0-1 0 0 0,0 1 0 0 0,0-1 0 0 0,0 1 0 0 0,0 0 0 0 0,-1-1 1 0 0,1 1-1 0 0,2 4 0 0 0,19 20 334 0 0,-14-17-265 0 0,-1 0 1 0 0,0 1-1 0 0,0-1 0 0 0,-1 2 0 0 0,5 10 0 0 0,-5-6-102 0 0,-1 1 0 0 0,0-1 0 0 0,4 24 0 0 0,-8-31 12 0 0,-1 0 0 0 0,-1 1 1 0 0,1-1-1 0 0,-1 1 0 0 0,-1-1 1 0 0,1 1-1 0 0,-2-1 0 0 0,-2 11 0 0 0,1-9 33 0 0,-1 1-1 0 0,-8 17 0 0 0,-3 5 119 0 0,11-24-72 0 0,-1 0 0 0 0,0-1 0 0 0,0 1 0 0 0,0-1-1 0 0,-1 0 1 0 0,0-1 0 0 0,-1 1 0 0 0,0-1 0 0 0,0-1 0 0 0,0 1-1 0 0,-1-1 1 0 0,-11 7 0 0 0,17-12-139 0 0,0 0 0 0 0,0 0 0 0 0,0 0 1 0 0,0 0-1 0 0,0 0 0 0 0,0-1 0 0 0,-1 1 0 0 0,1-1 0 0 0,0 1 1 0 0,0-1-1 0 0,0 0 0 0 0,-1 0 0 0 0,1 0 0 0 0,0 0 0 0 0,0 0 1 0 0,0-1-1 0 0,-3 0 0 0 0,-12-6-5647 0 0,8-1-979 0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79 8288 0 0,'-10'-15'794'0'0,"-5"-9"62"0"0,9 8 2640 0 0,5 15-3149 0 0,1 0-1 0 0,-1 0 1 0 0,1 0-1 0 0,-1 0 1 0 0,1 0 0 0 0,-1 0-1 0 0,0 1 1 0 0,1-1-1 0 0,-1 0 1 0 0,0 0-1 0 0,0 0 1 0 0,-1 0-1 0 0,1 0 777 0 0,1 1-451 0 0,0 0-89 0 0,0 0-83 0 0,2-1-267 0 0,11-1-93 0 0,6-3-81 0 0,-17 4-180 0 0,0 1 0 0 0,0-1 1 0 0,0 1-1 0 0,0 0 1 0 0,0 0-1 0 0,0 0 0 0 0,0 0 1 0 0,0 0-1 0 0,-1 0 0 0 0,1 1 1 0 0,0-1-1 0 0,0 1 1 0 0,0-1-1 0 0,0 1 0 0 0,1 1 1 0 0,2-1-896 0 0,11 3-5655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0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76 6824 0 0,'0'0'308'0'0,"0"0"-2"0"0,0 0-154 0 0,1-15 1298 0 0,1 13-1280 0 0,-1 0 0 0 0,0 0 0 0 0,0 0 0 0 0,0 0 0 0 0,-1 0 0 0 0,1 0 0 0 0,0 0-1 0 0,-1 0 1 0 0,1 0 0 0 0,-1 0 0 0 0,0-4 0 0 0,0 5-83 0 0,0 0 0 0 0,0 0 0 0 0,-1 0-1 0 0,1 0 1 0 0,0 0 0 0 0,-1 0 0 0 0,1 0 0 0 0,-1 0-1 0 0,1 0 1 0 0,-1 0 0 0 0,0 0 0 0 0,1 0-1 0 0,-1 0 1 0 0,0 0 0 0 0,0 1 0 0 0,1-1 0 0 0,-1 0-1 0 0,0 1 1 0 0,0-1 0 0 0,0 0 0 0 0,0 1-1 0 0,0-1 1 0 0,0 1 0 0 0,0-1 0 0 0,-2 1 0 0 0,-5-3 175 0 0,-1 0 0 0 0,0 1 0 0 0,1 1 0 0 0,-1 0 0 0 0,0 0 0 0 0,0 0 0 0 0,-13 2 0 0 0,-6 1 334 0 0,-29 7-1 0 0,50-8-500 0 0,-1 1-1 0 0,0 1 0 0 0,1 0 0 0 0,-1 0 0 0 0,1 0 1 0 0,-14 9-1 0 0,7-1 15 0 0,0-1 1 0 0,-14 15-1 0 0,19-16-78 0 0,0 2-1 0 0,1-1 0 0 0,1 1 0 0 0,-1 0 0 0 0,2 1 0 0 0,0 0 1 0 0,-6 15-1 0 0,9-20-15 0 0,1 0 0 0 0,1 0 0 0 0,-1 1 0 0 0,0 9-1 0 0,1-5-14 0 0,0-6 12 0 0,1 0-1 0 0,0 0 0 0 0,1-1 0 0 0,0 1 1 0 0,1 7-1 0 0,0 1-7 0 0,-1-10 5 0 0,0 1 1 0 0,1-1-1 0 0,-1 0 0 0 0,1 0 0 0 0,0 1 0 0 0,0-1 0 0 0,0 0 0 0 0,0 0 0 0 0,1-1 0 0 0,-1 1 0 0 0,1 0 0 0 0,0-1 0 0 0,0 0 0 0 0,1 0 0 0 0,-1 0 0 0 0,1 0 0 0 0,5 4 0 0 0,-8-7 44 0 0,1 0-40 0 0,-1 0 0 0 0,0 0-1 0 0,1 0 1 0 0,-1 0 0 0 0,1 0-1 0 0,-1 0 1 0 0,0-1 0 0 0,1 1-1 0 0,-1-1 1 0 0,0 1 0 0 0,1-1-1 0 0,-1 1 1 0 0,0-1 0 0 0,0 0-1 0 0,2 0 1 0 0,-2 0 10 0 0,1 0-6 0 0,0 0 1 0 0,1-1-1 0 0,-1 1 1 0 0,0-1-1 0 0,-1 1 1 0 0,1-1-1 0 0,0 0 1 0 0,0 1-1 0 0,-1-1 1 0 0,1 0-1 0 0,-1 0 1 0 0,1 0-1 0 0,-1 0 1 0 0,0-1-1 0 0,0 1 1 0 0,0 0 0 0 0,0 0-1 0 0,0-1 1 0 0,-1 1-1 0 0,1-1 1 0 0,-1 1-1 0 0,1-5 1 0 0,-1 0 3 0 0,0 0 1 0 0,-1 1-1 0 0,1-1 1 0 0,-1 1-1 0 0,-1-1 0 0 0,1 1 1 0 0,-4-9-1 0 0,1 2 0 0 0,-1-1 24 0 0,-16-9 15 0 0,21 23-60 0 0,-1 0 0 0 0,1-1 0 0 0,0 1 0 0 0,-1-1 0 0 0,1 1 0 0 0,0 0 0 0 0,-1-1 0 0 0,1 1 0 0 0,-1 0 0 0 0,1-1 0 0 0,-1 1 0 0 0,1 0 0 0 0,-1 0 0 0 0,1-1 0 0 0,-1 1 0 0 0,1 0 0 0 0,-1 0 0 0 0,1 0 0 0 0,-1 0 0 0 0,1 0 0 0 0,-1-1 0 0 0,1 1 0 0 0,-1 0 0 0 0,1 0 0 0 0,-1 0 0 0 0,1 1 0 0 0,-2-1 0 0 0,0 0-15 0 0,1 0-49 0 0,-15-2-242 0 0,15 2 241 0 0,1-1 1 0 0,-1 1 0 0 0,1 0 0 0 0,-1 0-1 0 0,1 0 1 0 0,0 0 0 0 0,-1 0-1 0 0,1 0 1 0 0,-1 0 0 0 0,1 0 0 0 0,-1 0-1 0 0,1 0 1 0 0,0 1 0 0 0,-1-1 0 0 0,1 0-1 0 0,-1 0 1 0 0,1 0 0 0 0,0 0 0 0 0,-1 1-1 0 0,1-1 1 0 0,0 0 0 0 0,-1 0 0 0 0,1 1-1 0 0,0-1 1 0 0,-1 0 0 0 0,1 1-1 0 0,0-1 1 0 0,0 0 0 0 0,-1 1 0 0 0,1-1-1 0 0,0 0 1 0 0,0 1 0 0 0,0-1 0 0 0,-1 1-1 0 0,1 0 1 0 0,0-1-1066 0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2304 0 0,'0'0'101'0'0,"0"-1"1"0"0,0-6-81 0 0,-1-3-200 0 0,-2 2 5281 0 0,3 3 3208 0 0,7-1-5524 0 0,-3 3-2582 0 0,0 0-125 0 0,0 1 0 0 0,-1-1 0 0 0,1 1 0 0 0,0 0 0 0 0,0 0 0 0 0,0 0 0 0 0,1 0 0 0 0,-1 1 0 0 0,0 0 0 0 0,1 0 0 0 0,-1 0 0 0 0,0 0 0 0 0,1 1 0 0 0,-1 0 0 0 0,8 0 0 0 0,4 3-53 0 0,-1 0 0 0 0,23 8 0 0 0,-38-11-23 0 0,0 0 0 0 0,1 1 0 0 0,-1-1-1 0 0,1 0 1 0 0,-1 0 0 0 0,0 0 0 0 0,1 1 0 0 0,-1-1 0 0 0,0 0 0 0 0,0 0 0 0 0,1 1 0 0 0,-1-1 0 0 0,0 0 0 0 0,0 1 0 0 0,1-1 0 0 0,-1 0 0 0 0,0 1 0 0 0,0-1 0 0 0,0 0-1 0 0,1 1 1 0 0,-1 0 0 0 0,1 2-1 0 0,0-1-4 0 0,1 0 0 0 0,-1 0-1 0 0,0 0 1 0 0,0 0 0 0 0,-1 0-1 0 0,1 0 1 0 0,0 0 0 0 0,-1 0-1 0 0,1 0 1 0 0,-1 1 0 0 0,0-1-1 0 0,1 0 1 0 0,-1 0-1 0 0,-1 4 1 0 0,1-2-1 0 0,-1 0-1 0 0,0 1 0 0 0,-1-1 1 0 0,1 0-1 0 0,-1 0 1 0 0,0 0-1 0 0,-3 6 0 0 0,-5 8 4 0 0,6-10-3 0 0,0 0 0 0 0,0-1-1 0 0,-11 13 1 0 0,3-7-35 0 0,-1-1-1 0 0,-17 11 1 0 0,0 1 22 0 0,27-21 16 0 0,0 1 0 0 0,-8 9 0 0 0,7-6 241 0 0,10-8 273 0 0,8-2-541 0 0,19 0 115 0 0,10-3-96 0 0,3-2 280 0 0,-14 3-1666 0 0,-11 1-3431 0 0,-1-2-1547 0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15520 0 0,'0'0'356'0'0,"0"0"49"0"0,0 0 19 0 0,0 0-51 0 0,-2 2-242 0 0,-19 14-117 0 0,17-13 56 0 0,0-1 0 0 0,1 1-1 0 0,-1 0 1 0 0,1 0 0 0 0,-1 0 0 0 0,1 1-1 0 0,0-1 1 0 0,0 1 0 0 0,-3 5 0 0 0,0 6 221 0 0,1-1 1 0 0,0 1-1 0 0,1 0 1 0 0,0 0 0 0 0,-2 28-1 0 0,5-37-227 0 0,1-3-23 0 0,0 1 0 0 0,-1-1 1 0 0,2 0-1 0 0,-1 1 1 0 0,0-1-1 0 0,1 0 0 0 0,-1 1 1 0 0,1-1-1 0 0,2 5 0 0 0,-3-7-39 0 0,1 1 1 0 0,-1-1-1 0 0,1 0 0 0 0,-1 0 0 0 0,1 0 0 0 0,-1 1 0 0 0,1-1 0 0 0,0 0 0 0 0,-1 0 0 0 0,1 0 0 0 0,0 0 0 0 0,0 0 0 0 0,0 0 0 0 0,0 0 1 0 0,0 0-1 0 0,0-1 0 0 0,0 1 0 0 0,0 0 0 0 0,0-1 0 0 0,0 1 0 0 0,1 0 0 0 0,-1-1 0 0 0,0 0 0 0 0,0 1 0 0 0,1-1 0 0 0,-1 0 0 0 0,0 1 1 0 0,0-1-1 0 0,1 0 0 0 0,1 0 0 0 0,0 0-16 0 0,0 0 1 0 0,0-1-1 0 0,0 1 1 0 0,0-1-1 0 0,0 0 0 0 0,0 0 1 0 0,0 0-1 0 0,-1 0 1 0 0,1 0-1 0 0,0 0 1 0 0,-1-1-1 0 0,5-2 0 0 0,13-11-302 0 0,14-11-292 0 0,13-23 64 0 0,-46 48 525 0 0,1-1 0 0 0,0 0 0 0 0,0 1 0 0 0,0-1 0 0 0,0 1 0 0 0,0 0 0 0 0,4-2 0 0 0,-5 2-45 0 0,-1 20 8 0 0,0-15 67 0 0,0 2 42 0 0,1-1 0 0 0,0 0-1 0 0,0 1 1 0 0,1-1 0 0 0,-1 0 0 0 0,1 1-1 0 0,0-1 1 0 0,0 0 0 0 0,1-1 0 0 0,-1 1-1 0 0,1 0 1 0 0,0-1 0 0 0,1 1-1 0 0,-1-1 1 0 0,1 0 0 0 0,0 0 0 0 0,4 4-1 0 0,-5-6 13 0 0,1 1 0 0 0,0-1 0 0 0,0 1 0 0 0,0-1 0 0 0,0 0 0 0 0,0 0 0 0 0,0-1 0 0 0,8 2 0 0 0,-10-2-40 0 0,1-1 0 0 0,0 0 0 0 0,0 0 0 0 0,0-1 0 0 0,0 1 0 0 0,0-1 0 0 0,0 1 0 0 0,-1-1 0 0 0,1 0 0 0 0,0 0 0 0 0,0 0 0 0 0,-1 0 0 0 0,1-1 0 0 0,3-1 0 0 0,-1 0 9 0 0,0-1 0 0 0,0 0 0 0 0,0 0 0 0 0,0 0-1 0 0,0-1 1 0 0,-1 1 0 0 0,7-9 0 0 0,-9 10-17 0 0,0 0 1 0 0,-1 0-1 0 0,1 1 0 0 0,-1-1 1 0 0,1 0-1 0 0,-1 0 1 0 0,0 0-1 0 0,0-1 1 0 0,0 1-1 0 0,-1 0 0 0 0,1 0 1 0 0,-1 0-1 0 0,0-1 1 0 0,0 1-1 0 0,0 0 1 0 0,0 0-1 0 0,-1-4 0 0 0,0-1 138 0 0,-1 0 0 0 0,0 1-1 0 0,-1-1 1 0 0,0 1 0 0 0,-4-10-1 0 0,2 7 69 0 0,4 8-222 0 0,0 0-1 0 0,0 0 1 0 0,0 0-1 0 0,0 0 1 0 0,0 0-1 0 0,-1 0 0 0 0,1 1 1 0 0,0-1-1 0 0,-1 0 1 0 0,0 1-1 0 0,1-1 1 0 0,-1 1-1 0 0,0-1 1 0 0,0 1-1 0 0,1 0 1 0 0,-1 0-1 0 0,0 0 0 0 0,0 0 1 0 0,-1 0-1 0 0,1 0 1 0 0,0 0-1 0 0,-4 0 1 0 0,1 0-392 0 0,4 1-3025 0 0,1 0-3266 0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14976 0 0,'0'0'686'0'0,"0"0"-15"0"0,0 0-311 0 0,0 0 285 0 0,0 0 174 0 0,0 0 39 0 0,0 0-75 0 0,0 0-342 0 0,2 2-149 0 0,2 1-233 0 0,1 0-1 0 0,0-1 1 0 0,-1 1-1 0 0,1-1 1 0 0,0 0 0 0 0,0 0-1 0 0,1-1 1 0 0,-1 1-1 0 0,0-1 1 0 0,0 0-1 0 0,1-1 1 0 0,-1 1-1 0 0,8-1 1 0 0,12-1-83 0 0,40-7 1 0 0,-44 5 13 0 0,89-11-1581 0 0,-107 14 1427 0 0,0 0-1 0 0,-1-1 1 0 0,1 1-1 0 0,0-1 1 0 0,0 0-1 0 0,-1 0 1 0 0,1 0-1 0 0,-1 0 1 0 0,1-1-1 0 0,-1 1 1 0 0,1 0-1 0 0,-1-1 1 0 0,0 0-1 0 0,3-2 0 0 0,-4 3 82 0 0,-1 0-284 0 0,1 0 0 0 0,0 0 0 0 0,-1 0-1 0 0,1 0 1 0 0,0 1 0 0 0,0-1 0 0 0,0 0-1 0 0,0 0 1 0 0,0 1 0 0 0,0-1 0 0 0,0 0-1 0 0,0 1 1 0 0,0-1 0 0 0,2 0 0 0 0,6-3-4669 0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1840 0 0,'0'0'83'0'0,"-2"0"-6"0"0,-5 0 446 0 0,4 2 3012 0 0,0 8-1362 0 0,3-9-1711 0 0,-22 58 8120 0 0,5 2-6334 0 0,14-44-2092 0 0,0-1-1 0 0,2 1 0 0 0,-1 0 1 0 0,2 0-1 0 0,2 23 0 0 0,-1-31-76 0 0,1-1-1 0 0,-1 1 0 0 0,2-1 0 0 0,-1 0 0 0 0,1 0 0 0 0,0 0 0 0 0,1 0 1 0 0,0 0-1 0 0,0-1 0 0 0,0 0 0 0 0,1 0 0 0 0,10 11 0 0 0,-14-17-85 0 0,0 0 0 0 0,0 0 0 0 0,0 0-1 0 0,1 0 1 0 0,-1-1 0 0 0,0 1 0 0 0,0 0-1 0 0,1-1 1 0 0,-1 1 0 0 0,0-1-1 0 0,0 0 1 0 0,1 1 0 0 0,-1-1 0 0 0,0 0-1 0 0,1 0 1 0 0,2 0 0 0 0,22-4-196 0 0,-11 1 69 0 0,-12 3 43 0 0,1-1-128 0 0,0 1 1 0 0,1-1-1 0 0,-1 0 1 0 0,1 0-1 0 0,-1 0 0 0 0,0-1 1 0 0,0 1-1 0 0,0-1 1 0 0,0 0-1 0 0,7-5 0 0 0,4-7-6488 0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6448 0 0,'0'0'498'0'0,"0"0"-87"0"0,0 0 850 0 0,0 0 403 0 0,1 2 86 0 0,5 10-1032 0 0,1-1 0 0 0,0 0 0 0 0,1-1 0 0 0,0 0 1 0 0,12 12-1 0 0,19 24-44 0 0,39 60 467 0 0,23 32 1 0 0,-64-82-824 0 0,-2 1 0 0 0,30 69 0 0 0,-52-96-246 0 0,-1 1 0 0 0,-2 0 1 0 0,-1 0-1 0 0,-1 1 0 0 0,-2 0 1 0 0,3 48-1 0 0,-8-50 85 0 0,-1 0 0 0 0,-1 0 0 0 0,-2 0 0 0 0,-1 0 0 0 0,-1-1 0 0 0,-1 0 0 0 0,-2 0 0 0 0,-1 0 0 0 0,-1-1 0 0 0,-2 0 0 0 0,-17 31 0 0 0,-72 95 1184 0 0,65-107-682 0 0,-2-1 0 0 0,-67 65-1 0 0,75-85-540 0 0,-88 87 130 0 0,98-95-232 0 0,18-17-394 0 0,2-1-172 0 0,0 0-32 0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17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5064 0 0,'0'0'224'0'0,"0"0"48"0"0,0 0-272 0 0,0-9 0 0 0,0-4 0 0 0,3 3 0 0 0,-3 10 840 0 0,0 0 120 0 0,0 0 16 0 0,0 0 8 0 0,0 0-800 0 0,0 0-184 0 0,12 0 0 0 0,-12 0 0 0 0,9 4-272 0 0,0-4-48 0 0,3 6-16 0 0,-3-6 0 0 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18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5 159 6016 0 0,'0'0'273'0'0,"0"0"-5"0"0,0 2-172 0 0,-1 1-92 0 0,0-1-1 0 0,0 0 1 0 0,1 1-1 0 0,-1-1 1 0 0,1 1-1 0 0,0-1 1 0 0,-1 1-1 0 0,1-1 1 0 0,0 0-1 0 0,1 1 0 0 0,-1-1 1 0 0,1 5-1 0 0,12 28 27 0 0,-11-33-31 0 0,-1 1 1 0 0,-1 0-1 0 0,1-1 1 0 0,0 1-1 0 0,-1 0 1 0 0,1 5-1 0 0,-1-6 4 0 0,0 1-1 0 0,1-1 0 0 0,-1 1 0 0 0,1-1 0 0 0,-1 1 0 0 0,1-1 0 0 0,1 3 0 0 0,12 25 229 0 0,-7-15 249 0 0,-7-15-456 0 0,0 1 0 0 0,0 0 1 0 0,0 0-1 0 0,1 0 0 0 0,-1-1 1 0 0,0 1-1 0 0,1 0 0 0 0,-1 0 1 0 0,0-1-1 0 0,1 1 0 0 0,-1 0 1 0 0,1 0-1 0 0,-1-1 0 0 0,1 1 1 0 0,0-1-1 0 0,-1 1 0 0 0,1 0 1 0 0,-1-1-1 0 0,1 1 0 0 0,0-1 1 0 0,0 0-1 0 0,-1 1 0 0 0,1-1 1 0 0,0 1-1 0 0,0-1 0 0 0,-1 0 1 0 0,1 0-1 0 0,0 0 0 0 0,0 1 1 0 0,0-1-1 0 0,1 0 0 0 0,5-4 867 0 0,5-2-351 0 0,-1-1 0 0 0,0 0-1 0 0,0-1 1 0 0,16-16 0 0 0,-19 17-354 0 0,68-61 1184 0 0,-23 15-786 0 0,-31 35-528 0 0,92-68 200 0 0,-96 76-568 0 0,36-15 1 0 0,-50 23-20 0 0,33-12-4435 0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26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30 126 2760 0 0,'0'0'125'0'0,"-1"0"-3"0"0,-5-3 693 0 0,-7-2-1532 0 0,8 4 4919 0 0,0 1 4620 0 0,10-7-7476 0 0,1 2-1121 0 0,1 2 0 0 0,-1-1-1 0 0,1 1 1 0 0,-1 0-1 0 0,1 0 1 0 0,0 1 0 0 0,0 0-1 0 0,11-2 1 0 0,-2 0-36 0 0,75-18 116 0 0,-51 13-316 0 0,-25 5-172 0 0,0 1 0 0 0,22-10 0 0 0,6-3-2286 0 0,-40 14 1233 0 0,2-6-10 0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26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12528 0 0,'0'0'281'0'0,"0"1"40"0"0,-4 11-122 0 0,1 0 0 0 0,0 0 0 0 0,1 1 0 0 0,-1 22 0 0 0,-2 13 916 0 0,4-12-408 0 0,1-28-554 0 0,0 0 0 0 0,0 0 0 0 0,-1-1 0 0 0,-2 11-1 0 0,3-16-101 0 0,-1 0 0 0 0,1 0-1 0 0,0 0 1 0 0,0 0-1 0 0,0 0 1 0 0,0 0 0 0 0,0 0-1 0 0,0 0 1 0 0,0 0-1 0 0,1 0 1 0 0,0 4 0 0 0,2 12-1161 0 0,-3-18-4731 0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26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8752 0 0,'0'0'673'0'0,"0"2"-294"0"0,2 121 5551 0 0,0 2-3673 0 0,-2-137-2194 0 0,1 0-1 0 0,1 0 0 0 0,0 0 0 0 0,0 0 1 0 0,6-15-1 0 0,-5 19-56 0 0,0 0 0 0 0,0 0 0 0 0,1 1 1 0 0,0-1-1 0 0,0 1 0 0 0,1 0 0 0 0,0 0 1 0 0,11-11-1 0 0,-1 2 48 0 0,-12 12-42 0 0,0 0-1 0 0,1 1 1 0 0,-1-1-1 0 0,1 1 1 0 0,0 0 0 0 0,0 0-1 0 0,0 0 1 0 0,6-3-1 0 0,-6 5 41 0 0,8 1-47 0 0,-7 1-2 0 0,-3 0 0 0 0,0 0-1 0 0,0-1 0 0 0,0 1 0 0 0,0 0 0 0 0,0 0 0 0 0,-1 0 0 0 0,1 0 0 0 0,0 1 0 0 0,-1-1 1 0 0,1 0-1 0 0,-1 1 0 0 0,0-1 0 0 0,1 1 0 0 0,-1-1 0 0 0,0 1 0 0 0,0 0 0 0 0,0 0 0 0 0,0-1 1 0 0,0 1-1 0 0,1 3 0 0 0,0 0 9 0 0,0 0 1 0 0,-1 0-1 0 0,1 1 0 0 0,-1-1 1 0 0,-1 1-1 0 0,2 9 0 0 0,-1 5 3 0 0,0-15 1 0 0,-1-1-1 0 0,0 0 0 0 0,0 1 0 0 0,0-1 0 0 0,0 0 1 0 0,-1 7-1 0 0,0-1 39 0 0,1 1-236 0 0,0-9-835 0 0,0-2-351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0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6448 0 0,'0'0'297'0'0,"0"0"-9"0"0,0 0 56 0 0,0 0 932 0 0,0 0 424 0 0,0 0 85 0 0,0 0-201 0 0,0 2-928 0 0,0 0-626 0 0,0 1 0 0 0,1-1 1 0 0,-1 0-1 0 0,1 1 0 0 0,0-1 0 0 0,0 0 0 0 0,0 0 0 0 0,0 0 0 0 0,0 0 0 0 0,0 0 1 0 0,1 0-1 0 0,-1 0 0 0 0,1 0 0 0 0,-1 0 0 0 0,1-1 0 0 0,0 1 0 0 0,-1 0 0 0 0,1-1 0 0 0,0 0 1 0 0,0 1-1 0 0,0-1 0 0 0,0 0 0 0 0,4 2 0 0 0,6 2 27 0 0,0 0 0 0 0,25 6 0 0 0,-33-10-41 0 0,2 0-9 0 0,0 0 0 0 0,0-1 0 0 0,0 1 0 0 0,-1-1 0 0 0,1-1 0 0 0,0 1 0 0 0,11-3 0 0 0,-2 0-450 0 0,24-9 0 0 0,-4-6-1481 0 0,-34 18 951 0 0,-1 0-124 0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27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225 191 5064 0 0,'0'0'232'0'0,"0"0"232"0"0,0 0 846 0 0,0 0 365 0 0,0 0 76 0 0,0 0-141 0 0,0 0-628 0 0,0 0-284 0 0,-2 0-52 0 0,-1-1-529 0 0,0 0 1 0 0,-1 0 0 0 0,1 1 0 0 0,0-1 0 0 0,-1 1-1 0 0,1 0 1 0 0,0 0 0 0 0,-1 1 0 0 0,1-1 0 0 0,0 0-1 0 0,-1 1 1 0 0,-3 1 0 0 0,-39 16 261 0 0,45-18-370 0 0,-5 3 38 0 0,1 0 0 0 0,0 0 0 0 0,0 0 0 0 0,1 1-1 0 0,-1-1 1 0 0,1 1 0 0 0,-1 1 0 0 0,1-1 0 0 0,-4 6-1 0 0,-5 8 270 0 0,-12 23 1 0 0,7-10 200 0 0,15-26-391 0 0,0 0 0 0 0,0 0-1 0 0,1 0 1 0 0,0 0 0 0 0,0 0 0 0 0,0 0 0 0 0,1 1 0 0 0,0-1 0 0 0,0 1 0 0 0,0-1 0 0 0,1 8-1 0 0,0-10 115 0 0,0-3-66 0 0,12 0 108 0 0,-4-1-233 0 0,0 0 0 0 0,0 0 0 0 0,-1-1 0 0 0,1 0 0 0 0,-1 0 0 0 0,1-1 0 0 0,-1 0 0 0 0,12-6 0 0 0,-3-1-66 0 0,0 1 1 0 0,22-20-1 0 0,-22 14-340 0 0,-1 0 0 0 0,-1-1 1 0 0,-1 0-1 0 0,0-1 0 0 0,-1-1 0 0 0,-1 0 0 0 0,13-27 0 0 0,-21 38 123 0 0,-1 0-1 0 0,1 0 0 0 0,-1-1 0 0 0,0 1 0 0 0,-1-1 0 0 0,1-10 0 0 0,-1-46-1363 0 0,-2 32 1123 0 0,-2 11 402 0 0,3 19 424 0 0,0 2 147 0 0,-1 2 29 0 0,-7 11-325 0 0,2 0 0 0 0,0 0 0 0 0,0 1 1 0 0,2 0-1 0 0,-1 1 0 0 0,2-1 0 0 0,-4 27 0 0 0,6-23-47 0 0,0 1-1 0 0,1 0 1 0 0,1 0-1 0 0,0 0 0 0 0,8 33 1 0 0,-6-41-268 0 0,4 27-1000 0 0,-7-37 132 0 0,0-1-45 0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27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 3680 0 0,'0'0'284'0'0,"0"0"143"0"0,0 0 1292 0 0,0 0 584 0 0,0 0 117 0 0,0 0-228 0 0,0 0-1036 0 0,0 0-459 0 0,0 0-90 0 0,0 0-39 0 0,3 0-82 0 0,10 0-198 0 0,1-1-1 0 0,-1 0 0 0 0,0-1 1 0 0,0 0-1 0 0,17-6 0 0 0,-19 5-268 0 0,1-1-1 0 0,-1-1 0 0 0,-1 0 0 0 0,21-12 0 0 0,-28 15-99 0 0,-1 1 0 0 0,1-1 0 0 0,-1 0 0 0 0,0 0 0 0 0,0 0 0 0 0,0 0 0 0 0,0 0 0 0 0,0 0 0 0 0,0-1 0 0 0,0 1 0 0 0,0 0 0 0 0,-1-1 1 0 0,0 0-1 0 0,1 1 0 0 0,-1-1 0 0 0,0 0 0 0 0,0 0 0 0 0,0 1 0 0 0,-1-1 0 0 0,1 0 0 0 0,0-6 0 0 0,-1 8-123 0 0,-8-6-138 0 0,7 7 339 0 0,1-1 0 0 0,-1 0 0 0 0,0 1 0 0 0,1-1 0 0 0,-1 0 0 0 0,0 1-1 0 0,0-1 1 0 0,0 1 0 0 0,1-1 0 0 0,-1 1 0 0 0,0 0 0 0 0,0-1 0 0 0,-2 1 0 0 0,-1-1 3 0 0,-1 1 0 0 0,0 0 0 0 0,1 0 0 0 0,-1 0 0 0 0,0 0 0 0 0,1 1 0 0 0,-1 0 0 0 0,0 0 0 0 0,-7 3 0 0 0,1 0 0 0 0,1 0 0 0 0,0 1 0 0 0,-11 7 0 0 0,13-7 163 0 0,-1 1 0 0 0,1 0 1 0 0,0 1-1 0 0,0 0 1 0 0,1 1-1 0 0,0-1 0 0 0,0 1 1 0 0,-7 11-1 0 0,13-16-105 0 0,0-1 0 0 0,0 1 0 0 0,0 0-1 0 0,0-1 1 0 0,0 1 0 0 0,1 0 0 0 0,-1 0-1 0 0,1 0 1 0 0,0 0 0 0 0,0-1 0 0 0,0 1 0 0 0,0 0-1 0 0,0 0 1 0 0,1 0 0 0 0,-1 0 0 0 0,1-1 0 0 0,0 1-1 0 0,0 0 1 0 0,0 0 0 0 0,0-1 0 0 0,0 1 0 0 0,3 2-1 0 0,-3-3 90 0 0,9 2 90 0 0,-6-3-203 0 0,1 1-1 0 0,-1-1 0 0 0,1-1 0 0 0,-1 1 0 0 0,1-1 1 0 0,0 1-1 0 0,-1-1 0 0 0,1-1 0 0 0,8 0 0 0 0,4-3 122 0 0,22-6 0 0 0,-12 2-14 0 0,-17 5-329 0 0,0-1 0 0 0,-1 0 1 0 0,1 0-1 0 0,-1-1 0 0 0,15-10 0 0 0,19-16-3366 0 0,-30 21 1547 0 0,2 0-3055 0 0</inkml:trace>
  <inkml:trace contextRef="#ctx0" brushRef="#br0" timeOffset="1">308 1 9184 0 0,'0'0'421'0'0,"0"0"-12"0"0,0 0-130 0 0,0 0 428 0 0,0 0 217 0 0,0 0 41 0 0,0 0-94 0 0,1 2-437 0 0,3 9-254 0 0,-1 0 0 0 0,0 1 0 0 0,-1-1 0 0 0,-1 1 0 0 0,1 17-1 0 0,3 20 436 0 0,-2-10 199 0 0,-2 76 0 0 0,0 5-100 0 0,4 30-201 0 0,-6-148-497 0 0,1 0-1 0 0,0 1 0 0 0,1-1 0 0 0,-1 0 0 0 0,0 1 1 0 0,1-1-1 0 0,-1 0 0 0 0,1 0 0 0 0,1 5 0 0 0,-1-6 57 0 0,-1-1 0 0 0,0 0-24 0 0,2-1-101 0 0,0-3-207 0 0,0 1 0 0 0,0 0 0 0 0,-1-1 1 0 0,1 0-1 0 0,-1 1 0 0 0,0-1 0 0 0,0 0 0 0 0,1-7 0 0 0,2-4-2807 0 0,1-19-2785 0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27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92 5984 0 0,'0'-16'273'0'0,"0"13"-5"0"0,-2-14 3627 0 0,2 16-3287 0 0,-1-1-1 0 0,1 0 1 0 0,0 0-1 0 0,-1 0 0 0 0,1 1 1 0 0,0-1-1 0 0,0 0 1 0 0,1 0-1 0 0,-1 0 0 0 0,1-3 1 0 0,-1 4-526 0 0,1 0 1 0 0,-1 0 0 0 0,1 0 0 0 0,0 0 0 0 0,0 0-1 0 0,-1 0 1 0 0,1 0 0 0 0,0 0 0 0 0,0 0 0 0 0,0 0-1 0 0,0 1 1 0 0,0-1 0 0 0,1 0 0 0 0,3-2-7 0 0,0 0 1 0 0,-1 1-1 0 0,1 0 0 0 0,0 0 1 0 0,1 0-1 0 0,-1 0 1 0 0,0 1-1 0 0,8-1 0 0 0,-10 2-74 0 0,0-1-1 0 0,1 1 0 0 0,-1 0 0 0 0,0 1 0 0 0,0-1 0 0 0,0 0 0 0 0,-1 1 0 0 0,1 0 0 0 0,0-1 1 0 0,0 1-1 0 0,0 0 0 0 0,0 1 0 0 0,-1-1 0 0 0,1 0 0 0 0,0 1 0 0 0,4 3 0 0 0,-6-3-2 0 0,1 0 0 0 0,0 0 1 0 0,-1 0-1 0 0,1 1 0 0 0,-1-1 0 0 0,0 1 0 0 0,1-1 0 0 0,-1 1 0 0 0,0-1 0 0 0,-1 1 0 0 0,1-1 0 0 0,0 1 0 0 0,-1 0 0 0 0,1 0 0 0 0,-1-1 0 0 0,0 1 0 0 0,0 0 0 0 0,0 0 0 0 0,-1 3 0 0 0,0 2-9 0 0,-1 0 0 0 0,1 0 0 0 0,-1 0 0 0 0,-1-1 0 0 0,-4 13-1 0 0,0-9-12 0 0,0 0 0 0 0,0-1-1 0 0,-1 1 1 0 0,-1-2 0 0 0,0 1-1 0 0,-10 8 1 0 0,6-5-615 0 0,11-11-431 0 0,2-2-60 0 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28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6448 0 0,'0'0'297'0'0,"0"0"-9"0"0,0 0 123 0 0,0 0 1213 0 0,0 0 552 0 0,0 0 109 0 0,0 0-266 0 0,0 0-1193 0 0,3 1-525 0 0,1 0-247 0 0,0 0 0 0 0,0 0 0 0 0,0-1 0 0 0,0 1 0 0 0,0-1 0 0 0,0 0 0 0 0,8 0 0 0 0,32-7 132 0 0,-35 5-145 0 0,39-11 280 0 0,-15 3-58 0 0,-27 9-354 0 0,-1-1-1 0 0,0-1 1 0 0,0 1 0 0 0,-1-1-1 0 0,1 1 1 0 0,0-1 0 0 0,-1-1-1 0 0,0 1 1 0 0,0-1 0 0 0,0 0-1 0 0,0 1 1 0 0,0-2 0 0 0,-1 1-1 0 0,0 0 1 0 0,4-7 0 0 0,-6 10 83 0 0,-1 0 1 0 0,1-1-1 0 0,-1 1 0 0 0,1 0 1 0 0,-1 0-1 0 0,1-1 1 0 0,-1 1-1 0 0,0 0 0 0 0,0-1 1 0 0,0 1-1 0 0,1 0 1 0 0,-1-1-1 0 0,-1 1 0 0 0,1 0 1 0 0,0-1-1 0 0,0 1 1 0 0,0 0-1 0 0,-1-1 1 0 0,1 1-1 0 0,0 0 0 0 0,-1 0 1 0 0,0-1-1 0 0,1 1 1 0 0,-1 0-1 0 0,0 0 0 0 0,1 0 1 0 0,-1 0-1 0 0,0 0 1 0 0,0 0-1 0 0,0 0 0 0 0,0 0 1 0 0,0 0-1 0 0,0 0 1 0 0,-2-1-1 0 0,1 1 25 0 0,0-1 0 0 0,-1 1 0 0 0,1-1 0 0 0,-1 1 0 0 0,1 0 0 0 0,-1 0 0 0 0,1 0 0 0 0,-1 0 0 0 0,0 1-1 0 0,1-1 1 0 0,-1 1 0 0 0,0-1 0 0 0,0 1 0 0 0,1 0 0 0 0,-6 0 0 0 0,1 2 68 0 0,1 1-1 0 0,0-1 1 0 0,-1 1 0 0 0,1 0-1 0 0,0 0 1 0 0,1 1-1 0 0,-1-1 1 0 0,1 1 0 0 0,-1 1-1 0 0,1-1 1 0 0,-9 11 0 0 0,8-8 74 0 0,0 0 0 0 0,0 1 1 0 0,1 0-1 0 0,0 0 1 0 0,0 1-1 0 0,1-1 0 0 0,-6 18 1 0 0,9-22-123 0 0,0 0 1 0 0,0 0 0 0 0,0-1 0 0 0,1 1-1 0 0,-1 0 1 0 0,1 0 0 0 0,0 0-1 0 0,1 0 1 0 0,-1 0 0 0 0,0 0 0 0 0,2 3-1 0 0,-1-4-5 0 0,0-1-1 0 0,0 0 0 0 0,0 0 0 0 0,0 0 1 0 0,0 0-1 0 0,0 0 0 0 0,1 0 0 0 0,-1 0 1 0 0,1 0-1 0 0,-1 0 0 0 0,1 0 1 0 0,0-1-1 0 0,-1 1 0 0 0,1-1 0 0 0,0 0 1 0 0,0 1-1 0 0,0-1 0 0 0,4 2 0 0 0,-1-2-7 0 0,-1 1-1 0 0,1-1 1 0 0,0 1-1 0 0,0-1 0 0 0,-1-1 1 0 0,1 1-1 0 0,0-1 1 0 0,0 0-1 0 0,0 0 0 0 0,0 0 1 0 0,-1-1-1 0 0,1 1 1 0 0,9-4-1 0 0,2-1-1185 0 0,0-1 0 0 0,24-13 0 0 0,-14 6-2545 0 0,4-2-1883 0 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29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239 232 9184 0 0,'0'0'421'0'0,"2"-2"-12"0"0,4-6-263 0 0,-4 1 19 0 0,-2 5 607 0 0,0 1-648 0 0,0 1 0 0 0,0-1 1 0 0,0 1-1 0 0,0-1 0 0 0,0 1 0 0 0,0-1 0 0 0,-1 1 1 0 0,1-1-1 0 0,0 1 0 0 0,0-1 0 0 0,0 1 0 0 0,-1-1 1 0 0,1 1-1 0 0,0-1 0 0 0,0 1 0 0 0,-1-1 0 0 0,1 1 1 0 0,0-1-1 0 0,-1 1 0 0 0,1 0 0 0 0,-1-1 0 0 0,1 1 1 0 0,0 0-1 0 0,-1-1 0 0 0,1 1 0 0 0,-1 0 0 0 0,1 0 1 0 0,-2-1-1 0 0,1 1-4 0 0,-1-1 0 0 0,0 1 1 0 0,1 0-1 0 0,-1 0 0 0 0,0 0 1 0 0,1 0-1 0 0,-1 0 0 0 0,0 0 0 0 0,-2 1 1 0 0,-2 0 53 0 0,-1 1 0 0 0,1 0 0 0 0,0 0 1 0 0,-8 4-1 0 0,-12 9 318 0 0,0 2 1 0 0,1 1 0 0 0,-36 33-1 0 0,57-47-392 0 0,0 0 0 0 0,0 0 0 0 0,0 0 0 0 0,0 1-1 0 0,0-1 1 0 0,1 1 0 0 0,0 0 0 0 0,0 0-1 0 0,1 1 1 0 0,-1-1 0 0 0,-2 10 0 0 0,4-1 13 0 0,5-10-128 0 0,-3-3 23 0 0,1 1 5 0 0,0 0-1 0 0,0 0 0 0 0,1-1 0 0 0,-1 1 0 0 0,0-1 0 0 0,1 0 0 0 0,-1 1 0 0 0,1-1 0 0 0,-1 0 1 0 0,1-1-1 0 0,-1 1 0 0 0,1 0 0 0 0,0-1 0 0 0,-1 1 0 0 0,1-1 0 0 0,0 0 0 0 0,3 0 0 0 0,1 0 11 0 0,-1 0 0 0 0,0-1-1 0 0,1 0 1 0 0,-1 0-1 0 0,0-1 1 0 0,11-3-1 0 0,-2-2-166 0 0,-1-1-1 0 0,-1 0 0 0 0,0-1 0 0 0,0-1 0 0 0,0 0 0 0 0,-1-1 0 0 0,-1 0 0 0 0,15-19 0 0 0,-19 22-170 0 0,-1-1-1 0 0,0 0 0 0 0,0-1 0 0 0,-1 1 0 0 0,-1-1 1 0 0,0 0-1 0 0,4-15 0 0 0,-4 10-76 0 0,-1-1 0 0 0,-1 0 0 0 0,0 0 0 0 0,-1-19 0 0 0,-1 30 315 0 0,0-15-125 0 0,-1 0 0 0 0,-3-23 0 0 0,4 33 251 0 0,0 9-23 0 0,0 0 1 0 0,0 1-1 0 0,0-1 1 0 0,0 0 0 0 0,0 0-1 0 0,0 1 1 0 0,0-1-1 0 0,0 0 1 0 0,-1 0 0 0 0,1 0-1 0 0,0 1 1 0 0,0-1-1 0 0,-1 0 1 0 0,1 1-1 0 0,0-1 1 0 0,-1 0 0 0 0,1 1-1 0 0,-1-1 1 0 0,1 0-1 0 0,-1 0 1 0 0,0 0 497 0 0,1 1 20 0 0,0 0-33 0 0,-3 11-253 0 0,1 0 1 0 0,0 0-1 0 0,0 0 1 0 0,1 14 0 0 0,1-13-174 0 0,0 27 156 0 0,1 0-1 0 0,8 46 0 0 0,-5-62-223 0 0,-3-10-29 0 0,2-1 1 0 0,-1 0 0 0 0,8 19-1 0 0,-6-20 415 0 0,-1-3-3477 0 0,-3-8 2989 0 0,1 0 1 0 0,-1 0 0 0 0,0 0-1 0 0,1 0 1 0 0,-1 0 0 0 0,0 0 0 0 0,1 0-1 0 0,-1-1 1 0 0,0 1 0 0 0,1 0-1 0 0,-1 0 1 0 0,0 0 0 0 0,1 0-1 0 0,-1-1 1 0 0,0 1 0 0 0,0 0 0 0 0,1 0-1 0 0,-1 0 1 0 0,0-1 0 0 0,0 1-1 0 0,1 0 1 0 0,-1-1 0 0 0,0 1-1 0 0,0 0 1 0 0,0 0 0 0 0,0-1 0 0 0,1 1-1 0 0,5-8-852 0 0,-4 6 796 0 0,-1 1 0 0 0,0 0 0 0 0,1-1 0 0 0,-1 1 0 0 0,0-1 0 0 0,0 1 0 0 0,0-1 0 0 0,0 0 0 0 0,-1 0 0 0 0,1 1 1 0 0,0-1-1 0 0,-1 0 0 0 0,1 0 0 0 0,-1 0 0 0 0,1 1 0 0 0,-1-4 0 0 0,0 4 229 0 0,0 1 645 0 0,0 0 283 0 0,0 0 59 0 0,0 0-27 0 0,0 0-161 0 0,1 0-776 0 0,0 0 1 0 0,-1-1 0 0 0,1 1 0 0 0,0-1 0 0 0,-1 1 0 0 0,1 0 0 0 0,-1-1 0 0 0,1 1 0 0 0,-1-1 0 0 0,1 1-1 0 0,0-1 1 0 0,-1 1 0 0 0,0-1 0 0 0,1 0 0 0 0,-1 1 0 0 0,1-1 0 0 0,0-1 0 0 0,5-6 635 0 0,10-2-283 0 0,23-10-1 0 0,-22 11-216 0 0,26-16-1 0 0,-22 12-249 0 0,-17 11-33 0 0,0 0 0 0 0,-1 0 1 0 0,1-1-1 0 0,0 1 0 0 0,-1-1 0 0 0,1 0 0 0 0,-1 0 1 0 0,0 0-1 0 0,0 0 0 0 0,0 0 0 0 0,-1 0 0 0 0,1-1 0 0 0,-1 0 1 0 0,4-6-1 0 0,0-4-257 0 0,-5 11 174 0 0,1 1 0 0 0,-1-1 0 0 0,0 0 0 0 0,0 0 0 0 0,0 0 0 0 0,1-7 0 0 0,-2 10 109 0 0,-1-1-1 0 0,1 0 0 0 0,0 1 0 0 0,0-1 0 0 0,0 0 0 0 0,0 1 0 0 0,-1-1 0 0 0,1 0 1 0 0,0 1-1 0 0,0-1 0 0 0,-1 1 0 0 0,1-1 0 0 0,-1 0 0 0 0,1 1 0 0 0,0-1 0 0 0,-1 1 1 0 0,1-1-1 0 0,-1 1 0 0 0,1 0 0 0 0,-1-1 0 0 0,0 1 0 0 0,1-1 0 0 0,-1 1 0 0 0,1 0 1 0 0,-1 0-1 0 0,0-1 0 0 0,1 1 0 0 0,-1 0 0 0 0,1 0 0 0 0,-1 0 0 0 0,0 0 0 0 0,1-1 1 0 0,-1 1-1 0 0,0 0 0 0 0,0 0 0 0 0,1 0 0 0 0,-1 1 0 0 0,0-1 0 0 0,1 0 0 0 0,-1 0 1 0 0,1 0-1 0 0,-2 1 0 0 0,-3 0 38 0 0,0 0 0 0 0,1 0 0 0 0,-1 1 0 0 0,-4 2 0 0 0,-2 0 58 0 0,1 2-1 0 0,0-1 0 0 0,0 1 0 0 0,1 1 0 0 0,0 0 0 0 0,0 0 1 0 0,0 1-1 0 0,-11 13 0 0 0,8-6 146 0 0,3-5-37 0 0,1 0 0 0 0,1 0 0 0 0,-9 15 1 0 0,15-23-166 0 0,-1 1 1 0 0,1 0 0 0 0,0 0 0 0 0,0 0 0 0 0,0 0 0 0 0,0 0 0 0 0,1 0 0 0 0,-1 0 0 0 0,1 0 0 0 0,0 0 0 0 0,0 1-1 0 0,0-1 1 0 0,0 0 0 0 0,0 0 0 0 0,1 0 0 0 0,-1 0 0 0 0,1 0 0 0 0,1 5 0 0 0,-1-7-3 0 0,0 1 1 0 0,0-1-1 0 0,0 1 1 0 0,0-1 0 0 0,0 1-1 0 0,1-1 1 0 0,-1 1-1 0 0,0-1 1 0 0,1 0-1 0 0,-1 0 1 0 0,1 0-1 0 0,-1 0 1 0 0,1 0 0 0 0,-1 0-1 0 0,1 0 1 0 0,0 0-1 0 0,-1-1 1 0 0,1 1-1 0 0,0-1 1 0 0,0 1-1 0 0,-1-1 1 0 0,1 0 0 0 0,0 1-1 0 0,0-1 1 0 0,0 0-1 0 0,-1 0 1 0 0,1 0-1 0 0,0-1 1 0 0,3 0 0 0 0,5 0 0 0 0,0-1 0 0 0,0-1 0 0 0,18-7 0 0 0,-22 8-31 0 0,29-10-16 0 0,-22 8-169 0 0,0 0 0 0 0,-1-1 0 0 0,1-1 0 0 0,-1 0 1 0 0,22-15-1 0 0,-26 16-361 0 0,0 0 0 0 0,0 1 0 0 0,1 0 0 0 0,13-4 1 0 0,-20 7-71 0 0,-2 1 4 0 0,0 0 70 0 0,0 0 297 0 0,0 0 126 0 0,0 0 26 0 0,-8 5-685 0 0,1 5 4625 0 0,7-11-3052 0 0,4-5-13 0 0,1-4-384 0 0,-3 8-327 0 0,0 0 1 0 0,-1-1-1 0 0,0 0 0 0 0,1 1 1 0 0,-1-1-1 0 0,0 0 1 0 0,-1 1-1 0 0,2-5 0 0 0,-1 2-34 0 0,1 1 0 0 0,0-1 0 0 0,0 0-1 0 0,0 1 1 0 0,1-1 0 0 0,-1 1-1 0 0,1-1 1 0 0,0 1 0 0 0,0 0 0 0 0,8-6-1 0 0,8-14 135 0 0,-16 20-145 0 0,1-2 41 0 0,9-6-15 0 0,-12 12-53 0 0,-1 0-1 0 0,1-1 1 0 0,0 1-1 0 0,-1 0 1 0 0,1 0-1 0 0,0 0 1 0 0,0 0-1 0 0,-1 0 1 0 0,1 0-1 0 0,0 0 1 0 0,-1 0-1 0 0,1 0 0 0 0,0 1 1 0 0,0-1-1 0 0,-1 0 1 0 0,1 0-1 0 0,0 1 1 0 0,-1-1-1 0 0,1 0 1 0 0,0 1-1 0 0,0-1-4 0 0,1 1 9 0 0,-1 0 0 0 0,1 0 1 0 0,-1 0-1 0 0,1 0 1 0 0,-1 1-1 0 0,1-1 0 0 0,-1 0 1 0 0,0 1-1 0 0,0-1 0 0 0,1 0 1 0 0,-1 1-1 0 0,0 0 1 0 0,0-1-1 0 0,0 1 0 0 0,-1-1 1 0 0,1 1-1 0 0,0 0 0 0 0,-1 0 1 0 0,1-1-1 0 0,-1 1 1 0 0,1 3-1 0 0,0 5-1 0 0,0-1 0 0 0,0 18 0 0 0,-1-22-2 0 0,-2 19-51 0 0,0-13 61 0 0,1 1 0 0 0,0 21-1 0 0,1-31 75 0 0,0-2 15 0 0,0 0 0 0 0,0 0 21 0 0,1-2 10 0 0,2-4-78 0 0,0 0 0 0 0,1 1 0 0 0,0 0-1 0 0,4-6 1 0 0,-3 5-18 0 0,0-1 0 0 0,8-14 1 0 0,42-95-33 0 0,-52 110 2 0 0,-1 3 0 0 0,-1 1 0 0 0,1-1 0 0 0,0 1 0 0 0,0-1 0 0 0,0 1 0 0 0,0 0 0 0 0,4-4 0 0 0,-5 6 0 0 0,-1-1-1 0 0,1 1 0 0 0,-1-1 0 0 0,1 1 0 0 0,-1 0 1 0 0,1-1-1 0 0,-1 1 0 0 0,1-1 0 0 0,-1 1 0 0 0,1 0 1 0 0,0 0-1 0 0,-1-1 0 0 0,1 1 0 0 0,1 0 0 0 0,-2 0-2 0 0,1 0 0 0 0,0 0 0 0 0,0 1 0 0 0,0-1-1 0 0,0 0 1 0 0,0 1 0 0 0,0-1 0 0 0,0 1 0 0 0,0-1-1 0 0,-1 1 1 0 0,1-1 0 0 0,0 1 0 0 0,0 0 0 0 0,-1-1-1 0 0,1 1 1 0 0,0 0 0 0 0,-1-1 0 0 0,1 1 0 0 0,-1 0-1 0 0,1 0 1 0 0,-1 0 0 0 0,1 0 0 0 0,-1 0-1 0 0,1 1 1 0 0,7 27-67 0 0,-7-27 64 0 0,3 17 6 0 0,-1-7 0 0 0,-1-1 0 0 0,0 1 0 0 0,1 15 0 0 0,-2-14 0 0 0,2-5-17 0 0,-2-6-64 0 0,-1-2-899 0 0,0 0-3785 0 0,0 0-1623 0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31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29 1840 0 0,'0'2'133'0'0,"-1"18"2502"0"0,-2-1-1 0 0,-8 38 0 0 0,6-34-1997 0 0,5-18-493 0 0,0 0 0 0 0,0 0 0 0 0,0 0 0 0 0,1 0-1 0 0,-1-1 1 0 0,1 1 0 0 0,0 0 0 0 0,1 0 0 0 0,-1-1 0 0 0,1 1 0 0 0,3 6 0 0 0,-3-3-244 0 0,-2-8 4174 0 0,1-4-4005 0 0,1 0 1 0 0,-2-1-1 0 0,1 1 0 0 0,0-1 0 0 0,-1-4 1 0 0,4-20 146 0 0,3-6 19 0 0,-5 27-213 0 0,-1 0 0 0 0,1 0 1 0 0,6-14-1 0 0,1 0 27 0 0,-8 18-48 0 0,1 0-1 0 0,-1 0 0 0 0,1 0 1 0 0,0 1-1 0 0,0-1 1 0 0,1 0-1 0 0,-1 1 0 0 0,1 0 1 0 0,0-1-1 0 0,3-2 0 0 0,4-3-12 0 0,-9 8 6 0 0,0 1-1 0 0,0-1 1 0 0,0 0-1 0 0,0 1 0 0 0,0-1 1 0 0,1 1-1 0 0,-1-1 1 0 0,0 1-1 0 0,0-1 1 0 0,0 1-1 0 0,1 0 0 0 0,-1 0 1 0 0,0 0-1 0 0,0-1 1 0 0,0 1-1 0 0,1 0 0 0 0,-1 1 1 0 0,0-1-1 0 0,0 0 1 0 0,3 1-1 0 0,1-1-5 0 0,0 1 5 0 0,-1 0-1 0 0,1 0 1 0 0,0 0 0 0 0,0 1 0 0 0,0 0 0 0 0,-1-1-1 0 0,1 2 1 0 0,-1-1 0 0 0,1 0 0 0 0,-1 1 0 0 0,0 0-1 0 0,0 0 1 0 0,0 0 0 0 0,0 1 0 0 0,-1-1 0 0 0,0 1-1 0 0,1 0 1 0 0,-1 0 0 0 0,3 5 0 0 0,-3-4-1 0 0,-1 1 0 0 0,1-1 0 0 0,-1 1 0 0 0,0-1 0 0 0,0 1 0 0 0,-1 0 1 0 0,1 7-1 0 0,0 3-19 0 0,0 23-1 0 0,-4 2 28 0 0,2-37-9 0 0,-1-1-1 0 0,0 1 1 0 0,0 0-1 0 0,0-1 1 0 0,0 1-1 0 0,-2 4 1 0 0,2-6-640 0 0,1-2-257 0 0,0 0-48 0 0,0 0-6 0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32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 13072 0 0,'0'0'297'0'0,"0"0"39"0"0,0 0 19 0 0,0 0-34 0 0,0 0-152 0 0,0 0 145 0 0,0 0 80 0 0,0 0 20 0 0,1 0 15 0 0,18 2 348 0 0,-16-1-654 0 0,0-1 0 0 0,1 1 0 0 0,-1-1 0 0 0,0 1 0 0 0,7-2-1 0 0,12-3 211 0 0,-1-1-1 0 0,0-2 0 0 0,33-13 1 0 0,-8 2-153 0 0,15-10-105 0 0,-8 3-984 0 0,-52 24 376 0 0,-1 1-703 0 0,0 0-2878 0 0,0 0-1230 0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32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12752 0 0,'0'0'289'0'0,"0"0"40"0"0,0 0 22 0 0,0 0-40 0 0,-1 2-203 0 0,-1 8 1 0 0,0 0 0 0 0,0 0 0 0 0,0 0 0 0 0,2 0 0 0 0,-1 1 1 0 0,1-1-1 0 0,1 0 0 0 0,1 14 0 0 0,1 25 1061 0 0,-3 221 2265 0 0,4-212-4201 0 0,-4-58-420 0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32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4 108 2304 0 0,'0'0'505'0'0,"0"0"1283"0"0,0 0 561 0 0,0 0 109 0 0,0 0-192 0 0,0 0-908 0 0,0 0-404 0 0,0 0-80 0 0,0 0-92 0 0,0 0-340 0 0,0 0-151 0 0,0 0-31 0 0,0 0-2 0 0,1 2 4 0 0,26 43 834 0 0,-23-39-1032 0 0,-3-4 4 0 0,1-2-53 0 0,0-1-1 0 0,1 1 0 0 0,-1 0 1 0 0,1-1-1 0 0,-1 1 0 0 0,0-1 1 0 0,1 1-1 0 0,-1-1 0 0 0,0 0 1 0 0,0 0-1 0 0,0 0 0 0 0,0-1 1 0 0,0 1-1 0 0,0 0 0 0 0,0-1 1 0 0,0 1-1 0 0,0-1 0 0 0,0 0 1 0 0,-1 0-1 0 0,1 1 0 0 0,-1-1 1 0 0,1 0-1 0 0,-1 0 0 0 0,0-1 1 0 0,0 1-1 0 0,0 0 0 0 0,0 0 1 0 0,0 0-1 0 0,0-1 0 0 0,0-2 0 0 0,0 0-5 0 0,0-1-1 0 0,0 1 1 0 0,-1-1-1 0 0,1 0 0 0 0,-1 1 1 0 0,0-1-1 0 0,-1 1 1 0 0,0-1-1 0 0,0 1 1 0 0,0-1-1 0 0,0 1 0 0 0,-3-6 1 0 0,-7-11 71 0 0,11 21-76 0 0,0 0 0 0 0,0 0 1 0 0,-1 1-1 0 0,1-1 0 0 0,0 0 1 0 0,-1 0-1 0 0,1 1 0 0 0,0-1 1 0 0,-1 1-1 0 0,1-1 0 0 0,-1 0 0 0 0,1 1 1 0 0,-1-1-1 0 0,1 1 0 0 0,-1-1 1 0 0,0 1-1 0 0,1-1 0 0 0,-1 1 1 0 0,0 0-1 0 0,1-1 0 0 0,-1 1 0 0 0,0 0 1 0 0,0-1-1 0 0,1 1 0 0 0,-1 0 1 0 0,0 0-1 0 0,0 0 0 0 0,1-1 1 0 0,-1 1-1 0 0,0 0 0 0 0,0 0 1 0 0,-1 1-1 0 0,-3-2 14 0 0,1 0-4 0 0,-1-1 6 0 0,-11 5 12 0 0,1 5-53 0 0,6-2-195 0 0,8-5-11 0 0,1-1-790 0 0,0 0-3331 0 0,0 0-1422 0 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33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92 10912 0 0,'-1'0'53'0'0,"-1"-1"-1"0"0,1 0 1 0 0,-1 0 0 0 0,1 0 0 0 0,0 0 0 0 0,0 0 0 0 0,-1 0 0 0 0,1 0 0 0 0,0 0 0 0 0,0 0 0 0 0,0-1 0 0 0,0 1-1 0 0,0 0 1 0 0,1-1 0 0 0,-1 1 0 0 0,0-1 0 0 0,1 1 0 0 0,-1-1 0 0 0,1 1 0 0 0,-1-1 0 0 0,1-1 0 0 0,-1 1-30 0 0,0 0 0 0 0,0 0 0 0 0,1 0 0 0 0,-1-1 1 0 0,0 1-1 0 0,-1 1 0 0 0,1-1 0 0 0,0 0 0 0 0,-1 0 0 0 0,1 0 1 0 0,-1 1-1 0 0,1-1 0 0 0,-1 1 0 0 0,0-1 0 0 0,-2-1 1 0 0,-12-11 1019 0 0,15 12-959 0 0,-1 1-1 0 0,1-1 0 0 0,-1 0 0 0 0,0 1 0 0 0,1 0 1 0 0,-1-1-1 0 0,0 1 0 0 0,0 0 0 0 0,0 0 1 0 0,0 0-1 0 0,0 0 0 0 0,0 1 0 0 0,0-1 1 0 0,-1 1-1 0 0,1-1 0 0 0,0 1 0 0 0,0-1 1 0 0,0 1-1 0 0,-1 0 0 0 0,1 0 0 0 0,0 0 1 0 0,0 1-1 0 0,0-1 0 0 0,-1 0 0 0 0,1 1 1 0 0,0-1-1 0 0,0 1 0 0 0,0 0 0 0 0,0 0 1 0 0,0 0-1 0 0,0 0 0 0 0,0 0 0 0 0,0 0 1 0 0,0 0-1 0 0,1 1 0 0 0,-1-1 0 0 0,0 1 1 0 0,-1 2-1 0 0,-8 6-8 0 0,7-6-53 0 0,1 0 0 0 0,-1 0-1 0 0,1 0 1 0 0,0 0 0 0 0,0 0 0 0 0,0 1-1 0 0,-4 7 1 0 0,-2 11 10 0 0,2-9-2 0 0,2 0 0 0 0,0 0 0 0 0,0 0 1 0 0,-4 28-1 0 0,5-12 74 0 0,-12 127 450 0 0,15-123-393 0 0,0-1 0 0 0,8 57 0 0 0,-4-76-132 0 0,0 1 1 0 0,1-1-1 0 0,1 0 0 0 0,0 0 1 0 0,1-1-1 0 0,9 16 0 0 0,-7-16-97 0 0,-6-11-528 0 0,-2-2-246 0 0,0 0-55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0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5984 0 0,'0'0'464'0'0,"0"0"-87"0"0,-10 10 3878 0 0,2 3-2709 0 0,0 0 0 0 0,-8 18 1 0 0,-20 62 375 0 0,12-26-1221 0 0,16-46-466 0 0,-8 36-1 0 0,14-48-209 0 0,1 1 0 0 0,0-1 0 0 0,1 0 0 0 0,1 14-1 0 0,0 1 27 0 0,1-7-5 0 0,6 12-28 0 0,-6-16 25 0 0,2-3-21 0 0,6-2 37 0 0,-9-7-54 0 0,1 0 1 0 0,-1 0-1 0 0,1 0 1 0 0,0 0-1 0 0,-1 0 0 0 0,1-1 1 0 0,0 1-1 0 0,0-1 0 0 0,0 1 1 0 0,-1-1-1 0 0,1 0 1 0 0,0 1-1 0 0,0-1 0 0 0,0 0 1 0 0,0 0-1 0 0,0 0 0 0 0,2-1 1 0 0,1 0 5 0 0,1-1 0 0 0,0 0 1 0 0,10-5-1 0 0,4-1-16 0 0,-9 3 101 0 0,0 0 0 0 0,17-9 1 0 0,-20 9-67 0 0,0 1 0 0 0,0 0 0 0 0,0 0 0 0 0,0 1 1 0 0,18-5-1 0 0,-24 8-60 0 0,16-3-198 0 0,27-1 0 0 0,-44 4 148 0 0,4 0 202 0 0,0 1-849 0 0,-3-2-3434 0 0,-2-4 2664 0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33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59 13328 0 0,'0'0'612'0'0,"0"0"-15"0"0,-2 1-298 0 0,-5 6 157 0 0,5-6 109 0 0,2-1 19 0 0,2 1-24 0 0,7 1-304 0 0,1 1-1 0 0,-1-2 1 0 0,1 1 0 0 0,0-1 0 0 0,-1-1-1 0 0,15 0 1 0 0,62-11 470 0 0,-26 3-377 0 0,-28 3-444 0 0,-1-1 0 0 0,0-2 0 0 0,33-12 0 0 0,-27 8-961 0 0,-7 4-4158 0 0,-30 8 3294 0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33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1 190 1376 0 0,'0'0'476'0'0,"0"0"1463"0"0,0 0 643 0 0,0 0 129 0 0,0 0-237 0 0,2 0-1108 0 0,5-1-896 0 0,0-1 1 0 0,0 0-1 0 0,0 0 1 0 0,0-1-1 0 0,11-5 1 0 0,3-1 139 0 0,-7 3-125 0 0,19-11 0 0 0,8-4-149 0 0,-31 18-291 0 0,2-2 4 0 0,-1 0 1 0 0,0 0-1 0 0,1-1 0 0 0,9-8 0 0 0,-5 5-162 0 0,0 0 1 0 0,17-6-1 0 0,-16 7-661 0 0,-1 0 0 0 0,22-14 0 0 0,-21 12-72 0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34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33 3224 0 0,'-1'2'560'0'0,"-2"10"837"0"0,1 0 1 0 0,-1 0-1 0 0,2 0 0 0 0,0 0 1 0 0,0 0-1 0 0,2 18 1 0 0,-1-12-1174 0 0,1 8 453 0 0,1-1-1 0 0,1 1 0 0 0,12 45 0 0 0,-8-38-140 0 0,-4-20-302 0 0,0 1 0 0 0,1 0 0 0 0,9 22 0 0 0,-8-28-251 0 0,-4-6-68 0 0,-1-2-11 0 0,9-10-1150 0 0,-7 9 1090 0 0,0-1-1 0 0,0 0 1 0 0,-1 0-1 0 0,1 0 1 0 0,-1 0-1 0 0,0-1 1 0 0,1 1-1 0 0,-1 0 1 0 0,0-1-1 0 0,0 1 1 0 0,-1 0-1 0 0,1-1 1 0 0,0 1-1 0 0,0-5 1 0 0,0 0-172 0 0,5-26-1048 0 0</inkml:trace>
  <inkml:trace contextRef="#ctx0" brushRef="#br0" timeOffset="1">63 88 13216 0 0,'0'0'604'0'0,"0"0"-14"0"0,12-5 1489 0 0,9-1-1159 0 0,26-5 0 0 0,-16 5-634 0 0,51-17-155 0 0,-11 0-1268 0 0,-68 22 791 0 0,0 0 0 0 0,0 0 1 0 0,0 0-1 0 0,0-1 0 0 0,0 1 1 0 0,3-3-1 0 0,-4 2-3533 0 0,-2 2-1015 0 0</inkml:trace>
  <inkml:trace contextRef="#ctx0" brushRef="#br0" timeOffset="2">291 46 3224 0 0,'0'0'143'0'0,"-1"2"-3"0"0,-22 31-703 0 0,-10 21 5797 0 0,27-40-3278 0 0,0-1 0 0 0,-7 20 0 0 0,11-24-1767 0 0,0 0 0 0 0,-2 14 0 0 0,5 8 316 0 0,-2 2 201 0 0,1-29-647 0 0,0 0 1 0 0,0 0-1 0 0,0 0 1 0 0,0 0 0 0 0,1-1-1 0 0,-1 1 1 0 0,1 0 0 0 0,0 0-1 0 0,0-1 1 0 0,3 7-1 0 0,-3-9 8 0 0,-1-1-115 0 0,2 0-740 0 0,7 0-3026 0 0,7-3-1298 0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34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3224 0 0,'0'0'536'0'0,"0"0"1043"0"0,0 0 459 0 0,0 0 90 0 0,0 2-204 0 0,0 9-1053 0 0,-1 16 327 0 0,6 42 0 0 0,-4-43-767 0 0,-1-24-332 0 0,-1 0 1 0 0,1 1-1 0 0,0-1 0 0 0,0 1 1 0 0,0-1-1 0 0,0 1 0 0 0,1-1 1 0 0,-1 0-1 0 0,1 1 1 0 0,-1-1-1 0 0,1 1 0 0 0,0-1 1 0 0,0 0-1 0 0,0 0 0 0 0,2 4 1 0 0,-1-5 242 0 0,-2-1-43 0 0,2 2 123 0 0,-2-2-414 0 0,0 0 1 0 0,0 0 0 0 0,0 1 0 0 0,0-1 0 0 0,1 0 0 0 0,-1 0 0 0 0,0 0 0 0 0,0 0 0 0 0,0 0 0 0 0,0 0 0 0 0,0 0-1 0 0,1 1 1 0 0,-1-1 0 0 0,0 0 0 0 0,0 0 0 0 0,0 0 0 0 0,0 0 0 0 0,0 0 0 0 0,1 0 0 0 0,-1 0 0 0 0,0 0 0 0 0,0 0-1 0 0,0 0 1 0 0,0 0 0 0 0,1 0 0 0 0,-1 0 0 0 0,0 0 0 0 0,0 0 0 0 0,0 0 0 0 0,0 0 0 0 0,1 0 0 0 0,-1 0 0 0 0,0 0-1 0 0,0 0 1 0 0,0 0 0 0 0,0 0 0 0 0,1-1 0 0 0,3 0 20 0 0,0-1 0 0 0,0 1 0 0 0,0-1 0 0 0,0 0 0 0 0,0 0 0 0 0,0-1 0 0 0,-1 1 0 0 0,1-1 0 0 0,-1 0 0 0 0,0 0 0 0 0,0 0 0 0 0,0 0 0 0 0,0-1 0 0 0,-1 1 0 0 0,1-1 0 0 0,-1 0 0 0 0,0 0 0 0 0,3-4 0 0 0,-3 3-22 0 0,8-13-1 0 0,13-32-1 0 0,-22 47-4 0 0,0 0-1 0 0,1 0 0 0 0,-1 0 0 0 0,1 0 0 0 0,3-5 0 0 0,9-13-11 0 0,-14 19-45 0 0,0 2-19 0 0,10 51 8 0 0,-10 47 386 0 0,2-87-28 0 0,-2-11-275 0 0,0 0 0 0 0,0 0-1 0 0,0 0 1 0 0,1 0-1 0 0,-1 0 1 0 0,0 0 0 0 0,0 0-1 0 0,0 0 1 0 0,0 0 0 0 0,1 0-1 0 0,-1 0 1 0 0,0 0 0 0 0,0 0-1 0 0,0 0 1 0 0,0 0-1 0 0,1 0 1 0 0,-1 0 0 0 0,0 0-1 0 0,0 0 1 0 0,0-1 0 0 0,0 1-1 0 0,0 0 1 0 0,0 0-1 0 0,1 0 1 0 0,-1 0 0 0 0,0 0-1 0 0,0 0 1 0 0,0-1 0 0 0,0 1-1 0 0,0 0 1 0 0,0 0-1 0 0,0 0 1 0 0,0 0 0 0 0,0-1-1 0 0,12-21 808 0 0,-9 15-999 0 0,13-31 244 0 0,-13 29-54 0 0,1 0 1 0 0,0 1-1 0 0,0-1 1 0 0,10-14-1 0 0,-10 19-14 0 0,-3 4-1 0 0,0-1 0 0 0,0 0 0 0 0,0 0 0 0 0,0 0-1 0 0,-1-1 1 0 0,1 1 0 0 0,0 0 0 0 0,-1 0 0 0 0,1 0 0 0 0,0-1 0 0 0,-1 1 0 0 0,1 0-1 0 0,-1-2 1 0 0,1 3-2 0 0,-1-1 0 0 0,0 1 0 0 0,1 0 0 0 0,-1-1 0 0 0,0 1 0 0 0,1 0-1 0 0,-1-1 1 0 0,1 1 0 0 0,-1 0 0 0 0,0 0 0 0 0,1-1 0 0 0,-1 1 0 0 0,1 0 0 0 0,-1 0-1 0 0,1 0 1 0 0,-1 0 0 0 0,1 0 0 0 0,-1 0 0 0 0,1 0 0 0 0,-1 0 0 0 0,1 0-1 0 0,-1 0 1 0 0,1 0 0 0 0,0 0-2 0 0,9 3 5 0 0,-5 0-7 0 0,0 0 1 0 0,0 0-1 0 0,-1 0 0 0 0,1 1 0 0 0,-1 0 0 0 0,0 0 0 0 0,0 0 0 0 0,4 6 0 0 0,19 19 5 0 0,-24-28 2 0 0,0 1 0 0 0,-1 0 0 0 0,1-1 0 0 0,0 0 0 0 0,0 1 0 0 0,0-1 0 0 0,0 0 0 0 0,0 0 0 0 0,1-1 0 0 0,-1 1 0 0 0,0-1 0 0 0,0 0 0 0 0,0 0 0 0 0,1 0 0 0 0,-1 0 0 0 0,0 0 0 0 0,0-1 0 0 0,0 1 0 0 0,1-1 0 0 0,3-1 0 0 0,6-3 17 0 0,1 0 1 0 0,-1-1-1 0 0,16-9 1 0 0,-27 14-13 0 0,2-1-1 0 0,0-1 1 0 0,1 1-1 0 0,-1-1 1 0 0,0 0-1 0 0,0 0 1 0 0,-1 0-1 0 0,1-1 1 0 0,-1 1-1 0 0,1-1 1 0 0,-1 0-1 0 0,4-6 0 0 0,-2 1-4 0 0,20-39 0 0 0,-23 43 0 0 0,0-1 0 0 0,0 0 0 0 0,-1 1 0 0 0,1-1 0 0 0,-1 0 0 0 0,-1 0 0 0 0,1-7 0 0 0,-1 13 0 0 0,0-1 0 0 0,0 1 0 0 0,0-1 0 0 0,1 0 0 0 0,-1 1 0 0 0,0-1 0 0 0,0 1 0 0 0,0-1 0 0 0,-1 0 0 0 0,1 1 0 0 0,0-1 0 0 0,0 1 0 0 0,0-1 0 0 0,0 0 0 0 0,-1 1 0 0 0,1-1 0 0 0,0 1 0 0 0,0-1 0 0 0,-1 1 0 0 0,1-1 0 0 0,0 1 0 0 0,-1-1 0 0 0,1 1 0 0 0,-1-1 0 0 0,1 1 0 0 0,-1-1 0 0 0,1 1 0 0 0,-1 0 0 0 0,1-1 0 0 0,-1 1 0 0 0,1 0 0 0 0,-1 0 0 0 0,1-1 0 0 0,-1 1 0 0 0,1 0 0 0 0,-1 0 0 0 0,0 0 0 0 0,1-1 0 0 0,-1 1 0 0 0,1 0 0 0 0,-1 0 0 0 0,0 0 0 0 0,1 0 0 0 0,-1 0 0 0 0,0 0 0 0 0,1 1 0 0 0,-1-1 0 0 0,1 0 0 0 0,-1 0 0 0 0,0 0 0 0 0,-2 1 0 0 0,-2 0 0 0 0,-1 0 0 0 0,1 0 0 0 0,-1 1 0 0 0,1 0 0 0 0,-1 0 0 0 0,1 1 0 0 0,0-1 0 0 0,0 1 0 0 0,0 0 0 0 0,0 0 0 0 0,-6 6 0 0 0,5-3 0 0 0,1-1 0 0 0,-1 1 0 0 0,1 0 0 0 0,0 0 0 0 0,0 1 0 0 0,1-1 0 0 0,-7 13 0 0 0,8-11 35 0 0,-1-1 0 0 0,1 0-1 0 0,1 1 1 0 0,0-1 0 0 0,0 1-1 0 0,0 0 1 0 0,1 0 0 0 0,0 0-1 0 0,0 0 1 0 0,1 0 0 0 0,2 15-1 0 0,-2-21-17 0 0,1 1 0 0 0,-1-1 0 0 0,1 0 0 0 0,0 1 0 0 0,0-1 0 0 0,0 0 0 0 0,0 0 0 0 0,1 0 0 0 0,-1 0 0 0 0,0 0 0 0 0,1 0 0 0 0,-1 0 0 0 0,1 0 0 0 0,0-1 0 0 0,0 1-1 0 0,0 0 1 0 0,-1-1 0 0 0,1 0 0 0 0,1 1 0 0 0,-1-1 0 0 0,0 0 0 0 0,0 0 0 0 0,0 0 0 0 0,1 0 0 0 0,-1-1 0 0 0,0 1 0 0 0,3 0 0 0 0,4 0 70 0 0,0 0 1 0 0,0 0 0 0 0,0-1-1 0 0,0 0 1 0 0,15-2-1 0 0,-9 0 8 0 0,16-1-47 0 0,0-2 1 0 0,30-9-1 0 0,-5-3-48 0 0,0-1 0 0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38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7920 0 0,'0'0'362'0'0,"0"0"-11"0"0,0 0-148 0 0,0 0 198 0 0,0 0 116 0 0,0 0 25 0 0,0 0-34 0 0,0 0-151 0 0,11-6 638 0 0,-9 4-954 0 0,15-12 224 0 0,-7 10-247 0 0,-7 4-21 0 0,0-1 0 0 0,0 1 0 0 0,0 1 0 0 0,0-1 0 0 0,-1 0 0 0 0,1 1 0 0 0,0-1 0 0 0,5 3 0 0 0,6 5 14 0 0,-7-2-10 0 0,4 3 36 0 0,-5-3 19 0 0,-2-2 57 0 0,0-1 0 0 0,1 1 0 0 0,-1-1 0 0 0,1 0 0 0 0,0-1 0 0 0,0 1 0 0 0,0-1 0 0 0,0 0 0 0 0,0 0 1 0 0,1 0-1 0 0,-1-1 0 0 0,9 2 0 0 0,-13-3 51 0 0,2-2-4 0 0,21-10 76 0 0,-5 2-108 0 0,17-14 0 0 0,-24 17-95 0 0,-7 3-22 0 0,4-1-11 0 0,-6 4 13 0 0,-1-1 1 0 0,1 1 0 0 0,0 0 0 0 0,0 0 0 0 0,0 0-1 0 0,0 0 1 0 0,0 0 0 0 0,0 1 0 0 0,0-1 0 0 0,0 1-1 0 0,0 0 1 0 0,4 0 0 0 0,-1 1 39 0 0,-4-1-38 0 0,-1 0 0 0 0,1 0 0 0 0,-1 1 1 0 0,1-1-1 0 0,-1 1 0 0 0,1-1 0 0 0,-1 1 1 0 0,0-1-1 0 0,1 1 0 0 0,-1 0 0 0 0,0 0 1 0 0,3 1-1 0 0,-3 0-9 0 0,1-1 0 0 0,-1 0 0 0 0,1 0 0 0 0,0 0 0 0 0,-1 0 0 0 0,1-1 0 0 0,0 1 0 0 0,0 0 0 0 0,1 0 0 0 0,18 3 52 0 0,16 2 82 0 0,-32-7-71 0 0,1 1 0 0 0,-1-1 0 0 0,0 0 0 0 0,6-2 0 0 0,5-1 82 0 0,-15 4-145 0 0,0 0 1 0 0,0 0 0 0 0,0 0 0 0 0,0 0 0 0 0,0 0 0 0 0,0-1 0 0 0,0 1 0 0 0,0 0 0 0 0,0 0 0 0 0,0-1 0 0 0,0 1 0 0 0,0-1 0 0 0,0 1 0 0 0,0-1 0 0 0,0 1 0 0 0,1-2 0 0 0,2-1-5 0 0,20-2-2 0 0,7-3 0 0 0,1 0 0 0 0,-23 6 0 0 0,32-10-67 0 0,-18 10 95 0 0,35 2-1 0 0,-22 1-31 0 0,-27 0 35 0 0,0 0 0 0 0,0 0 0 0 0,0 1 1 0 0,0 1-1 0 0,12 4 0 0 0,24 6 179 0 0,10-7-158 0 0,-50-5-14 0 0,0-1-1 0 0,0 0 1 0 0,1-1-1 0 0,-1 1 0 0 0,0-1 1 0 0,0 0-1 0 0,0 0 1 0 0,7-3-1 0 0,22-5 242 0 0,-17 4 91 0 0,25-4 1 0 0,-40 8-386 0 0,6 0 21 0 0,-1 1-15 0 0,10 7 82 0 0,6 0 69 0 0,-13-4-117 0 0,0 1 1 0 0,0-2 0 0 0,1 1-1 0 0,-1-1 1 0 0,19 0 0 0 0,-14-1 23 0 0,1-2 1 0 0,-1 1-1 0 0,0-2 1 0 0,0 0 0 0 0,25-7-1 0 0,-4-4 49 0 0,-19 6-74 0 0,0 1 0 0 0,1 1 0 0 0,27-5-1 0 0,-39 9-24 0 0,3 1 4 0 0,13 11-27 0 0,-20-11 2 0 0,-1 1 0 0 0,1 0 0 0 0,-1 0 0 0 0,1 0 0 0 0,-1 0 0 0 0,1 1 0 0 0,-1-1 0 0 0,0 0 0 0 0,1 0 0 0 0,1 4 0 0 0,-3-4-106 0 0,1 1-124 0 0,4 5-2569 0 0,-5-7 1767 0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0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8232 0 0,'0'0'374'0'0,"0"0"0"0"0,0 0-102 0 0,0 0 462 0 0,0 0 236 0 0,0 0 43 0 0,0 0-49 0 0,0 0-244 0 0,0 0-103 0 0,0 0-17 0 0,2 0-41 0 0,11 0 219 0 0,0-1 0 0 0,-1 0 1 0 0,23-6-1 0 0,-30 6-637 0 0,0 0 0 0 0,0 1 0 0 0,0 0 0 0 0,6 0 0 0 0,15-2 371 0 0,-24 2-457 0 0,1 0-1 0 0,-1-1 0 0 0,1 1 0 0 0,-1 1 0 0 0,1-1 1 0 0,4 1-1 0 0,11 1 102 0 0,69-18 250 0 0,-58 11-363 0 0,-17 3-37 0 0,1 0 1 0 0,0 0-1 0 0,0 1 1 0 0,0 1 0 0 0,16 1-1 0 0,-18 0-6 0 0,0 0 0 0 0,0-1 0 0 0,1 0 0 0 0,15-3 0 0 0,20-1 0 0 0,-28 3 0 0 0,32-6 0 0 0,-15 1 11 0 0,-10 0 40 0 0,-21 5-35 0 0,0-1 0 0 0,0 1 0 0 0,0 0 0 0 0,9 0 0 0 0,-11 1-6 0 0,-1 0 0 0 0,1-1 0 0 0,-1 1 0 0 0,1-1 1 0 0,-1 1-1 0 0,6-3 0 0 0,-6 2 15 0 0,1 0 0 0 0,0 0 0 0 0,-1 0 1 0 0,1 1-1 0 0,0-1 0 0 0,-1 1 0 0 0,1 0 0 0 0,0 0 0 0 0,0 0 1 0 0,4 0-1 0 0,-5 0 26 0 0,-1 0 0 0 0,1 0-1 0 0,0-1 1 0 0,-1 1 0 0 0,1-1 0 0 0,0 1 0 0 0,-1-1 0 0 0,3-1 0 0 0,4-2 65 0 0,74-18 76 0 0,-81 22-193 0 0,0-1-1 0 0,0 1 0 0 0,0 0 0 0 0,0-1 1 0 0,0 1-1 0 0,0 0 0 0 0,0 0 1 0 0,0 0-1 0 0,0-1 0 0 0,0 1 0 0 0,0 0 1 0 0,-1 0-1 0 0,1 1 0 0 0,0-1 0 0 0,0 0 1 0 0,2 0-1 0 0,1 1 22 0 0,-3-1-622 0 0,11 0 1816 0 0,-12 0-1458 0 0,1 0 1 0 0,-1 0-1 0 0,0 0 0 0 0,0 0 0 0 0,1 0 0 0 0,-1 0 1 0 0,0 0-1 0 0,0 0 0 0 0,0 0 0 0 0,0 0 1 0 0,1 0-1 0 0,-1-1 0 0 0,0 1 0 0 0,0 0 1 0 0,0 0-1 0 0,1 0 0 0 0,-1 0 0 0 0,0 0 0 0 0,0 0 1 0 0,0-1-1 0 0,0 1 0 0 0,0 0 0 0 0,0 0 1 0 0,1 0-1 0 0,-1 0 0 0 0,0-1 0 0 0,0 1 0 0 0,0 0 1 0 0,0 0-1 0 0,0 0-6357 0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0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3224 0 0,'0'0'423'0'0,"0"0"566"0"0,0 0 252 0 0,0 0 51 0 0,0 0 7 0 0,0 0-15 0 0,0 0-4 0 0,0 0 0 0 0,0 0-34 0 0,0 0-140 0 0,0 0-68 0 0,0 0-13 0 0,0 0-69 0 0,0 0-285 0 0,0 0-126 0 0,0 0-29 0 0,0 0-40 0 0,-1 1-150 0 0,-3 5-113 0 0,0 0 0 0 0,-1-1 0 0 0,0 0 0 0 0,0 0 0 0 0,-11 8 0 0 0,-35 26 258 0 0,3-1-451 0 0,24-21 95 0 0,18-12-84 0 0,-1-1-1 0 0,1-1 1 0 0,-13 6 0 0 0,14-8 1 0 0,0 1 0 0 0,0 0 0 0 0,1 1 0 0 0,-1-1 0 0 0,1 1 0 0 0,-1 0 0 0 0,1 0 0 0 0,0 0-1 0 0,0 0 1 0 0,-3 5 0 0 0,-9 11 231 0 0,11-12-52 0 0,0-1 1 0 0,0 1-1 0 0,0 0 1 0 0,-5 11-1 0 0,9-17-84 0 0,1-1-6 0 0,0 2-1 0 0,3 13 4 0 0,1-11-134 0 0,-2-2 16 0 0,10 20 6 0 0,-10-19 2 0 0,1 0-1 0 0,-1 0 1 0 0,1 0-1 0 0,0-1 1 0 0,0 1-1 0 0,0-1 0 0 0,0 1 1 0 0,6 2-1 0 0,4 4 54 0 0,35 23 247 0 0,-42-27-219 0 0,1 1 1 0 0,-1-1 0 0 0,0 1 0 0 0,0 1-1 0 0,9 12 1 0 0,-12-14-10 0 0,1 0 1 0 0,-1-1-1 0 0,1 0 0 0 0,0 0 0 0 0,0 0 1 0 0,1 0-1 0 0,-1-1 0 0 0,8 6 0 0 0,-10-8 18 0 0,-2-1 0 0 0,0 0-6 0 0,1 2-38 0 0,3 7-39 0 0,-3-7 8 0 0,-1-2-82 0 0,0 0-14 0 0,0 0-173 0 0,0 0-740 0 0,0 0-320 0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2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2304 0 0,'0'0'261'0'0,"0"0"258"0"0,0 0 110 0 0,0 0 19 0 0,0 0-77 0 0,3 0-350 0 0,24-4 72 0 0,-22 3-87 0 0,1 0 0 0 0,0 0 0 0 0,0 0 0 0 0,0 1 0 0 0,7 0 0 0 0,6 1 1136 0 0,38-2 0 0 0,-16 0-943 0 0,-19-2-360 0 0,-19 2-30 0 0,1 1 0 0 0,0-1-1 0 0,0 1 1 0 0,-1 0-1 0 0,7 0 1 0 0,-2 1 47 0 0,1 0 0 0 0,0 0 0 0 0,0-1 0 0 0,-1 0 0 0 0,15-3 0 0 0,59-3 569 0 0,-36 4-386 0 0,-26 1-153 0 0,-9 1-32 0 0,0-1 0 0 0,14-3 0 0 0,35-5 138 0 0,-41 6-123 0 0,0 1 1 0 0,0 1 0 0 0,37 2-1 0 0,-15 0 35 0 0,76-5 260 0 0,0-5-236 0 0,16 2 638 0 0,-54 5-423 0 0,-52 3-295 0 0,0-2 0 0 0,-1-1 0 0 0,28-6 1 0 0,-39 6-49 0 0,22-2 0 0 0,-7 1 0 0 0,102-1 0 0 0,-118 4 0 0 0,29 1 55 0 0,47 9 1 0 0,-49-4-44 0 0,48-1 1 0 0,-49-7 63 0 0,46-8 1 0 0,-40 4 50 0 0,-26 4-129 0 0,0 1 0 0 0,0 1 1 0 0,1 1-1 0 0,35 6 1 0 0,-39-5 131 0 0,-1 0 1 0 0,22-1 0 0 0,-20-1-35 0 0,21 4 0 0 0,38 5 192 0 0,24 5-192 0 0,-79-11-89 0 0,1-1 1 0 0,-1-1 0 0 0,34-2 0 0 0,-11 0 57 0 0,114-6 351 0 0,-2 1 136 0 0,-78 8-287 0 0,133 22 0 0 0,-172-19-216 0 0,79-1-1 0 0,-109-4-25 0 0,229-12-325 0 0,-218 11 26 0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2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1 631 2760 0 0,'0'0'415'0'0,"0"0"701"0"0,1-1 311 0 0,27-12 2664 0 0,-24 9-4004 0 0,-3 3 3 0 0,-1 1 109 0 0,0 0 32 0 0,0 0 1 0 0,0-17 1590 0 0,-3 6-1663 0 0,3 9-145 0 0,-1-1-1 0 0,1 1 1 0 0,-1 0-1 0 0,1 0 1 0 0,0 0-1 0 0,0 0 1 0 0,0-1-1 0 0,0 1 1 0 0,0 0-1 0 0,0 0 1 0 0,0 0-1 0 0,1-3 1 0 0,0 2-4 0 0,0 1 1 0 0,0-1-1 0 0,1 0 1 0 0,-1 1-1 0 0,0-1 1 0 0,1 1-1 0 0,0-1 1 0 0,2-2-1 0 0,6-9 80 0 0,2-8 178 0 0,2 1 1 0 0,31-37-1 0 0,-44 56-264 0 0,1 0 0 0 0,-1 0 0 0 0,0 0 0 0 0,0 0 0 0 0,0 0 0 0 0,0 0 0 0 0,-1 0 0 0 0,1-1 0 0 0,0 1 0 0 0,-1 0 0 0 0,0 0 0 0 0,1-1 0 0 0,-1-2 0 0 0,0 1-5 0 0,0 1 1 0 0,1 0 0 0 0,-1-1-1 0 0,1 1 1 0 0,1-4 0 0 0,14-42 0 0 0,-8 32 0 0 0,-7 16 0 0 0,0-1 0 0 0,0 1 0 0 0,0-1 0 0 0,-1 1 0 0 0,1-1 0 0 0,0 1 0 0 0,-1-1 0 0 0,1 0 0 0 0,-1 1 0 0 0,0-1 0 0 0,1-2 0 0 0,0 0 0 0 0,0 1 0 0 0,0 0 0 0 0,0 0 0 0 0,0 0 0 0 0,1 0 0 0 0,-1 0 0 0 0,1 1 0 0 0,0-1 0 0 0,0 0 0 0 0,0 1 0 0 0,3-3 0 0 0,5-8 0 0 0,6-7 0 0 0,-12 16 0 0 0,1-1 0 0 0,-1 0 0 0 0,6-10 0 0 0,-8 11 0 0 0,1 0 0 0 0,0-1 0 0 0,-1 2 0 0 0,2-1 0 0 0,-1 0 0 0 0,5-5 0 0 0,1-1 0 0 0,3-2 0 0 0,17-5-106 0 0,-28 16 101 0 0,0 0 0 0 0,0 1 0 0 0,0-1 0 0 0,0 0 0 0 0,0 1 0 0 0,0-1 0 0 0,-1 0 0 0 0,1 0 0 0 0,0 0 0 0 0,-1 0 0 0 0,2-1-1 0 0,4-6 73 0 0,6 0 64 0 0,-7 5-131 0 0,1-1 0 0 0,-1 1 0 0 0,1 1 0 0 0,9-5 1 0 0,-14 7-5 0 0,-1 0 0 0 0,0 0 0 0 0,1 0 1 0 0,-1 0-1 0 0,0 0 0 0 0,1 0 0 0 0,-1 0 0 0 0,0 0 1 0 0,1 0-1 0 0,-1-1 0 0 0,0 1 0 0 0,1 0 1 0 0,-1 0-1 0 0,0 0 0 0 0,0 0 0 0 0,1-1 1 0 0,-1 1-1 0 0,0 0 0 0 0,0 0 0 0 0,1-1 0 0 0,-1 1 1 0 0,0 0-1 0 0,0-1 0 0 0,0 1 0 0 0,0 0 1 0 0,1 0-1 0 0,-1-1 0 0 0,0 1 0 0 0,0 0 1 0 0,0-1-1 0 0,3-4-12 0 0,15-3-83 0 0,-13 7 98 0 0,18-6 14 0 0,0-2 111 0 0,1 3-60 0 0,-13 3-64 0 0,-9 2-9 0 0,0 0 0 0 0,0 0 0 0 0,0 0 1 0 0,1 1-1 0 0,-1-1 0 0 0,0 1 0 0 0,1 0 1 0 0,-1 0-1 0 0,1 0 0 0 0,-1 0 0 0 0,0 0 0 0 0,4 1 1 0 0,6-1-130 0 0,6-2 125 0 0,0 4 14 0 0,-7-2-1 0 0,3 3 0 0 0,-3-2 0 0 0,-2 3 0 0 0,2 1 0 0 0,-1 0 0 0 0,1 6 0 0 0,19 19 0 0 0,-21-18 0 0 0,-2-2 0 0 0,2-2 0 0 0,22 15 10 0 0,-2-6 54 0 0,-29-17-62 0 0,1 0 0 0 0,-1 0 0 0 0,0 0 0 0 0,0 0 0 0 0,1 0-1 0 0,-1 1 1 0 0,0-1 0 0 0,0 0 0 0 0,0 0 0 0 0,1 0 0 0 0,-1 0 0 0 0,0 0-1 0 0,0 1 1 0 0,1-1 0 0 0,-1 0 0 0 0,0 0 0 0 0,0 0 0 0 0,0 1 0 0 0,0-1-1 0 0,1 0 1 0 0,-1 0 0 0 0,0 0 0 0 0,0 1 0 0 0,0-1 0 0 0,0 0 0 0 0,0 0 0 0 0,0 1-1 0 0,4 6 67 0 0,8 6-51 0 0,-12-11-17 0 0,1 0-1 0 0,0 0 1 0 0,-1 0 0 0 0,1-1-1 0 0,0 1 1 0 0,0 0 0 0 0,0 0-1 0 0,0-1 1 0 0,2 3 0 0 0,23 29 0 0 0,-21-24 0 0 0,-6-5 5 0 0,8 15 63 0 0,7 25 412 0 0,-13-43-377 0 0,-1 1 1 0 0,0 10-6 0 0,2 13 29 0 0,5-15-105 0 0,-1 1 51 0 0,14 27 24 0 0,-19-34-156 0 0,-1 4 45 0 0,1 4 14 0 0,3 2 0 0 0,-2-12 0 0 0,-1 1 0 0 0,0 0 0 0 0,-1-3 0 0 0,10 11 0 0 0,-8-2 30 0 0,3 11 492 0 0,-5-17-356 0 0,0 15 76 0 0,0 21-37 0 0,0-37-204 0 0,0 0-1 0 0,1 0 1 0 0,-1 0 0 0 0,1 0-1 0 0,-1-1 1 0 0,1 1 0 0 0,-1 0 0 0 0,1 0-1 0 0,0-1 1 0 0,0 1 0 0 0,0-1 0 0 0,0 1-1 0 0,2 1 1 0 0,4 11 10 0 0,-6-11 44 0 0,-5 6 82 0 0,4-7-128 0 0,0 1-9 0 0,-1 0 0 0 0,1 0 1 0 0,0 0-1 0 0,1 0 0 0 0,-1 1 1 0 0,0-1-1 0 0,1 0 0 0 0,0 0 1 0 0,0 0-1 0 0,0 0 0 0 0,0 0 1 0 0,0 0-1 0 0,3 3 1 0 0,-2-1-1 0 0,-1-4 0 0 0,-1 1 0 0 0,1 0 0 0 0,0-1 0 0 0,-1 1 0 0 0,0 0 0 0 0,1 0 0 0 0,-1-1 0 0 0,0 1 0 0 0,0 0 0 0 0,0-1 0 0 0,0 1 0 0 0,0 0 0 0 0,-1 2 0 0 0,1-2 0 0 0,-1 1 0 0 0,1-2 0 0 0,0-1 1 0 0,0 1 0 0 0,0 0-1 0 0,0 0 1 0 0,0 0-1 0 0,0 0 1 0 0,0 0 0 0 0,0-1-1 0 0,0 1 1 0 0,0 0-1 0 0,0 0 1 0 0,0 0 0 0 0,1 0-1 0 0,-1-1 1 0 0,0 1 0 0 0,1 1-1 0 0,4 30 64 0 0,-1-20-10 0 0,8 19 80 0 0,-12-28-111 0 0,13 15 137 0 0,-5 1-80 0 0,-7-17-76 0 0,0 1 0 0 0,0-1 1 0 0,0 1-1 0 0,0-1 0 0 0,0 1 0 0 0,0-1 0 0 0,1 0 0 0 0,0 1 0 0 0,-1-1 1 0 0,1 0-1 0 0,0 0 0 0 0,0 0 0 0 0,0 0 0 0 0,0-1 0 0 0,3 3 0 0 0,-1 1 62 0 0,-4-2-66 0 0,11 8 62 0 0,-9-10 6 0 0,-2 2-43 0 0,0-1-1 0 0,1 1 1 0 0,-1-1-1 0 0,1 0 1 0 0,0 1-1 0 0,0-1 0 0 0,0 0 1 0 0,0 0-1 0 0,0 1 1 0 0,0-1-1 0 0,1 0 0 0 0,-1 0 1 0 0,1 0-1 0 0,-1 0 1 0 0,1-1-1 0 0,2 3 0 0 0,11 14 59 0 0,-14-16-15 0 0,-1-2 18 0 0,0 0 2 0 0,0 1 0 0 0,5 7-14 0 0,7 5-66 0 0,-9-12 3 0 0,8 9 68 0 0,-10-9-70 0 0,0 0 0 0 0,0 0 0 0 0,0 0 1 0 0,0 0-1 0 0,0 0 0 0 0,0 0 0 0 0,0 0 0 0 0,0 0 0 0 0,0 0 0 0 0,0-1 0 0 0,0 1 0 0 0,1-1 0 0 0,-1 1 0 0 0,0-1 0 0 0,0 1 0 0 0,3 0 0 0 0,6 1 61 0 0,11 8 70 0 0,-9-6-86 0 0,1-2-33 0 0,3 4 51 0 0,-4-2-41 0 0,10-2 229 0 0,-19 0-252 0 0,0 0-6 0 0,12 2-2 0 0,-1-2 0 0 0,-4 0 0 0 0,0 0-14 0 0,1 2-45 0 0,3-3 44 0 0,-3-1 15 0 0,-1 0 0 0 0,12 0 0 0 0,-9-1 12 0 0,10-7 60 0 0,-15 6-35 0 0,0 0-1 0 0,-1 0 0 0 0,13-5 1 0 0,-20 7-33 0 0,1-1 0 0 0,-1 1 0 0 0,1 0 1 0 0,-1 0-1 0 0,0 0 0 0 0,1-1 0 0 0,-1 1 1 0 0,1 0-1 0 0,-1 0 0 0 0,0-1 0 0 0,1 1 0 0 0,-1 0 1 0 0,0-1-1 0 0,1 1 0 0 0,-1 0 0 0 0,0-1 1 0 0,0 1-1 0 0,1-1 0 0 0,0 0 0 0 0,0-1 0 0 0,-1 1 0 0 0,1 0 1 0 0,0 0-1 0 0,0 0 0 0 0,0 0 0 0 0,0 1 0 0 0,1-1 0 0 0,-1 0 1 0 0,0 0-1 0 0,0 1 0 0 0,0-1 0 0 0,1 0 0 0 0,-1 1 0 0 0,2-1 0 0 0,18-8 50 0 0,-18 8-48 0 0,0 0-2 0 0,7-10-4 0 0,34-31 64 0 0,-39 38-65 0 0,-1-1 0 0 0,0 1 0 0 0,9-6 0 0 0,-9 7 13 0 0,1-1-1 0 0,-1 0 1 0 0,1 0-1 0 0,4-6 1 0 0,14-10-2 0 0,-6-2 65 0 0,-15 19-65 0 0,-2 2-7 0 0,1 1 1 0 0,0-1-1 0 0,-1 0 0 0 0,1 0 0 0 0,0 1 0 0 0,0-1 0 0 0,0 0 0 0 0,-1 1 0 0 0,1-1 0 0 0,0 1 0 0 0,0-1 0 0 0,0 1 0 0 0,0-1 0 0 0,0 1 0 0 0,0 0 0 0 0,0 0 0 0 0,1-1 0 0 0,0 0 3 0 0,-1 0-1 0 0,0 0 0 0 0,1-1 1 0 0,-1 1-1 0 0,0-1 0 0 0,0 1 1 0 0,0 0-1 0 0,0-1 0 0 0,0 0 1 0 0,1-3-1 0 0,0 2 7 0 0,6-8 101 0 0,0 2 0 0 0,15-17 0 0 0,7-6-256 0 0,26-27 128 0 0,-31 27 15 0 0,-24 31 13 0 0,0 0-1 0 0,-1 0 0 0 0,1-1 1 0 0,0 1-1 0 0,0 0 1 0 0,-1-1-1 0 0,1 1 0 0 0,-1 0 1 0 0,1-1-1 0 0,-1 1 0 0 0,0-1 1 0 0,1 1-1 0 0,-1-4 0 0 0,1-1 31 0 0,10-11 5 0 0,-10 16-56 0 0,0-1 0 0 0,0 0-1 0 0,0 1 1 0 0,-1-1 0 0 0,1 0-1 0 0,0 0 1 0 0,-1 0-1 0 0,0 1 1 0 0,1-5 0 0 0,2-1 11 0 0,10-12 78 0 0,15-24-66 0 0,-28 42-15 0 0,1 0 0 0 0,-1 0 0 0 0,0 0 0 0 0,1 0 0 0 0,-1 0 0 0 0,1 0 0 0 0,-1 0 0 0 0,1 0 0 0 0,0 1 0 0 0,-1-1 0 0 0,1 0 0 0 0,0 0 0 0 0,0 1 0 0 0,-1-1 0 0 0,1 1 0 0 0,0-1 0 0 0,0 0 0 0 0,0 1 0 0 0,1-1 0 0 0,-1 1 0 0 0,-1 0 0 0 0,0 0 0 0 0,0-1 0 0 0,1 1 0 0 0,-1 0 0 0 0,0 0 0 0 0,1 0 0 0 0,-1 0 0 0 0,0-1 0 0 0,0 1 0 0 0,1 0 0 0 0,-1 0 0 0 0,0 0 0 0 0,0-1 0 0 0,1 1 0 0 0,-1 0 0 0 0,0-1 0 0 0,0 1 0 0 0,0 0 0 0 0,0 0 0 0 0,1-1 0 0 0,-1 1 0 0 0,0 0 0 0 0,0-1 0 0 0,0 1 0 0 0,0-1 0 0 0,2-6 0 0 0,-2 6 0 0 0,0-1 0 0 0,1 1 0 0 0,-1 0 0 0 0,1 0 0 0 0,-1-1 0 0 0,1 1 0 0 0,0 0 0 0 0,-1 0 0 0 0,1-1 0 0 0,0 1 0 0 0,1-1 0 0 0,8-16 0 0 0,-4 9 0 0 0,-3 7 0 0 0,-1 1 0 0 0,0-1 0 0 0,0 0 0 0 0,0 0 0 0 0,0-1 0 0 0,0 1 0 0 0,-1 0 0 0 0,3-5 0 0 0,17-24 0 0 0,-11 15 0 0 0,-8 12 0 0 0,0 1 0 0 0,0 0 0 0 0,0 0 0 0 0,0 0 0 0 0,1 0 0 0 0,-1 0 0 0 0,1 0 0 0 0,3-2 0 0 0,-4 3-7 0 0,0 1-1 0 0,-1 0 1 0 0,1-1-1 0 0,-1 0 1 0 0,1 1-1 0 0,-1-1 1 0 0,0 0-1 0 0,0 0 1 0 0,0 1-1 0 0,0-1 1 0 0,0 0-1 0 0,0 0 1 0 0,0-3-1 0 0,0 3 17 0 0,0 0 0 0 0,0-1 0 0 0,0 1 0 0 0,0 0 0 0 0,0 0 0 0 0,0 0 0 0 0,0 1 0 0 0,1-1-1 0 0,2-3 1 0 0,-3 3 3 0 0,9-8-8 0 0,-5 5-4 0 0,14-10 0 0 0,-19 15 0 0 0,1 0 0 0 0,-1 0 0 0 0,1 0 0 0 0,-1 0 0 0 0,1 0 0 0 0,-1-1 0 0 0,1 1 0 0 0,-1 0 0 0 0,1 0 0 0 0,-1-1 0 0 0,0 1 0 0 0,1 0 0 0 0,-1-1 0 0 0,1 1 0 0 0,-1 0 0 0 0,0-1 0 0 0,1 1 0 0 0,-1-1 0 0 0,0 1 0 0 0,1 0 0 0 0,-1-1 0 0 0,0 1 0 0 0,0-1 0 0 0,0 1 0 0 0,1-1 0 0 0,-1 1 0 0 0,0-1 0 0 0,0 1 0 0 0,0-2 0 0 0,0 1 0 0 0,21-23 0 0 0,-16 16 0 0 0,6-7 0 0 0,-10 13 0 0 0,0 1 0 0 0,0-1 0 0 0,0 0 0 0 0,0 1 0 0 0,0-1 0 0 0,1 1 0 0 0,-1 0 0 0 0,1-1 0 0 0,2-1 0 0 0,22-15 0 0 0,-20 14 0 0 0,2 0 0 0 0,8-3 0 0 0,45-15-84 0 0,-58 20 59 0 0,15-6-82 0 0,-13 8 107 0 0,-4-1-5 0 0,1 1 1 0 0,0 0 0 0 0,-1 0-1 0 0,1-1 1 0 0,-1 1-1 0 0,1-1 1 0 0,-1 1 0 0 0,1-1-1 0 0,-1 0 1 0 0,1 0-1 0 0,1-1 1 0 0,-1 1-18 0 0,16-6 102 0 0,14 6 67 0 0,-20 1-147 0 0,0 0 0 0 0,24 5 0 0 0,-9 3-110 0 0,-19-8-1 0 0,-5 1 142 0 0,0 0-1 0 0,0 0 1 0 0,0 0-1 0 0,0 0 1 0 0,0 0-1 0 0,4 2 1 0 0,3 2-24 0 0,1 0-7 0 0,0 3 0 0 0,2 4 0 0 0,-12-9 0 0 0,1 1 0 0 0,13 18 0 0 0,24 20 64 0 0,-35-34-64 0 0,-3-6 0 0 0,-1 0 0 0 0,1-1 0 0 0,0 1 0 0 0,0 0 0 0 0,-1-1 0 0 0,1 1 0 0 0,0-1 0 0 0,0 1 0 0 0,0-1 0 0 0,1 0 0 0 0,-1 1 0 0 0,0-1 0 0 0,1 0 0 0 0,1 1 0 0 0,1 2 0 0 0,3 6 0 0 0,2 4 0 0 0,-1-3 0 0 0,-2-3 0 0 0,-1 0 0 0 0,7 15 0 0 0,3 16 0 0 0,-14-38 0 0 0,0 0 0 0 0,0 0 0 0 0,0 0 0 0 0,-1 0 0 0 0,1 1 0 0 0,-1-1 0 0 0,1 0 0 0 0,-1 0 0 0 0,1 0 0 0 0,-1 0 0 0 0,0 1 0 0 0,1-1 0 0 0,-1 0 0 0 0,0 0 0 0 0,0 1 0 0 0,0-1 0 0 0,0 0 0 0 0,0 0 0 0 0,0 1 0 0 0,0-1 0 0 0,-1 1 0 0 0,0 3 0 0 0,5 45 0 0 0,-4-47 0 0 0,1 5 0 0 0,4 12 0 0 0,6 21 0 0 0,-7-26 0 0 0,-1-12 0 0 0,-1-2 0 0 0,24 43-290 0 0,-25-42 391 0 0,-1-1-86 0 0,0 1 1 0 0,0-1-1 0 0,0 1 0 0 0,1-1 0 0 0,-1 1 1 0 0,0-1-1 0 0,1 1 0 0 0,0-1 1 0 0,-1 0-1 0 0,2 2 0 0 0,1 1-52 0 0,8 14-202 0 0,-1 9 240 0 0,-10-27 2 0 0,0 0 0 0 0,0 0 0 0 0,0 1-1 0 0,1-1 1 0 0,-1 0 0 0 0,0 0 0 0 0,0 0-1 0 0,0 0 1 0 0,0 0 0 0 0,0 1 0 0 0,1-1 0 0 0,-1 0-1 0 0,0 0 1 0 0,0 0 0 0 0,0 0 0 0 0,0 1-1 0 0,0-1 1 0 0,0 0 0 0 0,0 0 0 0 0,0 0-1 0 0,0 0 1 0 0,0 1 0 0 0,0-1 0 0 0,0 0-1 0 0,0 0 1 0 0,0 0 0 0 0,0 1 0 0 0,0-1-1 0 0,0 0 1 0 0,0 0 0 0 0,0 0 0 0 0,0 1-1 0 0,0-1 1 0 0,0 0 0 0 0,0 0 0 0 0,0 0 0 0 0,0 1-1 0 0,0-1 1 0 0,-1 0 0 0 0,-1 4 16 0 0,5 9 135 0 0,-3-11-152 0 0,0-1-1 0 0,1 0 1 0 0,-1 1-1 0 0,0-1 1 0 0,1 0-1 0 0,0 0 1 0 0,-1 1-1 0 0,1-1 0 0 0,0 0 1 0 0,-1 0-1 0 0,1 0 1 0 0,0 0-1 0 0,0 0 1 0 0,1 2-1 0 0,-1-3-5 0 0,-1 0-1 0 0,0 0 1 0 0,1 1-1 0 0,-1-1 1 0 0,0 0-1 0 0,0 0 0 0 0,0 1 1 0 0,1-1-1 0 0,-1 0 1 0 0,0 1-1 0 0,0-1 1 0 0,0 0-1 0 0,0 0 1 0 0,1 1-1 0 0,-1-1 1 0 0,0 0-1 0 0,0 1 1 0 0,0-1-1 0 0,0 1 1 0 0,0-1-1 0 0,0 0 1 0 0,0 1-1 0 0,0-1 0 0 0,0 0 1 0 0,0 1-1 0 0,1 11 14 0 0,1 1 0 0 0,4 13 0 0 0,1-11 42 0 0,-7-15-63 0 0,1 1 0 0 0,-1 0 0 0 0,1 0 0 0 0,-1-1 0 0 0,1 1 0 0 0,-1 0 0 0 0,0 0 0 0 0,1 0 0 0 0,-1 0 0 0 0,0-1 0 0 0,0 1 0 0 0,0 0 0 0 0,1 1 0 0 0,0 1-56 0 0,1-1 69 0 0,0 0-1 0 0,0 0 1 0 0,-1 0 0 0 0,1 0 0 0 0,0 0 0 0 0,-1 0 0 0 0,0 0-1 0 0,1 0 1 0 0,-1 1 0 0 0,0-1 0 0 0,0 0 0 0 0,1 5 0 0 0,2 5 82 0 0,10 12 61 0 0,-3-6-268 0 0,-4-2 93 0 0,-8-13 72 0 0,5 13 91 0 0,-2-8-123 0 0,11 20-8 0 0,-7-17-1 0 0,15 40-205 0 0,-11-28 187 0 0,-8-18 11 0 0,0 0-1 0 0,0-1 0 0 0,0 1 1 0 0,5 5-1 0 0,18 23 269 0 0,-22-28-261 0 0,10 12 0 0 0,-8-11 0 0 0,-2-2 0 0 0,1 0 0 0 0,0-1 0 0 0,-1 1 0 0 0,1-1 0 0 0,8 5 0 0 0,-2-1-8 0 0,-1-1-1 0 0,2 0 0 0 0,-1 0 0 0 0,1 0 1 0 0,0-2-1 0 0,0 1 0 0 0,0-1 0 0 0,13 2 1 0 0,-10-2 23 0 0,-12-3-15 0 0,1 0 0 0 0,0 0 0 0 0,0-1 0 0 0,-1 1 0 0 0,1-1 0 0 0,3 1-1 0 0,2-1 48 0 0,0 1 0 0 0,-1 0 1 0 0,13 3-1 0 0,-9-2-22 0 0,0 0-1 0 0,0-1 1 0 0,19 1 0 0 0,41-6-25 0 0,-68 4 0 0 0,-1 0 0 0 0,1-1 0 0 0,0 0 0 0 0,0 1 0 0 0,0-1 0 0 0,0 0 0 0 0,0 0 0 0 0,4-3 0 0 0,-3 2 0 0 0,0 0 0 0 0,0 0 0 0 0,0 1 0 0 0,6-2 0 0 0,0 0 24 0 0,-1 0-1 0 0,0-1 0 0 0,0 0 1 0 0,0-1-1 0 0,9-5 0 0 0,-6 3-35 0 0,29-13 172 0 0,-20 8-80 0 0,-18 11-80 0 0,1-1 0 0 0,-1 0 0 0 0,0-1 0 0 0,0 1 0 0 0,0-1 0 0 0,0 1 0 0 0,0-1 0 0 0,0 0 0 0 0,0 0 0 0 0,2-4 0 0 0,7-5 0 0 0,-10 10 0 0 0,1 0 0 0 0,-1 0 0 0 0,0 0 0 0 0,0-1 0 0 0,0 1 0 0 0,2-5 0 0 0,4-6 0 0 0,-6 11 0 0 0,-1 0 0 0 0,1 0 0 0 0,-1 0 0 0 0,0-1 0 0 0,1 1 0 0 0,-1 0 0 0 0,0-1 0 0 0,0-3 0 0 0,2-6 33 0 0,1 0 0 0 0,0 1 0 0 0,8-18 0 0 0,2-6-21 0 0,24-48-12 0 0,-30 66 0 0 0,-6 15 0 0 0,-1-1 0 0 0,0 1 0 0 0,0 0 0 0 0,1 0 0 0 0,0-1 0 0 0,-1 1 0 0 0,1 0 0 0 0,0 0 0 0 0,0 1 0 0 0,0-1 0 0 0,0 0 0 0 0,3-1 0 0 0,-4 2 0 0 0,1 0 0 0 0,-1 1 0 0 0,0-1 0 0 0,0 0 0 0 0,0 0 0 0 0,0 0 0 0 0,0 0 0 0 0,0-1 0 0 0,0 1 0 0 0,0 0 0 0 0,0 0 0 0 0,0 0 0 0 0,-1-1 0 0 0,2-1 0 0 0,3-10 0 0 0,0 3 0 0 0,-1 0 0 0 0,0-1 0 0 0,-1 1 0 0 0,2-12 0 0 0,2-3-1 0 0,-5 21 4 0 0,-1 0 1 0 0,0 0-1 0 0,0 0 0 0 0,0 0 0 0 0,0 0 0 0 0,0-6 1 0 0,-1-16 334 0 0,0 24-234 0 0,0 2-32 0 0,0-4 604 0 0,0 2-1839 0 0,0 1-4639 0 0,0 1-660 0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2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5064 0 0,'0'-19'232'0'0,"0"18"-42"0"0,0 1 1 0 0,0-1-1 0 0,0 0 1 0 0,1 1-1 0 0,-1-1 1 0 0,0 0-1 0 0,1 1 1 0 0,-1-1-1 0 0,0 1 1 0 0,1-1-1 0 0,-1 1 1 0 0,1-1-1 0 0,-1 1 1 0 0,1-1-1 0 0,-1 1 1 0 0,1-1-1 0 0,-1 1 1 0 0,1 0 0 0 0,-1-1-1 0 0,1 1 1 0 0,0 0-1 0 0,-1-1 1 0 0,1 1-1 0 0,0 0 1 0 0,-1 0-1 0 0,2-1 1 0 0,-1 1-682 0 0,11-6 1165 0 0,-9 4-467 0 0,1 0 0 0 0,0 1 0 0 0,0-1-1 0 0,0 1 1 0 0,5-2 0 0 0,14-1 659 0 0,-17 2-732 0 0,0 1-1 0 0,0 0 0 0 0,9-1 1 0 0,8 2 183 0 0,-1 0 0 0 0,1-2 0 0 0,23-5 0 0 0,-28 5-276 0 0,-1 0 0 0 0,27 1 0 0 0,-23 0 27 0 0,22-2 1 0 0,-15 1 8 0 0,1 1 1 0 0,29 2-1 0 0,-5 0 131 0 0,17 5 168 0 0,129-6 617 0 0,-183-1-796 0 0,26-4 0 0 0,-27 2-60 0 0,28-1 1 0 0,-31 4-92 0 0,-5 0-24 0 0,0 0 0 0 0,0 0 0 0 0,1-1 0 0 0,-1 0 0 0 0,9-2-1 0 0,-3 0-17 0 0,0 1-1 0 0,20 0 0 0 0,-1 0 78 0 0,53-4 135 0 0,23-2 35 0 0,-20-5 199 0 0,97-7 525 0 0,-157 17-955 0 0,8 1 19 0 0,0 2 0 0 0,50 5 0 0 0,-81-5-39 0 0,-3-1 0 0 0,-1 1 0 0 0,1 0 0 0 0,-1 0 0 0 0,1 0 0 0 0,-1 0 0 0 0,1 0 0 0 0,-1 0 0 0 0,1 0 0 0 0,-1 0 0 0 0,1 1 0 0 0,-1-1 0 0 0,3 2 0 0 0,8 1-24 0 0,-10-2-92 0 0,-2-1-848 0 0,0 0-3525 0 0,0 0-1517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0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4608 0 0,'0'0'353'0'0,"0"0"58"0"0,0 0 1105 0 0,0 0 510 0 0,2 0 101 0 0,3 2-1618 0 0,1-1 1 0 0,0 0-1 0 0,0 0 1 0 0,-1-1-1 0 0,1 0 0 0 0,0 0 1 0 0,0 0-1 0 0,0-1 0 0 0,7-1 1 0 0,56-16 340 0 0,-31 6-404 0 0,83-16-238 0 0,-104 23-201 0 0,17-5 50 0 0,-31 10-58 0 0,6-3-3 0 0,-1 0-9 0 0,0 1-269 0 0,-9 3-208 0 0,-16 6-118 0 0,6-6 224 0 0,9-1-57 0 0,0 0-943 0 0,-8 0-3744 0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3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6016 0 0,'0'0'273'0'0,"0"0"-5"0"0,3 0-172 0 0,8 0 394 0 0,1-1 0 0 0,-1-1-1 0 0,1 0 1 0 0,-1 0 0 0 0,22-8 0 0 0,-28 8-421 0 0,0 1 1 0 0,0 0-1 0 0,0 0 1 0 0,0 0 0 0 0,0 1-1 0 0,0-1 1 0 0,0 2-1 0 0,6-1 1 0 0,46 10 898 0 0,-43-7-740 0 0,2 0 1 0 0,23 1 0 0 0,52-11 75 0 0,1 1 73 0 0,88-1 407 0 0,83 3 91 0 0,-249 5-849 0 0,0-2 0 0 0,23-3 0 0 0,16 0 20 0 0,-33 3 149 0 0,38-7 0 0 0,-9 0 89 0 0,-33 7-29 0 0,-7 0-7 0 0,1 0 0 0 0,-1 0 0 0 0,12-4 0 0 0,-19 4-163 0 0,-2 1-11 0 0,0 0-4 0 0,9-5-1034 0 0,-9 5-342 0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3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7080 0 0,'0'0'324'0'0,"0"0"-4"0"0,0 0-178 0 0,2 0 26 0 0,31-5 687 0 0,-31 4-801 0 0,1 1 0 0 0,-1 0-1 0 0,0 0 1 0 0,1 0 0 0 0,-1 0 0 0 0,0 0-1 0 0,3 1 1 0 0,-3-1 30 0 0,1 0-1 0 0,-1 1 1 0 0,0-1 0 0 0,0 0 0 0 0,0 0-1 0 0,0 0 1 0 0,0-1 0 0 0,0 1-1 0 0,1 0 1 0 0,1-2 0 0 0,-3 2-44 0 0,1 0 1 0 0,-1-1-1 0 0,0 1 1 0 0,1 0-1 0 0,-1 0 1 0 0,0 0-1 0 0,1 0 1 0 0,-1 0-1 0 0,0 0 1 0 0,1 0-1 0 0,-1 1 0 0 0,0-1 1 0 0,1 0-1 0 0,-1 1 1 0 0,2 0-1 0 0,0 0 86 0 0,0 0-1 0 0,0 0 1 0 0,0-1-1 0 0,0 1 0 0 0,5 0 1 0 0,3-2 171 0 0,0 0 0 0 0,11-2 1 0 0,9-2 360 0 0,-31 5-960 0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3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1376 0 0,'0'0'249'0'0,"-2"1"510"0"0,-2 3-167 0 0,1 0 1 0 0,0 0-1 0 0,0 0 1 0 0,0 0-1 0 0,0 0 1 0 0,-3 8-1 0 0,3-6-142 0 0,0 0 1 0 0,-1-1-1 0 0,-5 9 0 0 0,-2 2 537 0 0,10-14-851 0 0,-1 1 0 0 0,1-1 0 0 0,-1 0 1 0 0,1 0-1 0 0,-1 0 0 0 0,0 0 1 0 0,-2 3-1 0 0,-6 2 673 0 0,7-5-411 0 0,-1 0 0 0 0,0 1 1 0 0,1 0-1 0 0,-1 0 0 0 0,-4 5 1 0 0,-6-8-106 0 0,9-1-259 0 0,-1-1 0 0 0,1 1 0 0 0,0-1 0 0 0,0 0-1 0 0,0 0 1 0 0,0 0 0 0 0,0-1 0 0 0,0 0 0 0 0,1 0 0 0 0,0 0 0 0 0,-1 0 0 0 0,1-1 0 0 0,-5-6 0 0 0,7 8-27 0 0,0-1 0 0 0,0 1 1 0 0,1-1-1 0 0,0 0 0 0 0,-1 0 1 0 0,1 1-1 0 0,-1-5 0 0 0,0 1 9 0 0,2 3 27 0 0,0-5-32 0 0,5 1-11 0 0,-1 4 0 0 0,1 0 0 0 0,0 1 0 0 0,0-1 0 0 0,0 1 0 0 0,0 0 0 0 0,0 1 0 0 0,0-1 0 0 0,8 0 0 0 0,5-2 0 0 0,-16 3 1 0 0,-1 1-5 0 0,0-1-1 0 0,0 1 0 0 0,1 0 0 0 0,-1-1 1 0 0,0 1-1 0 0,1 0 0 0 0,-1 0 1 0 0,0 0-1 0 0,1 0 0 0 0,-1 0 0 0 0,1 0 1 0 0,-1 0-1 0 0,0 0 0 0 0,1 0 0 0 0,-1 1 1 0 0,0-1-1 0 0,1 0 0 0 0,1 2 1 0 0,-2-2-1 0 0,-1 1 1 0 0,1-1-1 0 0,0 0 0 0 0,0 1 1 0 0,0-1-1 0 0,0 0 1 0 0,0 0-1 0 0,0 0 1 0 0,0 0-1 0 0,0 0 1 0 0,0 0-1 0 0,0 0 1 0 0,0 0-1 0 0,2 0 1 0 0,3-1-8 0 0,-2 2 12 0 0,0 0 0 0 0,-1 0 0 0 0,1 0 0 0 0,0 0 0 0 0,5 4 0 0 0,10 2 0 0 0,-16-6 10 0 0,0 0 0 0 0,0 0 0 0 0,1 0 0 0 0,-1 1 0 0 0,5 2 0 0 0,-3 1 16 0 0,1-1 1 0 0,-1 1-1 0 0,7 8 0 0 0,0-2 74 0 0,-10-9-45 0 0,0 0 0 0 0,0-1 0 0 0,0 1 0 0 0,0 0 0 0 0,0 0 0 0 0,0 0 0 0 0,0 0-1 0 0,-1 0 1 0 0,1 1 0 0 0,-1-1 0 0 0,0 1 0 0 0,1-1 0 0 0,-1 1 0 0 0,0-1 0 0 0,0 4 0 0 0,0-5-28 0 0,0 0 0 0 0,0 0 1 0 0,-1-1-1 0 0,1 1 0 0 0,0 0 1 0 0,0-1-1 0 0,0 1 0 0 0,0 0 1 0 0,0-1-1 0 0,0 0 1 0 0,0 1-1 0 0,0-1 0 0 0,0 1 1 0 0,0-1-1 0 0,0 0 0 0 0,0 0 1 0 0,0 1-1 0 0,2-1 1 0 0,3 0 28 0 0,1 0 0 0 0,-1-1 0 0 0,1 0 0 0 0,-1 0 0 0 0,1 0 0 0 0,-1-1 0 0 0,0 0 0 0 0,1 0-1 0 0,-1 0 1 0 0,0-1 0 0 0,7-4 0 0 0,2 1-5 0 0,-13 5-43 0 0,0 1 0 0 0,0-1-1 0 0,0 1 1 0 0,0-1 0 0 0,0 0 0 0 0,0 0 0 0 0,0 0-1 0 0,-1 0 1 0 0,1 0 0 0 0,0-1 0 0 0,2-2-1 0 0,0 1 8 0 0,-3 2-9 0 0,0 0-1 0 0,0 0 1 0 0,0 0-1 0 0,0 0 1 0 0,0 0-1 0 0,0 0 0 0 0,-1-1 1 0 0,1 1-1 0 0,0 0 1 0 0,-1 0-1 0 0,1-1 0 0 0,-1 1 1 0 0,1-2-1 0 0,-1 3-2 0 0,1-1 0 0 0,-1 0 0 0 0,0 0 0 0 0,0 1 0 0 0,0-1 0 0 0,0 0 0 0 0,0 0 0 0 0,0 1 0 0 0,0-1 0 0 0,0 0 0 0 0,0 0 0 0 0,0 0 0 0 0,0 1 0 0 0,0-1 0 0 0,0 0 0 0 0,-1 1 0 0 0,1-1 0 0 0,0 0 0 0 0,0 0 0 0 0,-1 1 0 0 0,1-1 0 0 0,-1 0 0 0 0,1 1 0 0 0,0-1 0 0 0,-1 1 0 0 0,0-1 0 0 0,1 1 0 0 0,-1-1 0 0 0,1 1 0 0 0,-1-1 0 0 0,1 1 0 0 0,-1-1 0 0 0,-1 0 0 0 0,-22-8 184 0 0,22 9-167 0 0,-5-1-8 0 0,-1 0 0 0 0,0 1 0 0 0,1 0 0 0 0,-1 0 0 0 0,0 0-1 0 0,1 1 1 0 0,-1 1 0 0 0,1-1 0 0 0,-1 1 0 0 0,-10 5 0 0 0,-4-1-21 0 0,16-4-101 0 0,1-1 0 0 0,-1 1 0 0 0,1 1 1 0 0,-1-1-1 0 0,-8 6 0 0 0,4-3-208 0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3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46 1840 0 0,'0'0'384'0'0,"0"0"939"0"0,0 0 405 0 0,0 0 85 0 0,0 0-229 0 0,-1 2-1010 0 0,1-1-562 0 0,-1 1 0 0 0,0-1 0 0 0,1 1 0 0 0,-1-1 0 0 0,0 1 0 0 0,0-1 0 0 0,0 0 0 0 0,0 0-1 0 0,0 0 1 0 0,0 1 0 0 0,0-1 0 0 0,0 0 0 0 0,0 0 0 0 0,-1 0 0 0 0,1 0 0 0 0,0-1 0 0 0,-1 1 0 0 0,-2 1-1 0 0,-3 0 109 0 0,1 1 0 0 0,-1-2 0 0 0,-8 2 0 0 0,-8 3 313 0 0,6-3 33 0 0,-1 0 1 0 0,1-1-1 0 0,-1 0 0 0 0,1-1 1 0 0,-21-3-1 0 0,6 2 95 0 0,31 0-409 0 0,1 0 0 0 0,0 0-2 0 0,0 0-4 0 0,0 0-2 0 0,0-19 269 0 0,0 15-378 0 0,0 1 0 0 0,1-1 1 0 0,0 0-1 0 0,0 0 0 0 0,0 0 0 0 0,3-5 1 0 0,2-8 77 0 0,-7 15-113 0 0,2-2 17 0 0,12-4-107 0 0,-11 7 66 0 0,15-1-84 0 0,-3 3 108 0 0,-2 3 0 0 0,43 32 0 0 0,-44-29 12 0 0,-8-5-4 0 0,-1 0 0 0 0,0 0 0 0 0,1-1-1 0 0,0 1 1 0 0,-1-1 0 0 0,1 1-1 0 0,5 0 1 0 0,61 20 282 0 0,-67-21-150 0 0,-2-1-4 0 0,0 0-8 0 0,0 0-35 0 0,0 0-18 0 0,2 0-51 0 0,0 0 1 0 0,0 0 0 0 0,-1 0-1 0 0,1 0 1 0 0,0 0 0 0 0,0 1 0 0 0,0-1-1 0 0,0 1 1 0 0,-1 0 0 0 0,4 0 0 0 0,-4 0 104 0 0,-1-1 5 0 0,4-2-6 0 0,-1 0 0 0 0,1 0 0 0 0,0 0-1 0 0,7-2 1 0 0,-6 2-147 0 0,76-33 823 0 0,-80 34-728 0 0,-1 1 0 0 0,0 0-4 0 0,4-10 320 0 0,-7 7-366 0 0,-1 1-1 0 0,1-1 1 0 0,0 1-1 0 0,-1 0 1 0 0,1 1-1 0 0,-1-1 1 0 0,0 1-1 0 0,1-1 1 0 0,-1 1-1 0 0,0 0 0 0 0,0 0 1 0 0,-4 0-1 0 0,-11-3 18 0 0,7-2 30 0 0,0 0-324 0 0,-5 5-4756 0 0,17 1-909 0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3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6768 0 0,'0'0'306'0'0,"0"0"-4"0"0,0 0-113 0 0,0 0 244 0 0,0 0 130 0 0,0 0 21 0 0,7-6 1007 0 0,-3 4-1446 0 0,0 0-1 0 0,1 1 1 0 0,-1-1 0 0 0,0 1 0 0 0,1 0 0 0 0,0 0 0 0 0,8-1 0 0 0,36 2 90 0 0,-33 1-68 0 0,27-2 0 0 0,124-13 1356 0 0,-96 9-1356 0 0,-15 0 1 0 0,76-2 35 0 0,-113 4 31 0 0,-18 3-220 0 0,0 0 0 0 0,-1 0 0 0 0,1-1 0 0 0,0 1 0 0 0,-1 0 0 0 0,1-1 1 0 0,0 1-1 0 0,-1 0 0 0 0,1-1 0 0 0,-1 1 0 0 0,1-1 0 0 0,-1 1 0 0 0,1-1 0 0 0,-1 1 0 0 0,1-1 0 0 0,-1 1 1 0 0,0-1-1 0 0,1 0 0 0 0,-1 0 0 0 0,1-1-141 0 0,-1 2-187 0 0,0 0-81 0 0,0 0-876 0 0,0 0-3431 0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3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 3680 0 0,'0'0'167'0'0,"0"0"225"0"0,0 0 841 0 0,0 0 365 0 0,0 0 70 0 0,0 0-185 0 0,0 0-850 0 0,6-6-186 0 0,-4 5-380 0 0,0 1-1 0 0,-1-1 1 0 0,1 0 0 0 0,0 1 0 0 0,0-1-1 0 0,-1 1 1 0 0,1-1 0 0 0,0 1-1 0 0,0 0 1 0 0,0 0 0 0 0,0 0 0 0 0,0 0-1 0 0,0 0 1 0 0,-1 0 0 0 0,1 1 0 0 0,0-1-1 0 0,3 1 1 0 0,0 1 55 0 0,0 0 0 0 0,0 1 0 0 0,0-1 0 0 0,7 5 0 0 0,-11-7-116 0 0,0 1 1 0 0,0-1 0 0 0,0 1 0 0 0,0-1-1 0 0,0 1 1 0 0,0 0 0 0 0,0-1 0 0 0,0 1 0 0 0,-1 0-1 0 0,1 0 1 0 0,0 0 0 0 0,0-1 0 0 0,-1 1-1 0 0,1 0 1 0 0,0 0 0 0 0,-1 0 0 0 0,2 2-1 0 0,-1 0 1 0 0,3 7 25 0 0,-4-7 21 0 0,1-1 0 0 0,-1 0 0 0 0,-1 0 0 0 0,1 1 0 0 0,0-1 0 0 0,-1 0 0 0 0,1 0 0 0 0,-1 0 0 0 0,1 0 1 0 0,-1 1-1 0 0,0-1 0 0 0,0 0 0 0 0,0 0 0 0 0,0 0 0 0 0,-1-1 0 0 0,-1 4 0 0 0,-4 6 191 0 0,-1 3 179 0 0,-1-1 0 0 0,-18 21 0 0 0,16-21 47 0 0,-20 31 0 0 0,29-41-433 0 0,-11 15 266 0 0,13-18-289 0 0,0 1 0 0 0,-1-1-1 0 0,1 0 1 0 0,0 1 0 0 0,-1-1-1 0 0,1 1 1 0 0,0-1-1 0 0,0 0 1 0 0,-1 1 0 0 0,1-1-1 0 0,0 1 1 0 0,0-1-1 0 0,0 1 1 0 0,0-1 0 0 0,0 1-1 0 0,0-1 1 0 0,-1 0-1 0 0,1 1 1 0 0,0-1 0 0 0,0 1-1 0 0,0-1 1 0 0,1 1-1 0 0,-1 0 1 0 0,-1 2-371 0 0,9-6-820 0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3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3224 0 0,'0'0'483'0'0,"0"0"818"0"0,0 0 361 0 0,0 0 70 0 0,0 0-177 0 0,0 0-815 0 0,-1 2-356 0 0,-7 12 49 0 0,1 1 1 0 0,1 1-1 0 0,0-1 0 0 0,1 1 1 0 0,-3 16-1 0 0,7-21-141 0 0,-1 0 1 0 0,2 0 0 0 0,-1 0-1 0 0,2 0 1 0 0,-1 0-1 0 0,3 11 1 0 0,-2-19-225 0 0,0 0 0 0 0,1 0 1 0 0,-1 0-1 0 0,1 0 0 0 0,-1 0 1 0 0,1 0-1 0 0,0-1 0 0 0,0 1 1 0 0,0-1-1 0 0,0 1 0 0 0,0-1 1 0 0,1 0-1 0 0,3 3 0 0 0,1 1 97 0 0,1-2-1 0 0,-1 1 1 0 0,13 5-1 0 0,-11-7-64 0 0,0 1 0 0 0,0-2 0 0 0,1 1 0 0 0,-1-2 0 0 0,0 1 0 0 0,1-1 0 0 0,0-1 0 0 0,-1 1 0 0 0,20-3 0 0 0,-16 1-31 0 0,-11 1-52 0 0,1 0 0 0 0,-1 0 0 0 0,0 0 0 0 0,0 0 0 0 0,0-1 0 0 0,1 1 0 0 0,-1-1 0 0 0,0 0 0 0 0,0 1 0 0 0,3-3 0 0 0,6-2 88 0 0,-5 2-76 0 0,-1 0-1 0 0,1 0 1 0 0,-1-1 0 0 0,1 1-1 0 0,4-6 1 0 0,-9 8-26 0 0,0 0 1 0 0,1-1-1 0 0,-1 1 0 0 0,0-1 0 0 0,0 1 1 0 0,0-1-1 0 0,0 1 0 0 0,-1-1 0 0 0,1 0 1 0 0,0 0-1 0 0,-1 1 0 0 0,1-1 1 0 0,-1 0-1 0 0,1 0 0 0 0,-1 0 0 0 0,0 1 1 0 0,0-1-1 0 0,0 0 0 0 0,0 0 1 0 0,0 0-1 0 0,0 0 0 0 0,-1-2 0 0 0,-1-16 84 0 0,2 17-73 0 0,0-1-1 0 0,0 1 1 0 0,0 0-1 0 0,0 0 1 0 0,-1 0-1 0 0,-1-5 1 0 0,-2-6-10 0 0,-1 1-1 0 0,-7-16 1 0 0,9 25 9 0 0,0-1 0 0 0,0 0-1 0 0,0 1 1 0 0,0-1 0 0 0,-1 1-1 0 0,0 0 1 0 0,0 0 0 0 0,0 1 0 0 0,-5-4-1 0 0,-1 0 10 0 0,0 1-1 0 0,0 1 0 0 0,-1 0 1 0 0,0 0-1 0 0,0 1 0 0 0,-1 0 1 0 0,1 1-1 0 0,-1 0 0 0 0,0 1 1 0 0,1 1-1 0 0,-1 0 0 0 0,0 0 1 0 0,0 1-1 0 0,-13 2 0 0 0,20-2-89 0 0,1 1-1 0 0,-1 0 1 0 0,1 0-1 0 0,-1 1 0 0 0,1-1 1 0 0,-1 1-1 0 0,1 0 1 0 0,0 0-1 0 0,0 1 0 0 0,-5 3 1 0 0,0-2-794 0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2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82 5984 0 0,'0'0'464'0'0,"0"0"-128"0"0,-1 2 600 0 0,0-1-516 0 0,0 1 0 0 0,-1 0 1 0 0,1-1-1 0 0,-1 1 1 0 0,1 0-1 0 0,-1-1 0 0 0,0 0 1 0 0,-3 3-1 0 0,0-1 306 0 0,3-1-119 0 0,2-2-37 0 0,0 0-22 0 0,0 0-56 0 0,0 0-20 0 0,0 0-6 0 0,0 0 12 0 0,0 0 64 0 0,0 0 29 0 0,0 0 5 0 0,0 0-57 0 0,0 0-240 0 0,0 0-102 0 0,0 0-17 0 0,0 0-15 0 0,0 0-34 0 0,0 0-14 0 0,0 0-1 0 0,0 0 15 0 0,2-1 60 0 0,1-1-84 0 0,0 0-1 0 0,0 0 1 0 0,-1 0 0 0 0,1 0 0 0 0,4-6-1 0 0,6-4 51 0 0,7-8-42 0 0,-16 15-36 0 0,1 0 0 0 0,-1 1 1 0 0,8-6-1 0 0,-8 7-25 0 0,2-1-5 0 0,-1 1 0 0 0,0 0 0 0 0,1 0 0 0 0,7-3 0 0 0,-6 3-31 0 0,4 0 2 0 0,-8 4 0 0 0,1-1 0 0 0,0 0 0 0 0,0 1 0 0 0,0 0 0 0 0,0 0 0 0 0,-1 0 0 0 0,1 0 0 0 0,0 1 0 0 0,-1 0 0 0 0,4 2 0 0 0,4 3 0 0 0,18 14 0 0 0,4 4 0 0 0,-15-13 25 0 0,-12-7-9 0 0,0 0 1 0 0,14 6 0 0 0,-16-9 3 0 0,-1-1-1 0 0,0 1 1 0 0,0-1 0 0 0,1 0-1 0 0,-1 0 1 0 0,1 0 0 0 0,-1 0-1 0 0,1-1 1 0 0,-1 0 0 0 0,1 1-1 0 0,-1-1 1 0 0,1 0 0 0 0,-1-1-1 0 0,1 1 1 0 0,5-2 0 0 0,-4 1 10 0 0,-1-1 0 0 0,1 0 0 0 0,-1 0 0 0 0,0 0 0 0 0,1 0 0 0 0,-1-1 0 0 0,0 1 0 0 0,-1-1 0 0 0,1 0 0 0 0,0-1 0 0 0,-1 1 0 0 0,0 0 0 0 0,0-1 0 0 0,0 0 0 0 0,0 0 0 0 0,0 0 0 0 0,-1 0 0 0 0,4-7 0 0 0,-6 9-23 0 0,1 1 0 0 0,0-1 0 0 0,0 1 0 0 0,0-1 0 0 0,0 1 0 0 0,0 0 0 0 0,1-1 0 0 0,0 0 0 0 0,8-11-6 0 0,-8 11-76 0 0,-1 1 0 0 0,0-1 0 0 0,1 1 0 0 0,-1-1 0 0 0,1 1-1 0 0,0 0 1 0 0,-1 0 0 0 0,1 0 0 0 0,0 0 0 0 0,0 0 0 0 0,0 0 0 0 0,0 0-1 0 0,0 0 1 0 0,0 1 0 0 0,0-1 0 0 0,0 1 0 0 0,0-1 0 0 0,0 1-1 0 0,0 0 1 0 0,0 0 0 0 0,3 0 0 0 0,3 0-1360 0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3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10 137 10912 0 0,'0'0'248'0'0,"0"0"34"0"0,0 0 20 0 0,0 0-38 0 0,-3 0 245 0 0,2-2 2703 0 0,-5-21-782 0 0,6 22-2347 0 0,1 0 0 0 0,-1 0-1 0 0,0 0 1 0 0,0 0 0 0 0,1 0-1 0 0,-1 0 1 0 0,1 0 0 0 0,-1 0-1 0 0,1 0 1 0 0,-1 0 0 0 0,1 1-1 0 0,-1-1 1 0 0,1 0 0 0 0,1-1-1 0 0,0 0 182 0 0,-2 1-237 0 0,1 0-1 0 0,-1 0 0 0 0,1 0 0 0 0,-1 1 0 0 0,1-1 0 0 0,0 0 1 0 0,-1 0-1 0 0,1 0 0 0 0,0 1 0 0 0,0-1 0 0 0,1-1 0 0 0,0 1 4 0 0,6-7-10 0 0,0 0 0 0 0,1 1 0 0 0,0 0 0 0 0,1 0 0 0 0,-1 1 0 0 0,1 1 0 0 0,1-1 0 0 0,-1 2 0 0 0,1-1 0 0 0,-1 1 0 0 0,16-3 0 0 0,-23 7-12 0 0,0 0 0 0 0,0 0 0 0 0,-1 0 0 0 0,1 1 0 0 0,0-1 0 0 0,0 1 0 0 0,0-1 0 0 0,0 1 0 0 0,-1 0 0 0 0,1 0 0 0 0,0 0 0 0 0,-1 1 0 0 0,1-1 0 0 0,-1 0 0 0 0,1 1 0 0 0,3 3 0 0 0,1 0 0 0 0,-1 0 13 0 0,0 0-1 0 0,0 0 0 0 0,0 0 0 0 0,-1 1 0 0 0,6 7 1 0 0,15 16 257 0 0,9 2 517 0 0,-33-30-760 0 0,-1-1-1 0 0,0 0 1 0 0,1 0 0 0 0,-1 0-1 0 0,1 0 1 0 0,-1 0 0 0 0,0 0-1 0 0,1 0 1 0 0,-1 0 0 0 0,1-1-1 0 0,-1 1 1 0 0,0-1 0 0 0,1 1-1 0 0,-1-1 1 0 0,0 1 0 0 0,2-2-1 0 0,12-6 263 0 0,22-17 0 0 0,9-5 11 0 0,-42 27-239 0 0,1 0 0 0 0,-1 0 0 0 0,0-1 0 0 0,1 1 0 0 0,-1-1 0 0 0,-1 0 0 0 0,5-5 0 0 0,5-6-1582 0 0,3 2-4371 0 0,-16 12-1100 0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17 153 16671 0 0,'-2'-1'382'0'0,"-2"0"-898"0"0,-6-3 3272 0 0,9 1-1033 0 0,7-1-1144 0 0,10-3-343 0 0,0 1 0 0 0,29-8 0 0 0,37-11-256 0 0,-17 5-50 0 0,41-12-944 0 0,-40 4-6904 0 0,-50 21 2173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0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7832 0 0,'0'0'356'0'0,"0"0"-7"0"0,0 0-10 0 0,0 0 769 0 0,0 0 362 0 0,0 0 70 0 0,2 0-126 0 0,143-3 1887 0 0,-63-7-2905 0 0,-1 5-142 0 0,-81 5-240 0 0,0 0-273 0 0,0 0-89 0 0,0 0-11 0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9672 0 0,'-2'2'440'0'0,"-10"8"196"0"0,1 1 0 0 0,-1 1 0 0 0,2-1 0 0 0,0 2 0 0 0,0 0 0 0 0,1 0 0 0 0,1 0 0 0 0,0 1 0 0 0,1 0-1 0 0,-7 19 1 0 0,2-1-13 0 0,1 1-1 0 0,1 0 0 0 0,2 0 0 0 0,-6 58 0 0 0,14-74-482 0 0,0-1 0 0 0,2 1 0 0 0,0-1 0 0 0,1 0 0 0 0,1 1 0 0 0,11 29 0 0 0,-14-41-116 0 0,1-1 0 0 0,0 1 0 0 0,1-1 0 0 0,-1 1 0 0 0,1-1 0 0 0,0 0 0 0 0,0 0 0 0 0,0 0 0 0 0,0 0 0 0 0,1-1 0 0 0,0 1 0 0 0,-1-1 0 0 0,1 0 0 0 0,0 0 0 0 0,8 4 0 0 0,-8-5-23 0 0,0 0 0 0 0,0-1 0 0 0,0 0 0 0 0,0 1 1 0 0,0-1-1 0 0,0-1 0 0 0,0 1 0 0 0,0-1 0 0 0,0 1 0 0 0,1-1 0 0 0,-1 0 0 0 0,0 0 0 0 0,0-1 0 0 0,0 0 0 0 0,0 1 0 0 0,0-1 0 0 0,0 0 0 0 0,0-1 0 0 0,5-1 0 0 0,13-8-207 0 0,-9 6-171 0 0,-1 0 0 0 0,0-1 0 0 0,-1-1 0 0 0,1 0 0 0 0,-1-1 0 0 0,19-17 0 0 0,-2 3-2252 0 0,-23 18 2132 0 0,12-9-1103 0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0 617 3224 0 0,'0'0'769'0'0,"0"0"2023"0"0,0 0 889 0 0,0 0 178 0 0,0 0-453 0 0,2 0-2060 0 0,13-1-1069 0 0,-1 0 0 0 0,1-1 1 0 0,-1-1-1 0 0,29-8 0 0 0,57-27-166 0 0,-38 12-955 0 0,-21 10-3957 0 0,0 1-1624 0 0</inkml:trace>
  <inkml:trace contextRef="#ctx0" brushRef="#br0" timeOffset="1">25 119 18631 0 0,'0'0'422'0'0,"0"0"56"0"0,0 0 33 0 0,0 0-56 0 0,2 0-247 0 0,16-1 56 0 0,0-1-1 0 0,0-2 1 0 0,0 1 0 0 0,-1-2 0 0 0,30-12 0 0 0,-20 8-185 0 0,151-50-1485 0 0,-133 41-6107 0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15 3224 0 0,'1'-1'240'0'0,"0"0"342"0"0,9-8-1624 0 0,-6 6 3166 0 0,0 2 3485 0 0,-4 3-2693 0 0,1 6-2073 0 0,0-1-451 0 0,-1 1 0 0 0,0-1 0 0 0,0 1 0 0 0,-1-1 0 0 0,0 0 0 0 0,0 1 0 0 0,-1-1 0 0 0,0 0 0 0 0,0 0 0 0 0,-3 8 0 0 0,-8 12 457 0 0,-17 31-1 0 0,18-36-363 0 0,-32 60 611 0 0,-58 106-99 0 0,69-124-1267 0 0,24-39-5921 0 0,8-22-951 0 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19007 0 0,'0'0'432'0'0,"0"0"66"0"0,0 0 22 0 0,0 0-64 0 0,1 2-299 0 0,6 8-167 0 0,6 9 365 0 0,30 32 0 0 0,-37-45-298 0 0,1 0-1 0 0,-1-1 1 0 0,1 1-1 0 0,1-2 1 0 0,-1 1 0 0 0,1-1-1 0 0,-1 0 1 0 0,16 5-1 0 0,-11-5-337 0 0,1-1 1 0 0,-1 0-1 0 0,1-1 0 0 0,0-1 0 0 0,16 0 0 0 0,11-1-706 0 0</inkml:trace>
  <inkml:trace contextRef="#ctx0" brushRef="#br0" timeOffset="1">698 0 2760 0 0,'0'0'125'0'0,"-2"2"-3"0"0,-2 2-129 0 0,1 0 0 0 0,-1 1 0 0 0,1-1 0 0 0,0 1 0 0 0,1 0 0 0 0,-4 8 0 0 0,-11 35 2461 0 0,15-43-1697 0 0,-14 61 6243 0 0,6-23-3399 0 0,-1 2-1797 0 0,-9 86 0 0 0,18-108-2020 0 0,1 0 0 0 0,1-1 0 0 0,1 1 0 0 0,2 0 0 0 0,8 39 0 0 0,-5-48-652 0 0,7-4-11 0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4:0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1 616 18023 0 0,'0'0'407'0'0,"0"0"60"0"0,0 0 23 0 0,0 0-50 0 0,2 0-285 0 0,25-8-91 0 0,-20 6-29 0 0,0 0 1 0 0,0 0-1 0 0,0-1 1 0 0,7-3-1 0 0,81-38 128 0 0,-32 16-244 0 0,-35 12-429 0 0,-1-1 0 0 0,-1-1 0 0 0,31-28 0 0 0,-55 44 419 0 0,1 0-20 0 0,-1 0 1 0 0,0 0-1 0 0,0 0 0 0 0,0-1 1 0 0,-1 1-1 0 0,3-5 0 0 0,7-9-351 0 0,-10 15 500 0 0,0 1 0 0 0,0-1 1 0 0,-1 0-1 0 0,1 0 0 0 0,0 0 0 0 0,-1 0 1 0 0,1 0-1 0 0,-1 0 0 0 0,1 0 0 0 0,-1 0 1 0 0,1-2-1 0 0,-3 3 1817 0 0,-4 9-1025 0 0,2 0-666 0 0,1 0 1 0 0,-1 0-1 0 0,1 0 1 0 0,1 0 0 0 0,0 1-1 0 0,-2 14 1 0 0,1 60 577 0 0,10 21-312 0 0,-2-39-384 0 0,-2-47-11 0 0,0 0 0 0 0,1 1-1 0 0,13 33 1 0 0,-15-47-34 0 0,-1-2-498 0 0,1 0-1 0 0,0 0 1 0 0,-1 0 0 0 0,2 0-1 0 0,-1-1 1 0 0,0 1-1 0 0,1 0 1 0 0,-1-1 0 0 0,1 0-1 0 0,0 0 1 0 0,0 0-1 0 0,4 3 1 0 0,-5-4-6436 0 0</inkml:trace>
  <inkml:trace contextRef="#ctx0" brushRef="#br0" timeOffset="1">67 123 3224 0 0,'-2'0'18'0'0,"0"-1"1"0"0,0 1-1 0 0,0-1 0 0 0,1 1 1 0 0,-1-1-1 0 0,0 0 0 0 0,0 0 1 0 0,0 0-1 0 0,1 0 0 0 0,-1 0 1 0 0,1 0-1 0 0,-1 0 0 0 0,1 0 1 0 0,-1-1-1 0 0,1 1 1 0 0,-3-3-1 0 0,-1-1-18 0 0,-1 2 2507 0 0,6 3-1939 0 0,-1 0 0 0 0,1 0-1 0 0,0 0 1 0 0,-1 0 0 0 0,1 0-1 0 0,0 0 1 0 0,-1 0-1 0 0,1 0 1 0 0,0 0 0 0 0,-1 0-1 0 0,1 0 1 0 0,0 0-1 0 0,-1 0 1 0 0,1 0 0 0 0,0 1-1 0 0,-1-1 1 0 0,1 0-1 0 0,0 0 1 0 0,0 0 0 0 0,-1 0-1 0 0,1 1 1 0 0,0-1-1 0 0,-1 0 1 0 0,0 1 1853 0 0,2-1-2259 0 0,0 0 1 0 0,0-1-1 0 0,0 1 0 0 0,0 0 0 0 0,0 0 0 0 0,0 0 1 0 0,1 0-1 0 0,-1 0 0 0 0,0 0 0 0 0,0 0 0 0 0,2 1 0 0 0,2-1-22 0 0,23-1 14 0 0,0-1 1 0 0,45-9 0 0 0,51-20-351 0 0,-59 13-128 0 0,-2 2-1534 0 0,-6-5-6161 0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3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9872 0 0,'0'0'454'0'0,"0"0"-11"0"0,0 0-162 0 0,0 0 378 0 0,0 0 196 0 0,0 0 38 0 0,0 0-34 0 0,0 0-186 0 0,0 0-86 0 0,0 0-13 0 0,0-12 818 0 0,1 6-1220 0 0,1 1 0 0 0,-1-1 0 0 0,1 1 0 0 0,0-1 0 0 0,0 1 0 0 0,1 0 0 0 0,-1 0 0 0 0,7-9 0 0 0,3-7 17 0 0,-10 18-165 0 0,0 0 0 0 0,0 0 1 0 0,1 0-1 0 0,-1 0 0 0 0,1 1 0 0 0,0-1 0 0 0,-1 1 0 0 0,1-1 0 0 0,4-1 0 0 0,8-8 26 0 0,-13 11-23 0 0,1 0 0 0 0,-1 0 0 0 0,1 0 0 0 0,-1 1 0 0 0,1-1 0 0 0,0 1 0 0 0,-1-1 0 0 0,1 1 0 0 0,0 0 0 0 0,0 0 0 0 0,-1 0 0 0 0,1 0 0 0 0,0 1 0 0 0,2 0 0 0 0,0 0-37 0 0,0 1 0 0 0,0 0 0 0 0,-1 0 1 0 0,1 0-1 0 0,-1 1 0 0 0,0-1 0 0 0,0 1 0 0 0,0 0 0 0 0,0 0 0 0 0,7 7 0 0 0,-6-5 28 0 0,0 0 1 0 0,0-1-1 0 0,0 0 1 0 0,1 0-1 0 0,6 3 1 0 0,1-1 99 0 0,-10-4-91 0 0,0 0 0 0 0,0-1 0 0 0,1 1 0 0 0,-1-1 0 0 0,0 0 0 0 0,0 0 0 0 0,1-1 0 0 0,-1 1-1 0 0,1 0 1 0 0,6-1 0 0 0,6 1 79 0 0,-10-1-53 0 0,0 1 1 0 0,0-1 0 0 0,1 0 0 0 0,-1 0 0 0 0,0-1 0 0 0,0 0 0 0 0,10-3-1 0 0,-14 3-34 0 0,0 0 0 0 0,0 1-1 0 0,-1-1 1 0 0,1 0 0 0 0,0 1-1 0 0,0 0 1 0 0,0-1 0 0 0,0 1-1 0 0,3 0 1 0 0,9-10 162 0 0,-4 4-589 0 0,0 1 1 0 0,13-4-1 0 0,0-1-4736 0 0,-7 1-1280 0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3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12872 0 0,'0'0'289'0'0,"0"0"40"0"0,0 0 23 0 0,0 0-36 0 0,0 0-136 0 0,0 0 198 0 0,0 0 108 0 0,1-1 24 0 0,15-27 894 0 0,-12 20-1073 0 0,0 1 0 0 0,1 0 0 0 0,7-9-1 0 0,-2 4 226 0 0,14-21 0 0 0,-21 30-509 0 0,0-1-1 0 0,0 1 1 0 0,0 0-1 0 0,0 0 1 0 0,0 1-1 0 0,1-1 1 0 0,-1 1-1 0 0,1 0 1 0 0,0 0-1 0 0,0 0 1 0 0,0 0-1 0 0,0 0 1 0 0,0 1-1 0 0,0 0 1 0 0,5-1-1 0 0,-1 0-46 0 0,0 0 0 0 0,0 0 0 0 0,9-5 0 0 0,-15 6 0 0 0,0 0 0 0 0,1 0 0 0 0,-1 0 0 0 0,1 1 0 0 0,-1-1 0 0 0,1 1 0 0 0,0-1 0 0 0,-1 1 0 0 0,1 0 0 0 0,-1 0 0 0 0,1 0 0 0 0,0 0 0 0 0,-1 0 0 0 0,5 1 0 0 0,10 4 0 0 0,-14-2 0 0 0,-2-1 0 0 0,4 3 7 0 0,1 0 0 0 0,-1 0-1 0 0,1 1 1 0 0,-2 0 0 0 0,1 0-1 0 0,-1 0 1 0 0,5 9 0 0 0,-2-1 36 0 0,-4-7-21 0 0,0 0 1 0 0,1 0-1 0 0,0 0 0 0 0,1 0 1 0 0,5 6-1 0 0,-9-11 1 0 0,1-1-1 0 0,0 1 0 0 0,0-1 0 0 0,-1 1 1 0 0,1-1-1 0 0,0 0 0 0 0,0 0 0 0 0,0 0 1 0 0,0 0-1 0 0,0 0 0 0 0,0 0 0 0 0,1-1 1 0 0,-1 1-1 0 0,0-1 0 0 0,0 0 0 0 0,0 1 1 0 0,1-1-1 0 0,-1 0 0 0 0,0 0 0 0 0,0 0 1 0 0,1-1-1 0 0,3 0 0 0 0,12 0 443 0 0,-15 1-408 0 0,0 0 1 0 0,0-1-1 0 0,0 1 1 0 0,0-1 0 0 0,-1 1-1 0 0,5-2 1 0 0,0 0-9 0 0,0-1-1 0 0,-1 0 1 0 0,1 0-1 0 0,0 0 1 0 0,-1-1 0 0 0,0 0-1 0 0,0 0 1 0 0,11-10-1 0 0,20-19 78 0 0,-13 10-52 0 0,-18 16-84 0 0,-6 7 0 0 0,0 0 0 0 0,0 0 0 0 0,0 0 0 0 0,0-1 0 0 0,0 1 0 0 0,0 0 0 0 0,0 0 0 0 0,0 0 0 0 0,0 0 0 0 0,0 0 0 0 0,0 0 0 0 0,0-1 0 0 0,0 1 0 0 0,0 0 0 0 0,0 0 0 0 0,0 0 0 0 0,0 0 0 0 0,0 0 0 0 0,0 0 0 0 0,0-1 1 0 0,0 1-1 0 0,-1 0 0 0 0,1 0 0 0 0,0 0 0 0 0,0 0 0 0 0,0 0 0 0 0,0 0 0 0 0,0 0 0 0 0,0 0 0 0 0,0 0 0 0 0,0-1 0 0 0,-1 1 0 0 0,1 0 0 0 0,0 0 0 0 0,0 0 0 0 0,0 0 0 0 0,0 0 0 0 0,0 0 0 0 0,0 0 0 0 0,0 0 0 0 0,-1 0 0 0 0,1 0 0 0 0,-2-1-2296 0 0,2 1 1339 0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5064 0 0,'0'0'389'0'0,"10"-2"9349"0"0,37-5-8866 0 0,33-11 415 0 0,-19 13-608 0 0,21-3-237 0 0,-52 4-306 0 0,23-5-13 0 0,-13 3-76 0 0,-27 4-30 0 0,-1 0 1 0 0,1 0 0 0 0,21-8-1 0 0,-21 4-40 0 0,-1 0 0 0 0,0-1 0 0 0,21-15 0 0 0,-26 16-734 0 0,-12 3-88 0 0,-1 2 885 0 0,-22-3-1276 0 0,26 4-371 0 0,2 0-3655 0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9072 0 0,'0'0'413'0'0,"0"0"-10"0"0,0 0-162 0 0,-1 3 278 0 0,-3 7-5 0 0,1 0 1 0 0,0 0 0 0 0,1 0 0 0 0,0 0-1 0 0,1 1 1 0 0,-1 13 0 0 0,5 65 1111 0 0,-3-86-1595 0 0,5 62 1223 0 0,-6 121-1 0 0,-3-114-515 0 0,6-39-240 0 0,-1-12-183 0 0,2 0 301 0 0,-1-9-1483 0 0,-1-3-2479 0 0,-1-9-2719 0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13416 0 0,'0'0'613'0'0,"0"0"-10"0"0,0 0-270 0 0,0 0 295 0 0,0 0 167 0 0,0 0 34 0 0,0 0-65 0 0,0 0-312 0 0,0 0-136 0 0,2 0-27 0 0,5-1-119 0 0,0 0 1 0 0,0-1-1 0 0,0 1 1 0 0,0-1-1 0 0,0-1 0 0 0,0 1 1 0 0,11-7-1 0 0,22-7 132 0 0,-28 12-318 0 0,0 0 0 0 0,-1-1 0 0 0,0 0 0 0 0,19-12 0 0 0,-25 14-329 0 0,0 0 1 0 0,0 0-1 0 0,0 0 0 0 0,0 1 0 0 0,0 0 0 0 0,0 0 0 0 0,1 0 0 0 0,7-1 0 0 0,-11 3-809 0 0,-2 0-281 0 0,0 0-121 0 0,0 0-20 0 0,0 0-6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1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33 7632 0 0,'0'0'348'0'0,"0"0"-7"0"0,0 0-164 0 0,0 0 125 0 0,0 0 76 0 0,0 3 20 0 0,0-3-369 0 0,1 8 124 0 0,-1 0 0 0 0,-1 0 0 0 0,1 0 0 0 0,-2 0 0 0 0,1 0 0 0 0,-1 0 0 0 0,-3 10 0 0 0,-3-1 69 0 0,-42 78 1238 0 0,44-86-1291 0 0,0 0 0 0 0,0-1 1 0 0,-1 1-1 0 0,0-2 0 0 0,0 1 0 0 0,-1-1 1 0 0,0 0-1 0 0,-10 6 0 0 0,14-11-69 0 0,-1 0 0 0 0,0-1 1 0 0,1 1-1 0 0,-1-1 0 0 0,0 0 0 0 0,0 0 0 0 0,0-1 0 0 0,0 1 0 0 0,0-1 0 0 0,0 0 0 0 0,0-1 0 0 0,-10-1 1 0 0,14 2-69 0 0,-1 0 1 0 0,1-1 0 0 0,0 1-1 0 0,-1-1 1 0 0,1 1 0 0 0,-1-1-1 0 0,1 1 1 0 0,0-1 0 0 0,-1 0-1 0 0,1 0 1 0 0,0 0 0 0 0,-1 0-1 0 0,1 0 1 0 0,0 0 0 0 0,0 0-1 0 0,0 0 1 0 0,0 0 0 0 0,0 0-1 0 0,0 0 1 0 0,1-1 0 0 0,-1 1-1 0 0,0 0 1 0 0,0-1 0 0 0,1 1-1 0 0,-1-1 1 0 0,1 1 0 0 0,-1-1-1 0 0,1 1 1 0 0,0-3 0 0 0,-1 0-9 0 0,1 0 0 0 0,0 1 1 0 0,0-1-1 0 0,1 1 0 0 0,-1-1 1 0 0,1 0-1 0 0,0 1 0 0 0,0-1 1 0 0,0 1-1 0 0,0 0 0 0 0,4-7 1 0 0,3-5-35 0 0,1-1 1 0 0,0 2 0 0 0,1-1 0 0 0,1 1 0 0 0,0 1 0 0 0,14-13-1 0 0,-7 10 10 0 0,35-25 0 0 0,-50 40 0 0 0,0-1 0 0 0,-1 1 0 0 0,1 0 0 0 0,0 1 0 0 0,0-1 0 0 0,0 0 0 0 0,0 1 0 0 0,0 0 0 0 0,0 0 0 0 0,0 0 0 0 0,0 0 0 0 0,0 0 0 0 0,0 0 0 0 0,0 1 0 0 0,-1-1 0 0 0,1 1 0 0 0,0 0 0 0 0,0 0 0 0 0,0 0 0 0 0,2 2 0 0 0,2 0 0 0 0,-1 0 0 0 0,0 0 0 0 0,0 1 0 0 0,0 0 0 0 0,0 1 1 0 0,-1-1-1 0 0,6 7 0 0 0,-2-2-1 0 0,18 14 1 0 0,-18-17 0 0 0,-1 1 0 0 0,0 0 0 0 0,9 11 0 0 0,-6-6 15 0 0,0-1 0 0 0,0 1 0 0 0,2-2 0 0 0,22 16 0 0 0,-33-25-9 0 0,1 1-1 0 0,-1-1 1 0 0,1 0-1 0 0,0-1 1 0 0,-1 1-1 0 0,1 0 1 0 0,0-1-1 0 0,0 0 1 0 0,-1 1-1 0 0,1-1 1 0 0,0 0-1 0 0,4-1 1 0 0,1 0 31 0 0,0-1 1 0 0,-1 1-1 0 0,13-5 0 0 0,-15 4-12 0 0,1 0-1 0 0,-1-1 1 0 0,0 0-1 0 0,0 0 1 0 0,0 0-1 0 0,7-6 1 0 0,-10 7-20 0 0,0 0 0 0 0,0 0 0 0 0,0 0 0 0 0,-1 0-1 0 0,1 0 1 0 0,0 0 0 0 0,-1 0 0 0 0,0-1 0 0 0,1 1 0 0 0,-1 0 0 0 0,0-1 0 0 0,0 1 0 0 0,0-1 0 0 0,-1 1 0 0 0,1-1 0 0 0,-1 0 0 0 0,1-3-1 0 0,0-12 55 0 0,0 15-50 0 0,-1 0-1 0 0,0 0 1 0 0,0-1-1 0 0,0 1 1 0 0,0 0-1 0 0,0 0 0 0 0,-1-1 1 0 0,1 1-1 0 0,-1 0 1 0 0,0 0-1 0 0,0 0 1 0 0,0 0-1 0 0,-2-5 1 0 0,-8-10 10 0 0,5 7 149 0 0,0 0 1 0 0,-13-15 0 0 0,17 24-100 0 0,0-1 0 0 0,0 1 0 0 0,-1 0 0 0 0,1-1 1 0 0,-1 1-1 0 0,1 0 0 0 0,-1 1 0 0 0,0-1 0 0 0,0 0 1 0 0,0 1-1 0 0,0 0 0 0 0,0-1 0 0 0,0 1 0 0 0,-5-1 0 0 0,6 2-22 0 0,0 0-1 0 0,-1-1 1 0 0,1 1-1 0 0,0 0 0 0 0,0 0 1 0 0,0 1-1 0 0,-1-1 1 0 0,1 0-1 0 0,0 1 0 0 0,0-1 1 0 0,0 1-1 0 0,0 0 1 0 0,0-1-1 0 0,0 1 0 0 0,0 0 1 0 0,0 0-1 0 0,0 1 1 0 0,0-1-1 0 0,-3 3 0 0 0,-36 23 186 0 0,15-6-312 0 0,-27 29 0 0 0,51-48-114 0 0,2-2-20 0 0,0 0-150 0 0,0 0-621 0 0,0 0-272 0 0,3-1-58 0 0,9-2-11 0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 0 0,'0'2'167'0'0,"2"5"322"0"0,-1 0 1 0 0,1 0-1 0 0,-1 11 1 0 0,-4 46 7665 0 0,0-27-4526 0 0,3-2-3529 0 0,1-16 355 0 0,-1-15-276 0 0,0 1-1 0 0,0-1 1 0 0,0 0-1 0 0,0 1 1 0 0,1-1 0 0 0,0 0-1 0 0,0 1 1 0 0,3 7-1 0 0,-3-10-133 0 0,-1 0 0 0 0,1-1 0 0 0,-1 1 0 0 0,0 0 0 0 0,1-1 0 0 0,-1 1 0 0 0,0 0 0 0 0,0 0 0 0 0,-1-1 0 0 0,1 1 0 0 0,0 2 0 0 0,-1-1 11 0 0,1-1 19 0 0,0-2-10 0 0,0 4-52 0 0,0 5-2816 0 0,0-9 1442 0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75 8752 0 0,'0'0'673'0'0,"0"2"-286"0"0,-1 18 996 0 0,0-9-266 0 0,1-1 0 0 0,1 15 0 0 0,5 47 1227 0 0,-6-66-2221 0 0,0 0 0 0 0,-1-1-1 0 0,1 1 1 0 0,-1-1 0 0 0,0 1 0 0 0,0-1-1 0 0,-4 11 1 0 0,3-13-59 0 0,1 1 0 0 0,0 0 0 0 0,0 0 0 0 0,0 1 0 0 0,0-1 0 0 0,0 0 0 0 0,1 0 0 0 0,0 0 0 0 0,0 0 0 0 0,0 1 0 0 0,0-1-1 0 0,2 7 1 0 0,13 31 368 0 0,-15-40-336 0 0,0-2 11 0 0,0 0 42 0 0,0 0 13 0 0,0 0 4 0 0,0 0-6 0 0,0 0-34 0 0,1-2-97 0 0,0-1 0 0 0,0 1 1 0 0,0-1-1 0 0,0 1 0 0 0,0-1 1 0 0,0 1-1 0 0,0-1 0 0 0,1 1 1 0 0,-1 0-1 0 0,3-3 0 0 0,7-11 58 0 0,-8 9-50 0 0,7-18 83 0 0,12-46 0 0 0,-20 62-105 0 0,0-1 0 0 0,0 1 0 0 0,-1-17 0 0 0,0 23-15 0 0,-1 1 0 0 0,1 0 0 0 0,-1 0 0 0 0,1 0 0 0 0,0 0 0 0 0,0 0 0 0 0,0 0 0 0 0,0 0 0 0 0,0 0 0 0 0,0 0 0 0 0,1 1 0 0 0,-1-1 0 0 0,0 0 0 0 0,1 1 0 0 0,-1-1 0 0 0,1 1 0 0 0,0-1 0 0 0,0 1 0 0 0,3-2 0 0 0,13-14 0 0 0,-12 12 0 0 0,2-2-12 0 0,-6 22-121 0 0,-2 7 117 0 0,1-1 1 0 0,1 1-1 0 0,0-1 0 0 0,8 24 0 0 0,-6-26 16 0 0,-4-5 0 0 0,0-10 4 0 0,-1-2-12 0 0,-7 16 94 0 0,7-16-1 0 0,1-2 11 0 0,0 0-7 0 0,2-2 22 0 0,-1 2-106 0 0,2-3 48 0 0,0 1-1 0 0,0 0 1 0 0,0-1-1 0 0,-1 1 0 0 0,1-1 1 0 0,-1 0-1 0 0,1 0 1 0 0,-1 0-1 0 0,0 0 0 0 0,0 0 1 0 0,0 0-1 0 0,-1-1 1 0 0,1 1-1 0 0,-1-1 0 0 0,0 1 1 0 0,0-1-1 0 0,0 0 1 0 0,0 1-1 0 0,-1-5 0 0 0,1 3-32 0 0,-1-1-1 0 0,1 1 1 0 0,0 0-1 0 0,0-1 0 0 0,1 1 1 0 0,-1 0-1 0 0,1 0 1 0 0,0 0-1 0 0,6-9 0 0 0,1-1-14 0 0,19-22 0 0 0,-22 28-5 0 0,4 3 0 0 0,-1 5 0 0 0,-7 2-2 0 0,0-1 0 0 0,0 1 0 0 0,0 0-1 0 0,0 0 1 0 0,0-1 0 0 0,-1 1 0 0 0,1 1-1 0 0,0-1 1 0 0,-1 0 0 0 0,1 0 0 0 0,-1 1-1 0 0,1-1 1 0 0,-1 0 0 0 0,0 1 0 0 0,0-1 0 0 0,1 1-1 0 0,-1 0 1 0 0,0 0 0 0 0,1 2 0 0 0,1 4-37 0 0,1 1 0 0 0,-2-1 0 0 0,3 11 0 0 0,0 0 23 0 0,-4-13 16 0 0,0 0 0 0 0,0 0 0 0 0,0 1 0 0 0,-1-1 0 0 0,-1 0 0 0 0,1 1 0 0 0,-1-1 0 0 0,0 0 0 0 0,-2 7 0 0 0,2-5 0 0 0,-1-1 0 0 0,1 1 0 0 0,1 0 0 0 0,-1 0 0 0 0,2 10 0 0 0,0-7-58 0 0,-1-9-244 0 0,0-2-92 0 0,0 0-20 0 0,2-1-163 0 0,8-9-1414 0 0,0 0 1 0 0,-1 0-1 0 0,1-1 1 0 0,-2 0-1 0 0,15-25 0 0 0,-17 30 197 0 0,-1 3 1402 0 0,3-13 302 0 0,-7 14 1276 0 0,-1 2 444 0 0,0 0 98 0 0,0 0-72 0 0,0 0-388 0 0,0 0-168 0 0,0 0-38 0 0,0 0-83 0 0,0 0-319 0 0,0 0-144 0 0,2 0-421 0 0,-1 1 0 0 0,1 1 0 0 0,-1-1 0 0 0,1 0 0 0 0,-1 0 0 0 0,0 1 0 0 0,1-1 0 0 0,-1 0 0 0 0,0 1 0 0 0,0-1 0 0 0,2 4 0 0 0,0-1 77 0 0,-2-3-121 0 0,1 0 0 0 0,0 1 0 0 0,0-1 0 0 0,0 0 0 0 0,0 0 0 0 0,0 0 0 0 0,0 0 0 0 0,0-1 0 0 0,0 1 0 0 0,0-1 0 0 0,1 1 0 0 0,-1-1 0 0 0,0 1 0 0 0,0-1-1 0 0,0 0 1 0 0,3 0 0 0 0,39-3 166 0 0,-43 3-221 0 0,11-3 15 0 0,0 1-1 0 0,0-1 1 0 0,0-1 0 0 0,0 0 0 0 0,16-9-1 0 0,-10 4-37 0 0,-1-1 0 0 0,26-20 0 0 0,-28 18-392 0 0,-1-1 0 0 0,18-21-1 0 0,-29 30 276 0 0,1-1-1 0 0,-1 0 0 0 0,0 0 0 0 0,0-1 0 0 0,-1 1 0 0 0,1-1 0 0 0,-1 1 1 0 0,2-10-1 0 0,-4 13 108 0 0,1 0 1 0 0,-1 0-1 0 0,1 1 1 0 0,-1-1-1 0 0,0 0 1 0 0,0 0-1 0 0,0 0 1 0 0,0 0-1 0 0,0 1 1 0 0,0-1-1 0 0,-1 0 1 0 0,1 0-1 0 0,0 0 1 0 0,-1 1-1 0 0,0-1 1 0 0,1 0-1 0 0,-1 1 1 0 0,0-1-1 0 0,0 0 1 0 0,0 1-1 0 0,0-1 1 0 0,0 1-1 0 0,0-1 1 0 0,0 1-1 0 0,-1 0 1 0 0,1-1-1 0 0,0 1 0 0 0,-1 0 1 0 0,1 0-1 0 0,-1 0 1 0 0,-2-1-1 0 0,1 0 24 0 0,0 1 0 0 0,0-1-1 0 0,0 1 1 0 0,0 0 0 0 0,-1 0-1 0 0,1 0 1 0 0,0 0 0 0 0,-1 1 0 0 0,1-1-1 0 0,-1 1 1 0 0,1 0 0 0 0,0 0-1 0 0,-1 0 1 0 0,1 1 0 0 0,-1-1-1 0 0,-4 2 1 0 0,-8 3 199 0 0,1 1 0 0 0,-1 0 0 0 0,1 2 1 0 0,0-1-1 0 0,1 2 0 0 0,0 0 0 0 0,0 1 1 0 0,-18 16-1 0 0,24-18 45 0 0,0 1 0 0 0,0-1 0 0 0,0 2 0 0 0,1-1 0 0 0,1 1 0 0 0,-11 20 0 0 0,15-25-181 0 0,0-1 0 0 0,1 1 0 0 0,-1-1 1 0 0,1 1-1 0 0,0 0 0 0 0,0 0 1 0 0,1-1-1 0 0,-1 1 0 0 0,1 0 0 0 0,0 0 1 0 0,0 0-1 0 0,1-1 0 0 0,-1 1 1 0 0,1 0-1 0 0,0 0 0 0 0,1-1 0 0 0,-1 1 1 0 0,1-1-1 0 0,3 7 0 0 0,-2-6 12 0 0,0 0 0 0 0,1 0-1 0 0,-1 0 1 0 0,1-1-1 0 0,0 1 1 0 0,1-1-1 0 0,-1 0 1 0 0,1 0 0 0 0,0 0-1 0 0,0-1 1 0 0,0 0-1 0 0,0 0 1 0 0,0 0-1 0 0,1-1 1 0 0,-1 1 0 0 0,7 1-1 0 0,1-1-45 0 0,1 0 0 0 0,-1-1 0 0 0,1 0-1 0 0,-1-1 1 0 0,1 0 0 0 0,14-2 0 0 0,13-2-174 0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5 708 3224 0 0,'0'0'560'0'0,"0"0"1141"0"0,0 0 498 0 0,0 0 103 0 0,0 0-190 0 0,0 0-893 0 0,0 0-394 0 0,-4-7 659 0 0,3 2-1228 0 0,1 0 0 0 0,0 0 0 0 0,1-1 0 0 0,-1 1 0 0 0,1 0 0 0 0,0 0-1 0 0,2-7 1 0 0,-2 6-34 0 0,2-3 105 0 0,0 1 0 0 0,8-17 0 0 0,-6 14-163 0 0,0 1-1 0 0,2-12 0 0 0,28-87 523 0 0,-23 77-691 0 0,8-23 8 0 0,-6 18-240 0 0,17-74-1 0 0,-25 78 112 0 0,10-49-210 0 0,-13 70 301 0 0,1-1-1 0 0,1 1 1 0 0,0-1-1 0 0,7-12 0 0 0,-7 11 37 0 0,0 1-38 0 0,-3 12-40 0 0,2 8-63 0 0,8 35 135 0 0,-2 0 1 0 0,-1 1-1 0 0,3 54 1 0 0,12 59 90 0 0,-14-107 13 0 0,14 55 67 0 0,-18-83-172 0 0,3 26 0 0 0,-8-33-58 0 0,-1-11-238 0 0,0-3-884 0 0,0 0-361 0 0,-2-3-71 0 0,-5-16-12 0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25 142 13328 0 0,'-2'1'612'0'0,"-1"-1"-285"0"0,1 1-286 0 0,1-1 1 0 0,0 0-1 0 0,0 1 1 0 0,-1-1-1 0 0,1 1 0 0 0,0-1 1 0 0,0 1-1 0 0,0-1 0 0 0,0 1 1 0 0,0 0-1 0 0,0 0 0 0 0,0 0 1 0 0,0-1-1 0 0,-2 3 1 0 0,2-2 534 0 0,1-1 181 0 0,2 1-608 0 0,0-1 1 0 0,0 0-1 0 0,0 0 1 0 0,0 0 0 0 0,0 0-1 0 0,-1 0 1 0 0,1 0-1 0 0,0-1 1 0 0,0 1-1 0 0,0 0 1 0 0,3-2-1 0 0,6-1 105 0 0,16 1 207 0 0,-14 1-259 0 0,0-1 0 0 0,0 0 0 0 0,-1 0 1 0 0,20-7-1 0 0,157-60 248 0 0,-170 61-1732 0 0,-1-2-1 0 0,-1 0 1 0 0,19-14-1 0 0,-23 14-506 0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3224 0 0,'0'0'603'0'0,"0"0"1320"0"0,0 0 579 0 0,0 0 114 0 0,0 0-258 0 0,0 3-1192 0 0,0 14-657 0 0,2-1-1 0 0,0 1 1 0 0,1 0 0 0 0,0-1 0 0 0,2 1 0 0 0,7 18 0 0 0,-1-7-56 0 0,2-1 0 0 0,27 43 0 0 0,-28-46-71 0 0,2 3-45 0 0,-13-25-323 0 0,0-1 0 0 0,0 1 0 0 0,0-1 0 0 0,0 1 0 0 0,1-1 1 0 0,-1 0-1 0 0,0 0 0 0 0,1 1 0 0 0,-1-1 0 0 0,1 0 0 0 0,0 0 0 0 0,2 1 0 0 0,-2-1 14 0 0,0-1 0 0 0,-1 1 0 0 0,1 0 0 0 0,0 0 0 0 0,0-1 0 0 0,0 0 0 0 0,0 1 0 0 0,0-1 0 0 0,0 0 0 0 0,0 0 0 0 0,0 0 0 0 0,0 0 0 0 0,0 0 0 0 0,0 0 0 0 0,0-1 0 0 0,0 1 0 0 0,0-1 0 0 0,0 1-1 0 0,0-1 1 0 0,0 0 0 0 0,0 0 0 0 0,-1 0 0 0 0,1 0 0 0 0,0 0 0 0 0,0 0 0 0 0,-1 0 0 0 0,1-1 0 0 0,1-1 0 0 0,4-5 89 0 0,0 1 0 0 0,-1-1 0 0 0,0 0 0 0 0,-1 0-1 0 0,0-1 1 0 0,0 1 0 0 0,-1-1 0 0 0,0 0 0 0 0,0-1 0 0 0,-1 1 0 0 0,3-15 0 0 0,9-39-43 0 0,-10 42-49 0 0,-4 17-19 0 0,0 0 1 0 0,0 0-1 0 0,0 0 1 0 0,0 0 0 0 0,-1-5-1 0 0,10-27-24 0 0,-10 35-73 0 0,0 1-8 0 0,0 0-47 0 0,0 0-213 0 0,0 0-90 0 0,0 0-21 0 0,0 0-156 0 0,0 0-650 0 0,1 1-284 0 0,3 7-57 0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30 144 7832 0 0,'0'0'602'0'0,"0"3"-139"0"0,0-2-156 0 0,1 0 1 0 0,-1 0-1 0 0,0 0 0 0 0,0 1 1 0 0,0-1-1 0 0,1 0 0 0 0,-1 0 0 0 0,0 0 1 0 0,1 0-1 0 0,-1 0 0 0 0,1 0 1 0 0,0 0-1 0 0,-1 0 0 0 0,1 0 1 0 0,0 0-1 0 0,-1 0 0 0 0,1 0 0 0 0,0 0 1 0 0,0 0-1 0 0,0-1 0 0 0,0 1 1 0 0,0 0-1 0 0,0-1 0 0 0,1 2 0 0 0,3 2-16 0 0,-4-3-205 0 0,0 0 1 0 0,0 0-1 0 0,0-1 0 0 0,0 1 0 0 0,0 0 0 0 0,0 0 1 0 0,0-1-1 0 0,0 1 0 0 0,1-1 0 0 0,-1 1 0 0 0,0-1 0 0 0,0 1 1 0 0,0-1-1 0 0,1 0 0 0 0,-1 1 0 0 0,2-1 0 0 0,5-1 32 0 0,-1 1-1 0 0,0-2 0 0 0,0 1 0 0 0,0-1 1 0 0,0 0-1 0 0,0 0 0 0 0,0-1 0 0 0,-1 0 1 0 0,9-5-1 0 0,10-7 32 0 0,22-18 1 0 0,-40 28-176 0 0,-3 2-56 0 0,0-1 0 0 0,0 1 0 0 0,-1-1 0 0 0,1 0 0 0 0,-1 0 0 0 0,0 0 0 0 0,0 0 1 0 0,2-6-1 0 0,-3 7-23 0 0,-1 1 1 0 0,0-1 0 0 0,0 0-1 0 0,0 0 1 0 0,0 0 0 0 0,0 1 0 0 0,-1-1-1 0 0,1 0 1 0 0,-1 0 0 0 0,0 0-1 0 0,1 0 1 0 0,-2 0 0 0 0,1-6-1 0 0,-1 7 58 0 0,1 1-1 0 0,0 0 0 0 0,0 0 0 0 0,-1 0 0 0 0,1 0 0 0 0,-1-1 0 0 0,1 1 1 0 0,-1 0-1 0 0,1 0 0 0 0,-1 0 0 0 0,0 0 0 0 0,1 0 0 0 0,-1 0 0 0 0,0 0 0 0 0,-1-1 1 0 0,0 2 14 0 0,0-1 1 0 0,1 0 0 0 0,-1 1 0 0 0,0-1 0 0 0,0 1-1 0 0,0 0 1 0 0,0 0 0 0 0,0-1 0 0 0,0 1 0 0 0,-2 1-1 0 0,-4-1-20 0 0,1 1 0 0 0,-1 0 0 0 0,1 0 0 0 0,-1 1 0 0 0,1 0 0 0 0,0 0 0 0 0,-9 4 0 0 0,-2 3 98 0 0,-27 17 0 0 0,34-19 95 0 0,-1 1 1 0 0,1 0 0 0 0,1 1-1 0 0,-13 13 1 0 0,19-17-20 0 0,-1 0 0 0 0,1 0 0 0 0,1 1 0 0 0,-1 0-1 0 0,1 0 1 0 0,0-1 0 0 0,0 2 0 0 0,0-1 0 0 0,1 0 0 0 0,-3 12 0 0 0,5-16-87 0 0,-1 0 0 0 0,1 0 0 0 0,0 0 1 0 0,0 0-1 0 0,0 0 0 0 0,0 0 0 0 0,0 1 0 0 0,1-1 0 0 0,-1 0 0 0 0,1 0 0 0 0,-1 0 1 0 0,1 0-1 0 0,0 0 0 0 0,-1 0 0 0 0,1 0 0 0 0,0 0 0 0 0,2 2 0 0 0,0-1 4 0 0,-1-1 0 0 0,0 1 0 0 0,1-1 0 0 0,-1 0 0 0 0,1 0 0 0 0,-1 0 1 0 0,1 0-1 0 0,0-1 0 0 0,0 1 0 0 0,5 1 0 0 0,-1-1 25 0 0,0 1 1 0 0,1-1 0 0 0,0-1-1 0 0,-1 0 1 0 0,1 0-1 0 0,0 0 1 0 0,0-1 0 0 0,15-1-1 0 0,-9-2 33 0 0,0-1 0 0 0,-1 0 0 0 0,27-13-1 0 0,-9 5-6 0 0,-20 5-92 0 0,7-5-278 0 0,-17 12 283 0 0,0 0 0 0 0,-1 0 0 0 0,1 0 0 0 0,0 1 0 0 0,0-1 0 0 0,0 0-1 0 0,-1 0 1 0 0,1 0 0 0 0,0 1 0 0 0,0-1 0 0 0,-1 0 0 0 0,1 1 0 0 0,0-1 0 0 0,-1 0-1 0 0,1 1 1 0 0,0-1 0 0 0,-1 1 0 0 0,1-1 0 0 0,-1 1 0 0 0,1 0 0 0 0,0 0-1 0 0,1 1 2 0 0,-1-1-3 0 0,1-1 0 0 0,-1 1 0 0 0,0 0 0 0 0,0 0 0 0 0,1 0 0 0 0,-1 1 0 0 0,0-1 0 0 0,0 0 0 0 0,0 0 0 0 0,-1 1 0 0 0,1-1 0 0 0,0 0-1 0 0,0 1 1 0 0,-1-1 0 0 0,1 1 0 0 0,0 2 0 0 0,2 3-16 0 0,-3-6 20 0 0,1-1 0 0 0,-1 0-1 0 0,0 1 1 0 0,0-1 0 0 0,0 0 0 0 0,0 1 0 0 0,1-1-1 0 0,-1 0 1 0 0,0 0 0 0 0,0 1 0 0 0,1-1-1 0 0,-1 0 1 0 0,0 0 0 0 0,0 1 0 0 0,1-1 0 0 0,-1 0-1 0 0,0 0 1 0 0,1 0 0 0 0,-1 1 0 0 0,0-1-1 0 0,1 0 1 0 0,-1 0 0 0 0,0 0 0 0 0,1 0 0 0 0,-1 0-1 0 0,0 0 1 0 0,1 0 0 0 0,-1 0 0 0 0,1 0-1 0 0,-1 0 1 0 0,1 0 0 0 0,4-10 458 0 0,1-1-380 0 0,40-54 806 0 0,-44 62-839 0 0,1 0 0 0 0,1 1 0 0 0,-1-1 0 0 0,0 1 0 0 0,1-1 0 0 0,-1 1 0 0 0,1 0 0 0 0,-1 1 0 0 0,1-1 0 0 0,4-1 0 0 0,7-3-76 0 0,1 0 27 0 0,-11 7 0 0 0,-2 0 0 0 0,8 0 0 0 0,-3 3-60 0 0,-3 0-392 0 0,12 10-133 0 0,-4-7-5423 0 0,-11-7-422 0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30 8752 0 0,'0'0'673'0'0,"-1"0"-532"0"0,1-1 0 0 0,0 1 1 0 0,0 0-1 0 0,0-1 0 0 0,0 1 0 0 0,-1-1 0 0 0,1 1 0 0 0,0-1 1 0 0,0 1-1 0 0,-1 0 0 0 0,1-1 0 0 0,0 1 0 0 0,-1-1 1 0 0,1 1-1 0 0,0 0 0 0 0,-1 0 0 0 0,0-1 0 0 0,-6 1 1510 0 0,5-1-1512 0 0,1 1 0 0 0,-1 0 0 0 0,1 0 0 0 0,-1-1 1 0 0,1 1-1 0 0,-1 0 0 0 0,1 1 0 0 0,-1-1 1 0 0,1 0-1 0 0,0 0 0 0 0,-1 1 0 0 0,1-1 1 0 0,-1 0-1 0 0,1 1 0 0 0,0 0 0 0 0,-1-1 1 0 0,1 1-1 0 0,-2 1 0 0 0,-6 10 517 0 0,5-7-447 0 0,0 1-1 0 0,0 0 1 0 0,0 1 0 0 0,0-1-1 0 0,-2 9 1 0 0,-19 40 763 0 0,24-53-918 0 0,0 0-1 0 0,1 0 1 0 0,-1 1-1 0 0,1-1 1 0 0,-1 0-1 0 0,1 1 1 0 0,0-1-1 0 0,0 1 1 0 0,0-1-1 0 0,0 0 1 0 0,1 1-1 0 0,-1-1 1 0 0,0 0 0 0 0,1 1-1 0 0,0-1 1 0 0,0 0-1 0 0,-1 0 1 0 0,1 0-1 0 0,3 4 1 0 0,-4-6-48 0 0,1 1 0 0 0,0-1 0 0 0,-1 0 0 0 0,1 1 0 0 0,0-1 0 0 0,0 0 0 0 0,-1 0 0 0 0,1 0 0 0 0,0 0 0 0 0,0 0 0 0 0,-1 1-1 0 0,1-1 1 0 0,0-1 0 0 0,0 1 0 0 0,-1 0 0 0 0,1 0 0 0 0,1 0 0 0 0,-1 0 5 0 0,3-1 12 0 0,1 1-1 0 0,0 0 0 0 0,0-1 0 0 0,0 0 1 0 0,-1 0-1 0 0,1 0 0 0 0,0-1 0 0 0,-1 0 1 0 0,0 1-1 0 0,1-2 0 0 0,-1 1 0 0 0,0 0 0 0 0,0-1 1 0 0,0 0-1 0 0,0 0 0 0 0,0 0 0 0 0,-1 0 1 0 0,1-1-1 0 0,-1 1 0 0 0,0-1 0 0 0,0 0 1 0 0,-1 0-1 0 0,1 0 0 0 0,-1 0 0 0 0,0 0 1 0 0,0-1-1 0 0,2-6 0 0 0,9-21-73 0 0,-9 26 20 0 0,-1-1 0 0 0,-1 1 0 0 0,0-1 0 0 0,1 0-1 0 0,-2 1 1 0 0,1-1 0 0 0,0-10 0 0 0,-8 0-228 0 0,-2 39 183 0 0,1 1 77 0 0,6-20 15 0 0,0 0-1 0 0,0 1 0 0 0,0-1 0 0 0,1 1 0 0 0,-1 5 0 0 0,1-6-5 0 0,0 0 0 0 0,0 0 0 0 0,0 1-1 0 0,0-1 1 0 0,1 0 0 0 0,0 0 0 0 0,0 0-1 0 0,0 0 1 0 0,0 0 0 0 0,0 0 0 0 0,0 0-1 0 0,1-1 1 0 0,1 5 0 0 0,0-3 4 0 0,4 5 29 0 0,-3-6-76 0 0,-1 0 1 0 0,1 0-1 0 0,0 0 1 0 0,0-1 0 0 0,0 0-1 0 0,1 0 1 0 0,-1 0-1 0 0,0 0 1 0 0,9 1-1 0 0,-10-2-274 0 0,0-1-1 0 0,0 1 1 0 0,0-1-1 0 0,-1 0 1 0 0,1 0-1 0 0,0 0 1 0 0,0 0-1 0 0,0-1 1 0 0,0 1-1 0 0,0-1 1 0 0,2-1-1 0 0,9-2-5834 0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48 7832 0 0,'0'0'602'0'0,"0"-15"856"0"0,-1 14-1294 0 0,1-1 0 0 0,0 1 0 0 0,0-1 0 0 0,0 1 0 0 0,-1 0 0 0 0,1-1 0 0 0,-1 1 0 0 0,1-1 0 0 0,-1 1 0 0 0,0 0 0 0 0,1-1 0 0 0,-1 1 0 0 0,0 0 0 0 0,0 0 1 0 0,0 0-1 0 0,0 0 0 0 0,0 0 0 0 0,0 0 0 0 0,0 0 0 0 0,0 0 0 0 0,-1 0 0 0 0,1 0 0 0 0,0 0 0 0 0,0 1 0 0 0,-1-1 0 0 0,1 0 0 0 0,-1 1 0 0 0,1 0 0 0 0,0-1 0 0 0,-1 1 0 0 0,1 0 0 0 0,-1-1 1 0 0,1 1-1 0 0,-1 0 0 0 0,1 0 0 0 0,-1 0 0 0 0,1 0 0 0 0,-1 1 0 0 0,1-1 0 0 0,-1 0 0 0 0,1 1 0 0 0,0-1 0 0 0,-2 1 0 0 0,-5 2 139 0 0,-1 1 0 0 0,2 0 1 0 0,-1 0-1 0 0,0 0 0 0 0,-12 11 0 0 0,16-12-201 0 0,-1 1 0 0 0,1 0 0 0 0,0 0 0 0 0,1 1 0 0 0,-1-1-1 0 0,1 1 1 0 0,0 0 0 0 0,0 0 0 0 0,0 0 0 0 0,-2 7 0 0 0,3-7-53 0 0,0 0 0 0 0,1 0 0 0 0,0 0 1 0 0,0 1-1 0 0,-1 8 0 0 0,2-13-39 0 0,0 1 0 0 0,0-1 0 0 0,0 1 0 0 0,1-1 0 0 0,-1 1 0 0 0,0-1 0 0 0,1 1 0 0 0,-1-1 0 0 0,0 0 0 0 0,1 1 0 0 0,0-1 0 0 0,-1 0 0 0 0,1 1 0 0 0,0-1 0 0 0,0 0 0 0 0,0 0 0 0 0,0 1 0 0 0,0-1 0 0 0,0 0 0 0 0,0 0 0 0 0,0 0 0 0 0,0 0 0 0 0,0-1 0 0 0,1 1 0 0 0,0 1 0 0 0,2-1-1 0 0,0 1 0 0 0,1-1 0 0 0,-1 0 1 0 0,0 0-1 0 0,0-1 0 0 0,1 1 0 0 0,-1-1 0 0 0,0 0 1 0 0,0 0-1 0 0,1 0 0 0 0,-1-1 0 0 0,0 1 0 0 0,0-1 1 0 0,1 0-1 0 0,-1-1 0 0 0,0 1 0 0 0,0-1 1 0 0,0 1-1 0 0,0-1 0 0 0,-1 0 0 0 0,7-4 0 0 0,-5 1-37 0 0,0 0 0 0 0,0 1 0 0 0,0-2-1 0 0,0 1 1 0 0,-1 0 0 0 0,0-1-1 0 0,0 0 1 0 0,-1 0 0 0 0,0 0 0 0 0,0 0-1 0 0,0-1 1 0 0,0 1 0 0 0,1-8-1 0 0,-4 7 3 0 0,1 0-1 0 0,-1 0 0 0 0,-1-9 0 0 0,0 9-41 0 0,3 24 117 0 0,8 25-40 0 0,-1-12 8 0 0,0 5 103 0 0,2 8 32 0 0,-9-32-121 0 0,10 78 40 0 0,-12-77-70 0 0,0 1 0 0 0,0-1 0 0 0,-1 1-1 0 0,0-1 1 0 0,-5 15 0 0 0,2-12 30 0 0,0 1-1 0 0,-2 0 1 0 0,0-1 0 0 0,0 0-1 0 0,-2-1 1 0 0,0 0 0 0 0,-11 17-1 0 0,14-26 4 0 0,0 0-1 0 0,0 0 1 0 0,0 0-1 0 0,0 0 0 0 0,-1-1 1 0 0,0 0-1 0 0,0 0 1 0 0,0 0-1 0 0,0-1 0 0 0,-9 3 1 0 0,6-2 62 0 0,0-1 1 0 0,0 0-1 0 0,-1-1 1 0 0,1 0-1 0 0,-1 0 1 0 0,-17 0-1 0 0,20-2-246 0 0,0-1-1 0 0,0 0 1 0 0,0-1 0 0 0,0 1-1 0 0,0-1 1 0 0,1 0 0 0 0,-1-1-1 0 0,0 0 1 0 0,1 0 0 0 0,0 0-1 0 0,0-1 1 0 0,0 0 0 0 0,0 0-1 0 0,0-1 1 0 0,-7-7 0 0 0,-3-10-1592 0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14600 0 0,'0'0'330'0'0,"0"0"45"0"0,0 0 20 0 0,0 0-38 0 0,0 0-154 0 0,0 0 198 0 0,0 0 116 0 0,0 0 24 0 0,3 2-15 0 0,1 0-396 0 0,0 1 1 0 0,1-1 0 0 0,-1-1-1 0 0,1 1 1 0 0,0-1 0 0 0,-1 0 0 0 0,1 0-1 0 0,0 0 1 0 0,9 0 0 0 0,5-1 169 0 0,25-3 1 0 0,9-1-200 0 0,-50 4-167 0 0,6 0-262 0 0,1 0 1 0 0,-1 0-1 0 0,0-1 0 0 0,0 0 1 0 0,1-1-1 0 0,10-3 0 0 0,-19 4-1368 0 0,-1 1-80 0 0,0 0-14 0 0</inkml:trace>
  <inkml:trace contextRef="#ctx0" brushRef="#br0" timeOffset="1">132 72 11600 0 0,'-1'2'264'0'0,"-1"8"-152"0"0,0-1 0 0 0,0 1 0 0 0,1-1 0 0 0,0 1 0 0 0,0 0 0 0 0,1-1 1 0 0,1 1-1 0 0,0 0 0 0 0,3 14 0 0 0,-3-15 373 0 0,1 0 0 0 0,-1 0-1 0 0,-1 13 1 0 0,0-15-175 0 0,0-1 0 0 0,0 1-1 0 0,1-1 1 0 0,0 1 0 0 0,0-1-1 0 0,0 1 1 0 0,1-1 0 0 0,3 9-1 0 0,2 9 428 0 0,-5-12-572 0 0,-1-9-35 0 0,1-4-108 0 0,-2 1-25 0 0,4-1-389 0 0,1 0 0 0 0,-1-1 0 0 0,0 1 0 0 0,0-1 0 0 0,0 0 0 0 0,5-3 0 0 0,5-7-5458 0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7368 0 0,'0'0'568'0'0,"0"3"-374"0"0,1 23 132 0 0,0-19 236 0 0,0 0 1 0 0,-1 0-1 0 0,0-1 1 0 0,0 1-1 0 0,-1 0 0 0 0,-1 9 1 0 0,0-9 22 0 0,1 0 0 0 0,0 0 0 0 0,0 10 0 0 0,1-11-379 0 0,-1-1-1 0 0,1 1 1 0 0,-1-1-1 0 0,0 1 1 0 0,-2 5-1 0 0,-5 9 390 0 0,5-14-274 0 0,0 1 0 0 0,1 0 1 0 0,-1 0-1 0 0,1-1 0 0 0,1 1 1 0 0,0 0-1 0 0,-1 10 0 0 0,2-15 50 0 0,0-2-10 0 0,0 0-42 0 0,0 0-174 0 0,0 0-69 0 0,0-2 11 0 0,1-4-34 0 0,1 0 0 0 0,0 0-1 0 0,0 0 1 0 0,1 0 0 0 0,0 0 0 0 0,0 1 0 0 0,6-10-1 0 0,2-3-37 0 0,-6 10-15 0 0,0 0 0 0 0,1 0 0 0 0,1 0 0 0 0,-1 1 0 0 0,1 0 0 0 0,1 0 0 0 0,-1 1 0 0 0,1 0 0 0 0,0 0 0 0 0,0 0 0 0 0,1 1 0 0 0,0 1 0 0 0,9-4 0 0 0,-3 4 0 0 0,-12 3 7 0 0,-1 1 0 0 0,1 0-1 0 0,0-1 1 0 0,-1 2 0 0 0,1-1-1 0 0,-1 0 1 0 0,5 1 0 0 0,5 6 15 0 0,2 2 30 0 0,-12-8-51 0 0,0 0 0 0 0,-1 0 0 0 0,1 0 0 0 0,0 0 0 0 0,-1 1 0 0 0,1-1 0 0 0,-1 1 0 0 0,3 1 0 0 0,-4-2-1 0 0,1 0 0 0 0,-1 0 0 0 0,0 0 0 0 0,1 0 0 0 0,-1 0 0 0 0,0 0 0 0 0,0 0 0 0 0,0 0 0 0 0,1 0 0 0 0,-1 0 0 0 0,0 1 0 0 0,-1-1 0 0 0,1 0 0 0 0,0 0 0 0 0,0 0 0 0 0,0 0 0 0 0,-1 0 0 0 0,1 0 0 0 0,0 0-1 0 0,-1 0 1 0 0,0 1 0 0 0,0 1-9 0 0,-1 1-6 0 0,1-1 0 0 0,-1 1 0 0 0,1 0-1 0 0,0 0 1 0 0,0 0 0 0 0,0 0 0 0 0,1 0 0 0 0,-1 7 0 0 0,1-10-81 0 0,0 1 1 0 0,0-1-1 0 0,0 0 1 0 0,0 0-1 0 0,0 0 0 0 0,-1 1 1 0 0,1-1-1 0 0,0 0 0 0 0,-1 0 1 0 0,1 0-1 0 0,-1 0 1 0 0,1 0-1 0 0,-1 0 0 0 0,0 0 1 0 0,1 0-1 0 0,-1 0 0 0 0,-2 2 1 0 0,-3 6-911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1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2304 0 0,'0'0'101'0'0,"-4"3"-28"0"0,3-2 3680 0 0,0 1 4012 0 0,2-1-7667 0 0,-1 1 1 0 0,1-1 0 0 0,0 0 0 0 0,-1 1-1 0 0,1-1 1 0 0,0 0 0 0 0,0 1 0 0 0,0-1 0 0 0,0 0-1 0 0,0 0 1 0 0,0 0 0 0 0,0 0 0 0 0,0 0-1 0 0,0 0 1 0 0,0 0 0 0 0,1 0 0 0 0,-1-1 0 0 0,0 1-1 0 0,0 0 1 0 0,1-1 0 0 0,-1 1 0 0 0,1-1-1 0 0,-1 1 1 0 0,3-1 0 0 0,4 3-41 0 0,0-1-1 0 0,1 0 1 0 0,9 0-1 0 0,-2-1 29 0 0,26-3 0 0 0,-5 0-66 0 0,-14 1 10 0 0,0-1 0 0 0,-1-1-1 0 0,38-9 1 0 0,-40 5-322 0 0,-16 6 87 0 0,-1 0 0 0 0,1-1 0 0 0,0 2 0 0 0,0-1-1 0 0,0 0 1 0 0,5 0 0 0 0,-8 1 174 0 0,-1 0 0 0 0,1-1 0 0 0,0 1 0 0 0,-1-1 0 0 0,1 1 0 0 0,-1-1 0 0 0,1 1 0 0 0,-1-1 0 0 0,1 1-1 0 0,-1-1 1 0 0,1 0 0 0 0,-1 1 0 0 0,0-1 0 0 0,1 1 0 0 0,-1-1 0 0 0,0 0 0 0 0,1 0 0 0 0,2-5-1175 0 0,0 3-3578 0 0,-3 3 1007 0 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44 12496 0 0,'0'0'281'0'0,"-1"-2"40"0"0,-4-18 326 0 0,-1 11-540 0 0,5 7-92 0 0,0 1-1 0 0,-1 0 1 0 0,0 0 0 0 0,1 0 0 0 0,-1 0 0 0 0,1 0 0 0 0,-1 0 0 0 0,0 0 0 0 0,0 1 0 0 0,0-1 0 0 0,1 1 0 0 0,-1-1 0 0 0,0 1 0 0 0,0 0 0 0 0,0 0 0 0 0,0 0 0 0 0,0 0 0 0 0,0 0-1 0 0,-2 0 1 0 0,1 0 52 0 0,1 1 0 0 0,-1-1 1 0 0,1 1-1 0 0,-1 0 0 0 0,0 0 0 0 0,1 0 0 0 0,0 0 0 0 0,-1 0 0 0 0,1 0 0 0 0,-1 0 0 0 0,1 1 0 0 0,0-1 0 0 0,-4 5 0 0 0,-1 2 296 0 0,0 0 0 0 0,0 1 1 0 0,1 0-1 0 0,-6 11 0 0 0,9-14-218 0 0,0-1 1 0 0,1 1-1 0 0,0 0 0 0 0,0 0 1 0 0,1 0-1 0 0,-1 0 0 0 0,1 0 0 0 0,1 0 1 0 0,-1 7-1 0 0,1-12-16 0 0,3 1-9 0 0,-1 0-99 0 0,1-1-5 0 0,-1 1 1 0 0,1-1-1 0 0,-1 1 0 0 0,1-1 0 0 0,0 0 1 0 0,0 0-1 0 0,-1 0 0 0 0,1 0 1 0 0,0 0-1 0 0,0-1 0 0 0,3 1 0 0 0,1-1-5 0 0,1 0 0 0 0,-1-1 0 0 0,0 0-1 0 0,0-1 1 0 0,0 0 0 0 0,-1 0 0 0 0,1 0 0 0 0,0-1-1 0 0,-1 0 1 0 0,1 0 0 0 0,-1 0 0 0 0,0-1-1 0 0,11-9 1 0 0,-6 5-326 0 0,18-19 0 0 0,-25 24 282 0 0,-1-1-1 0 0,0 0 1 0 0,0 1-1 0 0,0-1 0 0 0,0-1 1 0 0,-1 1-1 0 0,0 0 1 0 0,3-8-1 0 0,-4 5 42 0 0,-1 5 92 0 0,0 2 47 0 0,0 0 11 0 0,-2 2-126 0 0,1 0-1 0 0,0 0 0 0 0,0 0 0 0 0,0 0 0 0 0,0 0 0 0 0,0 0 0 0 0,0 0 0 0 0,-1 4 0 0 0,2-4-7 0 0,-4 8 14 0 0,2-5-16 0 0,0 1 0 0 0,0-1 0 0 0,0 1 0 0 0,1-1 0 0 0,0 1 0 0 0,-1 8 0 0 0,2 26 88 0 0,0 1-69 0 0,6 61 0 0 0,0-39-9 0 0,-2 71 0 0 0,-4-124 14 0 0,-1-1-1 0 0,1 1 1 0 0,-1 0-1 0 0,-1-1 1 0 0,-5 17-1 0 0,7-24-28 0 0,-1 0-1 0 0,1 0 1 0 0,-1 0-1 0 0,0 0 1 0 0,0 0-1 0 0,0-1 0 0 0,0 1 1 0 0,0 0-1 0 0,-1-1 1 0 0,1 1-1 0 0,0-1 1 0 0,-1 1-1 0 0,1-1 1 0 0,-1 1-1 0 0,0-1 1 0 0,1 0-1 0 0,-1 0 1 0 0,0 0-1 0 0,0 0 0 0 0,1 0 1 0 0,-1 0-1 0 0,0 0 1 0 0,0-1-1 0 0,0 1 1 0 0,0-1-1 0 0,0 0 1 0 0,0 1-1 0 0,0-1 1 0 0,-1 0-1 0 0,1 0 0 0 0,0 0 1 0 0,-3-1-1 0 0,-1 0-10 0 0,1 0 0 0 0,0 0 0 0 0,0-1 0 0 0,0 0 0 0 0,1 0 0 0 0,-1 0 0 0 0,0 0 0 0 0,1-1 0 0 0,-1 0 0 0 0,1 0 0 0 0,0 0 0 0 0,0 0 0 0 0,0-1 0 0 0,0 0 0 0 0,1 0 0 0 0,-6-7 0 0 0,3 2 61 0 0,1 0 1 0 0,-1-1 0 0 0,2 0 0 0 0,-1 0 0 0 0,2 0 0 0 0,-5-18-1 0 0,7 24-20 0 0,1 1 1 0 0,-1-1-1 0 0,1 0 0 0 0,0 1 0 0 0,1-1 0 0 0,-1 1 0 0 0,1-1 0 0 0,-1 1 0 0 0,1-1 1 0 0,0 1-1 0 0,0-1 0 0 0,1 1 0 0 0,-1 0 0 0 0,1-1 0 0 0,0 1 0 0 0,3-5 0 0 0,2-2 138 0 0,0 1-1 0 0,1 0 1 0 0,16-15-1 0 0,-17 19-148 0 0,1-1 0 0 0,0 1 0 0 0,14-7 0 0 0,-1 0-81 0 0,-2 3-1488 0 0,38-14 1 0 0,-57 23 1449 0 0,27-9-6878 0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9216 0 0,'0'0'421'0'0,"0"0"-12"0"0,-1 2-263 0 0,-1 2 48 0 0,1 1 0 0 0,-1 0 0 0 0,0 0 0 0 0,1-1 0 0 0,0 1 0 0 0,0 5 1 0 0,-3 9 1003 0 0,1 4-347 0 0,0-1 0 0 0,1 1 0 0 0,2 26 0 0 0,0 6-591 0 0,-1-44-222 0 0,0 190 1392 0 0,3-134-1314 0 0,0 10-122 0 0,-2-62-8 0 0,0-14-48 0 0,0 1 0 0 0,-1-1 1 0 0,1 1-1 0 0,0-1 0 0 0,0 1 1 0 0,0-1-1 0 0,1 1 0 0 0,-1-1 0 0 0,0 1 1 0 0,0-1-1 0 0,1 0 0 0 0,-1 1 1 0 0,1-1-1 0 0,-1 1 0 0 0,1-1 1 0 0,0 0-1 0 0,0 2 0 0 0,0-3-1222 0 0,-1 0-76 0 0,0 0-14 0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7 164 7368 0 0,'-1'-3'568'0'0,"0"0"-343"0"0,0 0 1 0 0,0 0-1 0 0,0 0 1 0 0,1 0-1 0 0,-1 0 1 0 0,1-1-1 0 0,0 1 1 0 0,0 0-1 0 0,0 0 1 0 0,0-1-1 0 0,0 1 0 0 0,1 0 1 0 0,-1 0-1 0 0,1 0 1 0 0,0 0-1 0 0,0-1 1 0 0,1 1-1 0 0,-1 1 1 0 0,0-1-1 0 0,1 0 1 0 0,0 0-1 0 0,-1 0 1 0 0,1 1-1 0 0,0-1 1 0 0,5-3-1 0 0,1-2 388 0 0,0 0 0 0 0,1 1 0 0 0,0 0 0 0 0,1 1 0 0 0,-1 0 0 0 0,17-7 0 0 0,-14 8-550 0 0,1 1 1 0 0,-1 0 0 0 0,1 1-1 0 0,0 0 1 0 0,0 1-1 0 0,1 1 1 0 0,-1 0 0 0 0,0 1-1 0 0,18 1 1 0 0,-28 0-59 0 0,1-1 0 0 0,-1 1 1 0 0,1 0-1 0 0,-1 0 0 0 0,1 0 1 0 0,-1 0-1 0 0,0 1 0 0 0,0-1 0 0 0,0 1 1 0 0,0 0-1 0 0,0 0 0 0 0,0 0 1 0 0,0 0-1 0 0,0 0 0 0 0,-1 1 1 0 0,1 0-1 0 0,-1-1 0 0 0,0 1 0 0 0,0 0 1 0 0,0 0-1 0 0,0 0 0 0 0,0 0 1 0 0,-1 0-1 0 0,1 0 0 0 0,-1 1 1 0 0,0-1-1 0 0,0 1 0 0 0,0-1 0 0 0,0 1 1 0 0,-1-1-1 0 0,1 1 0 0 0,-1-1 1 0 0,0 1-1 0 0,0-1 0 0 0,0 1 1 0 0,-1-1-1 0 0,1 1 0 0 0,-2 3 0 0 0,-5 14-34 0 0,0 0-1 0 0,-2-1 0 0 0,0 0 0 0 0,-16 24 0 0 0,-55 69 131 0 0,64-95-42 0 0,12-13-104 0 0,0-1 0 0 0,-1 1 0 0 0,2 0-1 0 0,-1 0 1 0 0,0 0 0 0 0,1 1 0 0 0,-3 7 0 0 0,5-11-986 0 0,1-2-3267 0 0,0 0-1402 0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 12872 0 0,'0'0'588'0'0,"-1"2"-12"0"0,-17 46-348 0 0,1 17 945 0 0,-12 61 2092 0 0,28-97-2448 0 0,1-26-462 0 0,2-4-321 0 0,0 0 0 0 0,0 0 0 0 0,0 0 0 0 0,0 0 1 0 0,0 0-1 0 0,0 0 0 0 0,-1-1 0 0 0,1 1 0 0 0,0-1 0 0 0,1-1 0 0 0,2-2 52 0 0,2-2-12 0 0,0 0-1 0 0,0-1 1 0 0,-1 0-1 0 0,0 0 0 0 0,-1-1 1 0 0,7-11-1 0 0,10-17 64 0 0,3-9-112 0 0,-21 36-21 0 0,0 1 0 0 0,1 0 0 0 0,0 0 0 0 0,1 0 0 0 0,0 0 0 0 0,0 1 0 0 0,1 0 0 0 0,0 1 0 0 0,0-1 0 0 0,1 1 0 0 0,0 1 0 0 0,10-7 0 0 0,-8 8-4 0 0,3 2-45 0 0,-8 4 7 0 0,-1 2-144 0 0,-2-2-16 0 0,0 0-1 0 0,0 1 1 0 0,-1-1-1 0 0,1 1 1 0 0,0-1 0 0 0,0 1-1 0 0,-1-1 1 0 0,1 1-1 0 0,-1 0 1 0 0,1 0 0 0 0,-1 0-1 0 0,0 0 1 0 0,0 0-1 0 0,0 0 1 0 0,0 0 0 0 0,0 0-1 0 0,0 1 1 0 0,0-1-1 0 0,-1 0 1 0 0,1 4-1 0 0,-1-3-1176 0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67 14944 0 0,'0'0'340'0'0,"0"0"50"0"0,0 0 24 0 0,-2 1-54 0 0,-1 0-332 0 0,1 1 1 0 0,-1-1 0 0 0,0 1 0 0 0,1 0-1 0 0,-1-1 1 0 0,1 1 0 0 0,0 0 0 0 0,-1 0-1 0 0,1 1 1 0 0,0-1 0 0 0,0 0 0 0 0,-3 6-1 0 0,-19 38 1082 0 0,13-23-432 0 0,10-21-626 0 0,0 0 0 0 0,0 0 0 0 0,1 0 0 0 0,-1 0 0 0 0,0 0 0 0 0,1 0 0 0 0,-1 0 0 0 0,1 0 0 0 0,0 0 0 0 0,0 0 0 0 0,0 0 0 0 0,0 0 0 0 0,0 1 0 0 0,0-1 0 0 0,1 0 0 0 0,-1 0 0 0 0,1 0 1 0 0,-1 0-1 0 0,1 0 0 0 0,0 0 0 0 0,0 0 0 0 0,0 0 0 0 0,0 0 0 0 0,0-1 0 0 0,0 1 0 0 0,0 0 0 0 0,1 0 0 0 0,-1-1 0 0 0,0 1 0 0 0,1-1 0 0 0,0 0 0 0 0,-1 1 0 0 0,1-1 0 0 0,2 1 0 0 0,1 2-13 0 0,0-1 0 0 0,0-1-1 0 0,0 1 1 0 0,0-1 0 0 0,1 1 0 0 0,-1-2 0 0 0,1 1-1 0 0,0 0 1 0 0,-1-1 0 0 0,1 0 0 0 0,7 0-1 0 0,-7-1-6 0 0,1-1 0 0 0,-1 0 0 0 0,0 0 0 0 0,1 0-1 0 0,-1-1 1 0 0,0 0 0 0 0,10-4 0 0 0,0-2 130 0 0,21-14 0 0 0,-33 20-131 0 0,-2 0 2 0 0,1 0 0 0 0,0-1 0 0 0,-1 1 1 0 0,0-1-1 0 0,1 1 0 0 0,-1-1 1 0 0,0 0-1 0 0,0 0 0 0 0,2-5 0 0 0,11-28 56 0 0,-15 34-101 0 0,1 1 0 0 0,-1-1 0 0 0,0 0 0 0 0,0 1 0 0 0,0-1 0 0 0,0 1 0 0 0,0-1-1 0 0,-1 0 1 0 0,1 1 0 0 0,0-1 0 0 0,-1 0 0 0 0,1 1 0 0 0,-1-1 0 0 0,0 1 0 0 0,1-1 0 0 0,-1 1 0 0 0,0-1 0 0 0,0 1 0 0 0,0 0 0 0 0,-2-3 0 0 0,-2-2-30 0 0,-1-1 1 0 0,-11-8 0 0 0,15 14 39 0 0,-2-4-26 0 0,-2 2-1 0 0,1-1 0 0 0,0 0 0 0 0,-1 1 1 0 0,0 0-1 0 0,1 0 0 0 0,-1 1 0 0 0,0 0 0 0 0,-1 0 1 0 0,1 0-1 0 0,0 1 0 0 0,0 0 0 0 0,-1 0 1 0 0,1 0-1 0 0,-1 1 0 0 0,1 0 0 0 0,-1 0 1 0 0,1 1-1 0 0,0-1 0 0 0,-1 2 0 0 0,1-1 0 0 0,0 1 1 0 0,0 0-1 0 0,0 0 0 0 0,-6 3 0 0 0,10-4-88 0 0,1-1 0 0 0,0 1 0 0 0,0 0 0 0 0,-1-1 0 0 0,1 1 0 0 0,0 0 0 0 0,0 0 0 0 0,0 0 0 0 0,0 0 0 0 0,0 0 0 0 0,1 0 0 0 0,-1 0 0 0 0,0 0 0 0 0,0 1 0 0 0,1-1 0 0 0,-1 0 0 0 0,0 0 0 0 0,1 1 0 0 0,-1-1 0 0 0,1 0 0 0 0,0 1 0 0 0,0-1 0 0 0,-1 0 0 0 0,1 1 0 0 0,0-1 0 0 0,0 1 0 0 0,0-1 0 0 0,0 0 0 0 0,0 1 0 0 0,1-1 0 0 0,-1 0 0 0 0,0 1 0 0 0,1-1 0 0 0,-1 0 0 0 0,1 1 0 0 0,-1-1 0 0 0,1 0 0 0 0,-1 1 0 0 0,1-1 0 0 0,0 0 0 0 0,0 0 0 0 0,0 0 0 0 0,0 0 0 0 0,0 0 0 0 0,0 0 0 0 0,0 0 0 0 0,0 0 0 0 0,0 0 0 0 0,0-1 0 0 0,2 2 0 0 0,1 0-271 0 0,0 0 1 0 0,0 0-1 0 0,0-1 1 0 0,8 2-1 0 0,23 0-1562 0 0</inkml:trace>
  <inkml:trace contextRef="#ctx0" brushRef="#br0" timeOffset="1">547 32 13536 0 0,'0'-2'306'0'0,"0"1"-271"0"0,0-1-1 0 0,0 1 1 0 0,-1 0-1 0 0,1 0 1 0 0,0-1-1 0 0,-1 1 1 0 0,1 0-1 0 0,0 0 1 0 0,-1 0-1 0 0,0-1 1 0 0,1 1-1 0 0,-1 0 1 0 0,0 0-1 0 0,0 0 0 0 0,1 0 1 0 0,-1 0-1 0 0,0 0 1 0 0,0 0-1 0 0,0 0 1 0 0,0 1-1 0 0,0-1 1 0 0,0 0-1 0 0,0 0 1 0 0,-1 1-1 0 0,1-1 1 0 0,0 1-1 0 0,0-1 1 0 0,0 1-1 0 0,-1 0 1 0 0,1-1-1 0 0,0 1 1 0 0,-1 0-1 0 0,1 0 1 0 0,0 0-1 0 0,-3 0 1 0 0,-2 0 79 0 0,-1 0 0 0 0,0 0 0 0 0,1 1 0 0 0,-1 0 0 0 0,1 0 0 0 0,-9 3 0 0 0,7 0 109 0 0,0 0-1 0 0,0 0 1 0 0,1 1-1 0 0,-1 0 1 0 0,1 0-1 0 0,-7 8 1 0 0,-3 0 202 0 0,11-8-297 0 0,0 0 0 0 0,0 0 0 0 0,1 1-1 0 0,-1 0 1 0 0,1 0 0 0 0,0 0 0 0 0,1 0 0 0 0,0 1 0 0 0,0-1 0 0 0,0 1 0 0 0,1 0 0 0 0,0 1 0 0 0,0-1 0 0 0,0 0-1 0 0,0 9 1 0 0,2-14-118 0 0,1 0-1 0 0,0 1 1 0 0,0-1-1 0 0,0 0 1 0 0,0 0-1 0 0,0 0 1 0 0,0 0-1 0 0,1 1 1 0 0,-1-1-1 0 0,1 0 1 0 0,0 0-1 0 0,-1 0 1 0 0,1 0-1 0 0,0 0 1 0 0,0 0-1 0 0,0 0 1 0 0,1 0-1 0 0,-1-1 1 0 0,0 1-1 0 0,1 0 1 0 0,-1-1-1 0 0,1 1 1 0 0,-1-1-1 0 0,1 1 1 0 0,0-1-1 0 0,2 1 1 0 0,0 1-8 0 0,1-1 0 0 0,-1 0 0 0 0,0 0 0 0 0,1-1 0 0 0,0 1 1 0 0,-1-1-1 0 0,1 0 0 0 0,0 0 0 0 0,0-1 0 0 0,6 1 0 0 0,7-1-742 0 0,0 0 0 0 0,-1-1 0 0 0,1-1-1 0 0,18-5 1 0 0,-11 0-5342 0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27 138 4144 0 0,'0'0'319'0'0,"-1"2"133"0"0,-24 25 9906 0 0,25-25-9458 0 0,0-2-90 0 0,3 3-690 0 0,0 0 0 0 0,0-1-1 0 0,0 1 1 0 0,1 0 0 0 0,0-1-1 0 0,-1 0 1 0 0,1 0 0 0 0,0 0-1 0 0,0 0 1 0 0,0-1 0 0 0,0 1-1 0 0,0-1 1 0 0,1 0 0 0 0,-1 0-1 0 0,0-1 1 0 0,0 1 0 0 0,1-1-1 0 0,-1 0 1 0 0,0 0-1 0 0,1 0 1 0 0,-1-1 0 0 0,8-1-1 0 0,2-1 27 0 0,-3 1-215 0 0,0 0-1 0 0,0-1 0 0 0,0 0 1 0 0,-1-1-1 0 0,13-6 0 0 0,7-4-321 0 0,-26 12 260 0 0,1 0 1 0 0,0 0-1 0 0,0 0 0 0 0,-1-1 0 0 0,0 0 0 0 0,1 0 0 0 0,-1 0 0 0 0,0 0 0 0 0,0 0 0 0 0,-1-1 0 0 0,1 0 0 0 0,-1 1 0 0 0,4-6 0 0 0,7-21-1328 0 0,-13 28 1390 0 0,-1 0 0 0 0,1 0 0 0 0,-1 0 0 0 0,0 0 1 0 0,1 0-1 0 0,-1 0 0 0 0,0 0 0 0 0,0 0 0 0 0,0 0 1 0 0,-1 0-1 0 0,1 0 0 0 0,0 0 0 0 0,-1 0 0 0 0,0-3 1 0 0,-1 1-16 0 0,0 0 40 0 0,0-1-1 0 0,0 1 1 0 0,0-1-1 0 0,-5-5 1 0 0,6 9 72 0 0,0 0 0 0 0,0 0 1 0 0,0 0-1 0 0,0 0 0 0 0,0 0 0 0 0,0 0 1 0 0,0 0-1 0 0,-1 0 0 0 0,1 0 1 0 0,0 1-1 0 0,-1-1 0 0 0,1 0 1 0 0,0 1-1 0 0,-1-1 0 0 0,1 1 0 0 0,-1 0 1 0 0,1-1-1 0 0,-1 1 0 0 0,-2 0 1 0 0,-3 1 140 0 0,0-1 1 0 0,0 2 0 0 0,1-1-1 0 0,-1 1 1 0 0,0 0 0 0 0,1 0 0 0 0,-1 1-1 0 0,1 0 1 0 0,0 0 0 0 0,0 0 0 0 0,0 1-1 0 0,0 0 1 0 0,1 0 0 0 0,-1 1-1 0 0,1-1 1 0 0,0 1 0 0 0,-7 9 0 0 0,1 0 144 0 0,1 0-1 0 0,0 1 1 0 0,1 0 0 0 0,0 0 0 0 0,-12 32 0 0 0,18-38-237 0 0,0 0 0 0 0,0 0 0 0 0,0 0 0 0 0,0 13 0 0 0,2-20-65 0 0,1 0-1 0 0,0 1 0 0 0,0-1 1 0 0,0 0-1 0 0,0 0 1 0 0,0 0-1 0 0,1 1 0 0 0,-1-1 1 0 0,1 0-1 0 0,-1 0 0 0 0,1 0 1 0 0,0 0-1 0 0,0 0 0 0 0,0 0 1 0 0,0 0-1 0 0,0 0 1 0 0,0 0-1 0 0,0 0 0 0 0,1-1 1 0 0,-1 1-1 0 0,1-1 0 0 0,-1 1 1 0 0,1-1-1 0 0,2 2 0 0 0,2 1-58 0 0,0-1 0 0 0,0 0 0 0 0,1-1 0 0 0,-1 1 0 0 0,1-1 0 0 0,-1 0 0 0 0,1-1 0 0 0,0 0 0 0 0,-1 0 0 0 0,1 0 0 0 0,0-1 0 0 0,8-1 0 0 0,-3 1-649 0 0,-1-2 0 0 0,0 0 0 0 0,0 0 0 0 0,1-1 0 0 0,-2 0 0 0 0,16-7 0 0 0,6-7-5028 0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46 3680 0 0,'0'0'284'0'0,"2"-1"-187"0"0,5-7 53 0 0,-1-7 4595 0 0,-6 14-4592 0 0,0 1 0 0 0,1-1 0 0 0,-1 0 0 0 0,0 0 1 0 0,0 1-1 0 0,-1-1 0 0 0,1 0 0 0 0,0 1 0 0 0,0-1 0 0 0,0 0 0 0 0,0 0 1 0 0,-1 1-1 0 0,1-1 0 0 0,0 0 0 0 0,-1 1 0 0 0,1-1 0 0 0,0 0 1 0 0,-1 1-1 0 0,1-1 0 0 0,-1 1 0 0 0,1-1 0 0 0,-1 0 0 0 0,1 1 0 0 0,-1-1 1 0 0,1 1-1 0 0,-1 0 0 0 0,0-1 0 0 0,1 1 0 0 0,-1-1 0 0 0,0 1 1 0 0,1 0-1 0 0,-1 0 0 0 0,0-1 0 0 0,0 1 0 0 0,1 0 0 0 0,-1 0 0 0 0,-1 0 1 0 0,-1-1 28 0 0,0 1 1 0 0,-1-1-1 0 0,1 1 1 0 0,0 0-1 0 0,-1 0 1 0 0,1 0-1 0 0,0 1 1 0 0,-1-1-1 0 0,1 1 1 0 0,0 0-1 0 0,0 0 1 0 0,-1 0-1 0 0,-3 2 1 0 0,-4 3 120 0 0,1 0 1 0 0,-15 11-1 0 0,0 1-185 0 0,10-8 104 0 0,-23 19-1 0 0,34-25-159 0 0,-1 0 0 0 0,1 0 0 0 0,0 0 0 0 0,1 1 1 0 0,-1-1-1 0 0,1 1 0 0 0,0 0 0 0 0,0 0 0 0 0,-2 6 0 0 0,5-11-42 0 0,0 1-1 0 0,-1 0 1 0 0,1 0-1 0 0,0 0 1 0 0,0 0-1 0 0,0 0 1 0 0,0 0-1 0 0,0 0 1 0 0,0 0-1 0 0,0 0 1 0 0,0 0-1 0 0,0 0 0 0 0,0-1 1 0 0,1 1-1 0 0,-1 0 1 0 0,0 0-1 0 0,1 0 1 0 0,-1 0-1 0 0,1 0 1 0 0,-1-1-1 0 0,1 1 1 0 0,-1 0-1 0 0,1 0 1 0 0,-1-1-1 0 0,1 1 0 0 0,0 0 1 0 0,-1-1-1 0 0,1 1 1 0 0,0 0-1 0 0,0-1 1 0 0,0 1-1 0 0,4 2 4 0 0,0-1 0 0 0,0 1 0 0 0,0-1-1 0 0,7 1 1 0 0,-4 0 8 0 0,10 3-21 0 0,0 0-1 0 0,0-2 1 0 0,1 0 0 0 0,0-1-1 0 0,30 1 1 0 0,-46-4-21 0 0,0 0 0 0 0,0 0 0 0 0,0 0-1 0 0,0 1 1 0 0,0-1 0 0 0,3 2 0 0 0,4 1-65 0 0,-1 1-1 0 0,-10 0 29 0 0,-5 0-47 0 0,-7 2-204 0 0,-26 8 0 0 0,6-2 160 0 0,-38 11 68 0 0,57-18 41 0 0,1 0 0 0 0,-1-1 0 0 0,0 0-1 0 0,0-1 1 0 0,0-1 0 0 0,-15 1-1 0 0,27-3-891 0 0,2 0-3438 0 0,0 0-1469 0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0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47 5064 0 0,'1'-1'389'0'0,"1"-2"-290"0"0,0 1-41 0 0,0-1 0 0 0,0 1 0 0 0,0-1 0 0 0,0 1 0 0 0,4-4 0 0 0,-4 5 1456 0 0,-2 1 524 0 0,0 0 104 0 0,0-10 1662 0 0,0 0-3148 0 0,0 10-620 0 0,-1 0 0 0 0,1-1 0 0 0,0 1 0 0 0,0 0 0 0 0,-1 0 0 0 0,1-1 0 0 0,0 1 0 0 0,0 0 0 0 0,-1 0 0 0 0,1 0 0 0 0,0 0 0 0 0,-1-1 0 0 0,1 1 0 0 0,0 0-1 0 0,-1 0 1 0 0,1 0 0 0 0,-1 0 0 0 0,1 0 0 0 0,0 0 0 0 0,-1 0 0 0 0,1 0 0 0 0,0 0 0 0 0,-1 0 0 0 0,1 0 0 0 0,-1 0 0 0 0,0 0 77 0 0,-4 0 32 0 0,0-1 0 0 0,0 1 0 0 0,-1 1 0 0 0,1-1 0 0 0,0 1 0 0 0,0 0 0 0 0,0 0 0 0 0,0 0 0 0 0,0 1-1 0 0,0 0 1 0 0,0 0 0 0 0,0 0 0 0 0,0 0 0 0 0,1 1 0 0 0,-1 0 0 0 0,-4 4 0 0 0,-2 1-4 0 0,1 1 0 0 0,0 0 0 0 0,0 0 0 0 0,1 1 1 0 0,-10 15-1 0 0,18-23-125 0 0,-1 1 0 0 0,0-1 0 0 0,1 1 0 0 0,0-1 0 0 0,-1 1 0 0 0,1 0 0 0 0,0-1 0 0 0,1 1 0 0 0,-1 0 0 0 0,0 0 0 0 0,1 0 0 0 0,-1 3 0 0 0,1-5-5 0 0,1 1 1 0 0,-1 0 0 0 0,0-1-1 0 0,0 1 1 0 0,1 0-1 0 0,-1 0 1 0 0,1-1-1 0 0,0 1 1 0 0,-1-1 0 0 0,1 1-1 0 0,0-1 1 0 0,0 1-1 0 0,0-1 1 0 0,0 1 0 0 0,0-1-1 0 0,0 0 1 0 0,0 0-1 0 0,0 1 1 0 0,1-1 0 0 0,-1 0-1 0 0,1 0 1 0 0,1 1-1 0 0,4 2 13 0 0,0 0 0 0 0,0-1 0 0 0,1 0 0 0 0,-1 0 0 0 0,1 0 0 0 0,9 1 0 0 0,49 5 101 0 0,-44-6 288 0 0,30 6-1 0 0,-40-3-367 0 0,-10-4-49 0 0,0-1 1 0 0,0 0 0 0 0,0 1 0 0 0,0-1 0 0 0,1 0-1 0 0,-1 0 1 0 0,0 0 0 0 0,4 1 0 0 0,-4-2-143 0 0,-3 2-78 0 0,-2 3 174 0 0,-1 0-1 0 0,0 0 0 0 0,0-1 1 0 0,0 1-1 0 0,-1-1 0 0 0,1 0 1 0 0,-1-1-1 0 0,0 1 0 0 0,0-1 1 0 0,-10 5-1 0 0,-6 2 95 0 0,-34 10-1 0 0,41-16-81 0 0,-22 6-1375 0 0,-3-2-5653 0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1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8664 0 0,'0'0'397'0'0,"0"0"-8"0"0,0 0-183 0 0,0 0 139 0 0,0 0 87 0 0,0 0 16 0 0,1 2-5 0 0,5 16 82 0 0,-4-12-331 0 0,1 0 0 0 0,-1 1 0 0 0,-1-1 0 0 0,2 8 1 0 0,6 63 1384 0 0,-3-32-387 0 0,1 49-1 0 0,-12 34 337 0 0,1-52-295 0 0,3-71-1153 0 0,1 0 0 0 0,0 0 0 0 0,1 0 0 0 0,-1 0 0 0 0,1 0 0 0 0,0 0 0 0 0,0 0 0 0 0,4 8 0 0 0,-4-10 47 0 0,-1-3 1 0 0,0 0 25 0 0,0 0 9 0 0,0 0 4 0 0,0 0 5 0 0,0 0 10 0 0,0 0 3 0 0,0 0-174 0 0,0 0 19 0 0,1 0-1 0 0,0 0 1 0 0,-1 0 0 0 0,1 0-1 0 0,0 0 1 0 0,-1 0-1 0 0,1 0 1 0 0,-1 0 0 0 0,1 0-1 0 0,0 0 1 0 0,-1 0-1 0 0,1 0 1 0 0,-1-1-1 0 0,1 1 1 0 0,0 0 0 0 0,-1 0-1 0 0,1-1 1 0 0,-1 1-1 0 0,1-1 1 0 0,-1 1 0 0 0,1 0-1 0 0,-1-1 1 0 0,1 0-1 0 0,0 0 39 0 0,-1 1-146 0 0,0 0-19 0 0,0 0-164 0 0,0 0-722 0 0,0 0-322 0 0,-1 0-1072 0 0,-2-3-4037 0 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1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1840 0 0,'0'0'445'0'0,"0"0"1198"0"0,0 0 521 0 0,0 0 106 0 0,0 0-159 0 0,0 0-764 0 0,0 0-335 0 0,0 0-70 0 0,0 0-34 0 0,0 0-90 0 0,0 0-40 0 0,0 0-9 0 0,0 0-77 0 0,0 0-320 0 0,0 0-144 0 0,1 0-32 0 0,5-1-73 0 0,0 0-1 0 0,-1 1 1 0 0,1-2-1 0 0,5-1 0 0 0,18-4 258 0 0,62-13 338 0 0,4 0-220 0 0,-81 18-456 0 0,24-3 65 0 0,58-16 0 0 0,-23 3-49 0 0,16-5-40 0 0,30-10 43 0 0,-56 17-62 0 0,-62 16 1 0 0,10-3 0 0 0,0 0 0 0 0,0 0 0 0 0,1 2 0 0 0,-1-1 0 0 0,16 1 0 0 0,3-3-1 0 0,-21 2-19 0 0,0 1 0 0 0,1 0 0 0 0,12 0 0 0 0,-20 1-63 0 0,-2 0 1 0 0,-12 0-300 0 0,-15 0-1180 0 0,24 0-3101 0 0,3 0-1483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34 124 7832 0 0,'0'0'356'0'0,"-1"0"-7"0"0,-6 3-221 0 0,1 1 112 0 0,5-4 929 0 0,1 0 406 0 0,0 2 733 0 0,0-1-2258 0 0,0-1 0 0 0,0 0 1 0 0,0 0-1 0 0,0 1 0 0 0,0-1 0 0 0,0 0 1 0 0,0 1-1 0 0,0-1 0 0 0,0 0 0 0 0,0 0 1 0 0,0 1-1 0 0,0-1 0 0 0,0 0 1 0 0,0 0-1 0 0,0 1 0 0 0,0-1 0 0 0,0 0 1 0 0,0 0-1 0 0,0 1 0 0 0,0-1 0 0 0,0 0 1 0 0,1 0-1 0 0,-1 1 0 0 0,0-1 0 0 0,0 0 1 0 0,0 0-1 0 0,0 1 0 0 0,1-1 0 0 0,-1 0 1 0 0,0 0-1 0 0,0 0 0 0 0,1 1 1 0 0,6 0-18 0 0,-1 1 0 0 0,1-1 1 0 0,0 0-1 0 0,0 0 1 0 0,0-1-1 0 0,0 0 1 0 0,0 0-1 0 0,0-1 1 0 0,0 0-1 0 0,0 0 1 0 0,10-3-1 0 0,3-2-63 0 0,0-1 0 0 0,34-17 1 0 0,-37 16-490 0 0,23-16 0 0 0,-35 20-44 0 0,0 0 0 0 0,0 0 1 0 0,0-1-1 0 0,0 1 0 0 0,0-1 0 0 0,-1-1 0 0 0,6-9 1 0 0,-10 15 468 0 0,0-1 0 0 0,-1 0 0 0 0,1 0 0 0 0,-1 0 1 0 0,1 1-1 0 0,-1-1 0 0 0,0 0 0 0 0,1 1 0 0 0,-1-1 1 0 0,0 0-1 0 0,1 1 0 0 0,-1-1 0 0 0,-1 0 0 0 0,-1-1 30 0 0,1 0 0 0 0,-1 1 0 0 0,0-1 0 0 0,0 1 0 0 0,0 0 0 0 0,0-1 0 0 0,0 1 0 0 0,0 1 0 0 0,0-1-1 0 0,0 0 1 0 0,0 1 0 0 0,0-1 0 0 0,-5 1 0 0 0,-6 0 895 0 0,-23 4 1 0 0,31-4-580 0 0,-7 2 390 0 0,0 0 1 0 0,0 1-1 0 0,1 0 1 0 0,-1 1 0 0 0,-23 11-1 0 0,30-12-460 0 0,0 1 0 0 0,0 0 0 0 0,0 0 0 0 0,0 0 0 0 0,1 0-1 0 0,0 1 1 0 0,0 0 0 0 0,0 0 0 0 0,0 1 0 0 0,1-1 0 0 0,0 1 0 0 0,-6 11 0 0 0,6-11-78 0 0,1 1 0 0 0,0 0 0 0 0,0 0 0 0 0,0 0 0 0 0,1 0 0 0 0,0 0 0 0 0,0 1 0 0 0,1-1 0 0 0,0 1 1 0 0,1-1-1 0 0,-1 1 0 0 0,2 10 0 0 0,1-11-70 0 0,0-1 0 0 0,1 1 0 0 0,0-1 1 0 0,0 1-1 0 0,0-1 0 0 0,1 0 0 0 0,0 0 1 0 0,5 5-1 0 0,-7-9-27 0 0,0-1 0 0 0,0 1 0 0 0,0-1 0 0 0,0 1 1 0 0,0-1-1 0 0,1 0 0 0 0,-1 0 0 0 0,0 0 0 0 0,1 0 0 0 0,-1 0 0 0 0,1 0 1 0 0,-1-1-1 0 0,4 1 0 0 0,-2 0-23 0 0,1-1 0 0 0,-1 0 0 0 0,0 0 0 0 0,0 0 0 0 0,0 0 0 0 0,7-2 0 0 0,26-12-5021 0 0,-17 5-519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1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3224 0 0,'-1'1'240'0'0,"-1"5"96"0"0,1-4 1153 0 0,-1-2-553 0 0,-1 0 0 0 0,1 0-1 0 0,0 1 1 0 0,-1-1 0 0 0,1 0-1 0 0,-1 1 1 0 0,1 0 0 0 0,0-1 0 0 0,-3 3-1 0 0,4-1-737 0 0,-1 0 0 0 0,1 0 0 0 0,0 0 0 0 0,0 0 1 0 0,1 0-1 0 0,-1 1 0 0 0,0-1 0 0 0,0 4 0 0 0,0 10 99 0 0,0 1 0 0 0,1-1 0 0 0,1 1 1 0 0,1-1-1 0 0,5 26 0 0 0,0 8-310 0 0,-4-33 13 0 0,1-1 0 0 0,7 21 0 0 0,-5-19 0 0 0,5 29 0 0 0,-10-41 1 0 0,-1 0 0 0 0,1 0 1 0 0,-1 0-1 0 0,-1 0 0 0 0,1 0 0 0 0,-1-1 1 0 0,0 1-1 0 0,0 0 0 0 0,-2 7 0 0 0,2-12 3 0 0,-2 8 22 0 0,0 0 0 0 0,-9 15 0 0 0,10-20 3 0 0,-1-1-1 0 0,1 1 0 0 0,-1-1 0 0 0,0 0 0 0 0,0 0 1 0 0,0 0-1 0 0,0-1 0 0 0,0 1 0 0 0,-5 2 0 0 0,6-4-3 0 0,0 0-1 0 0,0 0 0 0 0,-1-1 0 0 0,1 1 1 0 0,0 0-1 0 0,0-1 0 0 0,-1 0 0 0 0,1 1 1 0 0,0-1-1 0 0,0 0 0 0 0,-1 0 0 0 0,1 0 1 0 0,-5-1-1 0 0,-32-10 716 0 0,14 4-233 0 0,18 6-369 0 0,0-1 0 0 0,0 0 0 0 0,0 0 0 0 0,0-1 1 0 0,1 0-1 0 0,-1 0 0 0 0,1 0 0 0 0,0-1 0 0 0,0 0 0 0 0,0 0 0 0 0,0-1 0 0 0,1 0 0 0 0,-8-8 0 0 0,12 11-112 0 0,0 1 0 0 0,0 0 0 0 0,0 0-1 0 0,0 0 1 0 0,0 0 0 0 0,0 0 0 0 0,-1 0 0 0 0,1 0-1 0 0,0 0 1 0 0,0 1 0 0 0,-3-2 0 0 0,4 2-24 0 0,0 0 1 0 0,0 0 0 0 0,0 0-1 0 0,-1 0 1 0 0,1 0 0 0 0,0 0-1 0 0,0 0 1 0 0,0 0 0 0 0,0 0-1 0 0,0 0 1 0 0,0 0 0 0 0,0 0-1 0 0,0 0 1 0 0,-1 0 0 0 0,1 0-1 0 0,0-1 1 0 0,0 1 0 0 0,0 0-1 0 0,0 0 1 0 0,0 0 0 0 0,0 0-1 0 0,0 0 1 0 0,0 0 0 0 0,0 0-1 0 0,0 0 1 0 0,0 0 0 0 0,0 0 0 0 0,0-1-1 0 0,-1 1 1 0 0,1 0 0 0 0,0 0-1 0 0,0 0 1 0 0,0 0 0 0 0,0 0-1 0 0,0 0 1 0 0,0 0 0 0 0,0-1-1 0 0,0 1 1 0 0,0 0 0 0 0,0 0-1 0 0,0 0 1 0 0,0 0 0 0 0,0 0-1 0 0,1 0 1 0 0,-4-15 77 0 0,2 14-210 0 0,4-6 35 0 0,-2 4-7545 0 0,-1 3 1284 0 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1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36 168 5064 0 0,'-2'0'232'0'0,"-30"0"350"0"0,31 0 1066 0 0,1 0 548 0 0,0 0 99 0 0,0 0-180 0 0,0 0-823 0 0,0 0-363 0 0,0 0-69 0 0,2 0-71 0 0,21-5 137 0 0,28-1 0 0 0,4 0-462 0 0,216-61 153 0 0,-235 60-571 0 0,-28 6-39 0 0,0 0-1 0 0,0-1 1 0 0,-1 0 0 0 0,13-5 0 0 0,30-17-120 0 0,-49 23 37 0 0,0 0 0 0 0,1 0 0 0 0,-1 0 0 0 0,0 0 1 0 0,0 1-1 0 0,0-2 0 0 0,0 1 0 0 0,0 0 0 0 0,0 0 0 0 0,0 0 0 0 0,0 0 0 0 0,-1 0 0 0 0,1-1 0 0 0,0 1 0 0 0,-1 0 1 0 0,1-1-1 0 0,-1 1 0 0 0,1-1 0 0 0,-1 1 0 0 0,0 0 0 0 0,0-1 0 0 0,1 1 0 0 0,-1-1 0 0 0,0 1 0 0 0,0-1 0 0 0,0 1 1 0 0,-1-1-1 0 0,1-1 0 0 0,-1 2-564 0 0,1 1-699 0 0,0 0-2846 0 0,0 0-1216 0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1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4144 0 0,'0'0'319'0'0,"0"0"35"0"0,0 2 930 0 0,-1 3-333 0 0,0 0-1 0 0,0 0 1 0 0,0-1 0 0 0,0 1-1 0 0,-4 7 1 0 0,-5 18 1218 0 0,6 16-222 0 0,2-15-1189 0 0,-4 32-54 0 0,2 1 0 0 0,3-1 0 0 0,2 1 0 0 0,14 84 0 0 0,-13-138-654 0 0,0 1 24 0 0,0 1-1 0 0,1-1 1 0 0,4 12-1 0 0,-6-21-35 0 0,-1-2-134 0 0,0 0-1356 0 0,0 0-5365 0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1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672 403 3224 0 0,'0'0'443'0'0,"5"-6"2024"0"0,-3 0-1768 0 0,6-9 1377 0 0,-6 12-1817 0 0,0 0 0 0 0,0 0 0 0 0,-1 0 0 0 0,1 0 0 0 0,-1-1 0 0 0,0 1 0 0 0,0 0 0 0 0,0-1 0 0 0,0 1 0 0 0,-1 0 0 0 0,1-7 0 0 0,-1 4 83 0 0,0 0 0 0 0,0 1 0 0 0,0-1 0 0 0,-1 0 0 0 0,0 0 0 0 0,-3-10 1 0 0,-2-4 357 0 0,-1 2 215 0 0,-15-34 0 0 0,7 24-448 0 0,11 18-329 0 0,0 1 0 0 0,-1 1 0 0 0,0-1 0 0 0,-1 1 1 0 0,0-1-1 0 0,0 2 0 0 0,-14-14 0 0 0,-5-6 155 0 0,21 22-232 0 0,-1-1 0 0 0,0 1 0 0 0,0 0 0 0 0,0 0 0 0 0,-8-5 0 0 0,9 8-16 0 0,0-1 1 0 0,0 1 0 0 0,0 0 0 0 0,-1 0-1 0 0,1 1 1 0 0,0-1 0 0 0,-1 1-1 0 0,-7-1 1 0 0,9 1-30 0 0,1 1 1 0 0,0 0-1 0 0,0 0 0 0 0,0 0 1 0 0,0 1-1 0 0,0-1 0 0 0,0 0 1 0 0,0 1-1 0 0,-1 0 0 0 0,1-1 1 0 0,0 1-1 0 0,1 0 0 0 0,-1 0 1 0 0,0 0-1 0 0,0 0 0 0 0,0 0 0 0 0,0 1 1 0 0,1-1-1 0 0,-1 0 0 0 0,1 1 1 0 0,-1-1-1 0 0,0 3 0 0 0,-13 14-124 0 0,2 0 0 0 0,1 1 0 0 0,0 1 0 0 0,1 0 0 0 0,1 0 0 0 0,1 1 0 0 0,-11 41 0 0 0,8-17 108 0 0,2 1 0 0 0,-7 84 0 0 0,11-63 0 0 0,0 16 0 0 0,8 24 0 0 0,23 152 0 0 0,-9-167 143 0 0,7 57 576 0 0,-16-93-673 0 0,3 27-50 0 0,-6-18 4 0 0,1 37 0 0 0,-5-73 5 0 0,-1-1 0 0 0,-1 0 1 0 0,-9 41-1 0 0,8-59 27 0 0,1 0 0 0 0,-1-1 0 0 0,-1 0 0 0 0,0 0 0 0 0,0 0 0 0 0,0 0-1 0 0,-1 0 1 0 0,-1-1 0 0 0,0 0 0 0 0,0 0 0 0 0,0-1 0 0 0,-1 1 0 0 0,-10 8 0 0 0,7-9 117 0 0,0-1 0 0 0,-1-1 1 0 0,1 1-1 0 0,-1-1 0 0 0,0-1 0 0 0,0 0 0 0 0,-1-1 0 0 0,1 0 0 0 0,-1-1 0 0 0,0 0 0 0 0,1-1 0 0 0,-1 0 0 0 0,-12-1 0 0 0,18 0-68 0 0,1 0 1 0 0,-1-1-1 0 0,0 0 1 0 0,1 0-1 0 0,-1-1 0 0 0,1 0 1 0 0,-1 0-1 0 0,1 0 0 0 0,0 0 1 0 0,0-1-1 0 0,-9-5 1 0 0,11 5-34 0 0,0 1 0 0 0,0-1 0 0 0,0 1 0 0 0,0-1 0 0 0,0 0 0 0 0,0 0 0 0 0,1-1 0 0 0,-1 1 0 0 0,1 0 0 0 0,0-1 0 0 0,0 1 0 0 0,0-1 0 0 0,1 0 0 0 0,-1 0 0 0 0,1 1 0 0 0,-2-8 0 0 0,3 8-48 0 0,-1 0 0 0 0,1 0 1 0 0,-1 0-1 0 0,1 0 0 0 0,0 0 0 0 0,0 1 0 0 0,1-1 0 0 0,-1 0 0 0 0,0 0 0 0 0,1 0 0 0 0,0 0 0 0 0,-1 0 0 0 0,1 0 0 0 0,3-4 1 0 0,4 1 392 0 0,-2 2-1989 0 0,-4-1-6192 0 0,-2 5 1158 0 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1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5984 0 0,'0'0'464'0'0,"0"0"-115"0"0,-1 2 655 0 0,-2 4 315 0 0,2-4 66 0 0,1-2-76 0 0,0 0-374 0 0,0 0-167 0 0,0 0-31 0 0,0 0-45 0 0,0 0-158 0 0,0 0-72 0 0,0 0-12 0 0,0 0-20 0 0,0 0-73 0 0,2 0-34 0 0,108-10 841 0 0,-53 3-1111 0 0,-22 1 11 0 0,-31 3-21 0 0,-3 2 178 0 0,-1 1 78 0 0,0 0 18 0 0,0 0-34 0 0,0 0-155 0 0,0 0-55 0 0,0 0 13 0 0,0 0 8 0 0,0 0 1 0 0,0 0-6 0 0,0 0-1 0 0,0 0 0 0 0,0 0 2 0 0,0 0 4 0 0,0-17 48 0 0,0 16-246 0 0,0 1-64 0 0,0 0-22 0 0,0 0-166 0 0,0 0-689 0 0,0 0-303 0 0,0 0-54 0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37 3224 0 0,'0'0'143'0'0,"0"0"245"0"0,0 0 925 0 0,0 0 403 0 0,0 0 78 0 0,0 0-155 0 0,0 0-732 0 0,0 0-326 0 0,0 0-62 0 0,0 0-7 0 0,0-1-442 0 0,0 1 1 0 0,0 0-1 0 0,0-1 1 0 0,0 1-1 0 0,-1 0 1 0 0,1-1-1 0 0,0 1 1 0 0,0 0 0 0 0,0 0-1 0 0,-1-1 1 0 0,1 1-1 0 0,0 0 1 0 0,0 0-1 0 0,-1-1 1 0 0,1 1-1 0 0,0 0 1 0 0,-1 0-1 0 0,1 0 1 0 0,0-1-1 0 0,0 1 1 0 0,-1 0 0 0 0,-17 0 803 0 0,17 0-542 0 0,-6 0 267 0 0,0 0-492 0 0,5 1-77 0 0,-1 0 0 0 0,1 0 1 0 0,-1 0-1 0 0,1 0 1 0 0,-1 0-1 0 0,1 0 0 0 0,0 1 1 0 0,0-1-1 0 0,0 1 1 0 0,0 0-1 0 0,0 0 0 0 0,0 0 1 0 0,-3 4-1 0 0,-3 2 210 0 0,4-5-108 0 0,1 0 1 0 0,-1 0 0 0 0,1-1-1 0 0,-1 1 1 0 0,0-1 0 0 0,0 0-1 0 0,-5 2 1 0 0,8-4-111 0 0,1 1 0 0 0,-1-1 0 0 0,1 1 0 0 0,-1-1 0 0 0,0 1 0 0 0,1-1 0 0 0,-1 1 0 0 0,1-1 0 0 0,0 1 0 0 0,-1 0 0 0 0,1-1 0 0 0,-1 1 0 0 0,1 0 0 0 0,0-1 0 0 0,-1 1 0 0 0,1 0 0 0 0,0 0 0 0 0,-4 7 103 0 0,1-6-79 0 0,2-1 5 0 0,-1 0 0 0 0,0 1 0 0 0,1 0 0 0 0,-1-1 0 0 0,1 1 0 0 0,-1 0 0 0 0,1 0 0 0 0,0-1 0 0 0,-2 5 0 0 0,2-5 24 0 0,1-1-10 0 0,0 0-1 0 0,-5 11 552 0 0,5 8-272 0 0,0-17-280 0 0,0-2 0 0 0,0 0 0 0 0,0 0 0 0 0,0 0 0 0 0,0 0 0 0 0,0 0 0 0 0,1 2-10 0 0,2 5-44 0 0,-2 0 1 0 0,-1-4 32 0 0,0 3-22 0 0,1-2 22 0 0,3 6-33 0 0,5-1-10 0 0,-6-6 36 0 0,0-1-1 0 0,0 1 1 0 0,0-1-1 0 0,0 0 1 0 0,0 0-1 0 0,6 2 0 0 0,-7-3 9 0 0,0-1 0 0 0,0 1 0 0 0,0-1-1 0 0,0 0 1 0 0,0 0 0 0 0,0 0 0 0 0,3 0-1 0 0,15 1 557 0 0,-9 0-558 0 0,5-2-42 0 0,3-3 0 0 0,-15 4 0 0 0,0 0 0 0 0,10-10 0 0 0,-4 5 0 0 0,0 3 0 0 0,2-1 0 0 0,-9 0 0 0 0,-2 0 0 0 0,23-11 0 0 0,-19 7 0 0 0,0 3 16 0 0,-4 3-2 0 0,0 0-1 0 0,0 0 0 0 0,0 0 0 0 0,-1 0 1 0 0,1 0-1 0 0,0 0 0 0 0,0 0 0 0 0,-1 0 1 0 0,1 0-1 0 0,0 0 0 0 0,-1-1 0 0 0,0 1 1 0 0,1 0-1 0 0,0-2 0 0 0,5-12 58 0 0,0 8-62 0 0,-3 5-9 0 0,-1-1 0 0 0,0 0 0 0 0,-1 1 1 0 0,1-1-1 0 0,0 0 0 0 0,-1 0 0 0 0,1 0 0 0 0,-1 0 0 0 0,1-5 0 0 0,-1 7 0 0 0,0-1 0 0 0,-1 0 0 0 0,1 0 0 0 0,-1 0 0 0 0,0 1 0 0 0,0-1 0 0 0,1 0 0 0 0,-1 0 0 0 0,0 0 0 0 0,-1 0 0 0 0,1 0 0 0 0,-1-2 0 0 0,1-1 0 0 0,3-5 0 0 0,-3 10 0 0 0,0 0 0 0 0,0 0 0 0 0,0 0 0 0 0,0 0 0 0 0,0-1 0 0 0,0 1 0 0 0,0 0 0 0 0,0 0 0 0 0,0 0 0 0 0,0 0 0 0 0,0-1 0 0 0,0 1 0 0 0,0 0 0 0 0,0 0 0 0 0,0 0 0 0 0,0 0 0 0 0,0 0 0 0 0,0-1 0 0 0,0 1 0 0 0,0 0 0 0 0,0 0 0 0 0,0 0 0 0 0,0 0 0 0 0,0-1 0 0 0,0 1 0 0 0,-1 0 0 0 0,1 0 0 0 0,0 0 0 0 0,0 0 0 0 0,0 0 0 0 0,0 0 0 0 0,0-1 0 0 0,-1 1 0 0 0,-6-12 0 0 0,6 12 0 0 0,1-1 0 0 0,0 1 0 0 0,0-1 0 0 0,-1 1 0 0 0,1-1 0 0 0,-1 1 0 0 0,1-1 0 0 0,0 1 0 0 0,-1-1 0 0 0,1 1 0 0 0,-1-1 0 0 0,1 1 0 0 0,-1 0 0 0 0,1-1 0 0 0,-1 1 0 0 0,1 0 0 0 0,-1-1 0 0 0,1 1 0 0 0,-2 0 0 0 0,-12-7 0 0 0,-13-6 0 0 0,23 10 21 0 0,-1 1 0 0 0,0 1-1 0 0,0-1 1 0 0,0 0 0 0 0,0 1-1 0 0,0 0 1 0 0,0 0 0 0 0,0 1-1 0 0,0-1 1 0 0,0 1 0 0 0,-7 1-1 0 0,6 0-20 0 0,-4 1 0 0 0,9-2-70 0 0,-1 0 0 0 0,0 0 0 0 0,1 0-1 0 0,-1 1 1 0 0,1-1 0 0 0,-1 0 0 0 0,0 1-1 0 0,1-1 1 0 0,-1 1 0 0 0,1 0 0 0 0,-1-1 0 0 0,1 1-1 0 0,-1 0 1 0 0,-2 2 0 0 0,0 1-1762 0 0,3-3-5322 0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1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91 6912 0 0,'0'0'528'0'0,"-2"-1"-342"0"0,-5-1 12 0 0,5 1 712 0 0,2 1 306 0 0,0 0 58 0 0,0 0-52 0 0,0 0-240 0 0,0 0-108 0 0,0 0-18 0 0,2 1-60 0 0,4-1-556 0 0,0 1-1 0 0,-1-1 1 0 0,1 1 0 0 0,0-2-1 0 0,0 1 1 0 0,10-3 0 0 0,-10 2-159 0 0,0 0-1 0 0,-1 1 1 0 0,1-1 0 0 0,0 1 0 0 0,0 0 0 0 0,-1 1 0 0 0,1-1 0 0 0,8 3-1 0 0,-8-2-33 0 0,0 1 1 0 0,0-1-1 0 0,0 0 0 0 0,1 0 0 0 0,-1-1 0 0 0,12 0 0 0 0,-2-2 90 0 0,22-6 0 0 0,-30 7-93 0 0,19-4 124 0 0,-19 4-75 0 0,1-1-1 0 0,-1 0 0 0 0,16-5 1 0 0,6-3 203 0 0,13-6-108 0 0,-40 15-190 0 0,0 0 0 0 0,0-1 0 0 0,0 0 0 0 0,0 1 0 0 0,0-1 0 0 0,-1 0 0 0 0,1-1 0 0 0,-1 1 0 0 0,0 0 0 0 0,4-5 0 0 0,-3 6-114 0 0,-1-1 92 0 0,-1-7 47 0 0,-1 7-126 0 0,0 2-89 0 0,0 0-28 0 0,0 0-52 0 0,0 0-202 0 0,0 0-94 0 0,-7 6-4896 0 0,-7 2 35 0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1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11024 0 0,'0'0'248'0'0,"-11"0"613"0"0,10 0-739 0 0,0 1 1 0 0,0-1-1 0 0,0 0 1 0 0,1 0-1 0 0,-1 0 1 0 0,0 1-1 0 0,0-1 1 0 0,0 0-1 0 0,0 1 1 0 0,1-1-1 0 0,-1 1 0 0 0,0-1 1 0 0,0 1-1 0 0,1-1 1 0 0,-1 1-1 0 0,0 0 1 0 0,1-1-1 0 0,-1 1 1 0 0,1 0-1 0 0,-1 0 1 0 0,1-1-1 0 0,-1 1 1 0 0,1 0-1 0 0,-1 0 0 0 0,1 0 1 0 0,0-1-1 0 0,0 1 1 0 0,-1 0-1 0 0,1 0 1 0 0,0 0-1 0 0,0 0 1 0 0,0 0-1 0 0,0 0 1 0 0,0 1-1 0 0,-1 4-224 0 0,-2 3 397 0 0,0 0 0 0 0,1 0 0 0 0,1 0 1 0 0,-1 0-1 0 0,1 15 0 0 0,5 47 76 0 0,-1-8-113 0 0,-3 0 362 0 0,15 119 0 0 0,-10-153-1588 0 0,0 55 1 0 0,-5-84 136 0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1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470 128 3224 0 0,'0'-2'240'0'0,"2"-1"-233"0"0,0 0 1 0 0,-1 0-1 0 0,1 1 1 0 0,0-1-1 0 0,4-3 1 0 0,9-14 1408 0 0,-14 18-957 0 0,0 1 1 0 0,0-1-1 0 0,0 0 0 0 0,0 0 1 0 0,-1 0-1 0 0,1 0 0 0 0,-1 0 1 0 0,1 0-1 0 0,-1 0 0 0 0,0 0 1 0 0,0 0-1 0 0,0 0 0 0 0,0 0 0 0 0,0 0 1 0 0,0 0-1 0 0,-1-2 0 0 0,0 1-182 0 0,0-1 0 0 0,-1 1 0 0 0,0-1-1 0 0,1 1 1 0 0,-1-1 0 0 0,0 1 0 0 0,-5-6 0 0 0,5 8-190 0 0,0-1 0 0 0,0 0 0 0 0,0 1 1 0 0,0 0-1 0 0,0-1 0 0 0,0 1 0 0 0,0 0 1 0 0,0 0-1 0 0,0 0 0 0 0,-1 0 0 0 0,1 1 1 0 0,0-1-1 0 0,-1 1 0 0 0,1-1 0 0 0,-3 1 1 0 0,-42-1 371 0 0,31 1-271 0 0,9 1-98 0 0,1-1-1 0 0,-1 1 0 0 0,1 0 0 0 0,-1 0 0 0 0,1 1 0 0 0,0 0 1 0 0,-8 3-1 0 0,-4 4 154 0 0,-18 11 1 0 0,16-9-189 0 0,11-4-3 0 0,0-1-1 0 0,0 1 0 0 0,1 0 0 0 0,-1 1 0 0 0,2 0 0 0 0,-1 1 1 0 0,1-1-1 0 0,1 1 0 0 0,-8 12 0 0 0,-8 12 125 0 0,-12 22 38 0 0,19-27-124 0 0,11-23-51 0 0,1 1-1 0 0,0-1 0 0 0,1 1 1 0 0,0-1-1 0 0,0 1 0 0 0,0 0 1 0 0,0 0-1 0 0,1 0 0 0 0,0 0 1 0 0,0 0-1 0 0,1 0 0 0 0,-1 0 1 0 0,1 0-1 0 0,1 0 0 0 0,-1 0 0 0 0,1 0 1 0 0,0 0-1 0 0,4 11 0 0 0,4 6-14 0 0,-7-20 8 0 0,-1 0 0 0 0,1 0 0 0 0,0-1-1 0 0,0 1 1 0 0,0 0 0 0 0,0-1 0 0 0,0 0 0 0 0,0 1-1 0 0,1-1 1 0 0,-1 0 0 0 0,1 0 0 0 0,0 0-1 0 0,-1-1 1 0 0,1 1 0 0 0,0-1 0 0 0,5 3 0 0 0,5 0 82 0 0,0 0 0 0 0,24 3 1 0 0,-2 0-41 0 0,10 4-46 0 0,-22-6 15 0 0,0 1 0 0 0,30 12 0 0 0,-26-7 9 0 0,-20-9-52 0 0,0 0 0 0 0,0 1 0 0 0,0 0 1 0 0,-1 1-1 0 0,1 0 0 0 0,-1 0 0 0 0,7 5 0 0 0,18 14 0 0 0,-30-22 0 0 0,1 0 0 0 0,-1 0 0 0 0,0 0 0 0 0,1 0 0 0 0,-1 1 0 0 0,0-1 0 0 0,0 1 0 0 0,0-1 0 0 0,0 0 0 0 0,-1 1 0 0 0,1 0 0 0 0,0-1 0 0 0,0 3 0 0 0,4 6 0 0 0,4-1 0 0 0,-4 1 0 0 0,-3-4-26 0 0,-1 0 0 0 0,1 1 0 0 0,-1 0 0 0 0,0-1 0 0 0,-1 1 0 0 0,0-1 0 0 0,0 1 0 0 0,0 0 0 0 0,-1-1 0 0 0,0 1 0 0 0,-3 10 0 0 0,0-8 26 0 0,3-6 0 0 0,1 0 0 0 0,-1-1 0 0 0,-1 1 0 0 0,1-1 0 0 0,0 1 0 0 0,-1-1 0 0 0,1 1 0 0 0,-1-1 0 0 0,0 0 0 0 0,1 0 0 0 0,-1 0 0 0 0,0 0 0 0 0,0 0 0 0 0,-1 0 0 0 0,1 0 0 0 0,0-1 0 0 0,-4 2 0 0 0,-9 8 2 0 0,13-9 10 0 0,0 0-1 0 0,0 0 1 0 0,-1-1 0 0 0,1 1 0 0 0,-1-1 0 0 0,-4 2-1 0 0,-3 1 87 0 0,0-2 0 0 0,-1 1-1 0 0,0-1 1 0 0,1-1 0 0 0,-1 0-1 0 0,0-1 1 0 0,-12 0 0 0 0,-9-3 309 0 0,-36-7 0 0 0,-8-9-39 0 0,62 17-330 0 0,1 0-1 0 0,-1-2 0 0 0,1 1 1 0 0,0-1-1 0 0,0-1 0 0 0,-19-11 1 0 0,1 2-21 0 0,-5-3-101 0 0,33 16 18 0 0,2 1-3871 0 0,1 0-3070 0 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1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9760 0 0,'0'0'446'0'0,"0"0"-10"0"0,0 0-140 0 0,0 0 447 0 0,0 0 228 0 0,0 0 42 0 0,0 0-17 0 0,0 0-109 0 0,0 0-45 0 0,3-1-9 0 0,24-7 295 0 0,-15 4-885 0 0,1 0 0 0 0,14-2-1 0 0,55-5 392 0 0,173-20 18 0 0,-225 28-627 0 0,0-1-1 0 0,36-10 1 0 0,-32 1 135 0 0,-32 12-229 0 0,-2 1-55 0 0,-7-3-321 0 0,3 2-4947 0 0,-4 1-873 0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1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11544 0 0,'0'0'264'0'0,"0"0"34"0"0,0 0 20 0 0,0 0-41 0 0,0 2-108 0 0,-4 56 2205 0 0,8 230 853 0 0,-4-101-1907 0 0,1-183-1255 0 0,-1-2-53 0 0,0-1-1 0 0,0 1 0 0 0,0-1 0 0 0,0 1 1 0 0,0-1-1 0 0,-1 1 0 0 0,1-1 0 0 0,0 1 1 0 0,-1-1-1 0 0,1 1 0 0 0,-2 1 0 0 0,1 0-101 0 0,1-3-62 0 0,0 0-22 0 0,0 0-122 0 0,0 0-502 0 0,0 0-217 0 0,0 0-619 0 0,1-3-2426 0 0,2-11-1040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1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10856 0 0,'0'0'496'0'0,"0"0"-12"0"0,0-1-308 0 0,0-5-20 0 0,-1 4 259 0 0,1-1 0 0 0,0 1 0 0 0,1 0 0 0 0,-1 0 0 0 0,0 0 0 0 0,0 0 0 0 0,1 0 0 0 0,-1 0 0 0 0,1 0 0 0 0,1-3 0 0 0,-1 4-340 0 0,0 0 0 0 0,0 0 0 0 0,0 0 0 0 0,0 0 0 0 0,0 1 0 0 0,0-1 0 0 0,0 0 0 0 0,0 0 0 0 0,0 1 0 0 0,0-1 0 0 0,1 1 0 0 0,-1-1 0 0 0,0 1 0 0 0,0 0 0 0 0,0-1 0 0 0,1 1 0 0 0,-1 0 0 0 0,2 0 0 0 0,18-4 255 0 0,-13 2-216 0 0,0 0 0 0 0,13 0 0 0 0,62-4 151 0 0,59 6-89 0 0,-127 0-176 0 0,-5 0 11 0 0,-8 0 13 0 0,-8-9-2465 0 0,6 9 1224 0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10680 0 0,'0'0'489'0'0,"0"0"-8"0"0,0-2-310 0 0,0 0-120 0 0,0 0-1 0 0,0 0 1 0 0,0-1 0 0 0,1 1 0 0 0,-1 0-1 0 0,0 0 1 0 0,1 0 0 0 0,0 0-1 0 0,0 0 1 0 0,-1 0 0 0 0,1 0-1 0 0,0 0 1 0 0,0 0 0 0 0,3-3 0 0 0,1-2 911 0 0,-3 4-739 0 0,0 0-1 0 0,1 0 1 0 0,-1 0 0 0 0,1 0 0 0 0,0 0 0 0 0,0 1 0 0 0,0-1 0 0 0,0 1 0 0 0,0 0 0 0 0,0 0 0 0 0,1 0 0 0 0,4-2 0 0 0,5 0 186 0 0,0 0 1 0 0,16-3 0 0 0,-21 5-419 0 0,1 1 41 0 0,0 0 0 0 0,0 1 1 0 0,-1 0-1 0 0,1 0 0 0 0,0 1 0 0 0,-1 0 0 0 0,1 1 0 0 0,14 4 0 0 0,-13-2-32 0 0,4 4 0 0 0,-13-4 0 0 0,0-1 0 0 0,4 6 0 0 0,-1 4 0 0 0,-5-9 11 0 0,1-1-1 0 0,-1 1 0 0 0,0-1 0 0 0,0 0 1 0 0,0 1-1 0 0,0-1 0 0 0,0 0 0 0 0,-1 0 0 0 0,0 0 1 0 0,1 0-1 0 0,-1 0 0 0 0,0 0 0 0 0,-1 0 0 0 0,-3 4 1 0 0,-4 3 64 0 0,-1 0 1 0 0,-12 9-1 0 0,22-19-69 0 0,-20 15 271 0 0,-45 23 1 0 0,46-28-171 0 0,11-4-48 0 0,8-5-64 0 0,0 0 1 0 0,-1 0-1 0 0,1 0 0 0 0,0-1 0 0 0,0 1 0 0 0,-1 0 0 0 0,1-1 1 0 0,-1 1-1 0 0,1-1 0 0 0,0 0 0 0 0,-1 1 0 0 0,-2-1 0 0 0,2 0-63 0 0,2 0-144 0 0,0 0-620 0 0,0 0-266 0 0,0 0-55 0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12528 0 0,'-5'6'602'0'0,"-12"7"-39"0"0,-7 6-360 0 0,11-4 147 0 0,0-1 1 0 0,1 1-1 0 0,1 1 1 0 0,0 0-1 0 0,2 1 1 0 0,0 0-1 0 0,-10 25 0 0 0,11-21 7 0 0,-1 2 118 0 0,0 1-1 0 0,-6 31 0 0 0,14-47-435 0 0,0-1-1 0 0,0 0 1 0 0,0 0 0 0 0,1 0 0 0 0,0 1 0 0 0,1-1 0 0 0,-1 0-1 0 0,1 0 1 0 0,1 0 0 0 0,-1 0 0 0 0,1 0 0 0 0,5 11-1 0 0,-6-16-16 0 0,1 1-1 0 0,0 0 0 0 0,0-1 1 0 0,0 1-1 0 0,0-1 0 0 0,0 0 1 0 0,0 0-1 0 0,0 0 0 0 0,1 0 1 0 0,-1 0-1 0 0,1 0 0 0 0,0 0 1 0 0,-1-1-1 0 0,1 0 0 0 0,0 1 1 0 0,0-1-1 0 0,0 0 0 0 0,5 1 0 0 0,25 2-873 0 0,-2-6-3831 0 0,-1-6-1258 0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9560 0 0,'0'0'432'0'0,"0"0"-4"0"0,1 3-274 0 0,1 6-143 0 0,0-1 230 0 0,-1-1 0 0 0,1 1 0 0 0,-2-1 0 0 0,1 1 0 0 0,-1-1 0 0 0,0 9 0 0 0,-4 7 390 0 0,1-1 0 0 0,2 1 1 0 0,0 0-1 0 0,1 0 0 0 0,1-1 1 0 0,2 1-1 0 0,8 39 0 0 0,-10-57-545 0 0,0 0-1 0 0,-1 0 0 0 0,1-1 1 0 0,-1 1-1 0 0,0 0 1 0 0,-1 0-1 0 0,1-1 1 0 0,-1 1-1 0 0,0 0 1 0 0,0 0-1 0 0,-2 5 0 0 0,2-8 54 0 0,1-2-10 0 0,0 0 2 0 0,0 0 10 0 0,0 0 3 0 0,0 0 0 0 0,0 0 10 0 0,-1-7 252 0 0,-19-37 80 0 0,18 35-466 0 0,-2-4-3 0 0,2 0 0 0 0,-3-15 1 0 0,5 23-17 0 0,0 1 1 0 0,0-1 0 0 0,0 1-1 0 0,1-1 1 0 0,-1 0 0 0 0,1 1 0 0 0,0-1-1 0 0,1 1 1 0 0,-1-1 0 0 0,3-3-1 0 0,3-7 67 0 0,-3 8-5 0 0,0 0 0 0 0,-1 0 0 0 0,4-12 0 0 0,-6 16-19 0 0,1-1-1 0 0,-1 1 1 0 0,1 0-1 0 0,0 1 1 0 0,0-1-1 0 0,0 0 1 0 0,1 0-1 0 0,-1 1 1 0 0,1-1-1 0 0,-1 1 1 0 0,1 0-1 0 0,0 0 1 0 0,0 0-1 0 0,4-2 1 0 0,10-8 207 0 0,-12 9-165 0 0,0 0 0 0 0,1 0 0 0 0,-1 1 0 0 0,0 0 0 0 0,11-3 0 0 0,-1 0-74 0 0,-5 2-6 0 0,0 1 0 0 0,1 0 0 0 0,-1 0-1 0 0,14 0 1 0 0,-14 2-79 0 0,-1-1 0 0 0,1 0-1 0 0,-1-1 1 0 0,18-5 0 0 0,-26 6-338 0 0,-1 1-33 0 0,0 0-158 0 0,0 0-650 0 0,0 0-284 0 0,1-1-57 0 0,4-7-7 0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 6448 0 0,'0'0'498'0'0,"-2"1"-327"0"0,-23 9 184 0 0,13-7 3179 0 0,6-1 932 0 0,9-3-4190 0 0,0 1 0 0 0,-1 0 1 0 0,1 0-1 0 0,0 0 0 0 0,0 0 1 0 0,0 1-1 0 0,4 0 1 0 0,11 1 409 0 0,15-1 269 0 0,-13 0-542 0 0,25-3 0 0 0,17-7-59 0 0,18-1-21 0 0,-66 9-317 0 0,-1 0 0 0 0,1-1 0 0 0,0 0 0 0 0,-1-1 0 0 0,26-10 0 0 0,-25 9-64 0 0,-8 4-5549 0 0,-6 0-67 0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6912 0 0,'0'0'314'0'0,"0"0"-6"0"0,0 0 38 0 0,0 2 891 0 0,0 3-770 0 0,0 0 0 0 0,-1 0 0 0 0,1-1 0 0 0,-1 1 1 0 0,0 0-1 0 0,-1-1 0 0 0,1 1 0 0 0,-1-1 0 0 0,0 0 0 0 0,0 1 0 0 0,0-1 0 0 0,-1 0 0 0 0,1 0 0 0 0,-4 4 1 0 0,-11 17 1289 0 0,12-17-1246 0 0,-1 1 1 0 0,-8 8-1 0 0,-1 0 123 0 0,9-9-434 0 0,-1 0-1 0 0,-10 9 0 0 0,4-4-62 0 0,12-12-128 0 0,0 1-1 0 0,0-1 0 0 0,0 0 1 0 0,0 0-1 0 0,0 1 0 0 0,0-1 1 0 0,-1 0-1 0 0,1 0 1 0 0,0 0-1 0 0,-1 0 0 0 0,1-1 1 0 0,-1 1-1 0 0,1 0 0 0 0,-1-1 1 0 0,0 1-1 0 0,1 0 1 0 0,-1-1-1 0 0,-2 1 0 0 0,3-1-153 0 0,1 0-14 0 0,0 0-185 0 0,-10 0-3759 0 0,10 0 2567 0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13448 0 0,'0'0'613'0'0,"0"0"-10"0"0,0 0-281 0 0,0 0 253 0 0,0 0 156 0 0,0 0 32 0 0,0 0-31 0 0,2 0-150 0 0,8 2-298 0 0,1-1 0 0 0,-1 0-1 0 0,0-1 1 0 0,0-1 0 0 0,1 1 0 0 0,16-5 0 0 0,13 1 111 0 0,-15 1-332 0 0,-1-2-1 0 0,0 0 1 0 0,26-9-1 0 0,-3 1-213 0 0,-6-3-778 0 0,-17 5-4262 0 0,-8 7-1147 0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12696 0 0,'0'0'580'0'0,"0"0"-11"0"0,-1 0-365 0 0,-2 1-131 0 0,0-1 1 0 0,1 1-1 0 0,-1-1 1 0 0,1 1-1 0 0,-1 0 0 0 0,1 0 1 0 0,0 0-1 0 0,-1 0 1 0 0,1 0-1 0 0,0 1 1 0 0,0-1-1 0 0,0 1 0 0 0,0-1 1 0 0,0 1-1 0 0,0 0 1 0 0,0 0-1 0 0,0 0 1 0 0,1 0-1 0 0,-1 0 0 0 0,-1 3 1 0 0,-1 0 148 0 0,1 1-1 0 0,0 0 1 0 0,0 1-1 0 0,0-1 1 0 0,1 1 0 0 0,-3 10-1 0 0,0 10 176 0 0,0-1 1 0 0,2 1-1 0 0,1 0 0 0 0,2 0 1 0 0,0 1-1 0 0,2-1 0 0 0,6 34 1 0 0,-6-53-351 0 0,-1 0 0 0 0,1 0 0 0 0,1 0 0 0 0,-1-1 0 0 0,1 1 1 0 0,1-1-1 0 0,-1 0 0 0 0,1 0 0 0 0,1 0 0 0 0,5 8 0 0 0,-10-15-39 0 0,1 1-1 0 0,0-1 0 0 0,-1 1 0 0 0,1-1 0 0 0,0 0 1 0 0,-1 1-1 0 0,1-1 0 0 0,0 0 0 0 0,0 1 0 0 0,0-1 0 0 0,-1 0 1 0 0,1 0-1 0 0,0 0 0 0 0,0 1 0 0 0,0-1 0 0 0,-1 0 1 0 0,2 0-1 0 0,2 0 10 0 0,1 1-98 0 0,1 0-1 0 0,-1-1 1 0 0,1 0 0 0 0,0 1-1 0 0,-1-2 1 0 0,1 1 0 0 0,-1-1-1 0 0,1 0 1 0 0,-1 0-1 0 0,1 0 1 0 0,8-4 0 0 0,-6 1-488 0 0,1 0 1 0 0,-1 0-1 0 0,0-1 0 0 0,0 0 1 0 0,13-11-1 0 0,4-7-965 0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6912 0 0,'0'0'528'0'0,"1"0"6818"0"0,12 1-6580 0 0,13 5 247 0 0,-1 0 0 0 0,25 10 0 0 0,-12-3-507 0 0,-29-11-425 0 0,-1 1-1 0 0,1 0 1 0 0,0 0 0 0 0,-1 1 0 0 0,1 0-1 0 0,-1 1 1 0 0,0 0 0 0 0,-1 0 0 0 0,1 1-1 0 0,-1 0 1 0 0,10 10 0 0 0,-9-6-39 0 0,0-1 0 0 0,-1 1 0 0 0,0 0-1 0 0,-1 1 1 0 0,9 19 0 0 0,-12-23-20 0 0,-1-1 0 0 0,0 1 1 0 0,0 0-1 0 0,-1 0 0 0 0,0 0 0 0 0,0 0 0 0 0,0 0 1 0 0,-1 0-1 0 0,0 1 0 0 0,-1-1 0 0 0,-1 11 0 0 0,-3 0 125 0 0,0 0 0 0 0,-1-1-1 0 0,-1 1 1 0 0,-12 22-1 0 0,-46 65 691 0 0,43-78-695 0 0,-48 47 0 0 0,54-58-140 0 0,1-1-752 0 0,-26 19-1 0 0,12-15-6755 0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358 600 3224 0 0,'1'-2'240'0'0,"1"-4"359"0"0,0 0 0 0 0,0 0 1 0 0,-1 0-1 0 0,0 0 0 0 0,1-10 0 0 0,-2 14-387 0 0,1 0-1 0 0,-1 0 1 0 0,0 0-1 0 0,-1 0 0 0 0,1 0 1 0 0,0 0-1 0 0,-1 0 1 0 0,1 0-1 0 0,-1 0 0 0 0,1 0 1 0 0,-1 0-1 0 0,0 0 1 0 0,0 0-1 0 0,0 1 0 0 0,0-1 1 0 0,0 0-1 0 0,0 0 1 0 0,-1 1-1 0 0,1-1 0 0 0,0 1 1 0 0,-4-3-1 0 0,-13-6 562 0 0,-6-4 38 0 0,19 8-598 0 0,5 6-186 0 0,-1-1-1 0 0,1 0 0 0 0,0 1 1 0 0,-1-1-1 0 0,1 1 1 0 0,-1-1-1 0 0,1 1 1 0 0,-1 0-1 0 0,1-1 1 0 0,-1 1-1 0 0,1-1 1 0 0,-1 1-1 0 0,1 0 0 0 0,-1-1 1 0 0,0 1-1 0 0,1 0 1 0 0,-1 0-1 0 0,1 0 1 0 0,-1-1-1 0 0,0 1 1 0 0,1 0-1 0 0,-2 0 1 0 0,-9-2 260 0 0,4 1-126 0 0,0 0-1 0 0,-1 0 0 0 0,1 0 0 0 0,0 1 1 0 0,0 0-1 0 0,0 0 0 0 0,0 1 1 0 0,-1 0-1 0 0,-12 3 0 0 0,9 1-43 0 0,0-1 1 0 0,0 2-1 0 0,0-1 0 0 0,1 1 0 0 0,0 1 1 0 0,0 0-1 0 0,1 0 0 0 0,0 1 0 0 0,0 0 1 0 0,1 1-1 0 0,0 0 0 0 0,0 0 0 0 0,-6 11 0 0 0,1-2 51 0 0,7-10-67 0 0,1-1 0 0 0,0 1 0 0 0,0 0 0 0 0,-6 15-1 0 0,6-10 91 0 0,4-11-166 0 0,0 0 0 0 0,0 0 0 0 0,0 0-1 0 0,1 0 1 0 0,-1 0 0 0 0,1 1 0 0 0,-1-1 0 0 0,1 3 0 0 0,0-3 63 0 0,3-1-7 0 0,1 0-51 0 0,0 0-9 0 0,-1 0-1 0 0,1 0 1 0 0,-1 0-1 0 0,1-1 1 0 0,-1 0-1 0 0,1 1 1 0 0,-1-1-1 0 0,1 0 1 0 0,-1-1-1 0 0,1 1 0 0 0,-1-1 1 0 0,5-1-1 0 0,-1 0 14 0 0,11-3 22 0 0,-1 0-1 0 0,0-2 1 0 0,-1 0 0 0 0,0-1 0 0 0,25-15-1 0 0,3-11-281 0 0,-2-1-1 0 0,40-41 0 0 0,-68 62 93 0 0,-8 9 33 0 0,-1-1 1 0 0,10-12 0 0 0,-13 15 87 0 0,-1 1 0 0 0,1-1 0 0 0,-1 1 0 0 0,0-1 0 0 0,0 0 0 0 0,0 1 0 0 0,0-1 0 0 0,-1 0 0 0 0,1 0 0 0 0,-1 0 0 0 0,1-5-1 0 0,-1 0 14 0 0,0 1 0 0 0,-1-1 0 0 0,0 1 0 0 0,-2-10 0 0 0,-3-14 0 0 0,6 31 0 0 0,0 0 0 0 0,0 0 0 0 0,1 0 0 0 0,-1 0 0 0 0,0 0 0 0 0,0 0 0 0 0,0 0 0 0 0,0 0 0 0 0,0 0 0 0 0,-1-1 0 0 0,1 1 0 0 0,0 0 0 0 0,0 0 0 0 0,0 0 0 0 0,0 0 0 0 0,0 0 0 0 0,0 0 0 0 0,0 0 0 0 0,0 0 0 0 0,0 0 0 0 0,0 0 0 0 0,0 0 0 0 0,0 0 0 0 0,0-1 0 0 0,0 1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0,-3 6 0 0 0,-1 7 0 0 0,-32 132 0 0 0,34-136 0 0 0,0 0 0 0 0,-1 18 0 0 0,0 1 0 0 0,1-20 2 0 0,2 0-1 0 0,-1 0 0 0 0,1 0 0 0 0,0 0 0 0 0,1 0 0 0 0,0 0 0 0 0,0 0 0 0 0,1 0 0 0 0,0-1 1 0 0,0 1-1 0 0,7 14 0 0 0,-9-21 15 0 0,1 1 1 0 0,0-1-1 0 0,-1 0 1 0 0,1 1-1 0 0,0-1 1 0 0,0 0-1 0 0,0 0 0 0 0,0 0 1 0 0,0 0-1 0 0,0 1 1 0 0,0-1-1 0 0,1-1 1 0 0,-1 1-1 0 0,0 0 1 0 0,0 0-1 0 0,1 0 1 0 0,-1-1-1 0 0,1 1 1 0 0,-1-1-1 0 0,0 1 0 0 0,1-1 1 0 0,-1 1-1 0 0,1-1 1 0 0,-1 0-1 0 0,1 0 1 0 0,0 0-1 0 0,-1 0 1 0 0,3 0-1 0 0,3-1 24 0 0,0 0 1 0 0,0 0-1 0 0,0-1 1 0 0,11-4-1 0 0,-10 3 11 0 0,3-1-38 0 0,1-1 0 0 0,-1 0 0 0 0,1-1 0 0 0,-2-1 0 0 0,1 0 0 0 0,-1 0 0 0 0,0-1-1 0 0,0 0 1 0 0,-1-1 0 0 0,0 0 0 0 0,-1 0 0 0 0,9-12 0 0 0,-3 0-34 0 0,-1 0-1 0 0,-1-1 1 0 0,-1 0 0 0 0,-1 0 0 0 0,9-30-1 0 0,-9 21-82 0 0,-1 1 0 0 0,-2-1 0 0 0,-2 0 0 0 0,0-1 0 0 0,-1-41 0 0 0,-3 50 93 0 0,0 15-7 0 0,-1 1 1 0 0,0-1-1 0 0,-1-9 0 0 0,1 10 9 0 0,0-1-1 0 0,0 1 1 0 0,0-1 0 0 0,1 1 0 0 0,3-12 0 0 0,-2 9 9 0 0,0 1 1 0 0,0-15-1 0 0,3-5 0 0 0,-7 30 0 0 0,-3 8 0 0 0,-4 10 0 0 0,-2 21 22 0 0,2 1 0 0 0,-4 55 0 0 0,6 85 392 0 0,9-142-319 0 0,1-1-1 0 0,12 50 0 0 0,-12-77-69 0 0,0 0 0 0 0,1 0 1 0 0,0 0-1 0 0,1-1 0 0 0,7 12 0 0 0,-2-2 29 0 0,-9-18-43 0 0,0-1 0 0 0,0 1-1 0 0,0-1 1 0 0,0 0 0 0 0,0 1-1 0 0,0-1 1 0 0,0 0 0 0 0,0 0-1 0 0,1 1 1 0 0,-1-1 0 0 0,0 0-1 0 0,1 0 1 0 0,-1-1 0 0 0,1 1-1 0 0,-1 0 1 0 0,1 0 0 0 0,0-1-1 0 0,-1 1 1 0 0,1-1 0 0 0,0 1-1 0 0,-1-1 1 0 0,1 0 0 0 0,0 0-1 0 0,2 0 1 0 0,3 0 35 0 0,0 0 0 0 0,0-1 0 0 0,1-1 0 0 0,9-2 0 0 0,-9 2-15 0 0,-1-1-110 0 0,0 0 0 0 0,0 0-1 0 0,0 0 1 0 0,-1-1 0 0 0,1 0-1 0 0,-1-1 1 0 0,0 1-1 0 0,0-1 1 0 0,-1 0 0 0 0,0-1-1 0 0,1 1 1 0 0,-2-1 0 0 0,1 0-1 0 0,-1 0 1 0 0,0 0-1 0 0,6-13 1 0 0,-9 17-155 0 0,0 0 0 0 0,0-1 0 0 0,-1 1 0 0 0,1 0 0 0 0,0 0 0 0 0,-1-1 0 0 0,0 1 0 0 0,1-3 0 0 0,-1-4-5718 0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 15408 0 0,'-3'-3'1041'0'0,"3"3"-1018"0"0,0 0-1 0 0,0 0 1 0 0,0 0 0 0 0,0 0 0 0 0,0 0 0 0 0,0 0 0 0 0,0 0 0 0 0,0 0 0 0 0,0 0 0 0 0,0 0 0 0 0,0 0 0 0 0,0 0 0 0 0,0-1-1 0 0,0 1 1 0 0,0 0 0 0 0,0 0 0 0 0,0 0 0 0 0,0 0 0 0 0,0 0 0 0 0,0 0 0 0 0,0 0 0 0 0,0 0 0 0 0,0 0 0 0 0,0 0-1 0 0,0 0 1 0 0,0 0 0 0 0,0 0 0 0 0,0-1 0 0 0,0 1 0 0 0,0 0 0 0 0,0 0 0 0 0,0 0 0 0 0,0 0 0 0 0,0 0 0 0 0,0 0-1 0 0,0 0 1 0 0,0 0 0 0 0,0 0 0 0 0,0 0 0 0 0,0 0 0 0 0,0 0 0 0 0,0 0 0 0 0,0 0 0 0 0,0 0 0 0 0,0 0 0 0 0,0-1-1 0 0,0 1 1 0 0,0 0 0 0 0,1 0 0 0 0,-1 0 0 0 0,0 0 0 0 0,0 0 0 0 0,0 0 0 0 0,0 0 0 0 0,0 0 0 0 0,0 0 0 0 0,0 0 0 0 0,0 0-1 0 0,0 0 1 0 0,0 0 0 0 0,0 0 0 0 0,0 0 0 0 0,0 0 0 0 0,1 0 0 0 0,-1 0 0 0 0,20-1 445 0 0,0-1-1 0 0,28-6 1 0 0,14-3-97 0 0,26-1-130 0 0,42-3-1428 0 0,-74 11-3389 0 0,-4-5-1533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3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1 920 0 0,'-2'1'396'0'0,"0"2"361"0"0,-1 0 1 0 0,1 0 0 0 0,0 1-1 0 0,0-1 1 0 0,0 0-1 0 0,0 1 1 0 0,1-1-1 0 0,-1 1 1 0 0,1 0-1 0 0,-2 7 1 0 0,-4 11 851 0 0,4-11-1212 0 0,0 1 0 0 0,0 0 0 0 0,1 0-1 0 0,1 0 1 0 0,0 0 0 0 0,1 13 0 0 0,-2 11 45 0 0,-1 61 458 0 0,0-4-30 0 0,1-57-573 0 0,-6 107 429 0 0,8-130-588 0 0,1-1 0 0 0,0 1-1 0 0,6 22 1 0 0,-7-33-285 0 0,0-2-107 0 0,0 0-24 0 0,2-2-29 0 0,-1-1-1 0 0,1 1 0 0 0,-1 0 1 0 0,0-1-1 0 0,0 1 0 0 0,0-1 1 0 0,1-3-1 0 0,-1 5 148 0 0,1-6-852 0 0,0 0 0 0 0,-1 0 0 0 0,1-1 0 0 0,-1-7 0 0 0,0-13-3098 0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0 940 3224 0 0,'0'0'544'0'0,"0"0"1077"0"0,0 0 479 0 0,0 0 92 0 0,0 0-153 0 0,0 0-706 0 0,0 0-312 0 0,0 0-58 0 0,0 0-79 0 0,0 0-267 0 0,4 0-117 0 0,3-1-362 0 0,0 0 0 0 0,0 0-1 0 0,0-1 1 0 0,1 0 0 0 0,-1 0-1 0 0,-1 0 1 0 0,1-1 0 0 0,0 0 0 0 0,-1 0-1 0 0,7-5 1 0 0,13-9 224 0 0,24-20 1 0 0,-45 32-290 0 0,6-3 21 0 0,-1-1 0 0 0,-1 0 0 0 0,1-1-1 0 0,-2 0 1 0 0,1 0 0 0 0,8-14-1 0 0,-4 4-93 0 0,20-20 0 0 0,-19 23 0 0 0,21-30 0 0 0,-26 31 0 0 0,-2 0 0 0 0,10-26 0 0 0,-8 17 0 0 0,-1 5-65 0 0,-2-1-1 0 0,0-1 0 0 0,-1 1 1 0 0,-1-1-1 0 0,-1 1 0 0 0,0-32 0 0 0,-1-18-480 0 0,0 42 248 0 0,-2 0 1 0 0,-4-47 0 0 0,1 55 270 0 0,2 7 25 0 0,-1 1 0 0 0,-1-1 1 0 0,0 1-1 0 0,-1-1 0 0 0,-10-24 0 0 0,12 33-18 0 0,-1 0 0 0 0,1 1-1 0 0,-2-1 1 0 0,1 0-1 0 0,-7-7 1 0 0,9 12 11 0 0,1 0 1 0 0,-1-1-1 0 0,1 1 1 0 0,-1 0-1 0 0,0 0 0 0 0,1 0 1 0 0,-1 0-1 0 0,1 0 1 0 0,-1 0-1 0 0,1 0 1 0 0,-1 0-1 0 0,1 0 1 0 0,-1 0-1 0 0,0 0 0 0 0,1 0 1 0 0,-1 0-1 0 0,1 0 1 0 0,-1 0-1 0 0,1 0 1 0 0,-1 1-1 0 0,1-1 1 0 0,-1 0-1 0 0,1 0 0 0 0,-1 1 1 0 0,0-1-1 0 0,-10 8-46 0 0,-3 6 154 0 0,0 1 0 0 0,-20 28-1 0 0,24-28-115 0 0,1 0 0 0 0,1 1 0 0 0,0 0 0 0 0,1 1 0 0 0,0 0 0 0 0,2 0 0 0 0,0 0 0 0 0,1 1-1 0 0,0-1 1 0 0,-1 28 0 0 0,4-18 30 0 0,1 0-1 0 0,1 0 0 0 0,1-1 1 0 0,1 1-1 0 0,2 0 1 0 0,11 36-1 0 0,-10-42 46 0 0,-4-10-13 0 0,2 0 1 0 0,-1-1-1 0 0,2 1 1 0 0,6 12-1 0 0,-5-12-6 0 0,1 0 0 0 0,1-1 0 0 0,-1 0 0 0 0,2-1 0 0 0,-1 0 0 0 0,1 0-1 0 0,1-1 1 0 0,-1 0 0 0 0,1 0 0 0 0,1-1 0 0 0,0 0 0 0 0,0-1 0 0 0,19 8-1 0 0,31 8 218 0 0,-45-14-187 0 0,-14-7-59 0 0,-1 0-1 0 0,1 0 1 0 0,-1 0 0 0 0,1-1 0 0 0,0 1 0 0 0,-1-1 0 0 0,1 1-1 0 0,0-1 1 0 0,2 1 0 0 0,-3-1-78 0 0,1 0 46 0 0,-1 1-1 0 0,0-1 1 0 0,1 0 0 0 0,-1 0 0 0 0,0 0-1 0 0,0 0 1 0 0,1 0 0 0 0,-1 0-1 0 0,0 0 1 0 0,1 0 0 0 0,-1-1-1 0 0,0 1 1 0 0,1 0 0 0 0,-1-1-1 0 0,0 1 1 0 0,0-1 0 0 0,0 0-1 0 0,1 1 1 0 0,-1-1 0 0 0,0 0-1 0 0,0 0 1 0 0,0 1 0 0 0,0-1 0 0 0,1-1-1 0 0,0 0-111 0 0,-1 0 1 0 0,1 1-1 0 0,0-1 0 0 0,-1 0 1 0 0,1 0-1 0 0,-1 0 0 0 0,1 0 1 0 0,-1 0-1 0 0,0 0 0 0 0,0 0 1 0 0,0-1-1 0 0,1-1 0 0 0,-2-23-2838 0 0,0 14 1438 0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9760 0 0,'0'0'446'0'0,"0"0"-10"0"0,0 0-144 0 0,0 0 430 0 0,0 0 218 0 0,0 0 41 0 0,0 0-52 0 0,0 0-255 0 0,0 0-112 0 0,2-1-18 0 0,45-14 1100 0 0,-35 12-1519 0 0,0-1 0 0 0,-1 0 0 0 0,1 0 0 0 0,-1-1 0 0 0,19-12-1 0 0,26-22-525 0 0,-31 22-4948 0 0,-15 9-220 0 0</inkml:trace>
  <inkml:trace contextRef="#ctx0" brushRef="#br0" timeOffset="1">117 133 3224 0 0,'-26'71'1835'0'0,"19"-49"154"0"0,5-18-1529 0 0,1 0 1 0 0,0 0-1 0 0,-1 1 0 0 0,1-1 1 0 0,1 1-1 0 0,-1 6 0 0 0,1 38 2506 0 0,10 75 0 0 0,-8-106-2649 0 0,-2-15-247 0 0,0 1 0 0 0,1-1-1 0 0,-1 0 1 0 0,1 0 0 0 0,-1 1-1 0 0,1-1 1 0 0,0 0 0 0 0,0 0-1 0 0,1 0 1 0 0,-1 0 0 0 0,4 5-1 0 0,-4-7 22 0 0,-1-1-10 0 0,2 0-107 0 0,0 0 0 0 0,0 0-1 0 0,0-1 1 0 0,0 1 0 0 0,0-1-1 0 0,0 1 1 0 0,4-2 0 0 0,8-7-1265 0 0,-3 0-4471 0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11432 0 0,'0'0'521'0'0,"0"0"-10"0"0,0 2-325 0 0,-4 52 976 0 0,4-41-593 0 0,0-1-232 0 0,0-1 0 0 0,0 1 0 0 0,1 0 0 0 0,1-1 0 0 0,5 21 1 0 0,-5-23-125 0 0,0-1 0 0 0,0 0 0 0 0,-1 1 1 0 0,1 14-1 0 0,-2-17 147 0 0,11-13-313 0 0,-7 3-9 0 0,1-1 0 0 0,-2 1 0 0 0,1-1-1 0 0,0 0 1 0 0,-1 1 0 0 0,0-1 0 0 0,5-11 0 0 0,-5 8-23 0 0,2 0 0 0 0,-1 1 0 0 0,8-10-1 0 0,56-82-27 0 0,-61 90-40 0 0,-6 9 52 0 0,-1-1 1 0 0,0 1-1 0 0,1-1 0 0 0,-1 1 1 0 0,0 0-1 0 0,1-1 0 0 0,-1 1 1 0 0,0 0-1 0 0,1 0 0 0 0,-1-1 1 0 0,1 1-1 0 0,-1 0 1 0 0,1 0-1 0 0,-1-1 0 0 0,0 1 1 0 0,1 0-1 0 0,-1 0 0 0 0,1 0 1 0 0,-1 0-1 0 0,1 0 0 0 0,2 4 0 0 0,0 1-1 0 0,-1 0 0 0 0,0 0 0 0 0,0 1 0 0 0,0-1 0 0 0,0 6 0 0 0,1 0-16 0 0,-2 1 0 0 0,0-1 0 0 0,0 22-1 0 0,-1-19 30 0 0,3 28 0 0 0,13 19 709 0 0,-16-59-536 0 0,0-2 0 0 0,0 0 0 0 0,17-5 350 0 0,-13 1-514 0 0,1 0 1 0 0,0-1-1 0 0,-1 1 0 0 0,0-1 1 0 0,0 0-1 0 0,0 0 1 0 0,-1-1-1 0 0,0 1 1 0 0,0-1-1 0 0,0 1 0 0 0,3-12 1 0 0,12-20-16 0 0,-2 5 41 0 0,-13 25-32 0 0,0-1 0 0 0,1 1 0 0 0,-1 0 0 0 0,2 1 0 0 0,-1-1 0 0 0,10-9 0 0 0,7-9-11 0 0,-17 19-37 0 0,1 0 0 0 0,0 0-1 0 0,0 1 1 0 0,1 0 0 0 0,6-6 0 0 0,0 21-20 0 0,-10-8 54 0 0,1 1 0 0 0,-1-1 0 0 0,0 1 0 0 0,0 0 0 0 0,0 0 0 0 0,0 0 0 0 0,0 0 0 0 0,-1 0 0 0 0,0 0 0 0 0,1 0 0 0 0,-1 1 0 0 0,0-1 0 0 0,-1 0 0 0 0,1 1 0 0 0,0-1 0 0 0,-1 0 0 0 0,0 1 0 0 0,0 4 0 0 0,-4 42 0 0 0,3-39 0 0 0,-1 0 0 0 0,2 0 0 0 0,0 0 0 0 0,0 0 0 0 0,2 15 0 0 0,3-13 0 0 0,-4-10-143 0 0,5 4-2027 0 0,2-2 1323 0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11720 0 0,'0'0'532'0'0,"0"0"-4"0"0,9 0-190 0 0,44-28 3563 0 0,-38 20-3215 0 0,18-13 0 0 0,-19 12-267 0 0,21-11 1 0 0,72-27 395 0 0,14-6-829 0 0,-30 11-230 0 0,-85 40 69 0 0,-1-1 0 0 0,1 0 0 0 0,-1 0 0 0 0,0 0 0 0 0,8-7 0 0 0,-11 8-764 0 0,-2 2-224 0 0,0 0-42 0 0,0 0-43 0 0,-9 5-1600 0 0,-13 2 1378 0 0,-4-2-2 0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11544 0 0,'0'0'264'0'0,"0"0"34"0"0,-1 2 20 0 0,-10 10 38 0 0,10-11-354 0 0,-1 0 0 0 0,1 1 0 0 0,0-1 0 0 0,-1 1 0 0 0,1-1 1 0 0,0 1-1 0 0,0 0 0 0 0,0-1 0 0 0,0 1 0 0 0,0 0 0 0 0,0 0 0 0 0,0 1 1 0 0,-10 22 621 0 0,10-22-448 0 0,-1 0-1 0 0,0 0 1 0 0,1 0-1 0 0,0 0 1 0 0,0 0-1 0 0,0 0 1 0 0,0 0-1 0 0,0 0 1 0 0,1 1 0 0 0,-1-1-1 0 0,1 0 1 0 0,0 6-1 0 0,2 11 305 0 0,-2-1-1 0 0,0 1 1 0 0,-1-1-1 0 0,-5 31 0 0 0,6-47-450 0 0,-1-1-1 0 0,1 1 0 0 0,1 0 0 0 0,-1-1 0 0 0,0 1 0 0 0,1 0 0 0 0,-1-1 0 0 0,1 1 0 0 0,0-1 0 0 0,-1 1 0 0 0,3 3 0 0 0,16 25 124 0 0,-10-17-57 0 0,-8-13-31 0 0,-1-1 0 0 0,0 0-29 0 0,0 0-114 0 0,0 0-11 0 0,0 0-42 0 0,0 0-212 0 0,20 0-5379 0 0,-10 0 337 0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13216 0 0,'0'0'298'0'0,"0"0"46"0"0,0 0 22 0 0,0 0-48 0 0,0 0-95 0 0,0 0 376 0 0,2-1 186 0 0,94-26 1663 0 0,-94 27-2436 0 0,99-26 315 0 0,-84 21-313 0 0,-1-2 1 0 0,1 0-1 0 0,27-16 1 0 0,-20 11-151 0 0,-20 10 15 0 0,1 0-1 0 0,0 0 0 0 0,-1-1 0 0 0,1 0 0 0 0,5-5 0 0 0,-2 2-520 0 0,-7 5-678 0 0,-2-1-2736 0 0,-7-6-1173 0 0</inkml:trace>
  <inkml:trace contextRef="#ctx0" brushRef="#br0" timeOffset="1">246 0 11312 0 0,'0'0'256'0'0,"0"0"34"0"0,0 0 21 0 0,0 0-35 0 0,1 2-99 0 0,0 0 49 0 0,0 0 0 0 0,0 0 0 0 0,1 0-1 0 0,-1-1 1 0 0,1 1 0 0 0,0-1 0 0 0,2 3-1 0 0,11 10 657 0 0,-12-10-756 0 0,1 0 54 0 0,-1 0 0 0 0,1 1-1 0 0,-1 0 1 0 0,0 0 0 0 0,0 0 0 0 0,0 0 0 0 0,-1 0 0 0 0,0 0-1 0 0,0 1 1 0 0,3 10 0 0 0,-4-5-42 0 0,0-1 1 0 0,0 1-1 0 0,-1 0 0 0 0,0-1 0 0 0,-3 20 1 0 0,2-24-96 0 0,0-1 0 0 0,0 1 0 0 0,-1-1 0 0 0,0 0 0 0 0,0 1 0 0 0,0-1 0 0 0,-1 0 0 0 0,1 0 0 0 0,-1-1 0 0 0,0 1 0 0 0,-1 0 0 0 0,1-1 0 0 0,-5 4 0 0 0,-1 2 51 0 0,7-8-76 0 0,1 0 0 0 0,-1 0 1 0 0,0-1-1 0 0,1 1 0 0 0,-1-1 0 0 0,0 1 0 0 0,0-1 1 0 0,0 1-1 0 0,-4 1 0 0 0,-1-3 35 0 0,5 0-13 0 0,-12 0-401 0 0,8 0-5695 0 0,6 0 1226 0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2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32 10800 0 0,'0'0'241'0'0,"0"0"38"0"0,0 0 13 0 0,0 0-26 0 0,2 0-84 0 0,-2 0-78 0 0,0 0 0 0 0,1 0 0 0 0,-1 0 0 0 0,1 1 0 0 0,-1-1 0 0 0,0 0 0 0 0,1 0 0 0 0,-1 0 0 0 0,1 0 1 0 0,-1 0-1 0 0,0 0 0 0 0,1 1 0 0 0,-1-1 0 0 0,0 0 0 0 0,1 0 0 0 0,-1 1 0 0 0,0-1 0 0 0,1 0 0 0 0,-1 0 0 0 0,0 1 1 0 0,0-1-1 0 0,1 0 0 0 0,-1 1 0 0 0,0-1 0 0 0,0 0 0 0 0,0 1 0 0 0,1-1 0 0 0,-1 1 0 0 0,1 15 719 0 0,-2-13-783 0 0,1 0 1 0 0,-1 0-1 0 0,0 1 0 0 0,0-1 1 0 0,0 0-1 0 0,-1 0 0 0 0,1 0 0 0 0,-4 4 1 0 0,-3 4 235 0 0,0 1 1 0 0,-9 19 0 0 0,12-21-106 0 0,0-1 1 0 0,-1 1-1 0 0,0-1 1 0 0,0-1 0 0 0,-13 14-1 0 0,7-11-16 0 0,0-2-1 0 0,-17 12 0 0 0,25-18-133 0 0,-1 0 0 0 0,1-1 1 0 0,-1 1-1 0 0,0-1 0 0 0,1 0 0 0 0,-1-1 1 0 0,0 1-1 0 0,0-1 0 0 0,-1 0 0 0 0,-4 1 0 0 0,9-3-15 0 0,1 1-1 0 0,-1 0 1 0 0,1 0-1 0 0,0 0 0 0 0,-1 0 1 0 0,1-1-1 0 0,0 1 0 0 0,-1 0 1 0 0,1 0-1 0 0,0-1 1 0 0,-1 1-1 0 0,1 0 0 0 0,0-1 1 0 0,0 1-1 0 0,-1 0 0 0 0,1-1 1 0 0,0 1-1 0 0,0 0 0 0 0,0-1 1 0 0,0 1-1 0 0,-1 0 1 0 0,1-1-1 0 0,0 1 0 0 0,0-1 1 0 0,0 1-1 0 0,0 0 0 0 0,0-1 1 0 0,0 1-1 0 0,0-1 1 0 0,0 1-1 0 0,0 0 0 0 0,0-1 1 0 0,0-2 35 0 0,-5-11 222 0 0,-4-21 301 0 0,9 30-561 0 0,-1 1 1 0 0,1-1-1 0 0,0 0 1 0 0,0 0-1 0 0,0 0 1 0 0,1 0-1 0 0,0 1 1 0 0,0-1-1 0 0,0 0 1 0 0,0 1-1 0 0,1-1 1 0 0,0 1 0 0 0,4-8-1 0 0,-3 6 11 0 0,0 0 1 0 0,-1 0-1 0 0,3-10 0 0 0,-2 7-12 0 0,0 1-1 0 0,0 0 0 0 0,1-1 1 0 0,6-8-1 0 0,-9 15 42 0 0,4-1-33 0 0,8 3-10 0 0,-11-1 0 0 0,0 1 0 0 0,-1 0 0 0 0,1 0 0 0 0,0 0 0 0 0,0 0 0 0 0,0 0 0 0 0,0 1 0 0 0,0-1 0 0 0,-1 0 0 0 0,1 1 0 0 0,0 0 0 0 0,0-1 0 0 0,-1 1 0 0 0,4 1 0 0 0,1 2 0 0 0,-5-4 0 0 0,1 0 0 0 0,-1 1 0 0 0,1-1 0 0 0,-1 1 0 0 0,1-1 0 0 0,-1 1 0 0 0,1 0 0 0 0,-1 0 0 0 0,0 0 0 0 0,1 0 0 0 0,-1 0 0 0 0,0 0 0 0 0,0 0 0 0 0,0 0 0 0 0,0 0 0 0 0,0 0 0 0 0,0 0 0 0 0,0 1 0 0 0,0-1 0 0 0,0 1 0 0 0,1 2 0 0 0,3 5 0 0 0,8 6 0 0 0,1 0 0 0 0,1-1 0 0 0,0-1 0 0 0,1 0 0 0 0,0-1 0 0 0,32 18 0 0 0,-42-27 1 0 0,0 0-1 0 0,-1-1 1 0 0,1 0-1 0 0,0 0 1 0 0,0-1-1 0 0,7 2 1 0 0,-11-3 12 0 0,0 0 0 0 0,1 0 0 0 0,-1 0 1 0 0,0 0-1 0 0,0 0 0 0 0,0 0 0 0 0,1-1 1 0 0,-1 1-1 0 0,0-1 0 0 0,0 1 0 0 0,0-1 1 0 0,0 0-1 0 0,0 0 0 0 0,0 0 0 0 0,0 0 0 0 0,0 0 1 0 0,0-1-1 0 0,0 1 0 0 0,2-2 0 0 0,10-10 138 0 0,-11 11-124 0 0,0 0-1 0 0,0 0 1 0 0,0-1 0 0 0,-1 1-1 0 0,1-1 1 0 0,-1 0 0 0 0,4-5-1 0 0,0-3-17 0 0,-1 0 0 0 0,0 0-1 0 0,-1 0 1 0 0,4-14-1 0 0,-7 20-1 0 0,-1 1 1 0 0,1-1-1 0 0,0 1 0 0 0,-1-1 0 0 0,0 1 1 0 0,0-1-1 0 0,0 1 0 0 0,-1-1 0 0 0,0 1 0 0 0,0-1 1 0 0,0 1-1 0 0,0 0 0 0 0,-4-8 0 0 0,4 10 1 0 0,0 0-1 0 0,0 1 0 0 0,0-1 0 0 0,-1 0 0 0 0,1 1 0 0 0,-1 0 1 0 0,1-1-1 0 0,-1 1 0 0 0,0 0 0 0 0,1 0 0 0 0,-1 0 1 0 0,0 0-1 0 0,0 0 0 0 0,0 0 0 0 0,0 0 0 0 0,0 1 1 0 0,0-1-1 0 0,0 1 0 0 0,0-1 0 0 0,0 1 0 0 0,0 0 0 0 0,0 0 1 0 0,0 0-1 0 0,-4 0 0 0 0,-2 1 44 0 0,0 0-1 0 0,0 0 0 0 0,0 1 1 0 0,-14 5-1 0 0,12-4-127 0 0,0 1 0 0 0,1 1-1 0 0,0 0 1 0 0,0 0 0 0 0,0 0-1 0 0,1 1 1 0 0,-1 1 0 0 0,2-1-1 0 0,-1 1 1 0 0,-12 15 0 0 0,0 3-4878 0 0,-1 2-1679 0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5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 1840 0 0,'-9'-1'448'0'0,"13"1"9837"0"0,6 0-5202 0 0,66 4-4565 0 0,77 3-61 0 0,-141-7-440 0 0,-10 0-6 0 0,0 1 0 0 0,1-1 1 0 0,-1 0-1 0 0,0 0 1 0 0,1 0-1 0 0,-1 0 0 0 0,0-1 1 0 0,1 1-1 0 0,-1 0 1 0 0,0-1-1 0 0,0 0 1 0 0,1 1-1 0 0,-1-1 0 0 0,0 0 1 0 0,0 0-1 0 0,0-1 1 0 0,0 1-1 0 0,0 0 1 0 0,0-1-1 0 0,3-2 0 0 0,-1-1-112 0 0,1 1-1 0 0,0-1 1 0 0,7-4-1 0 0,-4 3-108 0 0,-6 5-38 0 0,-2 1-169 0 0,0 0-79 0 0,5-8-4644 0 0,-4 6-22 0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5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 13448 0 0,'0'0'56'0'0,"0"0"0"0"0,-1 0 1 0 0,1 0-1 0 0,0 0 1 0 0,0 0-1 0 0,-1 0 1 0 0,1 0-1 0 0,0 0 1 0 0,-1 0-1 0 0,1 0 1 0 0,0 0-1 0 0,-1 0 0 0 0,1 0 1 0 0,0 0-1 0 0,-1 0 1 0 0,1 0-1 0 0,0 0 1 0 0,0 0-1 0 0,-1 0 1 0 0,1 0-1 0 0,0 1 1 0 0,0-1-1 0 0,-1 0 0 0 0,1 0 1 0 0,0 0-1 0 0,0 1 1 0 0,-1-1-1 0 0,1 0 1 0 0,0 0-1 0 0,0 1 1 0 0,0-1-1 0 0,-1 0 0 0 0,1 0 1 0 0,0 1-1 0 0,0-1 1 0 0,0 0-1 0 0,0 0 1 0 0,0 1-1 0 0,0-1 1 0 0,-1 0-1 0 0,1 1 1 0 0,0-1-1 0 0,0 0 0 0 0,0 1 1 0 0,0-1-1 0 0,0 0 1 0 0,0 1-1 0 0,0-1 1 0 0,1 0-1 0 0,-1 0 1 0 0,0 1-1 0 0,0 0 0 0 0,11-1 935 0 0,31 7-72 0 0,-26-4-586 0 0,0 0-1 0 0,0-1 1 0 0,31-1-1 0 0,31-11 42 0 0,-30 3-380 0 0,-46 6 4 0 0,8 1-8 0 0,-1-2 0 0 0,0 1 0 0 0,0-1-1 0 0,15-6 1 0 0,-3 3-2271 0 0,-12 2-4128 0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5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1 12528 0 0,'0'0'281'0'0,"0"0"40"0"0,0 0 22 0 0,0 0-39 0 0,-2 1-197 0 0,-11 9 126 0 0,1 1 0 0 0,1 1 0 0 0,0-1 0 0 0,1 2 0 0 0,-14 19 0 0 0,-1 2 326 0 0,-67 87 974 0 0,-15 19-389 0 0,49-67-748 0 0,13-15 18 0 0,-76 76 0 0 0,72-84-219 0 0,26-26 43 0 0,-43 35 0 0 0,45-49-202 0 0,18-9 238 0 0,0 0 0 0 0,0 0 0 0 0,0 1 0 0 0,1-1 0 0 0,-1 1 0 0 0,-4 3 0 0 0,43 36-244 0 0,94 58-44 0 0,-25-15 105 0 0,-80-61-10 0 0,2-1 1 0 0,0-1-1 0 0,35 20 0 0 0,-25-19 29 0 0,-21-12-45 0 0,0 0-1 0 0,28 11 1 0 0,-23-13-63 0 0,-14-4-363 0 0,0-2 1 0 0,-1 1-1 0 0,1-1 0 0 0,0 0 0 0 0,0 0 1 0 0,1-1-1 0 0,9 1 0 0 0,-17-2-7050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3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5528 0 0,'-2'-2'51'0'0,"0"0"0"0"0,1 0 0 0 0,-1 0 1 0 0,1 0-1 0 0,0 0 0 0 0,0 0 0 0 0,0-1 0 0 0,0 1 0 0 0,0 0 1 0 0,0 0-1 0 0,0-1 0 0 0,1 1 0 0 0,-1-1 0 0 0,1 1 0 0 0,0 0 1 0 0,0-1-1 0 0,0 1 0 0 0,0-1 0 0 0,0 1 0 0 0,1-3 1 0 0,-1-4 510 0 0,0 3-106 0 0,1 1-1 0 0,0 0 1 0 0,0-1-1 0 0,1 1 1 0 0,-1 0 0 0 0,4-7-1 0 0,4-13 865 0 0,-6 17-934 0 0,0 0 0 0 0,1 0-1 0 0,0 0 1 0 0,0 1 0 0 0,1-1-1 0 0,9-11 1 0 0,0 0 165 0 0,-10 14-444 0 0,1 0 0 0 0,0 0 0 0 0,1 1 0 0 0,-1-1 0 0 0,1 1 0 0 0,-1 0 0 0 0,1 1 0 0 0,0-1 0 0 0,1 1 0 0 0,10-4 0 0 0,-13 6-81 0 0,-2 0-17 0 0,0 0 1 0 0,0 0 0 0 0,1 1-1 0 0,-1-1 1 0 0,1 1 0 0 0,-1-1-1 0 0,0 1 1 0 0,1 0 0 0 0,-1 0-1 0 0,4 1 1 0 0,6 3 33 0 0,-10-1-42 0 0,0-1 0 0 0,0 1 0 0 0,0 0 0 0 0,0 0 0 0 0,0 0 0 0 0,0 0 0 0 0,-1 0 0 0 0,0 0 0 0 0,1 0 0 0 0,-1 0-1 0 0,1 5 1 0 0,6 39-1 0 0,-8-41 0 0 0,0 0 0 0 0,-1 0 0 0 0,0 1 0 0 0,0-1 0 0 0,0 0 0 0 0,-1 0 0 0 0,0 0 0 0 0,-4 9 0 0 0,1 0 0 0 0,-31 72 0 0 0,30-68 17 0 0,-1 0 0 0 0,-1 0 0 0 0,-1-1 0 0 0,0 0 0 0 0,-2 0 0 0 0,0-1 0 0 0,-15 18 0 0 0,24-34-17 0 0,1 0 1 0 0,1-1-1 0 0,-1 0 0 0 0,1 1 1 0 0,-1-1-1 0 0,1 0 0 0 0,-1 1 1 0 0,1-1-1 0 0,0 1 0 0 0,-1-1 1 0 0,1 0-1 0 0,0 1 0 0 0,-1-1 1 0 0,1 1-1 0 0,0-1 0 0 0,-1 1 1 0 0,1 0-1 0 0,0-1 0 0 0,0 1 1 0 0,0-1-1 0 0,0 1 0 0 0,-1-1 1 0 0,1 1-1 0 0,0 0 0 0 0,0-1 1 0 0,0 1-1 0 0,0-1 0 0 0,0 1 1 0 0,1 0-1 0 0,-1 1 68 0 0,0-2 71 0 0,9-9 187 0 0,2 0-200 0 0,0 1 0 0 0,0 1-1 0 0,1-1 1 0 0,0 2-1 0 0,16-7 1 0 0,-24 11-124 0 0,0 1-1 0 0,1-1 1 0 0,-1 1-1 0 0,0 0 1 0 0,1 0 0 0 0,-1 0-1 0 0,0 1 1 0 0,1-1-1 0 0,-1 1 1 0 0,1 0 0 0 0,-1 1-1 0 0,1-1 1 0 0,-1 1-1 0 0,1 0 1 0 0,-1 0-1 0 0,0 0 1 0 0,0 0 0 0 0,1 1-1 0 0,4 2 1 0 0,-7-2-4 0 0,-1-1 1 0 0,1 0-1 0 0,-1 1 1 0 0,1-1-1 0 0,-1 0 1 0 0,0 1-1 0 0,1 0 1 0 0,-1-1-1 0 0,0 1 1 0 0,0 0-1 0 0,0-1 1 0 0,-1 1-1 0 0,1 0 1 0 0,0 0-1 0 0,-1 0 1 0 0,1 0 0 0 0,-1 0-1 0 0,0 0 1 0 0,1 0-1 0 0,-1-1 1 0 0,0 1-1 0 0,0 0 1 0 0,0 0-1 0 0,0 0 1 0 0,-1 0-1 0 0,1 0 1 0 0,-1 0-1 0 0,0 3 1 0 0,-2 5 71 0 0,-1 0 1 0 0,0 0 0 0 0,-10 18 0 0 0,14-27-66 0 0,-15 23 161 0 0,-19 24 0 0 0,-9 16 127 0 0,31-41-188 0 0,6-13-58 0 0,1 0 1 0 0,-2 0 0 0 0,-8 12 0 0 0,-11 10 99 0 0,18-23-123 0 0,6-7-27 0 0,3-2-85 0 0,1-1 0 0 0,-1 1 0 0 0,0-1 0 0 0,0 1 0 0 0,0-1 0 0 0,0 1 0 0 0,0-1 0 0 0,0 1 0 0 0,0-1 0 0 0,0 0 0 0 0,0 0 0 0 0,0 0 0 0 0,0 1 0 0 0,0-1 0 0 0,1-2 0 0 0,10-15-4463 0 0,-2-3-1105 0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5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585 275 5064 0 0,'1'-3'389'0'0,"2"-3"-352"0"0,-1 1-1 0 0,1-1 1 0 0,6-6 0 0 0,3-8 157 0 0,6-6 1407 0 0,-16 23-1295 0 0,1-1 0 0 0,-1 1 0 0 0,1-1 0 0 0,-1 1-1 0 0,0-1 1 0 0,-1 0 0 0 0,1 0 0 0 0,0 0 0 0 0,-1 0 0 0 0,0 0 0 0 0,0 0 0 0 0,0 0 0 0 0,0-8 0 0 0,1-21 1166 0 0,0 25-1044 0 0,-2 1-1 0 0,1-1 0 0 0,-1 0 1 0 0,-1-13-1 0 0,0 18-318 0 0,1 1 0 0 0,-1-1-1 0 0,0 1 1 0 0,0-1 0 0 0,0 1 0 0 0,0 0-1 0 0,0 0 1 0 0,0 0 0 0 0,-1-1 0 0 0,1 1-1 0 0,-1 0 1 0 0,1 1 0 0 0,-1-1 0 0 0,0 0-1 0 0,0 0 1 0 0,0 1 0 0 0,0-1 0 0 0,0 1-1 0 0,-3-2 1 0 0,1 1-24 0 0,0 1 0 0 0,-1-1 0 0 0,1 1-1 0 0,-1 0 1 0 0,1 1 0 0 0,-1-1 0 0 0,1 1 0 0 0,-1-1 0 0 0,1 2-1 0 0,-1-1 1 0 0,0 0 0 0 0,1 1 0 0 0,-1 0 0 0 0,1 0 0 0 0,-7 2-1 0 0,-9 4 86 0 0,2 0 0 0 0,-22 12 0 0 0,5-1-4 0 0,2 3 1 0 0,0 0-1 0 0,-45 40 0 0 0,-79 88-47 0 0,90-84 69 0 0,58-56-140 0 0,0 0 1 0 0,0 1 0 0 0,1 1 0 0 0,-12 17 0 0 0,18-24-26 0 0,0 0 1 0 0,0 0-1 0 0,0 1 1 0 0,0-1-1 0 0,1 0 1 0 0,0 1-1 0 0,0-1 1 0 0,0 0-1 0 0,0 1 0 0 0,1-1 1 0 0,0 1-1 0 0,0 0 1 0 0,0-1-1 0 0,0 1 1 0 0,1-1-1 0 0,-1 1 1 0 0,3 4-1 0 0,-2-4 0 0 0,1 0 0 0 0,0 0-1 0 0,1 0 1 0 0,-1 0-1 0 0,1 0 1 0 0,0 0-1 0 0,1-1 1 0 0,-1 0 0 0 0,1 1-1 0 0,-1-1 1 0 0,1-1-1 0 0,1 1 1 0 0,-1 0-1 0 0,8 4 1 0 0,3 0 113 0 0,0 0 0 0 0,0-1 0 0 0,1 0 0 0 0,23 5-1 0 0,0 1-65 0 0,65 16-70 0 0,-79-24 0 0 0,0 1 0 0 0,-1 2 0 0 0,1 0 0 0 0,32 17 0 0 0,-26-7-9 0 0,32 24 0 0 0,-61-41-1 0 0,-1 0 1 0 0,0 1 0 0 0,1-1 0 0 0,-1 0-1 0 0,0 1 1 0 0,1-1 0 0 0,-1 1-1 0 0,0-1 1 0 0,0 1 0 0 0,0 0 0 0 0,-1-1-1 0 0,1 1 1 0 0,0 0 0 0 0,0 0-1 0 0,-1-1 1 0 0,1 1 0 0 0,-1 0 0 0 0,0 0-1 0 0,0 0 1 0 0,1 0 0 0 0,-1 0-1 0 0,0 0 1 0 0,-1-1 0 0 0,1 1 0 0 0,-1 2-1 0 0,1-1 20 0 0,-1-1 0 0 0,0 1 0 0 0,0 0 0 0 0,0-1 0 0 0,0 0 1 0 0,-1 1-1 0 0,1-1 0 0 0,-1 0 0 0 0,0 0 0 0 0,1 0 0 0 0,-1 0 0 0 0,0 0 0 0 0,0 0 0 0 0,0 0 0 0 0,0 0 0 0 0,-5 2 0 0 0,-13 7 80 0 0,-1 2 17 0 0,-1-1 0 0 0,0-2 0 0 0,0 0 0 0 0,-35 10 0 0 0,10-9 477 0 0,-58 6 0 0 0,99-17-542 0 0,-1 0 0 0 0,1 0 0 0 0,-1-1 0 0 0,1 1 0 0 0,-1-2 0 0 0,1 1 0 0 0,-12-5 0 0 0,-11-2 6 0 0,26 8-82 0 0,0-1 0 0 0,1 0 0 0 0,-1 1 0 0 0,0-1 1 0 0,1-1-1 0 0,-1 1 0 0 0,1 0 0 0 0,-1 0 0 0 0,1-1 0 0 0,0 0 0 0 0,-1 1 0 0 0,-2-4 0 0 0,4 4-221 0 0,1 1-115 0 0,0 0-484 0 0,3 0-214 0 0,12-4-41 0 0,3-5-10 0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5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10680 0 0,'0'0'241'0'0,"0"0"38"0"0,0 0 11 0 0,0 0-28 0 0,0 2-169 0 0,-1-1-74 0 0,1 0 0 0 0,0 0-1 0 0,0 1 1 0 0,-1-1 0 0 0,1 0 0 0 0,0 0 0 0 0,-1 0-1 0 0,1 0 1 0 0,-1 0 0 0 0,0 0 0 0 0,-1 1 0 0 0,2 0 43 0 0,-1-1 1 0 0,0 0-1 0 0,0 0 1 0 0,0 1-1 0 0,1-1 1 0 0,-1 0-1 0 0,1 1 1 0 0,-1-1-1 0 0,1 1 1 0 0,-1-1 0 0 0,1 1-1 0 0,0 2 1 0 0,0-1 37 0 0,1 0 0 0 0,-1 0 0 0 0,1-1 0 0 0,0 1 0 0 0,0 0 0 0 0,0 0 0 0 0,0 0 1 0 0,0 0-1 0 0,2 2 0 0 0,0-1 23 0 0,-2-1 0 0 0,1 1 0 0 0,0 0 0 0 0,1 8 0 0 0,-1-1 146 0 0,-2-1 0 0 0,0 18 1 0 0,1 9 279 0 0,1-16-239 0 0,-2 0 0 0 0,0 0 0 0 0,-1 0 0 0 0,-1 0 0 0 0,-1 0 0 0 0,-8 30 0 0 0,10-45-292 0 0,0 1 0 0 0,-1 0-1 0 0,2 0 1 0 0,-1 0-1 0 0,1 0 1 0 0,0 0-1 0 0,1 0 1 0 0,1 7-1 0 0,2 8 48 0 0,9 25 0 0 0,1 8 59 0 0,-5-19-53 0 0,-6-26-70 0 0,0 1-1 0 0,-1 0 1 0 0,2 20 0 0 0,-4-29-148 0 0,0-2-797 0 0,0 0-3301 0 0,0 0-1420 0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5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66 155 10656 0 0,'0'-3'488'0'0,"-3"-7"-313"0"0,2 9-153 0 0,0-1-1 0 0,0 0 0 0 0,1 0 0 0 0,-1 0 1 0 0,1 0-1 0 0,-1 0 0 0 0,1 0 0 0 0,0 0 0 0 0,0 0 1 0 0,0 0-1 0 0,0 0 0 0 0,0 0 0 0 0,0-1 1 0 0,1 1-1 0 0,-1 0 0 0 0,1 0 0 0 0,-1 0 0 0 0,1 1 1 0 0,0-1-1 0 0,0 0 0 0 0,0 0 0 0 0,1-3 1 0 0,53-69 3902 0 0,-53 71-3226 0 0,-2 3-9 0 0,1 0-587 0 0,1 0 0 0 0,-1-1 0 0 0,0 1 0 0 0,1 0 0 0 0,-1-1 0 0 0,0 1-1 0 0,1-1 1 0 0,-1 0 0 0 0,0 1 0 0 0,0-1 0 0 0,1 0 0 0 0,1-1 0 0 0,-3 1-82 0 0,1 0 0 0 0,0 0 0 0 0,0 1 0 0 0,0-1 0 0 0,0 1 1 0 0,0-1-1 0 0,0 0 0 0 0,0 1 0 0 0,0 0 0 0 0,0-1 0 0 0,0 1 1 0 0,0 0-1 0 0,0-1 0 0 0,1 1 0 0 0,-1 0 0 0 0,0 0 0 0 0,0 0 1 0 0,0 0-1 0 0,0 0 0 0 0,0 0 0 0 0,0 0 0 0 0,2 1 0 0 0,0 0-14 0 0,0 1-1 0 0,0-1 0 0 0,-1 1 0 0 0,1 0 0 0 0,-1-1 0 0 0,1 1 1 0 0,-1 1-1 0 0,0-1 0 0 0,0 0 0 0 0,0 1 0 0 0,0-1 0 0 0,0 1 1 0 0,-1-1-1 0 0,1 1 0 0 0,1 3 0 0 0,-1-3-6 0 0,-1 1 1 0 0,1 0-1 0 0,-1-1 1 0 0,0 1-1 0 0,0 0 1 0 0,0 0-1 0 0,0 0 1 0 0,-1 0-1 0 0,0 0 1 0 0,0 0-1 0 0,0 5 0 0 0,-3 19 1 0 0,-7 35 0 0 0,9-57 0 0 0,-1 1 0 0 0,0 0 0 0 0,-1-1 0 0 0,1 1 0 0 0,-1-1 0 0 0,-6 10 0 0 0,4-8-5 0 0,3-5 47 0 0,0 0 1 0 0,1 0-1 0 0,-1-1 1 0 0,0 1-1 0 0,-1-1 1 0 0,1 0-1 0 0,0 1 0 0 0,-1-1 1 0 0,1 0-1 0 0,-1 0 1 0 0,-5 3-1 0 0,3-3 51 0 0,-1 1-58 0 0,1 0 0 0 0,-1 0 0 0 0,0-1 0 0 0,0 0 0 0 0,1 0 0 0 0,-1 0 0 0 0,0-1 0 0 0,-1 0 0 0 0,1 0-1 0 0,0 0 1 0 0,-9-1 0 0 0,-14-5-77 0 0,29 5 15 0 0,-1 0 0 0 0,1-1 0 0 0,-1 1 0 0 0,1 0 0 0 0,-1 0-1 0 0,1-1 1 0 0,0 1 0 0 0,-1 0 0 0 0,1-1 0 0 0,-1 1 0 0 0,1-1 0 0 0,0 1 0 0 0,0 0 0 0 0,-1-1 0 0 0,1 1 0 0 0,-1-2 0 0 0,-1 0-91 0 0,-10-7-262 0 0,5 1-4 0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5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8 4144 0 0,'-2'-1'30'0'0,"-1"-1"0"0"0,1 1-1 0 0,-1 1 1 0 0,1-1 0 0 0,-1 0 0 0 0,1 0 0 0 0,-1 1 0 0 0,1 0-1 0 0,-1-1 1 0 0,0 1 0 0 0,1 0 0 0 0,-1 0 0 0 0,0 1 0 0 0,1-1 0 0 0,-1 0-1 0 0,1 1 1 0 0,-1 0 0 0 0,1 0 0 0 0,-1-1 0 0 0,1 1 0 0 0,-1 1-1 0 0,1-1 1 0 0,-4 3 0 0 0,4-3 216 0 0,1 0 0 0 0,-1 1 0 0 0,1 0 0 0 0,-1-1 0 0 0,1 1 0 0 0,0 0 0 0 0,-1 0 0 0 0,1 0 0 0 0,0 0 0 0 0,0 0 0 0 0,0 0 0 0 0,0 2 0 0 0,-16 79 4636 0 0,13-60-4330 0 0,-1 0 1 0 0,-12 36-1 0 0,5-28-98 0 0,-24 66 922 0 0,31-80-1077 0 0,1 0 0 0 0,0 0-1 0 0,-2 31 1 0 0,6-37-150 0 0,0 1-1 0 0,2-1 1 0 0,-1 0-1 0 0,2 1 1 0 0,4 16-1 0 0,3 13 65 0 0,-9-35-138 0 0,1-1 0 0 0,-1 1 0 0 0,1 0 0 0 0,0-1 0 0 0,0 1 0 0 0,0-1 0 0 0,1 0 0 0 0,6 10 0 0 0,-8-13-163 0 0,1 0 1 0 0,0 0-1 0 0,0 0 1 0 0,0-1-1 0 0,1 1 1 0 0,-1 0-1 0 0,0-1 1 0 0,4 3-1 0 0,-3-3-449 0 0,0 0 0 0 0,0 0 0 0 0,0 0 0 0 0,0 0 0 0 0,0-1 0 0 0,1 1 0 0 0,-1-1 0 0 0,4 0 0 0 0,17 0-5371 0 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5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12840 0 0,'0'0'289'0'0,"0"0"40"0"0,0 0 23 0 0,0 0-36 0 0,0 2-206 0 0,0 9 94 0 0,2 0 0 0 0,-1 0 1 0 0,2 0-1 0 0,-1 0 1 0 0,8 17-1 0 0,2 10 423 0 0,-9-23-425 0 0,-1 0 0 0 0,-1 1 0 0 0,0-1 1 0 0,-2 24-1 0 0,0-8 313 0 0,-4 30 655 0 0,4-66-970 0 0,1-1 0 0 0,-1 1 0 0 0,0-1 0 0 0,-3-7 0 0 0,2 7-86 0 0,0 0-1 0 0,1 0 1 0 0,-1 0-1 0 0,1-11 1 0 0,1 8-73 0 0,-1 5-23 0 0,1 0-1 0 0,0 0 0 0 0,0 0 1 0 0,1-1-1 0 0,-1 1 0 0 0,1 0 0 0 0,0 0 1 0 0,0 0-1 0 0,0 0 0 0 0,1 1 1 0 0,1-6-1 0 0,19-38 102 0 0,-17 34 352 0 0,1 0 1 0 0,11-18-1 0 0,-16 29-428 0 0,0 2-40 0 0,-1 0 0 0 0,0-1 0 0 0,0 1 0 0 0,0 0 0 0 0,0-1 0 0 0,1 1 0 0 0,-1 0 0 0 0,0 0 0 0 0,0-1 0 0 0,1 1 0 0 0,-1 0 0 0 0,0 0 0 0 0,0 0 0 0 0,1-1-1 0 0,-1 1 1 0 0,0 0 0 0 0,1 0 0 0 0,-1 0 0 0 0,0 0 0 0 0,1 0 0 0 0,-1 0 0 0 0,0 0 0 0 0,0 0 0 0 0,1 0 0 0 0,0-1 0 0 0,12-2 75 0 0,30-4-82 0 0,-41 6-66 0 0,-2 1 2 0 0,0 0-193 0 0,0 0-827 0 0,0 0-356 0 0,0 0-76 0 0,0 0-15 0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5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21 135 14368 0 0,'0'0'661'0'0,"-1"0"-17"0"0,-1-2-473 0 0,0 1-267 0 0,-14 0 1806 0 0,30-8-89 0 0,1 2-1170 0 0,1 1 0 0 0,29-7 0 0 0,9-3-29 0 0,-2-5-290 0 0,-28 10-113 0 0,1 2 0 0 0,0 0 1 0 0,28-5-1 0 0,-11 9-405 0 0,10-2-2108 0 0,-36 4 917 0 0,-4 5-13 0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5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110 153 10624 0 0,'0'0'488'0'0,"0"1"-12"0"0,0 1-462 0 0,-1 0 1 0 0,1 1 0 0 0,-1-1-1 0 0,0 0 1 0 0,0 0 0 0 0,1 0 0 0 0,-1 0-1 0 0,0-1 1 0 0,-1 1 0 0 0,1 0-1 0 0,0 0 1 0 0,-1-1 0 0 0,-1 3 0 0 0,-23 20 921 0 0,23-21-711 0 0,0-1 1 0 0,1 1-1 0 0,-1 0 0 0 0,1-1 0 0 0,0 1 1 0 0,-1 0-1 0 0,1 1 0 0 0,1-1 0 0 0,-1 0 0 0 0,0 1 1 0 0,-1 4-1 0 0,1 0 304 0 0,0 1 0 0 0,0 1 0 0 0,0 9 0 0 0,-3 17 399 0 0,4-33-869 0 0,-1 0 0 0 0,0 1 0 0 0,0-1-1 0 0,0 0 1 0 0,0 0 0 0 0,-1 0 0 0 0,1-1 0 0 0,-1 1 0 0 0,-5 4 0 0 0,8-6-93 0 0,0 0-1 0 0,0-1 1 0 0,0 1-1 0 0,1-1 0 0 0,-1 1 1 0 0,1 0-1 0 0,-1-1 1 0 0,0 1-1 0 0,1-1 1 0 0,-1 1-1 0 0,1-1 1 0 0,-1 1-1 0 0,1-1 1 0 0,-1 1-1 0 0,1-1 1 0 0,-1 0-1 0 0,1 1 1 0 0,0-1-1 0 0,2 2-272 0 0,-3-2 148 0 0,1 1 0 0 0,0-1 0 0 0,-1 1 0 0 0,1-1-1 0 0,0 1 1 0 0,0-1 0 0 0,-1 0 0 0 0,1 1 0 0 0,0-1-1 0 0,0 0 1 0 0,0 0 0 0 0,0 0 0 0 0,0 1 0 0 0,1-1 0 0 0,6 0-5629 0 0</inkml:trace>
  <inkml:trace contextRef="#ctx0" brushRef="#br0" timeOffset="1">217 104 16903 0 0,'-6'-4'371'0'0,"7"2"468"0"0,13 1 897 0 0,-2 1-1770 0 0,86-13 450 0 0,129-35-1 0 0,-135 20-5437 0 0,-72 20-866 0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5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5064 0 0,'-2'0'111'0'0,"0"0"1"0"0,0 0-1 0 0,0 0 0 0 0,0 0 0 0 0,0 0 1 0 0,0 0-1 0 0,-4 2 0 0 0,-13 22 6629 0 0,5 4-3579 0 0,-8 33-1757 0 0,15-41-785 0 0,-2 10 382 0 0,-9 56 1 0 0,17-78-946 0 0,0 0 1 0 0,1 1 0 0 0,0-1-1 0 0,1 0 1 0 0,-1 0 0 0 0,1 0-1 0 0,1 0 1 0 0,0 0-1 0 0,0 0 1 0 0,1 0 0 0 0,0 0-1 0 0,0-1 1 0 0,6 11 0 0 0,-7-14-58 0 0,1 0 1 0 0,-1-1 0 0 0,1 1 0 0 0,0-1-1 0 0,0 1 1 0 0,0-1 0 0 0,1 0 0 0 0,-1 0-1 0 0,1-1 1 0 0,0 1 0 0 0,-1-1 0 0 0,1 1-1 0 0,0-1 1 0 0,1 0 0 0 0,-1-1 0 0 0,0 1 0 0 0,0-1-1 0 0,1 0 1 0 0,-1 0 0 0 0,1 0 0 0 0,-1-1-1 0 0,1 1 1 0 0,-1-1 0 0 0,1 0 0 0 0,7-1-1 0 0,0-1-426 0 0,1-1-1 0 0,-1 0 0 0 0,0-1 0 0 0,-1 0 1 0 0,1-1-1 0 0,-1 0 0 0 0,0-1 1 0 0,0 0-1 0 0,11-9 0 0 0,9-8-1042 0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5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6448 0 0,'0'-1'297'0'0,"0"-1"-188"0"0,4-12 534 0 0,-4 12 1258 0 0,0 2 650 0 0,0 0 128 0 0,2 2-266 0 0,17 14-843 0 0,23 28-1 0 0,-28-29-1367 0 0,-2 0-1 0 0,0 2 1 0 0,-1-1-1 0 0,-1 1 1 0 0,0 1-1 0 0,-2 0 1 0 0,0 0-1 0 0,8 26 1 0 0,-14-34-193 0 0,0 1 0 0 0,-1-1 0 0 0,0 1 0 0 0,0-1 0 0 0,-1 1 0 0 0,-1-1 0 0 0,1 1 0 0 0,-2 0 0 0 0,1-1 1 0 0,-2 0-1 0 0,1 1 0 0 0,-1-1 0 0 0,-8 16 0 0 0,4-11-147 0 0,-1 0 0 0 0,0-1 0 0 0,-1 0 0 0 0,-1 0 1 0 0,0-1-1 0 0,-1 0 0 0 0,-23 20 0 0 0,10-14-465 0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5:5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14368 0 0,'0'0'330'0'0,"0"0"45"0"0,0 0 17 0 0,0 0-47 0 0,-1-2-225 0 0,-1-4-14 0 0,1 4 369 0 0,1 2 161 0 0,0 0 32 0 0,0 0-38 0 0,3 0-181 0 0,1 1-337 0 0,1-1 1 0 0,0 1-1 0 0,0 0 0 0 0,0 0 0 0 0,-1 1 1 0 0,1 0-1 0 0,5 2 0 0 0,36 20 155 0 0,-11-6-287 0 0,73 27 115 0 0,19 8 56 0 0,-20-4-140 0 0,90 47 42 0 0,-158-71-34 0 0,-2 1 1 0 0,-1 3-1 0 0,39 39 1 0 0,-47-43-24 0 0,-25-22 5 0 0,13 4 9 0 0,-14-6 43 0 0,-2-1 11 0 0,0 0 0 0 0,0 0 6 0 0,3 1 58 0 0,-2-1-118 0 0,-1 0 0 0 0,1 0 1 0 0,-1 0-1 0 0,1 0 0 0 0,-1 0 0 0 0,1 1 0 0 0,-1-1 1 0 0,1 0-1 0 0,-1 0 0 0 0,1 0 0 0 0,-1-1 0 0 0,1 1 0 0 0,-1 0 1 0 0,1 0-1 0 0,-1 0 0 0 0,1 0 0 0 0,-1 0 0 0 0,1 0 1 0 0,-1-1-1 0 0,1 1 0 0 0,-1 0 0 0 0,1-1 0 0 0,-1 1-9 0 0,0 0-1 0 0,1 0 1 0 0,-1 0 0 0 0,0 0-1 0 0,0-1 1 0 0,0 1-1 0 0,1 0 1 0 0,-1 0-1 0 0,0 0 1 0 0,0 0 0 0 0,1 0-1 0 0,-1 0 1 0 0,0 0-1 0 0,0 0 1 0 0,1 0-1 0 0,-1 0 1 0 0,0 0-1 0 0,0 0 1 0 0,0 0 0 0 0,1 0-1 0 0,-1 0 1 0 0,0 0-1 0 0,0 0 1 0 0,1 0-1 0 0,-1 0 1 0 0,0 1 0 0 0,0-1-1 0 0,0 0 1 0 0,1 0-1 0 0,-1 0 1 0 0,1 2-1 0 0,-1-1-1 0 0,1 1 1 0 0,-1 0 0 0 0,1-1 0 0 0,-1 1 0 0 0,0 0 0 0 0,0 0 0 0 0,0-1-1 0 0,0 4 1 0 0,-1 6 0 0 0,0 1 0 0 0,0-1 0 0 0,-1 1 0 0 0,-1-1 0 0 0,0 0 0 0 0,-5 13 0 0 0,-33 66 0 0 0,19-45 0 0 0,-32 54 105 0 0,36-68 69 0 0,-5 6 213 0 0,-36 44 0 0 0,32-47-189 0 0,-29 50-1 0 0,36-48-119 0 0,-33 54 42 0 0,38-67-294 0 0,2 0 0 0 0,0 0 0 0 0,-18 49 0 0 0,26-58-304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3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5064 0 0,'0'0'389'0'0,"0"0"-48"0"0,0 0 726 0 0,0 0 342 0 0,0 0 67 0 0,0 0-68 0 0,0 0-356 0 0,0 0-157 0 0,0 0-30 0 0,0 0-53 0 0,0 0-190 0 0,0 0-81 0 0,0 0-18 0 0,0 0-61 0 0,0 0-241 0 0,0 0-106 0 0,0 0-19 0 0,0 0-48 0 0,0 0-176 0 0,0 0-80 0 0,5 0-4678 0 0,1-4-354 0 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4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13448 0 0,'0'0'298'0'0,"0"0"46"0"0,0 0 24 0 0,0 0-37 0 0,0 0-132 0 0,0 0 235 0 0,0 0 129 0 0,0 0 21 0 0,0 0-40 0 0,0 0-195 0 0,3 0-86 0 0,104 3 779 0 0,-55 0-841 0 0,-1-2-1 0 0,1-3 1 0 0,54-8 0 0 0,-72 5-111 0 0,-18 3 87 0 0,32-9 0 0 0,-41 10-162 0 0,-6 1-14 0 0,1 0-1 0 0,-1 0 1 0 0,1-1 0 0 0,-1 1 0 0 0,1 0 0 0 0,-1-1 0 0 0,0 1 0 0 0,1-1-1 0 0,-1 0 1 0 0,0 1 0 0 0,1-1 0 0 0,-1 0 0 0 0,0 0 0 0 0,0 0 0 0 0,1 0 0 0 0,0-1-1 0 0,0-1 19 0 0,14-3 189 0 0,-14 5-267 0 0,-2 1-9 0 0,0-5-174 0 0,0 0-3297 0 0,0 5-2495 0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4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9416 0 0,'0'0'430'0'0,"0"0"-8"0"0,0 0-121 0 0,0 0 508 0 0,0 0 250 0 0,0 0 49 0 0,0 0-37 0 0,0 0-199 0 0,0 0-83 0 0,0 0-19 0 0,0 0-64 0 0,0 0-264 0 0,0 0-114 0 0,0 0-28 0 0,0 0-6 0 0,0 0-13 0 0,0 0-8 0 0,3 0-1 0 0,5 2-190 0 0,1-1-1 0 0,0-1 0 0 0,0 0 1 0 0,-1 0-1 0 0,13-1 0 0 0,15-1-3 0 0,-15 0-38 0 0,0 0 0 0 0,0-1 0 0 0,26-8 0 0 0,6-1 2 0 0,-12 3-19 0 0,13-3 41 0 0,-5 4 62 0 0,-28 4 163 0 0,0 0 0 0 0,25 1 0 0 0,-45 3-65 0 0,-1 0-126 0 0,0 0-26 0 0,0 0 6 0 0,13-1 37 0 0,5-5-1766 0 0,-17 5 1011 0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5984 0 0,'0'0'273'0'0,"0"0"-5"0"0,0 0 221 0 0,0 0 1565 0 0,0 0 700 0 0,0 0 138 0 0,0 0-288 0 0,0 0-1313 0 0,0 0-578 0 0,1 0-117 0 0,5 0-297 0 0,0-1 0 0 0,0 0 1 0 0,10-3-1 0 0,-9 2-97 0 0,-1 1-1 0 0,1-1 1 0 0,0 1 0 0 0,7 0-1 0 0,23-1 66 0 0,59-10-1 0 0,-42 4-139 0 0,-24 4-89 0 0,1-1 0 0 0,-1-2 0 0 0,0-1 0 0 0,43-17 0 0 0,-59 18-28 0 0,-8 0 1 0 0,-5 6 13 0 0,-1 1-103 0 0,0 0-11 0 0,0 0-117 0 0,0 0-526 0 0,0 0-237 0 0,0 0-780 0 0,0 0-3107 0 0,0 0-1331 0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153 119 2304 0 0,'-5'0'200'0'0,"-25"0"5342"0"0,29 0-2466 0 0,1 0-2731 0 0,-1 0 0 0 0,1 1 0 0 0,0-1 1 0 0,-1 0-1 0 0,1 0 0 0 0,-1 0 0 0 0,1 0 0 0 0,-1 0 0 0 0,1 0 0 0 0,-1 0 0 0 0,1-1 0 0 0,0 1 0 0 0,-1 0 0 0 0,1 0 0 0 0,-1 0 0 0 0,1 0 0 0 0,-1 0 0 0 0,1-1 0 0 0,-1 1 0 0 0,1-5 41 0 0,0 0 0 0 0,1 0 0 0 0,0 0 0 0 0,0 1 0 0 0,0-1 0 0 0,4-8 0 0 0,-5 12-371 0 0,0 1 1 0 0,0-1-1 0 0,0 1 1 0 0,0 0-1 0 0,0-1 1 0 0,1 1-1 0 0,-1 0 1 0 0,0-1-1 0 0,0 1 1 0 0,0 0-1 0 0,1-1 1 0 0,-1 1 0 0 0,0 0-1 0 0,1-1 1 0 0,-1 1-1 0 0,0 0 1 0 0,0 0-1 0 0,1 0 1 0 0,-1-1-1 0 0,0 1 1 0 0,1 0-1 0 0,-1 0 1 0 0,1 0-1 0 0,-1 0 1 0 0,1-1-1 0 0,0 1-15 0 0,0 0 0 0 0,0-1 0 0 0,-1 1 0 0 0,1-1 0 0 0,0 1 0 0 0,0-1 0 0 0,0 1 0 0 0,-1-1 0 0 0,1 1 0 0 0,0-1 0 0 0,-1 0 0 0 0,1 0 0 0 0,-1 1 0 0 0,1-1 0 0 0,-1 0 0 0 0,1 0 0 0 0,-1 1 0 0 0,1-1 0 0 0,-1 0 0 0 0,0 0-1 0 0,1 0 1 0 0,-1 0 0 0 0,0-1 0 0 0,2-2 18 0 0,0 1 1 0 0,1 0-1 0 0,-1 0 0 0 0,1 0 0 0 0,-1 0 0 0 0,1 0 0 0 0,0 0 0 0 0,0 1 0 0 0,0-1 1 0 0,0 1-1 0 0,0 0 0 0 0,1 0 0 0 0,-1 0 0 0 0,1 1 0 0 0,-1-1 0 0 0,8-1 0 0 0,85-3-342 0 0,-92 6 324 0 0,-1 0 0 0 0,1 1 0 0 0,-1 0 0 0 0,1 0 0 0 0,-1 0 0 0 0,1 0 0 0 0,-1 1 0 0 0,0-1 0 0 0,1 1 0 0 0,-1 0 0 0 0,0 0 0 0 0,0 0 0 0 0,0 0 0 0 0,-1 0 0 0 0,1 1 0 0 0,0-1 0 0 0,-1 1 0 0 0,0 0 0 0 0,1 0 0 0 0,1 4 0 0 0,0-2 0 0 0,-1 1 0 0 0,0-1 0 0 0,0 1 0 0 0,-1 0 0 0 0,1 0 0 0 0,-1 0 0 0 0,-1 0 0 0 0,1 1 0 0 0,-1-1 0 0 0,1 13 0 0 0,-3-11 0 0 0,1 1 0 0 0,-2-1 0 0 0,1 1 0 0 0,-1-1 0 0 0,0 0 0 0 0,-1 0 0 0 0,-5 11 0 0 0,1-4 0 0 0,0-1 0 0 0,-2 0 0 0 0,-11 16 0 0 0,7-16-23 0 0,-24 23 0 0 0,4-5 5 0 0,18-16 64 0 0,-1 0 0 0 0,0-2-1 0 0,-1 0 1 0 0,-28 18-1 0 0,-83 48 105 0 0,128-79-74 0 0,0-1-4 0 0,0 0 25 0 0,0 0 34 0 0,12-1 155 0 0,19-3-104 0 0,50-5-4 0 0,-38 6-139 0 0,-18 0-10 0 0,-1 1 0 0 0,0 2 0 0 0,1 0 0 0 0,26 5 0 0 0,-40-3-27 0 0,85 12 60 0 0,-83-13-51 0 0,-13-1-12 0 0,1-1 0 0 0,-1 1-1 0 0,0-1 1 0 0,1 1 0 0 0,-1-1 0 0 0,0 0 0 0 0,0 1 0 0 0,0-1-1 0 0,1 1 1 0 0,-1-1 0 0 0,0 0 0 0 0,0 1 0 0 0,0-1 0 0 0,0 1-1 0 0,0-1 1 0 0,0 0 0 0 0,0 1 0 0 0,0-1 0 0 0,0 1 0 0 0,-1-2-1 0 0,1 2 0 0 0,0-27-1368 0 0,-5 9-124 0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12840 0 0,'0'0'289'0'0,"-1"2"40"0"0,-3 6-216 0 0,2 0 0 0 0,-1 0 0 0 0,1 1-1 0 0,0-1 1 0 0,1 0 0 0 0,0 10 0 0 0,-15 64 544 0 0,10 32 1998 0 0,12 196 0 0 0,-4-151-1835 0 0,-3-87-824 0 0,2-72 4 0 0,-1 1-1 0 0,0-1 1 0 0,0 1 0 0 0,0-1-1 0 0,0 1 1 0 0,0-1-1 0 0,0 0 1 0 0,0 1-1 0 0,0-1 1 0 0,0 1 0 0 0,0-1-1 0 0,0 1 1 0 0,0-1-1 0 0,0 0 1 0 0,-1 1-1 0 0,1-1 1 0 0,0 1-1 0 0,0-1 1 0 0,0 0 0 0 0,0 1-1 0 0,-1-1 1 0 0,1 1-1 0 0,0-1 1 0 0,-1 0-1 0 0,1 1 1 0 0,0-1 0 0 0,0 0-1 0 0,-1 0 1 0 0,0 1-1 0 0,1-1-11 0 0,-1 2-111 0 0,1-2-1374 0 0,0 0-5457 0 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4608 0 0,'-4'7'475'0'0,"3"-5"-404"0"0,-1-1 1 0 0,0 1 0 0 0,1-1 0 0 0,-1 1 0 0 0,0-1 0 0 0,0 0 0 0 0,0 1 0 0 0,0-1 0 0 0,0 0 0 0 0,0 0-1 0 0,-3 0 1 0 0,4 0 242 0 0,-1 0 0 0 0,0-1 0 0 0,1 1 0 0 0,-1 0 0 0 0,0 0 0 0 0,1 0 0 0 0,0 0 0 0 0,-1 0 0 0 0,1 0 0 0 0,-1 0 0 0 0,1 0-1 0 0,-2 3 1 0 0,4-4-135 0 0,-1 1 0 0 0,1 0-1 0 0,-1-1 1 0 0,1 1-1 0 0,0-1 1 0 0,-1 1 0 0 0,1-1-1 0 0,0 1 1 0 0,-1-1-1 0 0,1 1 1 0 0,0-1 0 0 0,1 1-1 0 0,-2-1-8 0 0,1 1-116 0 0,0 0 1 0 0,0-1-1 0 0,0 1 0 0 0,0 0 0 0 0,-1 0 0 0 0,1 0 0 0 0,0 0 1 0 0,-1 0-1 0 0,1 0 0 0 0,0 0 0 0 0,-1 0 0 0 0,1 0 0 0 0,-1 0 1 0 0,0 0-1 0 0,1 0 0 0 0,-1 0 0 0 0,0 1 0 0 0,0 0 0 0 0,5 14 503 0 0,-3-13-448 0 0,-1-1 1 0 0,0 1-1 0 0,0 0 1 0 0,-1-1 0 0 0,1 1-1 0 0,0 0 1 0 0,-1 0-1 0 0,0-1 1 0 0,1 1 0 0 0,-1 0-1 0 0,0 0 1 0 0,-1 0-1 0 0,1-1 1 0 0,0 1 0 0 0,-2 5-1 0 0,-1 0 145 0 0,0-1-1 0 0,-1 1 1 0 0,-7 13-1 0 0,7-15-143 0 0,0-1-1 0 0,1 1 1 0 0,0 0-1 0 0,1 1 1 0 0,-1-1 0 0 0,-2 13-1 0 0,4-6 63 0 0,1 0 0 0 0,1 1 0 0 0,0-1 0 0 0,0 0 0 0 0,2 0 0 0 0,-1 0 0 0 0,6 13 0 0 0,6 37 429 0 0,-4-24-254 0 0,-8-34-328 0 0,-1 0 0 0 0,1 0 0 0 0,-1 1 0 0 0,0-1 0 0 0,0 1 0 0 0,0-1 0 0 0,-1 1-1 0 0,0-1 1 0 0,0 8 0 0 0,-3-2 0 0 0,0 0 0 0 0,0 0 0 0 0,-1-1-1 0 0,-1 0 1 0 0,0 1 0 0 0,-6 9 0 0 0,2-5 45 0 0,8-12-48 0 0,0 1-1 0 0,0-1 1 0 0,0 0-1 0 0,0 1 0 0 0,1-1 1 0 0,-1 1-1 0 0,1-1 1 0 0,0 0-1 0 0,0 1 0 0 0,0-1 1 0 0,0 1-1 0 0,1-1 1 0 0,-1 1-1 0 0,1-1 1 0 0,0 0-1 0 0,0 1 0 0 0,2 4 1 0 0,5 23 109 0 0,-7-23-94 0 0,1-1 0 0 0,0 1 0 0 0,0 0 0 0 0,0-1 0 0 0,1 1 0 0 0,4 8 0 0 0,-6-15-31 0 0,0 0 0 0 0,-1 0 0 0 0,1 0 0 0 0,-1 0 0 0 0,0 0 0 0 0,1 0 0 0 0,-1 0 0 0 0,0 0 0 0 0,1 0 0 0 0,-1 0 0 0 0,0 0 0 0 0,0 0 0 0 0,0 0 0 0 0,0 0 0 0 0,0 1 0 0 0,0-1 0 0 0,0 0-1 0 0,0 0 1 0 0,-1 0 0 0 0,1 0 0 0 0,0 0 0 0 0,-1 0 0 0 0,1 0 0 0 0,0 0 0 0 0,-1 0 0 0 0,1 0 0 0 0,-1 0 0 0 0,-1 1 0 0 0,0 0 2 0 0,-1 1-1 0 0,0-1 1 0 0,0 0 0 0 0,0 0 0 0 0,-1 0-1 0 0,-5 2 1 0 0,-6 4 41 0 0,9-1-94 0 0,5-6-274 0 0,1-1-142 0 0,0 0-840 0 0,0 0-3366 0 0,0 0-1445 0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9 488 12528 0 0,'0'-9'1133'0'0,"0"4"-1007"0"0,0 0-44 0 0,0 0-1 0 0,0 1 0 0 0,0-1 1 0 0,-1 0-1 0 0,1 1 0 0 0,-1-1 1 0 0,-3-6-1 0 0,4 9-18 0 0,-1 1 0 0 0,1 0 0 0 0,0-1 1 0 0,-1 1-1 0 0,1-1 0 0 0,0 1 0 0 0,0-1 0 0 0,0 1 0 0 0,0-1 0 0 0,0 1 0 0 0,0-1 0 0 0,0 1 0 0 0,1-1 0 0 0,-1 1 0 0 0,0-1 1 0 0,1 1-1 0 0,-1-1 0 0 0,1 1 0 0 0,0 0 0 0 0,0-1 0 0 0,-1 1 0 0 0,1 0 0 0 0,1-2 0 0 0,3-2 108 0 0,-1 0 0 0 0,1 0 0 0 0,10-7 0 0 0,-5 3 11 0 0,-2 0 40 0 0,0 0 0 0 0,0 0 1 0 0,-1-1-1 0 0,-1 0 0 0 0,0-1 0 0 0,9-21 0 0 0,9-14 196 0 0,-13 25-186 0 0,-10 18-181 0 0,1-1 1 0 0,0 1 0 0 0,-1 0-1 0 0,1-1 1 0 0,0 1-1 0 0,1 0 1 0 0,-1 1 0 0 0,5-6-1 0 0,52-36 424 0 0,-36 29-456 0 0,22-21-1 0 0,-21 15-16 0 0,-12 11-147 0 0,16-16 0 0 0,-27 24 137 0 0,1 1 0 0 0,-1 0 0 0 0,1-1 0 0 0,-1 1 0 0 0,1 0 0 0 0,0 0 0 0 0,0 0 0 0 0,-1 0 0 0 0,1 0 0 0 0,0 1 0 0 0,0-1 0 0 0,0 0 0 0 0,0 1 0 0 0,0 0 0 0 0,3-1 0 0 0,7 2 8 0 0,-11-1 0 0 0,0 1 0 0 0,0 0 0 0 0,0-1 0 0 0,1 1 0 0 0,-1 0 0 0 0,0 0 0 0 0,0 0 0 0 0,0 0 0 0 0,0 0 0 0 0,-1 0 0 0 0,1 0 0 0 0,0 0 0 0 0,0 1 0 0 0,-1-1 0 0 0,1 0 0 0 0,0 0 0 0 0,-1 1 0 0 0,1-1 0 0 0,-1 0 0 0 0,0 1 0 0 0,1-1 0 0 0,-1 0 0 0 0,0 1 0 0 0,0-1 0 0 0,0 1-1 0 0,0 1 1 0 0,0 0 2 0 0,0 1-1 0 0,-1-1 0 0 0,1 0 0 0 0,-1 1 0 0 0,1-1 0 0 0,-1 1 1 0 0,0-1-1 0 0,-1 0 0 0 0,-2 6 0 0 0,-7 10 39 0 0,4-9-21 0 0,1 1 0 0 0,0-1 0 0 0,0 1 0 0 0,-7 23 0 0 0,6-8 94 0 0,-2-2-1 0 0,0 1 1 0 0,-2-1 0 0 0,-15 26 0 0 0,20-41-100 0 0,-1 1 0 0 0,1-1 0 0 0,-1 0 0 0 0,-1-1 0 0 0,0 0 0 0 0,0 0 0 0 0,-1 0 0 0 0,1-1 0 0 0,-12 6 0 0 0,13-8-13 0 0,-1 0 0 0 0,1 0 0 0 0,1 0 0 0 0,-1 1 0 0 0,1 0 0 0 0,0 1 0 0 0,-8 9 0 0 0,12-14 62 0 0,0 0 0 0 0,0 0 0 0 0,-1 0-1 0 0,1 0 1 0 0,-1 0 0 0 0,0 0-1 0 0,0-1 1 0 0,1 1 0 0 0,-1-1 0 0 0,0 0-1 0 0,0 0 1 0 0,0 0 0 0 0,0 0-1 0 0,0-1 1 0 0,-1 1 0 0 0,-2-1 0 0 0,21 6 440 0 0,-6-2-472 0 0,-3-4-23 0 0,-5 0-5 0 0,1 1-1 0 0,-1-1 1 0 0,0 0 0 0 0,1 1-1 0 0,-1-1 1 0 0,1 1-1 0 0,-1-1 1 0 0,0 1-1 0 0,0-1 1 0 0,1 1 0 0 0,-1 0-1 0 0,2 1 1 0 0,-3-1 6 0 0,1-1 0 0 0,-1 0 0 0 0,1 1 0 0 0,-1-1 1 0 0,1 1-1 0 0,-1-1 0 0 0,1 1 0 0 0,-1-1 0 0 0,0 1 1 0 0,1-1-1 0 0,-1 1 0 0 0,0 0 0 0 0,1-1 0 0 0,-1 1 1 0 0,0-1-1 0 0,0 2 0 0 0,2 2 18 0 0,2 1-8 0 0,1 1 1 0 0,0-1-1 0 0,1 0 0 0 0,-1 0 0 0 0,1-1 1 0 0,0 0-1 0 0,9 5 0 0 0,8 7-19 0 0,5 1 1 0 0,-24-15-2 0 0,1 0 0 0 0,-1 1 0 0 0,1 0 0 0 0,-1 0 0 0 0,0 0 0 0 0,0 0 0 0 0,-1 1 0 0 0,1-1 0 0 0,-1 1 0 0 0,5 6 0 0 0,-3 9-841 0 0,-4-18-189 0 0,-1-1-301 0 0,0 0-61 0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15520 0 0,'0'0'356'0'0,"0"0"49"0"0,0 0 19 0 0,0 0-51 0 0,2 1-242 0 0,8 1 229 0 0,0 1 0 0 0,-1-1 0 0 0,1-1 0 0 0,0 0 0 0 0,1 0 0 0 0,-1-1 0 0 0,13-1 1 0 0,6 0-168 0 0,91-8-181 0 0,-85 0-26 0 0,-35 9 6 0 0,0 0 0 0 0,0 0 0 0 0,1-1 0 0 0,-1 1 0 0 0,0 0 0 0 0,0 0 0 0 0,1-1 0 0 0,-1 1 0 0 0,0 0 0 0 0,0-1 0 0 0,0 1 0 0 0,1 0 0 0 0,-1-1 0 0 0,0 1 0 0 0,0-1 0 0 0,0 1 0 0 0,0 0 0 0 0,0-1 0 0 0,0 1 0 0 0,0 0 0 0 0,0-1 0 0 0,0 1 0 0 0,0-1 0 0 0,0 1 0 0 0,0-1 0 0 0,0-1-36 0 0,0 1 21 0 0,1-1 0 0 0,0 0 1 0 0,-1 1-1 0 0,1-1 0 0 0,0 1 1 0 0,0-1-1 0 0,0 1 0 0 0,0-1 1 0 0,0 1-1 0 0,1-1 0 0 0,-1 1 1 0 0,0 0-1 0 0,1 0 1 0 0,-1 0-1 0 0,1 0 0 0 0,2-2 1 0 0,33-15-226 0 0,-16 9 91 0 0,-18 7 123 0 0,0-1 0 0 0,1 1-1 0 0,-1-1 1 0 0,0 1-1 0 0,0-1 1 0 0,0 0 0 0 0,-1-1-1 0 0,1 1 1 0 0,-1 0 0 0 0,1-1-1 0 0,-1 1 1 0 0,0-1-1 0 0,-1 0 1 0 0,1 1 0 0 0,-1-1-1 0 0,1 0 1 0 0,-1 0-1 0 0,1-8 1 0 0,-2 11 34 0 0,0 0-1 0 0,0-1 1 0 0,-1 1-1 0 0,1 0 1 0 0,0 0-1 0 0,-1 0 0 0 0,1 0 1 0 0,0 0-1 0 0,-1 0 1 0 0,0 0-1 0 0,1 0 1 0 0,-1 0-1 0 0,1 0 1 0 0,-1 0-1 0 0,0 0 1 0 0,0 0-1 0 0,0 0 1 0 0,1 1-1 0 0,-1-1 1 0 0,0 0-1 0 0,-2 0 1 0 0,-25-12 1 0 0,8 4-2 0 0,14 2 35 0 0,6 6 138 0 0,0 1 56 0 0,0 0 10 0 0,-2 0-192 0 0,0 0 0 0 0,0 1-1 0 0,0-1 1 0 0,0 1-1 0 0,0-1 1 0 0,0 1 0 0 0,0 0-1 0 0,1 0 1 0 0,-1 0-1 0 0,-2 2 1 0 0,-12 5 132 0 0,-4 0-20 0 0,1-1 60 0 0,-25 13 0 0 0,38-17-157 0 0,1 1 0 0 0,-1 0 0 0 0,1 0 0 0 0,0 0 1 0 0,0 0-1 0 0,0 1 0 0 0,1-1 0 0 0,-7 10 0 0 0,4-1 85 0 0,0 0 0 0 0,1 0-1 0 0,0 1 1 0 0,1 0 0 0 0,0 0 0 0 0,2 0-1 0 0,-1 1 1 0 0,2-1 0 0 0,0 1-1 0 0,1 0 1 0 0,0-1 0 0 0,1 1 0 0 0,3 24-1 0 0,-2-35-99 0 0,-1-1 0 0 0,1 1 0 0 0,0-1 0 0 0,0 0 0 0 0,0 1 0 0 0,0-1 0 0 0,0 0 0 0 0,1 0 0 0 0,0 1 0 0 0,-1-1 0 0 0,1 0 0 0 0,0-1 0 0 0,5 6 0 0 0,-3-5 2 0 0,0 1 0 0 0,0-1 0 0 0,1 0 0 0 0,0 0 0 0 0,-1-1 0 0 0,1 1 0 0 0,0-1 0 0 0,8 2 0 0 0,2 1-91 0 0,0-2 0 0 0,0 0 0 0 0,1-1 0 0 0,-1 0 0 0 0,1-1 0 0 0,0-1-1 0 0,26-3 1 0 0,-27 1-2389 0 0,-1 0 0 0 0,19-6 0 0 0,-22 4-4690 0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13448 0 0,'0'0'613'0'0,"0"0"-10"0"0,-1 2-387 0 0,-3 11-182 0 0,-1-1 0 0 0,-8 16 1 0 0,-1 0 360 0 0,0 9 412 0 0,1-1-1 0 0,-13 67 0 0 0,-2 79 1216 0 0,17-77-671 0 0,5 187 0 0 0,9-245-1059 0 0,3 0 1 0 0,13 56-1 0 0,-10-71-187 0 0,0-1 0 0 0,3 0 0 0 0,0-1 0 0 0,17 30 0 0 0,7-3-1064 0 0,-10-23-5047 0 0,-5-10-1288 0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25 142 14368 0 0,'0'0'330'0'0,"-5"0"437"0"0,2 2-641 0 0,-12 0 368 0 0,13-2 322 0 0,2 0 264 0 0,0 0 52 0 0,0 0-64 0 0,0 0-312 0 0,0 0-138 0 0,3-1-30 0 0,54-17 479 0 0,15-4-776 0 0,96-23 183 0 0,-131 38-626 0 0,39-10-368 0 0,-65 14-498 0 0,0-1 0 0 0,-1 0 0 0 0,1 0 0 0 0,16-11 0 0 0,-20 9-628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3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29 1840 0 0,'-6'-7'3153'0'0,"5"5"-2894"0"0,-1 1 1 0 0,1-1-1 0 0,0 1 0 0 0,-1-1 0 0 0,1 1 0 0 0,0 0 0 0 0,-1-1 1 0 0,0 1-1 0 0,1 0 0 0 0,-1 0 0 0 0,0 0 0 0 0,0 0 1 0 0,1 1-1 0 0,-1-1 0 0 0,0 0 0 0 0,0 1 0 0 0,0-1 0 0 0,0 1 1 0 0,0 0-1 0 0,0-1 0 0 0,-2 1 0 0 0,1 0-79 0 0,-1 0 1 0 0,1 0-1 0 0,-1 0 1 0 0,1 0-1 0 0,-1 1 0 0 0,1 0 1 0 0,-1-1-1 0 0,1 1 0 0 0,0 0 1 0 0,-1 1-1 0 0,1-1 0 0 0,-4 3 1 0 0,-8 5 97 0 0,1 2 0 0 0,0 0 1 0 0,1 1-1 0 0,0 0 1 0 0,-22 27-1 0 0,27-28-175 0 0,1-1-1 0 0,1 1 1 0 0,-1 0-1 0 0,2 1 1 0 0,-1 0-1 0 0,2-1 1 0 0,-1 2-1 0 0,2-1 1 0 0,-4 16 0 0 0,-1 10 190 0 0,4-27-196 0 0,2 0-1 0 0,0 0 1 0 0,0 0-1 0 0,0 12 1 0 0,2-13 1 0 0,0 0 0 0 0,1 0 1 0 0,0 0-1 0 0,0 0 1 0 0,1 0-1 0 0,1 0 1 0 0,0-1-1 0 0,0 1 1 0 0,0-1-1 0 0,2 1 1 0 0,-1-1-1 0 0,10 14 0 0 0,-12-19-68 0 0,1 0-1 0 0,0 0 1 0 0,0-1 0 0 0,0 1-1 0 0,0-1 1 0 0,6 6-1 0 0,-7-8-17 0 0,1 0-1 0 0,-1 0 1 0 0,0 0-1 0 0,0 0 1 0 0,1 0 0 0 0,-1 0-1 0 0,1 0 1 0 0,-1-1-1 0 0,0 1 1 0 0,1-1 0 0 0,-1 0-1 0 0,1 0 1 0 0,0 1-1 0 0,-1-2 1 0 0,4 1-1 0 0,2-2-2 0 0,0 1-1 0 0,1-2 0 0 0,-2 1 0 0 0,1-1 0 0 0,0 0 1 0 0,0-1-1 0 0,13-8 0 0 0,45-36 91 0 0,-64 47-93 0 0,-2 0 2 0 0,0 1 0 0 0,0 0-1 0 0,1-1 1 0 0,-1 1 0 0 0,0 0-1 0 0,0-1 1 0 0,0 1 0 0 0,0 0 0 0 0,0-1-1 0 0,1 1 1 0 0,-1-1 0 0 0,0 1-1 0 0,0 0 1 0 0,0-1 0 0 0,0 1 0 0 0,0-1-1 0 0,0 1 1 0 0,0 0 0 0 0,0-1 0 0 0,-1 0-1 0 0,1-1-4587 0 0,0 2-628 0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7368 0 0,'0'0'568'0'0,"-1"3"-374"0"0,-6 11 1316 0 0,-13 19-1 0 0,-4 8 2799 0 0,-3 9-2667 0 0,14-26-1000 0 0,-17 37 1 0 0,25-48-493 0 0,-46 137 1376 0 0,47-130-1300 0 0,1 1 0 0 0,0 0-1 0 0,2 41 1 0 0,1-54-172 0 0,0-4-14 0 0,1 0-1 0 0,-1-1 1 0 0,1 1-1 0 0,-1 0 1 0 0,1 0-1 0 0,0 0 1 0 0,1 0-1 0 0,-1 0 0 0 0,1-1 1 0 0,-1 1-1 0 0,1-1 1 0 0,0 1-1 0 0,1-1 1 0 0,-1 0-1 0 0,0 0 1 0 0,1 0-1 0 0,0 0 1 0 0,0 0-1 0 0,0 0 1 0 0,0-1-1 0 0,0 0 0 0 0,0 1 1 0 0,1-1-1 0 0,-1 0 1 0 0,1-1-1 0 0,-1 1 1 0 0,1-1-1 0 0,0 1 1 0 0,0-1-1 0 0,-1 0 1 0 0,8 1-1 0 0,1-1 41 0 0,0 1-1 0 0,0-2 1 0 0,0 0-1 0 0,0 0 1 0 0,0-1-1 0 0,-1 0 1 0 0,1-1-1 0 0,0 0 1 0 0,13-5-1 0 0,26-10 88 0 0,-30 9-153 0 0,23-5 1 0 0,-21 7-113 0 0,23-10 1 0 0,-37 12 17 0 0,-4 3-45 0 0,0-2-1 0 0,0 1 1 0 0,0 0 0 0 0,0-1 0 0 0,0 0-1 0 0,5-5 1 0 0,-7 6-197 0 0,0 0-1 0 0,-1-1 1 0 0,0 1 0 0 0,1-1 0 0 0,-1 0-1 0 0,0 1 1 0 0,0-1 0 0 0,-1 0 0 0 0,1-1-1 0 0,-1 1 1 0 0,1 0 0 0 0,-1 0 0 0 0,0-1-1 0 0,0 1 1 0 0,0 0 0 0 0,-1-1 0 0 0,1 1-1 0 0,-1-1 1 0 0,0 1 0 0 0,0-1-1 0 0,0-3 1 0 0,-5-12-1627 0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16439 0 0,'0'0'374'0'0,"0"0"54"0"0,0 0 21 0 0,0 0-49 0 0,2 2-259 0 0,0 0-111 0 0,1 0 0 0 0,0-1-1 0 0,0 1 1 0 0,0-1 0 0 0,0 1-1 0 0,0-1 1 0 0,0 0 0 0 0,1 0-1 0 0,-1 0 1 0 0,0-1 0 0 0,1 1-1 0 0,-1-1 1 0 0,0 0 0 0 0,1 0-1 0 0,-1 0 1 0 0,5 0 0 0 0,7-3 125 0 0,0 0 0 0 0,22-7 0 0 0,-4 1 99 0 0,311-80 674 0 0,-312 76-1070 0 0,-13 4-310 0 0,-18 9 342 0 0,-1 0 0 0 0,0 0 1 0 0,0 0-1 0 0,1 0 1 0 0,-1 0-1 0 0,0-1 0 0 0,0 1 1 0 0,1 0-1 0 0,-1 0 0 0 0,0 0 1 0 0,0 0-1 0 0,0 0 1 0 0,1-1-1 0 0,-1 1 0 0 0,0 0 1 0 0,0 0-1 0 0,0 0 0 0 0,0 0 1 0 0,1-1-1 0 0,-1 1 0 0 0,0 0 1 0 0,0 0-1 0 0,0-1 1 0 0,0 1-1 0 0,0 0 0 0 0,0 0 1 0 0,0 0-1 0 0,0-1 0 0 0,0 1 1 0 0,1 0-1 0 0,-1 0 1 0 0,0-1-1 0 0,0 1 0 0 0,0 0 1 0 0,0 0-1 0 0,-1-1 0 0 0,1 1 1 0 0,0 0-1 0 0,0-1 0 0 0,-9-8-1402 0 0,-16-6 357 0 0,-2 4-381 0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8288 0 0,'0'0'381'0'0,"0"0"-6"0"0,0 0 110 0 0,0 0 1359 0 0,0 0 627 0 0,2 0 121 0 0,37-2-694 0 0,0-1 0 0 0,42-8 1 0 0,78-25-1025 0 0,-48 11-48 0 0,-90 20-735 0 0,10 0-136 0 0,-1-2 1 0 0,0-1-1 0 0,-1-2 1 0 0,30-13-1 0 0,-57 22-2 0 0,1 0-121 0 0,-1 0 0 0 0,0 0 1 0 0,0 0-1 0 0,1-1 0 0 0,-1 1 0 0 0,0-1 1 0 0,0 1-1 0 0,3-5 0 0 0,-4 5-988 0 0,-1 0-1184 0 0,0-4-4554 0 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14368 0 0,'0'0'661'0'0,"-2"2"-17"0"0,-14 11-216 0 0,1 2 1 0 0,1 0-1 0 0,0 1 1 0 0,-19 28-1 0 0,-7 10 723 0 0,-6 10-238 0 0,21-25-222 0 0,-1-2-1 0 0,-49 53 0 0 0,61-75-805 0 0,1-1 0 0 0,1 2 0 0 0,0 0 0 0 0,1 0-1 0 0,-14 28 1 0 0,24-42-1281 0 0,1-2-3530 0 0,0 0-1507 0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18863 0 0,'0'0'862'0'0,"0"0"-18"0"0,0 1-543 0 0,0 2-263 0 0,1-1 0 0 0,0 1 0 0 0,-1-1-1 0 0,1 0 1 0 0,0 0 0 0 0,0 0 0 0 0,0 1 0 0 0,0-1 0 0 0,0 0-1 0 0,3 2 1 0 0,17 23 595 0 0,-17-22-526 0 0,0-1-43 0 0,0 0 0 0 0,1 0 0 0 0,-1-1 0 0 0,1 1 0 0 0,0-1 1 0 0,0 0-1 0 0,0-1 0 0 0,0 1 0 0 0,0-1 0 0 0,10 3 0 0 0,-2-1 55 0 0,-7-1 0 0 0,0 0 0 0 0,-1 0 0 0 0,1 1 0 0 0,-1-1 0 0 0,6 7-1 0 0,8 5 254 0 0,0-2-82 0 0,33 18-1 0 0,-42-26-527 0 0,1-1-1 0 0,-1 0 0 0 0,1 0 0 0 0,-1-1 1 0 0,19 2-1 0 0,1-3-1252 0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3224 0 0,'0'0'669'0'0,"0"0"1603"0"0,0 0 705 0 0,0 2 139 0 0,-1 8-1871 0 0,0 0-1 0 0,-1-1 1 0 0,-3 11-1 0 0,-1 5-517 0 0,-31 149 1604 0 0,28-126-1973 0 0,-13 80 428 0 0,14-64-581 0 0,-4 25-2 0 0,12-75-178 0 0,-1-1 0 0 0,2 0-1 0 0,-1 0 1 0 0,5 21 0 0 0,1 1-1464 0 0,-6-24-261 0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12896 0 0,'0'0'997'0'0,"0"0"-493"0"0,0 0 371 0 0,0 0 226 0 0,0 0 47 0 0,1 2-110 0 0,0-1-979 0 0,1 1-1 0 0,-1-1 0 0 0,0 1 0 0 0,0-1 0 0 0,0 0 0 0 0,1 1 0 0 0,-1-1 1 0 0,1 0-1 0 0,-1 0 0 0 0,1 0 0 0 0,-1 0 0 0 0,1 0 0 0 0,0-1 0 0 0,-1 1 1 0 0,1 0-1 0 0,0-1 0 0 0,0 1 0 0 0,-1-1 0 0 0,1 0 0 0 0,0 1 0 0 0,0-1 1 0 0,0 0-1 0 0,0 0 0 0 0,1 0 0 0 0,7-1-33 0 0,-1-1 0 0 0,0 0 1 0 0,16-5-1 0 0,-10 3 24 0 0,32-11-577 0 0,0-1-1 0 0,71-36 0 0 0,-94 38-4036 0 0,-2-4-1471 0 0</inkml:trace>
  <inkml:trace contextRef="#ctx0" brushRef="#br0" timeOffset="1">424 0 2760 0 0,'0'0'601'0'0,"0"0"1486"0"0,0 0 654 0 0,-2 2 130 0 0,0 1-2509 0 0,0-1 0 0 0,0 1 0 0 0,0 0 0 0 0,0 0 0 0 0,0 1 1 0 0,0-1-1 0 0,1 0 0 0 0,-1 0 0 0 0,1 1 0 0 0,0-1 0 0 0,0 1 1 0 0,0-1-1 0 0,1 1 0 0 0,-1 4 0 0 0,-1 13 79 0 0,2 26-1 0 0,0-31 50 0 0,0 457 3782 0 0,6-377-4074 0 0,-3-62-96 0 0,-2-27-489 0 0,0-1 0 0 0,0 0 0 0 0,-1 1 1 0 0,0 12-1 0 0,1-31-800 0 0,1 0 1 0 0,-2-16 0 0 0,0 24 977 0 0,0-37-1740 0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12896 0 0,'0'0'997'0'0,"0"0"-496"0"0,0 0 359 0 0,0 0 219 0 0,0 0 45 0 0,2 1-83 0 0,4 1-829 0 0,0-1-1 0 0,0 1 0 0 0,0-1 1 0 0,0 0-1 0 0,0 0 1 0 0,0-1-1 0 0,0 0 1 0 0,8 0-1 0 0,7-2 151 0 0,22-6 0 0 0,7-1 128 0 0,103-18 280 0 0,8 0-642 0 0,-137 25-183 0 0,-11 1-298 0 0,0-1 1 0 0,0 0-1 0 0,13-4 0 0 0,0 0-1143 0 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11024 0 0,'0'0'505'0'0,"0"0"-9"0"0,0 0-181 0 0,0 0 409 0 0,0 0 216 0 0,0 0-877 0 0,0 0 1 0 0,1 1-1 0 0,-1-1 1 0 0,0 0-1 0 0,0 0 1 0 0,1 0-1 0 0,-1 0 1 0 0,0 0 0 0 0,0 0-1 0 0,0 0 1 0 0,1 1-1 0 0,-1-1 1 0 0,0 0-1 0 0,0 0 1 0 0,0 0-1 0 0,0 0 1 0 0,1 1 0 0 0,-1-1-1 0 0,0 0 1 0 0,0 0-1 0 0,0 1 1 0 0,0-1-1 0 0,0 0 1 0 0,0 0-1 0 0,0 0 1 0 0,1 1 0 0 0,-1-1-1 0 0,0 0 1 0 0,0 1-1 0 0,0 2 88 0 0,1 0-1 0 0,0 0 1 0 0,-1 1 0 0 0,0-1-1 0 0,0 0 1 0 0,0 0 0 0 0,0 1-1 0 0,0-1 1 0 0,-1 0 0 0 0,0 4-1 0 0,-12 35 889 0 0,5-19-502 0 0,-14 30 432 0 0,8-22-650 0 0,9-20-195 0 0,-1 0-1 0 0,-12 18 0 0 0,-3 3 125 0 0,16-23-87 0 0,-1 0 1 0 0,-1-1-1 0 0,-12 14 0 0 0,11-14-86 0 0,1 1 0 0 0,0 0 0 0 0,0 0 0 0 0,1 0 0 0 0,0 1 0 0 0,-7 16 0 0 0,12-24-763 0 0,1-2-249 0 0,0 0-778 0 0,1-2-3063 0 0,7-9-1315 0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16208 0 0,'0'0'365'0'0,"0"0"56"0"0,0 0 26 0 0,0 0-53 0 0,0 0-184 0 0,0 0 164 0 0,0 0 105 0 0,0 0 22 0 0,1 1-42 0 0,11 7-359 0 0,0 1 0 0 0,-1 0-1 0 0,0 1 1 0 0,-1 0 0 0 0,0 0 0 0 0,0 1-1 0 0,-2 0 1 0 0,1 1 0 0 0,-1 0 0 0 0,-1 0 0 0 0,11 24-1 0 0,-11-22-99 0 0,1 0 0 0 0,1-1 0 0 0,0 0 0 0 0,19 20 0 0 0,-13-15 0 0 0,16 22 0 0 0,-23-27-669 0 0,0-1-1 0 0,17 18 0 0 0,-25-30-6184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3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6448 0 0,'0'0'297'0'0,"0"0"-9"0"0,-1 0-188 0 0,-3 0 341 0 0,3 0 218 0 0,0 0 0 0 0,0 0 1 0 0,0 1-1 0 0,0-1 0 0 0,0 0 0 0 0,0 0 0 0 0,0 1 0 0 0,0-1 0 0 0,0 0 0 0 0,0 1 0 0 0,0-1 0 0 0,0 1 0 0 0,0 0 0 0 0,-10 10 2946 0 0,5-5-2961 0 0,6-5-543 0 0,0-1-5 0 0,0 0-34 0 0,0 0-148 0 0,0 0-66 0 0,0 0-8 0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16328 0 0,'0'0'745'0'0,"0"0"-15"0"0,0 0-376 0 0,0 0 142 0 0,0 0 117 0 0,3 0 24 0 0,13-1-118 0 0,0-1 0 0 0,20-5 0 0 0,15-2 11 0 0,41-7-66 0 0,-30 4-231 0 0,-39 7-200 0 0,-1-1-1 0 0,22-9 1 0 0,-24 8-18 0 0,0 1 1 0 0,34-7-1 0 0,16-2-80 0 0,-60 14-268 0 0,-8 1-94 0 0,-2 0-12 0 0,0 0-118 0 0,0 0-492 0 0,-1 1-214 0 0,-2 4-44 0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6:5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13016 0 0,'0'0'596'0'0,"0"0"-14"0"0,0 0-295 0 0,0 0 146 0 0,2 0 102 0 0,4 3-256 0 0,-1 1 1 0 0,1-1 0 0 0,-1 1-1 0 0,8 6 1 0 0,10 7 143 0 0,-5-4-15 0 0,1 0-1 0 0,-2 2 1 0 0,26 27-1 0 0,42 58 754 0 0,-78-92-1129 0 0,9 16 62 0 0,0 1-1 0 0,20 42 1 0 0,-7-12 3 0 0,-20-39-56 0 0,-1 1 0 0 0,0 1-1 0 0,-1-1 1 0 0,-1 1-1 0 0,-1 1 1 0 0,0-1-1 0 0,1 20 1 0 0,-4-16 95 0 0,-1 1 1 0 0,-1 0 0 0 0,-1-1-1 0 0,-1 1 1 0 0,-7 36-1 0 0,-2-9 141 0 0,-2-1 0 0 0,-19 49 0 0 0,11-48 6 0 0,-1-2-1 0 0,-3-1 1 0 0,-33 47 0 0 0,57-93-280 0 0,-90 139 835 0 0,72-112-602 0 0,-39 45 0 0 0,17-24-31 0 0,39-46-73 0 0,-1 0 0 0 0,0 0 0 0 0,0 0 0 0 0,-1 0 0 0 0,-6 4 0 0 0,9-6 55 0 0,1-1-290 0 0,-3-11-2034 0 0,2-5-6425 0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0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10680 0 0,'0'0'489'0'0,"0"0"-8"0"0,0 0-161 0 0,0 0 471 0 0,0 0 237 0 0,0 0 48 0 0,0 0-67 0 0,0 0-322 0 0,2-1-141 0 0,4-3-122 0 0,-3 3-326 0 0,-1-1 1 0 0,1 1 0 0 0,0 0-1 0 0,-1 0 1 0 0,1 0-1 0 0,0 0 1 0 0,0 0 0 0 0,0 1-1 0 0,0-1 1 0 0,3 1-1 0 0,61-8 238 0 0,-57 7-319 0 0,-1 0-1 0 0,0 0 0 0 0,17-6 1 0 0,11-2-19 0 0,130-26 986 0 0,-150 30-984 0 0,-9 4-33 0 0,-6 1-136 0 0,-2 0-45 0 0,0 0-2 0 0,0 0-10 0 0,0 0-45 0 0,0 0-17 0 0,0 0-7 0 0,0 0-210 0 0,0 0-879 0 0,0 0-384 0 0,0 0-78 0 0,0 0-10 0 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0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5984 0 0,'0'0'464'0'0,"0"0"-60"0"0,0 0 886 0 0,0 0 424 0 0,0 0 80 0 0,0 0-86 0 0,0 0-440 0 0,0 0-196 0 0,0 0-43 0 0,2 0-73 0 0,18-1-60 0 0,-1-1 0 0 0,33-8 0 0 0,19-2-773 0 0,-43 9-77 0 0,0 2 0 0 0,49 3-1 0 0,-71-1-47 0 0,-3 0-7 0 0,0 0 0 0 0,0-1-1 0 0,1 0 1 0 0,-1 0-1 0 0,0 0 1 0 0,0 0 0 0 0,0 0-1 0 0,1-1 1 0 0,4-1-1 0 0,-6 2 18 0 0,0-1-1 0 0,-1 0 0 0 0,0 0 0 0 0,1 0 0 0 0,-1 0 1 0 0,1 0-1 0 0,-1 0 0 0 0,0 0 0 0 0,0 0 0 0 0,2-3 1 0 0,7-6-1006 0 0,0 2-3770 0 0,1-2-1617 0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0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14 6704 0 0,'0'0'306'0'0,"0"0"-4"0"0,-1-2-194 0 0,-3-4 10 0 0,3 4 436 0 0,-1 1-210 0 0,0 1 0 0 0,0-1 0 0 0,0 1 0 0 0,0-1 1 0 0,0 1-1 0 0,0 0 0 0 0,-3-1 0 0 0,-1 2-182 0 0,-1-1 1 0 0,1 1-1 0 0,0 0 0 0 0,0 1 1 0 0,0-1-1 0 0,0 1 1 0 0,0 1-1 0 0,0-1 0 0 0,0 1 1 0 0,1 0-1 0 0,-8 5 0 0 0,-6 5 550 0 0,-30 30 0 0 0,8-7 263 0 0,27-25-802 0 0,0 0 0 0 0,1 1 1 0 0,0 1-1 0 0,1 0 0 0 0,-15 21 1 0 0,11-13-80 0 0,13-17-67 0 0,-1 0 0 0 0,1 0 0 0 0,0 0 0 0 0,0 1 0 0 0,0 0 0 0 0,1 0 0 0 0,-1 0 0 0 0,1 0 0 0 0,0 0 0 0 0,-1 6 0 0 0,2-6 1 0 0,0 1-1 0 0,1-1 1 0 0,0 0-1 0 0,0 0 1 0 0,0 0-1 0 0,0 0 0 0 0,1 0 1 0 0,0 0-1 0 0,0 0 1 0 0,0 0-1 0 0,1 0 0 0 0,0 0 1 0 0,0 0-1 0 0,0-1 1 0 0,0 1-1 0 0,1-1 0 0 0,4 6 1 0 0,5 6 182 0 0,0-1 1 0 0,2 0 0 0 0,30 25-1 0 0,-37-34-201 0 0,10 7 66 0 0,-1 1-1 0 0,27 31 1 0 0,-39-40-71 0 0,0 0 0 0 0,-1 1 0 0 0,1-1 0 0 0,-1 1 0 0 0,-1 0 0 0 0,1-1 0 0 0,-1 1 0 0 0,0 1 0 0 0,0-1 0 0 0,0 0 0 0 0,-1 0 0 0 0,0 1-1 0 0,0 11 1 0 0,-2-14-5 0 0,1-1 0 0 0,-1 1 0 0 0,0 0 0 0 0,0 0 0 0 0,0-1 0 0 0,-1 1 0 0 0,1 0 0 0 0,-1-1 0 0 0,0 0-1 0 0,0 1 1 0 0,-3 4 0 0 0,-3 4-42 0 0,-15 17 310 0 0,7-9-24 0 0,11-14-204 0 0,0-1 1 0 0,-1 0 0 0 0,1-1-1 0 0,-1 0 1 0 0,0 1 0 0 0,0-2-1 0 0,-8 5 1 0 0,-5 3 185 0 0,8-5-73 0 0,0 1-1 0 0,-1-2 0 0 0,0 1 0 0 0,-24 6 0 0 0,26-11-242 0 0,1 0-1 0 0,-1 0 1 0 0,-10-1-1 0 0,20 0 62 0 0,-2 0-222 0 0,2 0-140 0 0,0 0-572 0 0,12-3-1521 0 0,8-1 1207 0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0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22 2760 0 0,'0'0'125'0'0,"1"-1"-3"0"0,2-6 214 0 0,-3 6 1274 0 0,0 1 553 0 0,-1-5 2209 0 0,-7-1-2532 0 0,7 6-1783 0 0,0 0 0 0 0,-1-1-1 0 0,1 1 1 0 0,-1 0 0 0 0,1-1 0 0 0,-1 1-1 0 0,1 0 1 0 0,0 0 0 0 0,-3 1 0 0 0,-11 2 475 0 0,2-1-253 0 0,0 1-1 0 0,0 1 0 0 0,1 0 1 0 0,-1 1-1 0 0,-20 10 0 0 0,11-1-116 0 0,-82 57 631 0 0,91-61-623 0 0,0 1-1 0 0,1 1 1 0 0,0 0 0 0 0,1 0 0 0 0,-15 23-1 0 0,22-29-72 0 0,1 0 0 0 0,0 0 0 0 0,-3 9 0 0 0,5-12 39 0 0,1-3-28 0 0,0 0-4 0 0,0 0-2 0 0,3 1-78 0 0,0 0 0 0 0,0 0 0 0 0,0 0 0 0 0,0-1 0 0 0,0 0 0 0 0,0 1 0 0 0,1-1 0 0 0,4-1 0 0 0,1 1 10 0 0,-3 0-26 0 0,1-1 0 0 0,0 0 0 0 0,0-1 0 0 0,0 1 0 0 0,-1-1 0 0 0,1-1 0 0 0,-1 1 0 0 0,0-1 0 0 0,1 0 0 0 0,8-6 0 0 0,4-4-341 0 0,32-29 1 0 0,-46 36 178 0 0,1 0 0 0 0,-1-1 0 0 0,-1 0 0 0 0,0 0 0 0 0,1 0 1 0 0,-2 0-1 0 0,1 0 0 0 0,-1-1 0 0 0,2-8 0 0 0,2-3-179 0 0,-6 17 256 0 0,-1 2 7 0 0,0 0 113 0 0,0 0 56 0 0,-1-1 125 0 0,1 1-197 0 0,0 0-1 0 0,0 0 1 0 0,0 0-1 0 0,0 0 1 0 0,0 0-1 0 0,0 0 1 0 0,0 0-1 0 0,0-1 0 0 0,0 1 1 0 0,0 0-1 0 0,0 0 1 0 0,0 0-1 0 0,0 0 1 0 0,0 0-1 0 0,0 0 1 0 0,0 0-1 0 0,0 0 1 0 0,0-1-1 0 0,0 1 0 0 0,0 0 1 0 0,0 0-1 0 0,-1 0 1 0 0,1 0-1 0 0,0 0 1 0 0,0 0-1 0 0,0 0 1 0 0,0 0-1 0 0,0 0 1 0 0,0 0-1 0 0,0 0 1 0 0,0 0-1 0 0,-1 0 0 0 0,1 0 1 0 0,0-1-1 0 0,0 1 1 0 0,0 0-1 0 0,0 0 1 0 0,0 0-1 0 0,0 0 1 0 0,0 0-1 0 0,-1 0 1 0 0,1 0-1 0 0,0 0 0 0 0,0 1 1 0 0,0-1-1 0 0,0 0 1 0 0,0 0-1 0 0,0 0 1 0 0,0 0-1 0 0,-1 0 1 0 0,1 0-1 0 0,0 0 1 0 0,0 0-1 0 0,0 2-3 0 0,-1 0 0 0 0,1-1 0 0 0,0 1-1 0 0,0 0 1 0 0,0 0 0 0 0,0 0 0 0 0,0 0 0 0 0,0-1-1 0 0,0 1 1 0 0,1 0 0 0 0,-1 0 0 0 0,0 0 0 0 0,1-1-1 0 0,0 1 1 0 0,-1 0 0 0 0,3 2 0 0 0,18 29 359 0 0,-11-20-172 0 0,-7-9-153 0 0,1 0 0 0 0,-1-1 0 0 0,1 0 0 0 0,0 0 1 0 0,0 0-1 0 0,1 0 0 0 0,-1 0 0 0 0,1-1 0 0 0,-1 0 0 0 0,1 0 0 0 0,8 3 0 0 0,9 4-110 0 0,-21-9-6 0 0,1 1 0 0 0,0 0 0 0 0,-1-1-1 0 0,1 1 1 0 0,0-1 0 0 0,0 1 0 0 0,-1-1 0 0 0,1 0-1 0 0,0 0 1 0 0,3 0 0 0 0,-3 0-13 0 0,0 0-364 0 0,-2 0-689 0 0,0 0-304 0 0,0 0-62 0 0,0 0-11 0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0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8752 0 0,'0'0'673'0'0,"0"0"-258"0"0,0 0 535 0 0,0 0 282 0 0,0 0 59 0 0,0 0-99 0 0,0 0-463 0 0,1 3-199 0 0,17 65 1178 0 0,14 42-645 0 0,-24-84-842 0 0,4 7-90 0 0,-2-8 77 0 0,-10-23-128 0 0,0-2 0 0 0,0 0 22 0 0,0 0 88 0 0,2 0 40 0 0,1 0-183 0 0,-1-1 0 0 0,1 1 1 0 0,-1-1-1 0 0,0 0 0 0 0,1 0 1 0 0,-1 0-1 0 0,0 0 0 0 0,0 0 1 0 0,0 0-1 0 0,0-1 0 0 0,0 1 1 0 0,0-1-1 0 0,0 1 0 0 0,0-1 1 0 0,0 0-1 0 0,-1 0 0 0 0,1 0 1 0 0,-1 0-1 0 0,0 0 0 0 0,1 0 1 0 0,-1 0-1 0 0,2-4 0 0 0,3-8 110 0 0,0 0-1 0 0,6-22 1 0 0,-12 35-149 0 0,8-20 227 0 0,1 0 0 0 0,14-26 0 0 0,-6 15-212 0 0,-15 30-25 0 0,0-3 7 0 0,-1-17-50 0 0,-1 21-222 0 0,0 0 1 0 0,1 0 0 0 0,-1 0 0 0 0,0 0 0 0 0,0 0-1 0 0,1 0 1 0 0,-1-1 0 0 0,1 1 0 0 0,-1 0 0 0 0,1 0-1 0 0,0-1 1 0 0,3-6-1313 0 0,-3-6-351 0 0,-1 11-19 0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0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5064 0 0,'0'0'389'0'0,"0"0"-26"0"0,0 0 814 0 0,0 0 382 0 0,0 0 75 0 0,0 0-100 0 0,0 0-501 0 0,0 0-216 0 0,0 0-45 0 0,0 0-21 0 0,0 0-47 0 0,0 0-22 0 0,0 0-2 0 0,2 0-65 0 0,57-10 638 0 0,-12 5-331 0 0,-27 4-782 0 0,18 1 2 0 0,-18 1-92 0 0,1-1 0 0 0,27-4 0 0 0,20 0-8 0 0,-42 3 35 0 0,36-7 0 0 0,-11 2 117 0 0,-36 5-93 0 0,-1-1 0 0 0,1 0 0 0 0,28-9 0 0 0,-42 10-13 0 0,-1 1 12 0 0,0 0 52 0 0,0 0 28 0 0,0 0 4 0 0,13-11-477 0 0,-11 9-5648 0 0,-2 2-784 0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22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0 203 2304 0 0,'0'0'373'0'0,"0"0"727"0"0,0 0 315 0 0,0 0 66 0 0,0 0-108 0 0,0 0-509 0 0,0 0-226 0 0,0 0-44 0 0,0 0-50 0 0,0 0-174 0 0,0 0-77 0 0,0 0-18 0 0,0 0-22 0 0,0 0-77 0 0,0 0-31 0 0,0 0-7 0 0,2 0-5 0 0,2-2-55 0 0,-1 0-1 0 0,1 0 1 0 0,-1 0-1 0 0,1 0 1 0 0,-1 0-1 0 0,5-5 1 0 0,-5 4-13 0 0,0 0 0 0 0,0 1 0 0 0,1 0 0 0 0,-1-1-1 0 0,0 1 1 0 0,8-3 0 0 0,-9 4-5 0 0,1 0-1 0 0,-1 0 1 0 0,0 0-1 0 0,0 0 0 0 0,1-1 1 0 0,3-2-1 0 0,5-4 105 0 0,-6 6-144 0 0,8-8-17 0 0,-5 3 0 0 0,1-2-8 0 0,-8 7 13 0 0,1 1-1 0 0,0-1 0 0 0,0 0 1 0 0,-1 1-1 0 0,1 0 0 0 0,0-1 1 0 0,0 1-1 0 0,1 0 1 0 0,-1 0-1 0 0,0 0 0 0 0,4-1 1 0 0,36-13 101 0 0,-26 10 32 0 0,29-8 0 0 0,-39 12-107 0 0,0 0 1 0 0,0 0-1 0 0,1 1 1 0 0,-1 0 0 0 0,0 0-1 0 0,0 1 1 0 0,0-1 0 0 0,10 4-1 0 0,-13-4-22 0 0,-1 1-1 0 0,1 0 1 0 0,-1 1-1 0 0,1-1 1 0 0,-1 0-1 0 0,0 1 1 0 0,1-1-1 0 0,-1 1 1 0 0,0 0-1 0 0,0 0 1 0 0,0-1-1 0 0,2 5 0 0 0,18 28 125 0 0,-4-5 35 0 0,-7-12-15 0 0,7 7 204 0 0,-9-17-230 0 0,-1 0 0 0 0,1 0-1 0 0,0-1 1 0 0,17 9 0 0 0,-23-13-80 0 0,1 0 1 0 0,-1-1-1 0 0,1 1 1 0 0,-1-1-1 0 0,1 0 1 0 0,0 0-1 0 0,0-1 0 0 0,-1 1 1 0 0,1-1-1 0 0,0 0 1 0 0,0 0-1 0 0,0 0 1 0 0,0 0-1 0 0,-1 0 1 0 0,1-1-1 0 0,5-1 1 0 0,20-7 496 0 0,-22 7-507 0 0,-1 0 0 0 0,1 0 1 0 0,-1 0-1 0 0,1-1 1 0 0,-1 0-1 0 0,0 0 1 0 0,0-1-1 0 0,10-7 0 0 0,56-52 78 0 0,-42 41-108 0 0,-20 15-10 0 0,6-3 0 0 0,-11 10-4 0 0,-2 1-2 0 0,15-8-48 0 0,-7 2 54 0 0,-1 4 0 0 0,33 2-82 0 0,-30 2 64 0 0,-1 1 0 0 0,15 7 0 0 0,-1 1 22 0 0,-20-8 1 0 0,1-1 0 0 0,-1 0 0 0 0,1 0 0 0 0,0-1 0 0 0,0 0 0 0 0,0 0 0 0 0,0 0 0 0 0,1-1 0 0 0,11 1 0 0 0,-9-2 19 0 0,-1-1 1 0 0,0 1-1 0 0,0-2 1 0 0,0 1-1 0 0,11-4 0 0 0,-10 2 40 0 0,0 0 0 0 0,18-2 0 0 0,12-16 118 0 0,-16 11-122 0 0,12-3 18 0 0,-11 5-78 0 0,-22 7 0 0 0,1-1-1 0 0,0 1 0 0 0,0 0 0 0 0,0 1 0 0 0,-1-1 0 0 0,1 1 0 0 0,0-1 1 0 0,0 1-1 0 0,0 1 0 0 0,6 0 0 0 0,-9-1-4 0 0,-1 0-1 0 0,1 0 0 0 0,0 0 0 0 0,-1 0 0 0 0,1 0 0 0 0,0 0 0 0 0,-1 0 0 0 0,1 1 1 0 0,-1-1-1 0 0,1 0 0 0 0,-1 0 0 0 0,1 1 0 0 0,0-1 0 0 0,-1 1 0 0 0,1-1 0 0 0,-1 0 0 0 0,1 1 0 0 0,-1-1 0 0 0,1 1 1 0 0,2 2-10 0 0,2-2 7 0 0,-4-1 5 0 0,1 0-1 0 0,-1 1 1 0 0,0-1 0 0 0,0 0 0 0 0,0 1-1 0 0,0-1 1 0 0,1 1 0 0 0,-1-1-1 0 0,0 1 1 0 0,0-1 0 0 0,0 1 0 0 0,0 0-1 0 0,0 0 1 0 0,0-1 0 0 0,0 1-1 0 0,0 1 1 0 0,49 29-8 0 0,-24-17 11 0 0,-23-12 0 0 0,-1 0 0 0 0,1 0 0 0 0,0-1 0 0 0,0 1 0 0 0,0-1 0 0 0,-1 0 0 0 0,6 1 0 0 0,3 3 0 0 0,2 2 0 0 0,-1-6 0 0 0,2-1 11 0 0,4 2 41 0 0,1-5 25 0 0,-6 0-19 0 0,-11 1-56 0 0,4-2 52 0 0,13-3-32 0 0,-9 3 24 0 0,-6 2-37 0 0,0 1 1 0 0,0-1 0 0 0,0 0-1 0 0,0 0 1 0 0,0-1-1 0 0,-1 1 1 0 0,1-1 0 0 0,3-3-1 0 0,2 0-9 0 0,11 0 0 0 0,-19 6 0 0 0,0 0 0 0 0,0 0 0 0 0,0-1 0 0 0,1 1 0 0 0,-1 0 0 0 0,0-1 0 0 0,0 1 0 0 0,0-1 0 0 0,0 0 0 0 0,0 1 0 0 0,0-1 0 0 0,0 0 0 0 0,0 1 0 0 0,0-1 0 0 0,0-1 0 0 0,2 0 0 0 0,3 0-6 0 0,-1 0-1 0 0,1 0 1 0 0,-1 1-1 0 0,1 0 0 0 0,9-1 1 0 0,-9 1-1 0 0,1 0 1 0 0,-1 0-1 0 0,0 0 1 0 0,7-3-1 0 0,-4 2 7 0 0,0 0 0 0 0,0 0 0 0 0,0 1 0 0 0,0 1 0 0 0,0-1 0 0 0,18 3 0 0 0,1-1-10 0 0,-18 0 2 0 0,1 0-1 0 0,-1 1 1 0 0,0 1 0 0 0,1 0 0 0 0,12 6 0 0 0,18 4-63 0 0,107 28 435 0 0,-141-40-336 0 0,-1 1-1 0 0,1-1 1 0 0,0-1 0 0 0,0 1 0 0 0,11-2-1 0 0,12 1-27 0 0,-20 0 0 0 0,1-1 0 0 0,-1 0 0 0 0,1-1 0 0 0,-1 0 0 0 0,17-6 0 0 0,-3-1 0 0 0,26-14 0 0 0,6 1 0 0 0,-44 16 0 0 0,-10 2 0 0 0,0 2 0 0 0,2-2 0 0 0,1 1 0 0 0,0 0 0 0 0,0 0 0 0 0,0 1 0 0 0,0 0 0 0 0,1 0 0 0 0,8-3 0 0 0,-13 5 0 0 0,25-7 0 0 0,-17 5 0 0 0,1-1 0 0 0,12-4 0 0 0,-8 2 0 0 0,0 2 0 0 0,1-1 0 0 0,-1 2 0 0 0,1 0 0 0 0,17 0 0 0 0,10-2 0 0 0,-30 4 0 0 0,0 0 0 0 0,0 1 0 0 0,0 1 0 0 0,18 3 0 0 0,4 1 0 0 0,-13-2 0 0 0,34 9 0 0 0,-18-3 0 0 0,33-1 0 0 0,-53-5 0 0 0,-1-2 0 0 0,1 0 0 0 0,0-2 0 0 0,1 1 0 0 0,-1-2 0 0 0,21-3 0 0 0,-31 2-152 0 0,-1 0 0 0 0,0-1 0 0 0,0 1 0 0 0,0-1 0 0 0,0 0 0 0 0,-1-1 0 0 0,1 1 0 0 0,6-7 0 0 0,3-3-360 0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2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3224 0 0,'0'0'143'0'0,"0"0"243"0"0,0 0 921 0 0,0 0 401 0 0,0 0 78 0 0,0 0-170 0 0,0 0-792 0 0,0 0-345 0 0,0 0-67 0 0,0 0-9 0 0,0 0 30 0 0,0 0 14 0 0,0 0 1 0 0,0 0-27 0 0,0 0-112 0 0,4-5 201 0 0,0 0-355 0 0,0-1 0 0 0,0 0 0 0 0,1 1 0 0 0,0 0 0 0 0,0 0 0 0 0,0 0 0 0 0,10-6 0 0 0,-2 1-36 0 0,-1-1 1 0 0,0 0-1 0 0,20-24 1 0 0,-16 16-111 0 0,-15 17-9 0 0,1 1 0 0 0,-1 0 1 0 0,1-1-1 0 0,-1 1 0 0 0,1 0 0 0 0,-1 0 0 0 0,1 0 0 0 0,3-1 0 0 0,-2 0-1 0 0,2-2 20 0 0,-4 3 69 0 0,-1 1-4 0 0,0 0-11 0 0,0 0-1 0 0,0 0 0 0 0,11 9-50 0 0,18 26 628 0 0,-19-25-554 0 0,1-1 0 0 0,0 0 0 0 0,0-1 0 0 0,0-1 0 0 0,23 12 0 0 0,-11-7 112 0 0,-20-9-172 0 0,0-1 0 0 0,0 0 0 0 0,1-1 0 0 0,-1 1 0 0 0,1-1 0 0 0,-1 1 0 0 0,1-1 0 0 0,-1 0 0 0 0,1 0 0 0 0,0-1 0 0 0,6 2 0 0 0,4-2 165 0 0,-6 0-92 0 0,0 0-1 0 0,0 0 1 0 0,-1 0 0 0 0,1-1-1 0 0,0 0 1 0 0,0-1-1 0 0,-1 1 1 0 0,1-2-1 0 0,10-3 1 0 0,-8 1-57 0 0,0 0 0 0 0,15-12 0 0 0,-23 15-40 0 0,1 0 0 0 0,-1 0-1 0 0,0 0 1 0 0,1-1 0 0 0,-1 1 0 0 0,0-1 0 0 0,0 1-1 0 0,-1-1 1 0 0,1 0 0 0 0,-1 0 0 0 0,1 0 0 0 0,-1 0 0 0 0,2-4-1 0 0,-2 3 28 0 0,1-1 0 0 0,0 1 0 0 0,1-1-1 0 0,4-7 1 0 0,-3 6-30 0 0,6-4-1733 0 0,-10 10 957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4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1376 0 0,'1'0'107'0'0,"2"0"85"0"0,-2 0 693 0 0,-1 0 304 0 0,0 0 54 0 0,0 0-99 0 0,0 0-438 0 0,0 0-192 0 0,0 3-40 0 0,2 18 355 0 0,-1-16-628 0 0,-1 1 0 0 0,1-1 1 0 0,-1 0-1 0 0,0 1 0 0 0,-1-1 0 0 0,1 0 0 0 0,-1 0 0 0 0,-2 8 0 0 0,0-5-20 0 0,1 0 1 0 0,0 0-1 0 0,1 0 0 0 0,0 0 1 0 0,0 0-1 0 0,0 1 0 0 0,1 10 1 0 0,11 131 2004 0 0,-10-83-1561 0 0,0-7-103 0 0,-1-27-179 0 0,-1-26-247 0 0,1 1 0 0 0,0-1 0 0 0,0 1 0 0 0,1-1 0 0 0,0 0 0 0 0,2 10 0 0 0,1-8-8 0 0,-3-6-55 0 0,0 0 1 0 0,0-1-1 0 0,0 1 1 0 0,0 0-1 0 0,-1 0 1 0 0,1 0-1 0 0,-1 4 0 0 0,5 22 315 0 0,-4-25-298 0 0,-1-1 0 0 0,1 0 0 0 0,0 0-1 0 0,-1 0 1 0 0,0 0 0 0 0,0 0 0 0 0,0 1 0 0 0,0-1 0 0 0,0 0-1 0 0,0 0 1 0 0,-1 0 0 0 0,0 0 0 0 0,1 0 0 0 0,-1 0-1 0 0,-1 0 1 0 0,1 0 0 0 0,0 0 0 0 0,-1 0 0 0 0,-1 3-1 0 0,2-4 27 0 0,1-2-1 0 0,0 1-10 0 0,0 5-26 0 0,0-2-87 0 0,0 2 44 0 0,-1-6 9 0 0,1 0 0 0 0,-1 1-1 0 0,0-1 1 0 0,1 0 0 0 0,-1 0 0 0 0,1 1 0 0 0,-1-1-1 0 0,0 0 1 0 0,1 0 0 0 0,-1 0 0 0 0,0 0 0 0 0,1 0-1 0 0,-1 0 1 0 0,0 0 0 0 0,1 0 0 0 0,-2 0 0 0 0,-1-1-5676 0 0,3 1 258 0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2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7 127 10680 0 0,'0'0'241'0'0,"0"0"38"0"0,0 0 11 0 0,0 0-28 0 0,-1 1-169 0 0,-5 8 5384 0 0,10-12-4487 0 0,8-10-1391 0 0,-12 11 406 0 0,1 1 0 0 0,-1 0 0 0 0,1 0 0 0 0,0 0-1 0 0,-1 0 1 0 0,1 0 0 0 0,0 0 0 0 0,0 0 0 0 0,-1 0-1 0 0,1 0 1 0 0,0 0 0 0 0,0 0 0 0 0,0 0 0 0 0,0 0-1 0 0,0 1 1 0 0,1-1 0 0 0,1 0 0 0 0,-2 0 19 0 0,1 0 0 0 0,0-1 0 0 0,0 1 1 0 0,-1 0-1 0 0,1 0 0 0 0,-1-1 0 0 0,3-2 0 0 0,0 0 24 0 0,-1 0 0 0 0,1 0 0 0 0,0 0 0 0 0,0 1 0 0 0,1-1 0 0 0,-1 1 0 0 0,1 0 0 0 0,-1 1 0 0 0,11-5 0 0 0,14-10 30 0 0,-23 15-77 0 0,-1-1 1 0 0,0 1-1 0 0,1 0 1 0 0,-1 0 0 0 0,1 0-1 0 0,7-1 1 0 0,12-4-3 0 0,6-2 1 0 0,-21 7 0 0 0,2 6 0 0 0,35 24 64 0 0,-46-27-58 0 0,-1-1-1 0 0,1 0 0 0 0,0 1 0 0 0,-1-1 1 0 0,0 1-1 0 0,1-1 0 0 0,-1 1 0 0 0,1-1 1 0 0,-1 1-1 0 0,1 0 0 0 0,-1-1 0 0 0,0 1 1 0 0,1 0-1 0 0,-1-1 0 0 0,0 1 0 0 0,0-1 1 0 0,0 1-1 0 0,1 0 0 0 0,-1 0 0 0 0,0 1 1 0 0,0-1 11 0 0,2 3 34 0 0,-1-1 0 0 0,1 0-1 0 0,0 0 1 0 0,0 0-1 0 0,0 0 1 0 0,0 0-1 0 0,1 0 1 0 0,-1-1-1 0 0,1 1 1 0 0,4 3-1 0 0,1-1 154 0 0,0 0-1 0 0,14 6 0 0 0,9 5-89 0 0,-26-13-76 0 0,1 0 0 0 0,-1 0-1 0 0,1-1 1 0 0,0 0-1 0 0,0 0 1 0 0,1-1-1 0 0,-1 1 1 0 0,0-1 0 0 0,0-1-1 0 0,1 1 1 0 0,-1-1-1 0 0,0 0 1 0 0,1 0 0 0 0,-1-1-1 0 0,0 0 1 0 0,12-3-1 0 0,-4 0-7 0 0,-1-1-1 0 0,0 0 0 0 0,-1-1 0 0 0,1 0 1 0 0,-1-1-1 0 0,20-15 0 0 0,4-12 154 0 0,-11 10-90 0 0,-23 23-95 0 0,5-10-93 0 0,-6 9-418 0 0,-1 2-210 0 0,0 0-48 0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3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0 517 4144 0 0,'0'0'319'0'0,"0"0"1"0"0,0 0 785 0 0,0 0 365 0 0,0 0 70 0 0,0 0-82 0 0,0 0-417 0 0,0 0-178 0 0,0 0-37 0 0,0 0-56 0 0,0 0-204 0 0,0 0-87 0 0,0 0-20 0 0,2-1-45 0 0,11-5 0 0 0,1-1 0 0 0,18-12-1 0 0,-7 4 60 0 0,-16 11-366 0 0,0-1-1 0 0,0-1 1 0 0,-1 0-1 0 0,9-7 1 0 0,69-60 85 0 0,-68 59-182 0 0,-14 11-1 0 0,1 0-1 0 0,-1-1 1 0 0,0 0 0 0 0,0 1-1 0 0,0-2 1 0 0,3-4-1 0 0,4-6-5 0 0,1 1 0 0 0,0 1 1 0 0,18-16-1 0 0,7-8-4 0 0,-9 12 1 0 0,-24 22 0 0 0,0 0 0 0 0,-1 0 0 0 0,1 0 0 0 0,-1-1 0 0 0,1 1 0 0 0,-1-1 0 0 0,0 1 0 0 0,-1-1 0 0 0,1 0 0 0 0,2-6 0 0 0,0-1 0 0 0,11-23 0 0 0,-6 17 4 0 0,-8 14 9 0 0,-1 0 0 0 0,1 0-1 0 0,0 0 1 0 0,0 0 0 0 0,0 0 0 0 0,1 0 0 0 0,-1 1 0 0 0,1-1 0 0 0,3-3-1 0 0,-5 6 103 0 0,-1 0-10 0 0,1-1-44 0 0,-1 1 0 0 0,1-1 0 0 0,-1 1 0 0 0,1-1 0 0 0,-1 1 0 0 0,1-1 0 0 0,-1 0 0 0 0,0 1-1 0 0,1-1 1 0 0,-1 0 0 0 0,0 1 0 0 0,0-1 0 0 0,0 0 0 0 0,1 0 0 0 0,-1 1 0 0 0,0-1 0 0 0,0-1-1 0 0,0-29-1656 0 0,0 30 411 0 0,0 1-51 0 0,0 0-10 0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3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5064 0 0,'0'0'389'0'0,"0"0"-4"0"0,0 0 911 0 0,0 0 428 0 0,1-2 90 0 0,1-1-1261 0 0,1-1 1 0 0,-1 1 0 0 0,1-1 0 0 0,0 1-1 0 0,0 0 1 0 0,1 0 0 0 0,-1 0 0 0 0,5-3 0 0 0,31-23-58 0 0,-28 20-428 0 0,1 0 0 0 0,0 1 0 0 0,15-8-1 0 0,-26 15-61 0 0,1 0-1 0 0,-1 0 0 0 0,1 0 1 0 0,-1 0-1 0 0,1 0 0 0 0,-1 0 1 0 0,0 0-1 0 0,0 0 0 0 0,1-1 0 0 0,0-1 1 0 0,-1 1 0 0 0,0 1 1 0 0,1-1-1 0 0,-1 1 1 0 0,1 0 0 0 0,-1-1-1 0 0,0 1 1 0 0,1 0-1 0 0,3-2 1 0 0,23-15 47 0 0,-22 13-47 0 0,0 0 0 0 0,1 1-1 0 0,0 0 1 0 0,7-3 0 0 0,-12 6 59 0 0,-2 1 14 0 0,7-1 104 0 0,4-1 20 0 0,-8 1 42 0 0,-3 1 8 0 0,0 0-23 0 0,0 0-106 0 0,0 0-42 0 0,0 0-10 0 0,9 8 95 0 0,-6-3-123 0 0,0-1 1 0 0,0 1-1 0 0,0 0 0 0 0,-1 0 0 0 0,1 0 0 0 0,-1 0 0 0 0,0 1 0 0 0,-1-1 0 0 0,1 1 0 0 0,0 7 0 0 0,8 24 115 0 0,-5-21-145 0 0,-3-11-15 0 0,0 1 0 0 0,-1-1 0 0 0,2 0 1 0 0,-1 0-1 0 0,1 0 0 0 0,0 0 0 0 0,0-1 0 0 0,4 6 0 0 0,-3-7 0 0 0,-1 0 0 0 0,9 13 0 0 0,-2 1 380 0 0,-8-14-5107 0 0,-2-3-765 0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3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17 3224 0 0,'0'0'143'0'0,"-7"-6"26"0"0,5 5 189 0 0,-1-1 1 0 0,1 1-1 0 0,-1 0 0 0 0,0 0 1 0 0,1 0-1 0 0,-1 0 0 0 0,0 0 1 0 0,0 0-1 0 0,0 1 0 0 0,0 0 1 0 0,0-1-1 0 0,0 1 1 0 0,0 0-1 0 0,0 1 0 0 0,0-1 1 0 0,1 0-1 0 0,-7 2 0 0 0,-6 4 588 0 0,1 0 1 0 0,0 0-1 0 0,0 1 0 0 0,0 1 0 0 0,1 1 0 0 0,-12 10 0 0 0,18-14-834 0 0,1 1-1 0 0,0 0 1 0 0,0 0 0 0 0,1 0 0 0 0,0 1-1 0 0,0 0 1 0 0,0 0 0 0 0,1 0-1 0 0,0 1 1 0 0,0-1 0 0 0,1 1-1 0 0,0 0 1 0 0,-2 9 0 0 0,4-13-90 0 0,-1 7 57 0 0,0-1 0 0 0,-1 15 0 0 0,2-21-56 0 0,2 1-1 0 0,-1-1 0 0 0,0 0 0 0 0,1 0 1 0 0,0 0-1 0 0,0 0 0 0 0,0 0 1 0 0,0 0-1 0 0,3 4 0 0 0,-2-3-5 0 0,1 0 0 0 0,-1 0 0 0 0,1-1-1 0 0,0 1 1 0 0,3 3 0 0 0,-4-6-17 0 0,-1-1-1 0 0,1 1 1 0 0,-1-1 0 0 0,1 0 0 0 0,0 0-1 0 0,0 0 1 0 0,0 0 0 0 0,-1 0-1 0 0,1 0 1 0 0,0 0 0 0 0,0-1 0 0 0,0 1-1 0 0,0-1 1 0 0,0 1 0 0 0,4-1-1 0 0,-1 1-10 0 0,0 0-1 0 0,0 0 0 0 0,1 1 1 0 0,6 3-1 0 0,-9-4-83 0 0,0 1 1 0 0,1-1-1 0 0,-1 0 1 0 0,1 0-1 0 0,0 0 0 0 0,-1 0 1 0 0,1-1-1 0 0,0 1 1 0 0,-1-1-1 0 0,1 0 1 0 0,0 0-1 0 0,5-1 0 0 0,10-4-4172 0 0,2 1-1409 0 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3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49 12752 0 0,'0'0'289'0'0,"-12"0"702"0"0,10 1-973 0 0,0-1 1 0 0,0 1-1 0 0,0 0 1 0 0,-1 0 0 0 0,1 0-1 0 0,0 0 1 0 0,0 0 0 0 0,0 0-1 0 0,0 1 1 0 0,1-1 0 0 0,-1 1-1 0 0,0-1 1 0 0,0 1-1 0 0,1 0 1 0 0,-1-1 0 0 0,1 1-1 0 0,0 0 1 0 0,-2 2 0 0 0,-2 4 339 0 0,1 0 1 0 0,-1 0 0 0 0,-4 12 0 0 0,9-18-317 0 0,0-1 0 0 0,0 1 1 0 0,0-1-1 0 0,0 1 0 0 0,0-1 0 0 0,0 1 0 0 0,0-1 1 0 0,0 1-1 0 0,1-1 0 0 0,-1 1 0 0 0,1-1 1 0 0,-1 1-1 0 0,1-1 0 0 0,0 1 0 0 0,-1-1 1 0 0,1 0-1 0 0,0 0 0 0 0,0 1 0 0 0,0-1 0 0 0,0 0 1 0 0,0 0-1 0 0,2 2 0 0 0,4 5 145 0 0,-5-5-147 0 0,0-1 0 0 0,0 0 0 0 0,0 0 0 0 0,0 0 0 0 0,0 0 0 0 0,1-1 0 0 0,-1 1 0 0 0,1 0 0 0 0,-1-1 0 0 0,1 0 0 0 0,-1 0 0 0 0,1 0 0 0 0,0 0 0 0 0,0 0 0 0 0,-1 0 0 0 0,1-1 0 0 0,0 1 0 0 0,0-1 0 0 0,0 0 0 0 0,0 0 0 0 0,0 0 0 0 0,0 0 0 0 0,5-1 0 0 0,2-1-41 0 0,-1 0 1 0 0,0 0-1 0 0,0-1 1 0 0,0 0-1 0 0,0 0 1 0 0,12-8-1 0 0,-14 8 24 0 0,0-1 0 0 0,0-1 0 0 0,0 0 0 0 0,0 0-1 0 0,9-9 1 0 0,-15 12-17 0 0,0 1 0 0 0,1-1 1 0 0,-1 1-1 0 0,0-1 0 0 0,0 0 0 0 0,0 0 0 0 0,0 1 0 0 0,0-1 1 0 0,0 0-1 0 0,0 0 0 0 0,-1 0 0 0 0,1 0 0 0 0,-1 0 0 0 0,1 0 1 0 0,-1 0-1 0 0,0 0 0 0 0,0 0 0 0 0,0 0 0 0 0,0 0 0 0 0,0-1 1 0 0,0 1-1 0 0,-1 0 0 0 0,1 0 0 0 0,-1 0 0 0 0,1 0 0 0 0,-1 0 1 0 0,-1-2-1 0 0,0 0 12 0 0,1 1-8 0 0,0 1 1 0 0,0 0-1 0 0,0 0 0 0 0,0 0 1 0 0,0 0-1 0 0,-1 0 1 0 0,1 0-1 0 0,-1 0 0 0 0,1 0 1 0 0,-1 1-1 0 0,1-1 1 0 0,-1 1-1 0 0,0-1 0 0 0,0 1 1 0 0,0 0-1 0 0,-4-3 0 0 0,-19-6 66 0 0,17 7-49 0 0,0-1-1 0 0,0 1 1 0 0,-1 0-1 0 0,1 1 1 0 0,-1 0 0 0 0,1 0-1 0 0,-1 1 1 0 0,0 0-1 0 0,-16 1 1 0 0,18 0-19 0 0,5 0-4 0 0,0 0 0 0 0,0 0 0 0 0,0 0 0 0 0,0 0 0 0 0,0 1 0 0 0,0-1 0 0 0,0 1 0 0 0,1-1 0 0 0,-1 1 0 0 0,0 0 0 0 0,0 0 0 0 0,-3 2 0 0 0,3-2-207 0 0,8 10-1553 0 0,0-6 714 0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3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11720 0 0,'0'0'532'0'0,"0"0"-4"0"0,0 0-211 0 0,0 0 359 0 0,0 0 195 0 0,0 0 38 0 0,0 0-101 0 0,0 0-463 0 0,0 0-200 0 0,0 3-38 0 0,6 81 69 0 0,-6-41 71 0 0,0-41-93 0 0,0-2 62 0 0,0 0 10 0 0,1 0-168 0 0,0-1 0 0 0,0 1-1 0 0,1-1 1 0 0,-1 1 0 0 0,0-1 0 0 0,0 1 0 0 0,0-1 0 0 0,0 1 0 0 0,0-1-1 0 0,1 0 1 0 0,-1 0 0 0 0,-1 0 0 0 0,1 0 0 0 0,0 1 0 0 0,0-1 0 0 0,0 0-1 0 0,0-1 1 0 0,-1 1 0 0 0,1 0 0 0 0,0 0 0 0 0,-1 0 0 0 0,1 0 0 0 0,-1 0 0 0 0,1-3-1 0 0,6-9 351 0 0,1 2-316 0 0,11-21 1 0 0,-14 22-85 0 0,1 1-1 0 0,0 0 1 0 0,13-16 0 0 0,-14 19-10 0 0,-2 3-2 0 0,0 0 0 0 0,0 0 0 0 0,0 0-1 0 0,0 0 1 0 0,1 1 0 0 0,5-4-1 0 0,-7 5-164 0 0,-2 1-71 0 0,0 0-15 0 0,0 0 59 0 0,9 8 336 0 0,-8-6-132 0 0,1 1 0 0 0,0-1 1 0 0,-1 1-1 0 0,1 0 0 0 0,-1 0 0 0 0,0 0 0 0 0,1-1 0 0 0,-2 1 0 0 0,1 0 0 0 0,0 1 0 0 0,-1-1 0 0 0,1 5 0 0 0,0-3-9 0 0,-1 1-1 0 0,-1-1 1 0 0,1 1 0 0 0,-1-1 0 0 0,0 1 0 0 0,-1 5-1 0 0,1-3-11 0 0,1-6-30 0 0,0-2 99 0 0,0 0 88 0 0,2-1 16 0 0,6-5-59 0 0,1 0-1 0 0,-1-1 0 0 0,0 0 0 0 0,0 0 1 0 0,0 0-1 0 0,12-18 0 0 0,1 1-82 0 0,-16 17-18 0 0,-4 5-1 0 0,1-1-1 0 0,0 1 1 0 0,-1 0-1 0 0,1 0 1 0 0,0 0-1 0 0,0 0 1 0 0,0 1 0 0 0,3-4-1 0 0,-4 6 0 0 0,-1-1-1 0 0,0 0 1 0 0,1 0-1 0 0,-1 0 1 0 0,0 0-1 0 0,1 1 1 0 0,-1-1-1 0 0,0 0 1 0 0,1 1-1 0 0,-1-1 1 0 0,0 0-1 0 0,0 0 1 0 0,1 1-1 0 0,-1-1 1 0 0,0 0-1 0 0,0 1 1 0 0,0-1-1 0 0,1 0 1 0 0,-1 1-1 0 0,0-1 1 0 0,0 0-1 0 0,0 1 1 0 0,0-1-1 0 0,0 1 1 0 0,0 0-3 0 0,12 24 5 0 0,-11-23 0 0 0,0 0 0 0 0,0 1 0 0 0,-1-1 0 0 0,1 0 0 0 0,-1 0 0 0 0,1 1 0 0 0,0 3 0 0 0,1 10 0 0 0,-1-8-10 0 0,-1-6-44 0 0,0-2-10 0 0,0 0-886 0 0,2 0-3725 0 0,7 0-1595 0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3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10592 0 0,'0'0'818'0'0,"0"0"-434"0"0,0 0 155 0 0,0 2 124 0 0,0-1-641 0 0,4 109 3012 0 0,-2-87-2703 0 0,-2 46 0 0 0,-1-29-118 0 0,-8 137 798 0 0,9-162-1017 0 0,2 1 0 0 0,4 25-1 0 0,-5-35 465 0 0,0 0-2739 0 0,4-15-254 0 0,0-12 878 0 0,-1-6-7 0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3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3224 0 0,'1'-1'143'0'0,"19"-39"-164"0"0,-16 30 1432 0 0,0 1-1 0 0,1 0 0 0 0,0 0 0 0 0,1 0 1 0 0,0 0-1 0 0,14-14 0 0 0,-5 7-87 0 0,-10 12-1096 0 0,-1-1 0 0 0,1 1 0 0 0,0-1 0 0 0,0 2 0 0 0,0-1 0 0 0,9-4 0 0 0,-11 6-139 0 0,1 0-1 0 0,0 0 0 0 0,0 1 1 0 0,0-1-1 0 0,0 1 0 0 0,0 0 1 0 0,0 0-1 0 0,0 1 1 0 0,0-1-1 0 0,0 1 0 0 0,0 0 1 0 0,0 0-1 0 0,1 0 0 0 0,-1 1 1 0 0,0 0-1 0 0,5 1 0 0 0,-8-2-77 0 0,-1 0 1 0 0,1 1-1 0 0,0-1 0 0 0,0 1 0 0 0,-1-1 0 0 0,1 1 0 0 0,0 0 0 0 0,0-1 0 0 0,-1 1 0 0 0,1 0 0 0 0,-1-1 0 0 0,1 1 0 0 0,-1 0 0 0 0,1 0 0 0 0,-1 0 0 0 0,1-1 0 0 0,-1 1 0 0 0,0 0 0 0 0,1 0 0 0 0,-1 0 0 0 0,0 0 0 0 0,0 0 0 0 0,0 0 0 0 0,0-1 0 0 0,0 1 0 0 0,0 0 0 0 0,0 0 0 0 0,0 0 0 0 0,0 0 0 0 0,0 0 0 0 0,0 0 0 0 0,0 0 0 0 0,-1 1 1 0 0,-1 4-10 0 0,0 0 1 0 0,0 0-1 0 0,-6 10 1 0 0,6-12 26 0 0,-1 1-31 0 0,-1 1 0 0 0,1-1 1 0 0,-1 0-1 0 0,0 0 0 0 0,-7 5 0 0 0,-5 8-53 0 0,-8 9-40 0 0,-39 35 0 0 0,63-61-177 0 0,-5 2 589 0 0,1-2-5381 0 0,4-1-399 0 0</inkml:trace>
  <inkml:trace contextRef="#ctx0" brushRef="#br0" timeOffset="1">332 1 13016 0 0,'0'0'297'0'0,"0"0"39"0"0,0 0 17 0 0,0 0-37 0 0,0 2-206 0 0,0 2-94 0 0,-1 0 0 0 0,1-1 0 0 0,-1 1 0 0 0,0 0 0 0 0,0-1 0 0 0,-1 1 0 0 0,1-1 0 0 0,-1 0 0 0 0,-2 4 0 0 0,2-2 72 0 0,-1 0-1 0 0,1 0 0 0 0,0 0 1 0 0,-2 7-1 0 0,-9 72 1040 0 0,12-72-994 0 0,0 0-1 0 0,1 0 1 0 0,1-1 0 0 0,0 1 0 0 0,3 12 0 0 0,2 10 80 0 0,-1-12-228 0 0,8 29 1 0 0,-6-40-1246 0 0,3-2-4445 0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3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5 124 6448 0 0,'0'0'297'0'0,"0"0"-9"0"0,-4 3 1019 0 0,5-1 7246 0 0,3 0-8485 0 0,-1-1 1 0 0,1 1-1 0 0,-1-1 0 0 0,1 0 1 0 0,-1 0-1 0 0,1-1 0 0 0,0 1 1 0 0,6-1-1 0 0,38 0 359 0 0,-26-1-251 0 0,-5 0-146 0 0,0-1-1 0 0,0 0 1 0 0,-1-1 0 0 0,1-1-1 0 0,-1 0 1 0 0,27-12-1 0 0,-40 14-71 0 0,0 0-1 0 0,0 1 1 0 0,1-1 0 0 0,-1-1-1 0 0,-1 1 1 0 0,1 0 0 0 0,0-1-1 0 0,0 1 1 0 0,-1-1 0 0 0,0 0-1 0 0,1 0 1 0 0,-1 0 0 0 0,0 0-1 0 0,0-1 1 0 0,-1 1 0 0 0,1 0-1 0 0,1-7 1 0 0,-2 8 14 0 0,-1 0-1 0 0,1 1 1 0 0,-1-1 0 0 0,0 0-1 0 0,0 1 1 0 0,0-1-1 0 0,0 0 1 0 0,0 0 0 0 0,0 1-1 0 0,0-1 1 0 0,0 0-1 0 0,-1 1 1 0 0,1-1 0 0 0,-1 0-1 0 0,1 1 1 0 0,-2-3-1 0 0,1 2 38 0 0,0 1-1 0 0,-1-1 0 0 0,1 1 1 0 0,0 0-1 0 0,-1 0 0 0 0,1-1 1 0 0,0 1-1 0 0,-1 0 0 0 0,0 0 0 0 0,1 1 1 0 0,-1-1-1 0 0,1 0 0 0 0,-1 0 1 0 0,0 1-1 0 0,0-1 0 0 0,1 1 1 0 0,-1 0-1 0 0,0-1 0 0 0,-2 1 0 0 0,-5-1 52 0 0,1 1-1 0 0,-1-1 0 0 0,0 2 0 0 0,0-1 1 0 0,0 1-1 0 0,0 1 0 0 0,1-1 0 0 0,-1 1 0 0 0,1 1 1 0 0,-1 0-1 0 0,1 0 0 0 0,0 1 0 0 0,-14 7 1 0 0,12-4 13 0 0,0 1 0 0 0,0 0 0 0 0,1 0 0 0 0,0 1 0 0 0,0 0 0 0 0,1 0 0 0 0,0 1 0 0 0,1 0 0 0 0,-8 14 0 0 0,12-20-12 0 0,0 1 0 0 0,1 0-1 0 0,0-1 1 0 0,0 1-1 0 0,0 0 1 0 0,1 0 0 0 0,-1 0-1 0 0,1 0 1 0 0,-1 8 0 0 0,2-11-43 0 0,1 0 0 0 0,-1 0 0 0 0,0 0 1 0 0,1 0-1 0 0,-1 0 0 0 0,1-1 0 0 0,-1 1 1 0 0,1 0-1 0 0,0 0 0 0 0,0 0 1 0 0,0-1-1 0 0,0 1 0 0 0,0 0 0 0 0,0-1 1 0 0,0 1-1 0 0,1-1 0 0 0,-1 1 0 0 0,0-1 1 0 0,1 0-1 0 0,-1 0 0 0 0,1 1 1 0 0,0-1-1 0 0,-1 0 0 0 0,1 0 0 0 0,0-1 1 0 0,0 1-1 0 0,0 0 0 0 0,2 0 0 0 0,5 2-44 0 0,0-1-1 0 0,0 0 1 0 0,0-1-1 0 0,0 0 1 0 0,0 0-1 0 0,0-1 1 0 0,0 0-1 0 0,11-2 1 0 0,4-1-1555 0 0,44-12-1 0 0,-38 4 304 0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3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13128 0 0,'0'0'597'0'0,"0"0"-8"0"0,-1 1-375 0 0,-1 3-168 0 0,0-1 0 0 0,-1 0 0 0 0,1 1 0 0 0,-1-1 0 0 0,1 0 0 0 0,-1-1 0 0 0,-4 4 1 0 0,-9 10 745 0 0,-4 5 74 0 0,13-14-550 0 0,0 1 1 0 0,0-1 0 0 0,-9 15 0 0 0,-14 20 550 0 0,19-29-384 0 0,-17 30 0 0 0,20-30-229 0 0,-9 24-381 0 0,16-35-1214 0 0,1-2-487 0 0,3-3-100 0 0,9-10-21 0 0</inkml:trace>
  <inkml:trace contextRef="#ctx0" brushRef="#br0" timeOffset="1">1 33 16208 0 0,'0'0'365'0'0,"0"0"56"0"0,0 0 26 0 0,0 0-53 0 0,1 2-254 0 0,1 5-102 0 0,1 0 0 0 0,0 0 0 0 0,1-1 0 0 0,0 1 0 0 0,0-1 0 0 0,0 0 0 0 0,1 0 0 0 0,-1 0 0 0 0,1-1 0 0 0,8 7 0 0 0,5 2 122 0 0,1-2 0 0 0,0 0 0 0 0,1 0 0 0 0,29 11 0 0 0,-38-19-428 0 0,-1 0 0 0 0,18 12 0 0 0,-9-3-4593 0 0,-4-1-963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4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46 225 5528 0 0,'0'0'422'0'0,"5"-8"-260"0"0,0-11 639 0 0,-4 14-271 0 0,1-1 1 0 0,-1 0-1 0 0,1 1 0 0 0,1-1 1 0 0,-1 1-1 0 0,1 0 0 0 0,-1 0 0 0 0,1 0 1 0 0,1 0-1 0 0,4-5 0 0 0,15-16 308 0 0,-20 21-774 0 0,0 1 0 0 0,1 0 0 0 0,-1 0-1 0 0,1 0 1 0 0,0 0 0 0 0,1 1 0 0 0,7-6-1 0 0,24-14 165 0 0,-25 15-160 0 0,1 1 0 0 0,0 0-1 0 0,1 1 1 0 0,15-7 0 0 0,-24 12-65 0 0,0-1 1 0 0,0 1-1 0 0,0 0 1 0 0,1 0-1 0 0,-1 0 1 0 0,0 1-1 0 0,1-1 1 0 0,-1 1-1 0 0,0 0 1 0 0,1 1-1 0 0,-1-1 1 0 0,0 1 0 0 0,1-1-1 0 0,-1 1 1 0 0,0 1-1 0 0,0-1 1 0 0,0 0-1 0 0,7 4 1 0 0,-2 2-4 0 0,-6-3 5 0 0,-1 0 1 0 0,1 0 0 0 0,-1 1 0 0 0,0-1-1 0 0,0 1 1 0 0,0-1 0 0 0,-1 1 0 0 0,0 0-1 0 0,1-1 1 0 0,-2 1 0 0 0,1 0 0 0 0,-1 0-1 0 0,1 0 1 0 0,-1 0 0 0 0,-2 9 0 0 0,1-1 44 0 0,-2-1 0 0 0,0 1 1 0 0,0-1-1 0 0,-9 21 1 0 0,-1-6 18 0 0,-1 0 1 0 0,-1-1 0 0 0,-2-1 0 0 0,-32 40 0 0 0,13-30-40 0 0,27-27-15 0 0,0 0 0 0 0,-8 11 0 0 0,11-11 6 0 0,5-7 82 0 0,1-1 5 0 0,0 0-4 0 0,0 0 12 0 0,0 0 50 0 0,0 0 24 0 0,0 0 1 0 0,0 0-12 0 0,0 0-56 0 0,0 0-25 0 0,0 0-2 0 0,11-8 54 0 0,-4 4-141 0 0,0 0 0 0 0,1 1 0 0 0,-1 0-1 0 0,1 0 1 0 0,8-1 0 0 0,18-7 12 0 0,-20 6-18 0 0,0 1-1 0 0,0 0 0 0 0,0 1 0 0 0,16-1 0 0 0,-11 1 41 0 0,-14 2-42 0 0,-1 1 0 0 0,0-1 0 0 0,1 1 0 0 0,-1 0 0 0 0,0 1 0 0 0,0-1 0 0 0,1 1 0 0 0,-1-1 0 0 0,0 1-1 0 0,6 2 1 0 0,-7-1-1 0 0,0-1 0 0 0,-1 1 0 0 0,1-1 0 0 0,-1 1 0 0 0,1 0 0 0 0,-1 0 0 0 0,1 0 0 0 0,-1 0 0 0 0,0 0 0 0 0,0 1 0 0 0,0-1 0 0 0,-1 1 0 0 0,1-1 0 0 0,0 1 0 0 0,-1-1 0 0 0,0 1 0 0 0,1 0 0 0 0,-1 0 0 0 0,0 0 0 0 0,-1 0 0 0 0,1 0 0 0 0,0 0 0 0 0,-1 4 0 0 0,3 4 0 0 0,-3-6 0 0 0,1 0 0 0 0,-1 1 0 0 0,0-1 0 0 0,0 1 0 0 0,-1-1 0 0 0,0 0 0 0 0,0 1 0 0 0,0-1 0 0 0,0 0 0 0 0,-3 7 0 0 0,-3 14 0 0 0,2-6 26 0 0,-1-1 0 0 0,0 0-1 0 0,-1 0 1 0 0,-10 18-1 0 0,10-27 42 0 0,1-1-1 0 0,-2 0 0 0 0,1-1 1 0 0,-1 0-1 0 0,0 0 0 0 0,-10 7 0 0 0,-2 3 86 0 0,9-10-55 0 0,0 0 0 0 0,-1 0-1 0 0,0-1 1 0 0,-1-1 0 0 0,1 0-1 0 0,-1 0 1 0 0,0-1-1 0 0,-15 3 1 0 0,11-3 52 0 0,0 1-1 0 0,0 1 1 0 0,-24 13-1 0 0,36-17-68 0 0,0 0 0 0 0,0 0 0 0 0,0-1-1 0 0,0 0 1 0 0,-1 0 0 0 0,-10 2-1 0 0,2-2 113 0 0,0-1 0 0 0,-17 0 0 0 0,29-1-107 0 0,2 0-38 0 0,0 0-113 0 0,0 0-83 0 0,0 0-4 0 0,-3-2 240 0 0,1 0-4506 0 0,2 2 2966 0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34 4608 0 0,'-35'-30'787'0'0,"34"30"966"0"0,1-2 1155 0 0,-4 0-1918 0 0,3 3 5017 0 0,-2 22-5237 0 0,2-16-738 0 0,0 1 0 0 0,1-1 0 0 0,0 9 0 0 0,5 165 453 0 0,-5-130-420 0 0,-10 56 55 0 0,5 24-126 0 0,5-109-1146 0 0,0-20-3115 0 0,0-2-1409 0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3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13016 0 0,'4'-38'1530'0'0,"-3"37"-1373"0"0,0 0 1 0 0,0-1-1 0 0,-1 1 0 0 0,1 0 0 0 0,0 0 1 0 0,0 0-1 0 0,0 0 0 0 0,1 0 0 0 0,-1 0 1 0 0,0 0-1 0 0,0 1 0 0 0,0-1 0 0 0,1 0 1 0 0,1 0-1 0 0,2-2-49 0 0,0 1 0 0 0,0 0 0 0 0,0 1 1 0 0,1-1-1 0 0,-1 1 0 0 0,1 0 0 0 0,-1 0 0 0 0,1 1 1 0 0,-1 0-1 0 0,1 0 0 0 0,-1 0 0 0 0,11 2 0 0 0,6 0-15 0 0,-11-1-69 0 0,-1 0 1 0 0,0 1 0 0 0,16 4 0 0 0,-23-5-25 0 0,0 0 0 0 0,0 0 0 0 0,0 1 0 0 0,0-1 0 0 0,0 1 0 0 0,-1 0 0 0 0,1 0 0 0 0,0 0 0 0 0,-1 0 0 0 0,1 0 0 0 0,-1 1 0 0 0,0-1 0 0 0,0 1 0 0 0,0-1 0 0 0,2 5 0 0 0,-3-5 1 0 0,0 1-1 0 0,-1-1 0 0 0,1 0 0 0 0,-1 0 1 0 0,1 1-1 0 0,-1-1 0 0 0,0 0 0 0 0,0 1 1 0 0,0-1-1 0 0,0 0 0 0 0,0 1 0 0 0,-1-1 1 0 0,1 0-1 0 0,-1 0 0 0 0,0 1 0 0 0,1-1 0 0 0,-1 0 1 0 0,0 0-1 0 0,0 0 0 0 0,0 0 0 0 0,0 0 1 0 0,-1 0-1 0 0,-1 2 0 0 0,-2 3-13 0 0,0-1 0 0 0,-1 1 0 0 0,0-1-1 0 0,0-1 1 0 0,-7 7 0 0 0,-12 7 0 0 0,10-7-28 0 0,0-1 0 0 0,-31 17 0 0 0,41-25 341 0 0,0 0-1945 0 0,10-10-1008 0 0,8-7-2659 0 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61 3224 0 0,'0'0'143'0'0,"-2"0"-3"0"0,-2 0-101 0 0,-3-1 84 0 0,-1 1-1 0 0,1 1 1 0 0,0 0-1 0 0,-7 1 1 0 0,10-1 623 0 0,0 1 1 0 0,1-1-1 0 0,-1 1 1 0 0,0-1-1 0 0,1 1 0 0 0,-5 3 1 0 0,-36 30 6042 0 0,39-30-6406 0 0,-1 1 1 0 0,1-1-1 0 0,0 1 1 0 0,1 1 0 0 0,-7 10-1 0 0,10-15-342 0 0,0-1-1 0 0,0 1 1 0 0,0 0-1 0 0,1 0 1 0 0,-1 0-1 0 0,1 0 1 0 0,-2 3-1 0 0,2-4-30 0 0,0 0 0 0 0,1 0 0 0 0,-1 0 0 0 0,0 0 0 0 0,0 0-1 0 0,0 0 1 0 0,1 0 0 0 0,-1 0 0 0 0,1 0 0 0 0,-1 0 0 0 0,0 0 0 0 0,1 0 0 0 0,0 0 0 0 0,-1-1 0 0 0,1 1-1 0 0,-1 0 1 0 0,1 0 0 0 0,1 0 0 0 0,0 2 57 0 0,1-1 0 0 0,0 1 0 0 0,0-1 0 0 0,0 0 0 0 0,0 0 0 0 0,0 0 0 0 0,0-1 0 0 0,1 1 0 0 0,-1-1 0 0 0,0 0 0 0 0,1 1 0 0 0,-1-2 0 0 0,1 1 0 0 0,0 0 0 0 0,-1-1 0 0 0,7 1 0 0 0,1-2-29 0 0,0 0-1 0 0,0-1 1 0 0,-1 0 0 0 0,13-3-1 0 0,-19 3-55 0 0,4 0 4 0 0,0-1 0 0 0,-1 1-1 0 0,1-2 1 0 0,-1 1-1 0 0,0-1 1 0 0,0-1 0 0 0,0 1-1 0 0,-1-1 1 0 0,1 0-1 0 0,-1 0 1 0 0,0-1 0 0 0,-1 0-1 0 0,1 0 1 0 0,5-10-1 0 0,-10 14 13 0 0,0 0 0 0 0,-1 1 0 0 0,1-1 0 0 0,-1 0 0 0 0,1 0 0 0 0,-1 0 0 0 0,0 0 0 0 0,0 0 0 0 0,0 0 0 0 0,0 0 0 0 0,0 0 0 0 0,-1 0 0 0 0,1 0 0 0 0,0 0 0 0 0,-1 0 0 0 0,0 1 0 0 0,1-1 0 0 0,-1 0 0 0 0,0 0 0 0 0,0 1 0 0 0,0-1 0 0 0,-2-3 0 0 0,0 0-1 0 0,-1 1 1 0 0,0-1-1 0 0,0 1 1 0 0,0-1-1 0 0,0 1 1 0 0,-6-4-1 0 0,2 2 3 0 0,-1 0 0 0 0,1 0 0 0 0,-1 1 0 0 0,0 0 0 0 0,-1 1 0 0 0,-13-5 0 0 0,16 5 0 0 0,6 3-2 0 0,-1 0 0 0 0,1 1-1 0 0,0-1 1 0 0,0 1 0 0 0,-1-1-1 0 0,1 1 1 0 0,0-1 0 0 0,-1 1 0 0 0,1 0-1 0 0,-1-1 1 0 0,1 1 0 0 0,0 0-1 0 0,-1 0 1 0 0,-1 0 0 0 0,1 0-176 0 0,2 0-51 0 0,0 0-10 0 0,0 0-199 0 0,0 0-834 0 0,0 0-363 0 0,4 2-77 0 0,17 9-14 0 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 14368 0 0,'0'0'330'0'0,"-6"-10"782"0"0,1 2-992 0 0,0 4-22 0 0,4 3 335 0 0,1 1 141 0 0,0 0 30 0 0,0 0-70 0 0,0 0-316 0 0,0 4-148 0 0,0 6-55 0 0,1 1 0 0 0,-1 0 0 0 0,2-1 1 0 0,-1 1-1 0 0,1-1 0 0 0,4 11 0 0 0,5 13 55 0 0,-7-20 11 0 0,0-1-1 0 0,8 17 1 0 0,-10-26-63 0 0,0-1 0 0 0,0 1 0 0 0,0-1 0 0 0,1 1-1 0 0,-1-1 1 0 0,1 0 0 0 0,0 0 0 0 0,0 0 0 0 0,0 0 0 0 0,0-1 0 0 0,0 1 0 0 0,5 2-1 0 0,-3-3 5 0 0,-1 1-1 0 0,1-1 1 0 0,0-1-1 0 0,-1 1 1 0 0,9 1-1 0 0,-11-2-13 0 0,0-1 0 0 0,-1 0-1 0 0,1 0 1 0 0,0 0-1 0 0,-1 0 1 0 0,1 0-1 0 0,0 0 1 0 0,-1 0 0 0 0,1-1-1 0 0,-1 1 1 0 0,1-1-1 0 0,0 1 1 0 0,-1-1-1 0 0,1 0 1 0 0,-1 1 0 0 0,1-1-1 0 0,-1 0 1 0 0,0 0-1 0 0,1 0 1 0 0,1-2-1 0 0,0 0 18 0 0,0-1-1 0 0,0 0 1 0 0,0 0-1 0 0,0 0 0 0 0,-1 0 1 0 0,0 0-1 0 0,1-1 1 0 0,-2 1-1 0 0,1-1 0 0 0,2-8 1 0 0,-1-2 44 0 0,-1 0 1 0 0,0-17 0 0 0,0 1 76 0 0,-1 23-149 0 0,0 1 0 0 0,0-1 0 0 0,1 1-1 0 0,0 0 1 0 0,1 0 0 0 0,5-12 0 0 0,-8 18-81 0 0,1 2-10 0 0,2 4 103 0 0,-1 0-1 0 0,-1-1 0 0 0,1 1 0 0 0,-1 0 0 0 0,1 0 0 0 0,-1 0 1 0 0,0 8-1 0 0,0-5 21 0 0,0 0 1 0 0,0-1 0 0 0,3 8-1 0 0,2 5-29 0 0,-6-17 0 0 0,1 0 0 0 0,0 0 0 0 0,0 1 0 0 0,0-1 0 0 0,1 0 0 0 0,-1 0 0 0 0,1 0 0 0 0,-1 0 0 0 0,4 4 0 0 0,5 1 0 0 0,1-3 20 0 0,-7-3 6 0 0,8 0 135 0 0,-10-2-153 0 0,0 0 0 0 0,0 0-1 0 0,-1 0 1 0 0,1 0 0 0 0,0-1 0 0 0,0 1 0 0 0,0 0 0 0 0,-1-1-1 0 0,1 1 1 0 0,0-1 0 0 0,-1 0 0 0 0,1 0 0 0 0,0 1-1 0 0,-1-1 1 0 0,1 0 0 0 0,-1 0 0 0 0,1-1 0 0 0,-1 1 0 0 0,2-2-1 0 0,6-5 52 0 0,-2 3 27 0 0,-1 0 1 0 0,0 0 0 0 0,0 0-1 0 0,0-1 1 0 0,-1 0 0 0 0,0 0 0 0 0,7-12-1 0 0,2-1 543 0 0,-14 19-615 0 0,0-1 0 0 0,0 1-1 0 0,1 0 1 0 0,-1-1-1 0 0,0 1 1 0 0,0-1 0 0 0,0 1-1 0 0,0-1 1 0 0,0 1-1 0 0,0 0 1 0 0,0-1 0 0 0,0 1-1 0 0,0-1 1 0 0,0 1 0 0 0,0-1-1 0 0,0 1 1 0 0,0-1-1 0 0,0 0 1 0 0,0-1 21 0 0,1-11-9 0 0,6 4-55 0 0,4-6-360 0 0,-7 9 135 0 0,-3 4-31 0 0,-1 2-124 0 0,0 0-58 0 0,0 0-821 0 0,0 0-3400 0 0,0 0-1454 0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40 153 13216 0 0,'0'0'298'0'0,"0"0"46"0"0,0 0 22 0 0,0 0-48 0 0,0 0-128 0 0,0 0 234 0 0,0 0 120 0 0,0 0 28 0 0,2 1-39 0 0,2 1-451 0 0,-1 0 1 0 0,1 0-1 0 0,0-1 1 0 0,0 0-1 0 0,0 0 1 0 0,0 0-1 0 0,0 0 1 0 0,0-1-1 0 0,0 1 1 0 0,0-1-1 0 0,0 0 1 0 0,1 0-1 0 0,-1-1 1 0 0,4 0-1 0 0,2 0-25 0 0,0 0-1 0 0,16 1 1 0 0,-20 0-70 0 0,1 1 0 0 0,0-2 0 0 0,-1 1 0 0 0,1-1 0 0 0,-1 0 0 0 0,1 0 0 0 0,-1 0 0 0 0,9-4 0 0 0,3-2-100 0 0,-14 6-5 0 0,0 0 0 0 0,0-1 0 0 0,0 1 1 0 0,0-1-1 0 0,0 0 0 0 0,0 0 0 0 0,5-5 0 0 0,-7 4 49 0 0,-1 1 0 0 0,0-1 0 0 0,1 1 0 0 0,-1-1 0 0 0,0 0 0 0 0,-1 0 0 0 0,1 1 0 0 0,0-1 0 0 0,-1 0 0 0 0,1 0 0 0 0,-1 0 0 0 0,0 0 0 0 0,0 0 0 0 0,-1-4 0 0 0,0 2 83 0 0,-1 0 0 0 0,0 0 0 0 0,1 0 1 0 0,-2 0-1 0 0,1 0 0 0 0,-1 1 0 0 0,1-1 1 0 0,-1 1-1 0 0,0 0 0 0 0,-1 0 0 0 0,1 0 1 0 0,-1 0-1 0 0,0 0 0 0 0,0 1 0 0 0,-5-4 1 0 0,6 6 15 0 0,0-1 1 0 0,-1 1 0 0 0,0 0 0 0 0,1 0 0 0 0,-1 0 0 0 0,1 0-1 0 0,-1 1 1 0 0,0-1 0 0 0,0 1 0 0 0,1 0 0 0 0,-1 0 0 0 0,0 0-1 0 0,0 1 1 0 0,1-1 0 0 0,-1 1 0 0 0,-3 1 0 0 0,-2 1 34 0 0,1-1 1 0 0,0 1 0 0 0,0 0-1 0 0,1 1 1 0 0,-1 0 0 0 0,-7 5-1 0 0,5 0 99 0 0,0 0-1 0 0,1 1 0 0 0,-1 0 0 0 0,-9 14 0 0 0,7-9 8 0 0,7-6-93 0 0,-1 0 0 0 0,2 0 0 0 0,0 0 0 0 0,0 1 1 0 0,0-1-1 0 0,-3 18 0 0 0,7-24-52 0 0,-1-1 1 0 0,1 1-1 0 0,0 0 1 0 0,0 0 0 0 0,0 0-1 0 0,0-1 1 0 0,0 1-1 0 0,1 0 1 0 0,-1 0-1 0 0,1 0 1 0 0,0-1 0 0 0,0 1-1 0 0,0 0 1 0 0,0-1-1 0 0,0 1 1 0 0,1-1-1 0 0,-1 1 1 0 0,1-1-1 0 0,-1 0 1 0 0,1 0 0 0 0,0 0-1 0 0,0 0 1 0 0,0 0-1 0 0,0 0 1 0 0,1 0-1 0 0,2 2 1 0 0,0-1 18 0 0,1 1 0 0 0,-1-1 0 0 0,1 0 0 0 0,0 0 0 0 0,0 0 0 0 0,1-1 0 0 0,-1 0 0 0 0,0 0 0 0 0,1-1 0 0 0,7 1 0 0 0,2-1-261 0 0,-1-1 0 0 0,1-1 0 0 0,-1 0-1 0 0,0-1 1 0 0,27-7 0 0 0,-30 5-186 0 0,-1 1-1 0 0,0-1 1 0 0,0-1-1 0 0,-1 0 1 0 0,1-1 0 0 0,-1 0-1 0 0,-1 0 1 0 0,12-10-1 0 0,-15 11-17 0 0,-1 0 0 0 0,0-1 0 0 0,0 0-1 0 0,0 0 1 0 0,0 0 0 0 0,-1 0 0 0 0,0-1-1 0 0,-1 1 1 0 0,1-1 0 0 0,2-10 0 0 0,-3 9 376 0 0,-1-1 1 0 0,-1 1 0 0 0,1-1-1 0 0,-1 1 1 0 0,-1-12 0 0 0,0 17 561 0 0,0-10 849 0 0,0 13-1195 0 0,0 0 0 0 0,0-1 0 0 0,0 1 0 0 0,0 0 0 0 0,0 0 0 0 0,0-1 0 0 0,0 1 0 0 0,0 0 0 0 0,0-1 0 0 0,0 1 1 0 0,0 0-1 0 0,-1 0 0 0 0,1-1 0 0 0,0 1 0 0 0,0 0 0 0 0,0 0 0 0 0,0-1 0 0 0,-1 1 0 0 0,1 0 0 0 0,0 0 0 0 0,0 0 1 0 0,0 0-1 0 0,-1-1 0 0 0,1 1 0 0 0,0 0 0 0 0,0 0 0 0 0,-1 0 0 0 0,1 0 0 0 0,0 0 0 0 0,0-1 0 0 0,-1 1 0 0 0,1 0 0 0 0,-4 13 72 0 0,1-2-207 0 0,1-1-1 0 0,1 0 0 0 0,0 1 1 0 0,0-1-1 0 0,1 0 0 0 0,1 17 0 0 0,0 2 54 0 0,5 44 156 0 0,-6-72-212 0 0,0 1 3 0 0,0 0 1 0 0,-1 0 0 0 0,2 0-1 0 0,-1 0 1 0 0,0 0-1 0 0,0 0 1 0 0,0 0 0 0 0,1-1-1 0 0,-1 1 1 0 0,1 0-1 0 0,1 2 1 0 0,3-13 367 0 0,15-41 287 0 0,-17 39-627 0 0,1 1 0 0 0,0-1 0 0 0,1 1 1 0 0,0 0-1 0 0,10-15 0 0 0,-4 11 100 0 0,1 0 1 0 0,0 1-1 0 0,23-20 1 0 0,-28 28-95 0 0,-1 0-1 0 0,1 1 1 0 0,0-1 0 0 0,0 1 0 0 0,1 1-1 0 0,-1-1 1 0 0,1 2 0 0 0,0-1 0 0 0,0 1-1 0 0,12-3 1 0 0,10 7-17 0 0,-10-1-55 0 0,-17 0 1 0 0,0-1 0 0 0,0 0 0 0 0,-1 0 0 0 0,1 1 0 0 0,0 0 0 0 0,-1-1 0 0 0,1 1 0 0 0,-1 0-1 0 0,4 2 1 0 0,5 2-25 0 0,-11-5 7 0 0,1 1 1 0 0,0-1-1 0 0,-1 1 1 0 0,1-1-1 0 0,-1 1 1 0 0,1-1-1 0 0,0 1 1 0 0,-1-1-1 0 0,1 1 1 0 0,-1 0 0 0 0,1-1-1 0 0,-1 1 1 0 0,0 0-1 0 0,1-1 1 0 0,-1 1-1 0 0,1 1 1 0 0,1 1-62 0 0,7 7-132 0 0,-7-8-27 0 0,1 0 1 0 0,-1 1-1 0 0,0-1 1 0 0,0 1-1 0 0,0 0 1 0 0,2 3-1 0 0,-3-3-112 0 0,1-1 0 0 0,-1 0-1 0 0,1 0 1 0 0,-1 0 0 0 0,1 0-1 0 0,0 0 1 0 0,3 3 0 0 0,-3-4 51 0 0,1 1-1299 0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18287 0 0,'0'0'400'0'0,"0"0"80"0"0,0 0 24 0 0,0 0 8 0 0,0 0-408 0 0,0 0-104 0 0,0 0 0 0 0,0 0 0 0 0,0 0 0 0 0,0 0 0 0 0,0 0 0 0 0,0 0 0 0 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479 282 1840 0 0,'0'0'411'0'0,"0"0"1053"0"0,0 0 462 0 0,0 0 91 0 0,0 0-170 0 0,0 0-799 0 0,0 0-353 0 0,1-1-73 0 0,2-5-274 0 0,0-1 0 0 0,0 1-1 0 0,-1-1 1 0 0,0 1 0 0 0,0-1 0 0 0,0 0-1 0 0,-1 1 1 0 0,1-9 0 0 0,-2 2 83 0 0,1 1 1 0 0,-2-1 0 0 0,-2-21-1 0 0,2 31-364 0 0,0 0 0 0 0,0 0 0 0 0,0 0-1 0 0,-1 0 1 0 0,1 0 0 0 0,-1 0 0 0 0,-1-3-1 0 0,-7-13 353 0 0,8 15-355 0 0,0-1-1 0 0,0 1 1 0 0,0 0-1 0 0,-1 0 0 0 0,0 0 1 0 0,0 0-1 0 0,0 0 0 0 0,0 0 1 0 0,0 1-1 0 0,-6-5 0 0 0,0 1-7 0 0,0 1 0 0 0,0 0 0 0 0,-15-7-1 0 0,17 10-10 0 0,-1 0-1 0 0,1 0 1 0 0,-1 1-1 0 0,0 1 1 0 0,0-1-1 0 0,0 1 0 0 0,0 1 1 0 0,0-1-1 0 0,-15 2 1 0 0,2 0-74 0 0,12-2 29 0 0,7 1 0 0 0,0 0 0 0 0,-1-1 0 0 0,1 1 0 0 0,0 1 0 0 0,0-1 0 0 0,-1 0 0 0 0,1 0 0 0 0,0 1 0 0 0,0-1 0 0 0,0 1 0 0 0,0 0 0 0 0,-4 1 0 0 0,5-1 0 0 0,-2 1 0 0 0,0 0 0 0 0,-1 0 0 0 0,1-1 0 0 0,0 1 0 0 0,-1-1 0 0 0,1 0 0 0 0,-8 2 0 0 0,8-2 15 0 0,-1 0 0 0 0,1 0 0 0 0,0 0 0 0 0,-1 1 0 0 0,1-1 0 0 0,0 1-1 0 0,0 0 1 0 0,0-1 0 0 0,0 2 0 0 0,0-1 0 0 0,1 0 0 0 0,-1 0 0 0 0,-2 4 0 0 0,-5 6 185 0 0,-16 24 0 0 0,6-8 173 0 0,16-23-379 0 0,0 0 1 0 0,0 0 0 0 0,0 0-1 0 0,1 1 1 0 0,0 0 0 0 0,0-1-1 0 0,0 1 1 0 0,1 0 0 0 0,-3 9-1 0 0,3-4 19 0 0,-2 1-1 0 0,1 0 1 0 0,-1-1-1 0 0,-1 0 1 0 0,-8 15-1 0 0,12-25-15 0 0,1 1-1 0 0,-1-1 1 0 0,1 0-1 0 0,-1 0 0 0 0,1 0 1 0 0,0 1-1 0 0,0-1 1 0 0,0 0-1 0 0,0 1 1 0 0,0-1-1 0 0,0 0 1 0 0,0 0-1 0 0,0 1 1 0 0,0-1-1 0 0,1 0 1 0 0,-1 0-1 0 0,0 1 1 0 0,1-1-1 0 0,-1 0 1 0 0,2 1-1 0 0,10 18 265 0 0,-10-16-259 0 0,1-1 0 0 0,0 0 0 0 0,-1 1 0 0 0,1-1 0 0 0,1 0 0 0 0,-1 0 0 0 0,0-1 0 0 0,1 1 1 0 0,-1-1-1 0 0,1 1 0 0 0,0-1 0 0 0,-1 0 0 0 0,9 2 0 0 0,40 11 159 0 0,7-2 17 0 0,-28-4-104 0 0,-19-4-74 0 0,1-1 0 0 0,-10-4 0 0 0,0 1 0 0 0,-1 0 0 0 0,1 0 0 0 0,-1 0 0 0 0,1 0 0 0 0,-1 0 0 0 0,1 1 0 0 0,2 2 0 0 0,7 2 0 0 0,-2-2 0 0 0,-1 1 0 0 0,1 0 0 0 0,-1 0 0 0 0,0 1 0 0 0,0 0 0 0 0,0 1 0 0 0,14 14 0 0 0,-16-14 1 0 0,1 1-1 0 0,-1 0 0 0 0,6 9 0 0 0,9 11-89 0 0,-20-25 89 0 0,0 0 0 0 0,0 0 0 0 0,0 1 0 0 0,-1-1 0 0 0,1 1 0 0 0,-1-1 0 0 0,0 1 0 0 0,0 0 0 0 0,0-1 0 0 0,-1 1 0 0 0,1 0 0 0 0,-1 0 0 0 0,0 4 0 0 0,0-5 0 0 0,0 0 0 0 0,0-1 0 0 0,0 1 0 0 0,0 0 0 0 0,-1-1 0 0 0,1 1 0 0 0,-2 4 0 0 0,0-1 0 0 0,0 1 3 0 0,0-1 0 0 0,0 0 0 0 0,-1 1 0 0 0,1-1 0 0 0,-2 0 0 0 0,-5 9 0 0 0,-1-1 107 0 0,-17 18-1 0 0,23-29-27 0 0,0 1 0 0 0,0-1-1 0 0,0 0 1 0 0,0-1-1 0 0,-1 1 1 0 0,1-1-1 0 0,-1 1 1 0 0,0-1 0 0 0,0-1-1 0 0,0 1 1 0 0,0-1-1 0 0,-6 1 1 0 0,-5 1 234 0 0,-1-1 0 0 0,-22-1-1 0 0,28-1-223 0 0,-1-1-1 0 0,1 0 1 0 0,0 0-1 0 0,0-1 0 0 0,0-1 1 0 0,0 0-1 0 0,1 0 1 0 0,-1-1-1 0 0,1 0 1 0 0,0-1-1 0 0,0 0 0 0 0,0-1 1 0 0,-14-11-1 0 0,13 8-87 0 0,-3-2 36 0 0,-17-18 0 0 0,23 22-15 0 0,0 0-1 0 0,-14-8 0 0 0,20 14-18 0 0,1-1 26 0 0,1 2-107 0 0,0 0-149 0 0,0 0-33 0 0,0 0-6 0 0,0 0-125 0 0,0 0-520 0 0,0 0-225 0 0,0 0-1192 0 0,0 0-4592 0 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12408 0 0,'0'0'281'0'0,"0"0"40"0"0,0 0 22 0 0,0 0-40 0 0,0 0-101 0 0,0 0 332 0 0,0 0 159 0 0,0 0 38 0 0,0 0-30 0 0,3 0-145 0 0,17-1 479 0 0,31-6 0 0 0,8-1-248 0 0,23-1-482 0 0,53-2-245 0 0,71 2 15 0 0,-200 8-7 0 0,-1 0 1 0 0,1 0-1 0 0,-1 0 0 0 0,7-2 0 0 0,-10 2 36 0 0,-2 1 35 0 0,0 0 18 0 0,0 0 3 0 0,0 0 8 0 0,0 0 35 0 0,0 0 18 0 0,0 0 3 0 0,0-1-37 0 0,0-6-168 0 0,0 6-1083 0 0,0 1-4096 0 0,0 0-1749 0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9184 0 0,'0'0'421'0'0,"0"0"-12"0"0,0 0-141 0 0,0 0 383 0 0,0 0 197 0 0,0 0 43 0 0,0 0-43 0 0,0 0-200 0 0,2-2-83 0 0,3-4-261 0 0,1-1-1 0 0,-1 0 1 0 0,0 0 0 0 0,-1-1 0 0 0,0 0 0 0 0,6-14-1 0 0,-8 18-293 0 0,0 1-1 0 0,-1 0 0 0 0,2 0 1 0 0,-1 0-1 0 0,0 0 0 0 0,4-3 1 0 0,-4 3 63 0 0,1 0 1 0 0,-1 0-1 0 0,1 0 1 0 0,-1 0-1 0 0,0 0 1 0 0,2-5-1 0 0,0 0 34 0 0,0 1 0 0 0,1-1-1 0 0,0 1 1 0 0,0 0-1 0 0,1 1 1 0 0,0-1-1 0 0,7-5 1 0 0,-4 3-20 0 0,-1 0 1 0 0,13-16-1 0 0,-16 19-80 0 0,0 0-1 0 0,0 1 0 0 0,1-1 1 0 0,0 1-1 0 0,0 1 1 0 0,0-1-1 0 0,1 1 1 0 0,0 0-1 0 0,0 0 1 0 0,0 1-1 0 0,8-3 0 0 0,-6 2-6 0 0,-2 1 0 0 0,3 10 11 0 0,-5-2 25 0 0,0-1 0 0 0,0 1-1 0 0,5 7 1 0 0,-5-6 14 0 0,0-1-1 0 0,1 1 1 0 0,7 6-1 0 0,-8-8-8 0 0,0 0 0 0 0,0 1-1 0 0,0 0 1 0 0,4 7-1 0 0,-4-7-2 0 0,-1 1-1 0 0,1-1 0 0 0,9 8 0 0 0,-9-10-15 0 0,8 7 140 0 0,1 0 1 0 0,17 9-1 0 0,-27-17-123 0 0,1 0 0 0 0,-1 0 0 0 0,1-1 0 0 0,0 1 0 0 0,0-1 0 0 0,-1 0 0 0 0,1 0 0 0 0,0 0-1 0 0,0-1 1 0 0,0 0 0 0 0,8-1 0 0 0,-4 0 31 0 0,0 0-1 0 0,0-1 0 0 0,-1 0 1 0 0,0-1-1 0 0,1 0 0 0 0,-1 0 1 0 0,0 0-1 0 0,0-1 0 0 0,0-1 1 0 0,-1 1-1 0 0,0-1 0 0 0,0-1 1 0 0,0 1-1 0 0,0-1 0 0 0,6-8 1 0 0,13-14 50 0 0,-24 26-67 0 0,5 0-28 0 0,-7 1-66 0 0,0 1-1 0 0,1 0 1 0 0,-1 0-1 0 0,1 0 1 0 0,-1-1-1 0 0,0 1 1 0 0,1 0-1 0 0,-1-1 1 0 0,0 1-1 0 0,1 0 0 0 0,-1-1 1 0 0,0 1-1 0 0,1-1 1 0 0,-1 1-1 0 0,0 0 1 0 0,0-1-1 0 0,1 1 1 0 0,-1-1-1 0 0,0 1 1 0 0,0-1-1 0 0,0 0 1 0 0,1-2-5352 0 0,3-5-1192 0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6448 0 0,'0'0'498'0'0,"0"0"-150"0"0,0 0 590 0 0,0 0 292 0 0,0 0 61 0 0,0 0-62 0 0,0 0-307 0 0,0 0-140 0 0,0 0-22 0 0,0 0-46 0 0,0 0-172 0 0,0 0-78 0 0,0 0-15 0 0,1 0-35 0 0,6-2-307 0 0,0 1 0 0 0,1 0 0 0 0,-1 0 0 0 0,0 1 0 0 0,0 0 0 0 0,1 0 0 0 0,-1 0-1 0 0,8 3 1 0 0,23-1 61 0 0,6-3 4 0 0,54-11 0 0 0,-74 9-111 0 0,13-3 77 0 0,47-11-1 0 0,-37-1-14 0 0,-47 18-137 0 0,0 0-1 0 0,0 0 0 0 0,0 0 1 0 0,0 0-1 0 0,0 0 1 0 0,0-1-1 0 0,0 1 0 0 0,-1 0 1 0 0,1 0-1 0 0,0 0 1 0 0,0 0-1 0 0,0 0 0 0 0,0 0 1 0 0,0 0-1 0 0,0 0 1 0 0,0 0-1 0 0,0 0 0 0 0,0 0 1 0 0,0 0-1 0 0,0 0 1 0 0,0 0-1 0 0,0 0 1 0 0,0-1-1 0 0,0 1 0 0 0,0 0 1 0 0,0 0-1 0 0,0 0 1 0 0,0 0-1 0 0,0 0 0 0 0,0 0 1 0 0,0 0-1 0 0,0 0 1 0 0,0 0-1 0 0,0 0 0 0 0,0-1 1 0 0,0 1-1 0 0,0 0 1 0 0,0 0-1 0 0,0 0 1 0 0,0 0-1 0 0,0 0 0 0 0,0 0 1 0 0,0 0-1 0 0,0 0 1 0 0,0 0-1 0 0,0 0 0 0 0,0 0 1 0 0,0 0-1 0 0,0-1 1 0 0,0 1-1 0 0,0 0 0 0 0,0 0 1 0 0,0 0-1 0 0,1 0 1 0 0,-1 0-1 0 0,0 0 0 0 0,0 0 1 0 0,0 0-1 0 0,0 0 1 0 0,-11-3-820 0 0,5 1-802 0 0,4 1-4061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4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1 920 0 0,'-1'1'67'0'0,"-3"1"207"0"0,3-1 1084 0 0,1-1 472 0 0,0 0 91 0 0,0 0-171 0 0,0 0-805 0 0,0 0-354 0 0,0 0-71 0 0,0 0-20 0 0,0 0-51 0 0,0 0-22 0 0,0 0-3 0 0,0 0-3 0 0,0 0-12 0 0,0 0-7 0 0,0 0-2 0 0,0 0-14 0 0,0 0-54 0 0,0 0-20 0 0,0 0-6 0 0,0 0-5 0 0,0 0-10 0 0,0 0-3 0 0,0 0 0 0 0,0 0 12 0 0,0 0 50 0 0,1 0-301 0 0,-1 0 0 0 0,1 1 0 0 0,-1-1 0 0 0,1 0 0 0 0,-1 1 0 0 0,0-1 0 0 0,1 0 0 0 0,-1 1 0 0 0,0-1 0 0 0,1 1 0 0 0,-1-1 0 0 0,0 1 0 0 0,1-1 0 0 0,-1 1 0 0 0,0-1 0 0 0,0 1 0 0 0,0-1 0 0 0,1 1 0 0 0,-1-1 0 0 0,0 1 0 0 0,0 0 0 0 0,3 17 325 0 0,-2-14-413 0 0,3 16 220 0 0,22 127 718 0 0,-24-132-819 0 0,2-1-1 0 0,6 21 0 0 0,-5-23 15 0 0,-1 1 1 0 0,-1 0 0 0 0,3 21-1 0 0,-4-21 24 0 0,5 23-1 0 0,-4-24-14 0 0,3 23-1 0 0,-3-11 226 0 0,11 38 0 0 0,-6-25 56 0 0,-1-24-154 0 0,-6-11-314 0 0,0 0 0 0 0,0 0 0 0 0,0 0-1 0 0,0 0 1 0 0,-1 0 0 0 0,1 0 0 0 0,0 3-1 0 0,-1-5-7430 0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9416 0 0,'0'0'430'0'0,"0"0"-8"0"0,0 0-142 0 0,0 0 418 0 0,0 0 212 0 0,0 0 39 0 0,0 0-69 0 0,2 1-328 0 0,1 0-430 0 0,1 1 1 0 0,0-1-1 0 0,0 0 1 0 0,0 0 0 0 0,0 0-1 0 0,0-1 1 0 0,0 1-1 0 0,1-1 1 0 0,6 0-1 0 0,42-8 566 0 0,-27 3-347 0 0,146-22 1038 0 0,-84 18-1216 0 0,27-9-153 0 0,-115 18-15 0 0,3 0 182 0 0,1 0-709 0 0,6-1-3501 0 0,-10 1 2571 0 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91 3224 0 0,'0'0'539'0'0,"0"0"1051"0"0,0 0 459 0 0,-2-1 95 0 0,-6-1-132 0 0,6 1-640 0 0,2 1-277 0 0,0 0-58 0 0,0 0-83 0 0,0 0-305 0 0,0 0-135 0 0,3 1-30 0 0,8 0-291 0 0,0 0 0 0 0,0 0 0 0 0,0-1 0 0 0,0-1 0 0 0,0 0 0 0 0,20-4 0 0 0,18-2 160 0 0,-16 4-81 0 0,53-13 0 0 0,-32 4-154 0 0,-28 6-124 0 0,26-10 1 0 0,-9 3-542 0 0,-43 13 454 0 0,1-1-1 0 0,0 1 0 0 0,-1 0 0 0 0,1-1 0 0 0,0 1 1 0 0,-1-1-1 0 0,1 1 0 0 0,0-1 0 0 0,-1 1 0 0 0,1-1 1 0 0,-1 0-1 0 0,1 1 0 0 0,-1-1 0 0 0,1 0 0 0 0,0-1-3926 0 0,-9 2 2560 0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3224 0 0,'0'0'143'0'0,"-4"14"3724"0"0,3-10-3277 0 0,-1-1 0 0 0,1 1 0 0 0,0 0 0 0 0,0-1 0 0 0,0 1-1 0 0,1 0 1 0 0,-1 0 0 0 0,1 6 0 0 0,-2 9 96 0 0,1-10-351 0 0,0 1 1 0 0,0 12-1 0 0,0 6 30 0 0,0-4-57 0 0,0-12-91 0 0,0 0 0 0 0,-2 12 1 0 0,-13 88 1301 0 0,11-71-901 0 0,3-21-295 0 0,-7 26-1 0 0,-10 45 639 0 0,9-35-183 0 0,8-44-700 0 0,0 0 1 0 0,1 21 0 0 0,1-32-10 0 0,0-1 20 0 0,0 0-14 0 0,0 0-10 0 0,0 0 5 0 0,0 0 20 0 0,0 0 6 0 0,0 0 0 0 0,0 0 22 0 0,0 0 88 0 0,0 0 40 0 0,0 0 8 0 0,1 1-40 0 0,0 0-213 0 0,-1-1 0 0 0,1 1 0 0 0,-1-1 0 0 0,1 0 1 0 0,-1 1-1 0 0,1-1 0 0 0,-1 0 0 0 0,1 0 0 0 0,-1 1 1 0 0,1-1-1 0 0,-1 0 0 0 0,1 0 0 0 0,-1 0 0 0 0,1 0 1 0 0,-1 0-1 0 0,1 0 0 0 0,0 0 0 0 0,-1 0 0 0 0,1 0 0 0 0,-1 0 1 0 0,1 0-1 0 0,-1 0 0 0 0,1 0 0 0 0,0 0 0 0 0,-1 0 1 0 0,1-1-1 0 0,-1 1 0 0 0,1 0 0 0 0,-1 0 0 0 0,1-1 1 0 0,-1 1-1 0 0,2-1 0 0 0,-1 0 2 0 0,90-31-3 0 0,-21 10-14 0 0,-54 17-10 0 0,0 0 1 0 0,30-3-1 0 0,-16 3 21 0 0,15 5 3 0 0,-40-1-1 0 0,3 1 4 0 0,24 0-21 0 0,-30 0-64 0 0,-2 0-21 0 0,0 0 26 0 0,0 0 11 0 0,0 0-24 0 0,0 0-112 0 0,0 0-43 0 0,0 0-10 0 0,0 0-123 0 0,0 0-516 0 0,0 0-223 0 0,0 0-1023 0 0,0 0-3914 0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64 7832 0 0,'0'0'356'0'0,"-2"0"-7"0"0,-1 0-254 0 0,1-1-79 0 0,1 1 0 0 0,-1 0 0 0 0,1 0 0 0 0,0 0 0 0 0,-1 0 0 0 0,1 0-1 0 0,-1 0 1 0 0,1 0 0 0 0,0 1 0 0 0,-1-1 0 0 0,1 0 0 0 0,0 1 0 0 0,-1-1 0 0 0,1 1 0 0 0,-2 0-1 0 0,2 0 1057 0 0,1-1 368 0 0,0 0 68 0 0,0 0-137 0 0,5 5-207 0 0,4-1-995 0 0,-1-1 0 0 0,0-1 0 0 0,1 1 0 0 0,-1-2-1 0 0,1 1 1 0 0,0-1 0 0 0,0 0 0 0 0,0-1 0 0 0,-1 0 0 0 0,1 0 0 0 0,17-4 0 0 0,7-2 402 0 0,57-20 0 0 0,-26 8-261 0 0,34-12-231 0 0,-89 25-63 0 0,-7 4 62 0 0,-2 1 4 0 0,0 0-2 0 0,0 0-32 0 0,0 0-124 0 0,0 0-14 0 0,0 0-120 0 0,0 0-535 0 0,0 0-235 0 0,0 0-46 0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3224 0 0,'0'0'525'0'0,"0"0"998"0"0,0 0 438 0 0,0 0 88 0 0,0 0-162 0 0,0 0-764 0 0,0 0-335 0 0,0 0-70 0 0,0 0-50 0 0,2 0-160 0 0,53 1 1172 0 0,-34 1-1370 0 0,0-1 1 0 0,1-2 0 0 0,-1 0 0 0 0,0-1-1 0 0,31-7 1 0 0,12-8-6 0 0,28-8 21 0 0,-10 3-153 0 0,-63 16-165 0 0,-14 5-89 0 0,-12 3-102 0 0,-5 2-1777 0 0,12-4 790 0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3224 0 0,'0'0'143'0'0,"0"0"329"0"0,0 3 1278 0 0,0 0-1104 0 0,-1-1-1 0 0,1 1 1 0 0,-1 0 0 0 0,0 0-1 0 0,0 0 1 0 0,0 0-1 0 0,0-1 1 0 0,-1 1-1 0 0,-1 2 1 0 0,-7 16 881 0 0,3-5-989 0 0,-1-1 0 0 0,-17 26 1 0 0,13-23-125 0 0,-11 23 1 0 0,-46 78 1273 0 0,10-20-381 0 0,45-73-924 0 0,-1 0-1 0 0,-31 39 0 0 0,42-61-4127 0 0,4-8 2352 0 0,6-12 1125 0 0,-4 11-431 0 0,9-23-1050 0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12496 0 0,'0'0'572'0'0,"0"-1"-11"0"0,-4-1-273 0 0,3 1 201 0 0,1 1 130 0 0,0 0 21 0 0,1 5-407 0 0,1 0 0 0 0,-1-1-1 0 0,1 1 1 0 0,0-1 0 0 0,1 1 0 0 0,-1-1 0 0 0,7 8-1 0 0,-3-4-43 0 0,1-1-1 0 0,0 0 0 0 0,0 0 0 0 0,0 0 0 0 0,13 7 0 0 0,46 24 608 0 0,-24-15-297 0 0,-21-10-277 0 0,-8-5-194 0 0,-1 0-1 0 0,1-1 1 0 0,1-1 0 0 0,16 6-1 0 0,-29-12-27 0 0,11 3 8 0 0,-1 0 0 0 0,0 1 0 0 0,0 1 0 0 0,0-1 0 0 0,0 2 0 0 0,-1-1 0 0 0,18 14 0 0 0,-7-5-25 0 0,-10-8-5749 0 0,-3-3-506 0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4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9072 0 0,'0'0'413'0'0,"0"0"-10"0"0,0 0-162 0 0,0 0 278 0 0,0 0 149 0 0,0 0 32 0 0,0 0-23 0 0,0 0-110 0 0,0 0-45 0 0,1-2-8 0 0,6-15 522 0 0,-5 14-786 0 0,-1-1 0 0 0,0 0-1 0 0,1 1 1 0 0,0-1 0 0 0,3-4-1 0 0,11-18 617 0 0,-13 20-794 0 0,0 1 0 0 0,0-1 0 0 0,1 1 0 0 0,0-1 0 0 0,0 1 0 0 0,0 0 0 0 0,1 1-1 0 0,5-6 1 0 0,0 3-72 0 0,4-7 16 0 0,-13 13 59 0 0,3 1-54 0 0,0 0-1 0 0,-1 1 1 0 0,1-1-1 0 0,0 1 1 0 0,0 0-1 0 0,-1 0 1 0 0,1 0-1 0 0,-1 1 1 0 0,7 3-1 0 0,-1 0-24 0 0,0 1 0 0 0,9 9-1 0 0,4 1 64 0 0,-19-13-48 0 0,-1-1 0 0 0,0 0 1 0 0,1 1-1 0 0,-1-1 0 0 0,0 1 0 0 0,0 0 1 0 0,2 5-1 0 0,-1-4 11 0 0,-1-1 1 0 0,0 1-1 0 0,1-1 1 0 0,4 6-1 0 0,58 41 1062 0 0,-64-49-1072 0 0,1 0 1 0 0,-1-1-1 0 0,1 1 0 0 0,-1 0 0 0 0,1-1 0 0 0,-1 0 0 0 0,1 1 0 0 0,0-1 0 0 0,-1 0 0 0 0,1 0 0 0 0,0 0 0 0 0,-1 0 0 0 0,1 0 0 0 0,-1 0 0 0 0,1 0 0 0 0,0 0 1 0 0,-1-1-1 0 0,1 1 0 0 0,-1-1 0 0 0,1 1 0 0 0,2-2 0 0 0,2-1 43 0 0,0 1 0 0 0,-1-1 0 0 0,1 0-1 0 0,6-5 1 0 0,7-9-86 0 0,0 0-1 0 0,-1-1 0 0 0,0-1 1 0 0,15-22-1 0 0,-33 40 29 0 0,17-18-1207 0 0,2 2-3306 0 0,2-1-1772 0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5528 0 0,'0'0'249'0'0,"0"0"-1"0"0,-2 2 75 0 0,-6 4 886 0 0,6-5 410 0 0,2-1 79 0 0,0 0-144 0 0,0 34-548 0 0,-1 0 0 0 0,-2 0 1 0 0,-7 36-1 0 0,6-48-768 0 0,2-1 0 0 0,-1 26 0 0 0,2-22 163 0 0,-5 31 0 0 0,-9 67 732 0 0,1-37-630 0 0,14-72-477 0 0,3-1 38 0 0,-3-12-63 0 0,0-1 0 0 0,1 1 0 0 0,-1-1 0 0 0,0 1 0 0 0,0-1-1 0 0,1 1 1 0 0,-1-1 0 0 0,0 0 0 0 0,1 1 0 0 0,-1-1 0 0 0,0 0 0 0 0,1 1-1 0 0,-1-1 1 0 0,1 0 0 0 0,-1 1 0 0 0,0-1 0 0 0,1 0 0 0 0,0 1-1 0 0,2-1-65 0 0,1 1-1 0 0,-1-1 0 0 0,0 1 1 0 0,1-1-1 0 0,4-1 0 0 0,1 1-1873 0 0,-9 0-4351 0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11720 0 0,'0'0'532'0'0,"0"0"-4"0"0,1-2-236 0 0,2-1-38 0 0,-1-1 1 0 0,1 1 0 0 0,0 0 0 0 0,-1 0-1 0 0,1 1 1 0 0,1-1 0 0 0,-1 0 0 0 0,0 1-1 0 0,1 0 1 0 0,-1 0 0 0 0,7-3-1 0 0,5-1 103 0 0,27-8 0 0 0,-1 1 168 0 0,22-11 63 0 0,69-33-600 0 0,-57 24-402 0 0,2-2-1826 0 0,-73 32 1974 0 0,0 1-1 0 0,0-1 1 0 0,0-1 0 0 0,0 1 0 0 0,-1 0 0 0 0,1-1-1 0 0,2-4 1 0 0,6-5-620 0 0,-3 0-603 0 0,-3 4 1305 0 0,-5-3 128 0 0,-1-12 232 0 0,0 22-11 0 0,0 2 290 0 0,-4-11 1317 0 0,4 10-1710 0 0,0 1 1 0 0,0 0-1 0 0,0 0 1 0 0,-1 0 0 0 0,1 0-1 0 0,0 0 1 0 0,0-1-1 0 0,0 1 1 0 0,0 0 0 0 0,0 0-1 0 0,0 0 1 0 0,0 0-1 0 0,0 0 1 0 0,-1-1-1 0 0,1 1 1 0 0,0 0 0 0 0,0 0-1 0 0,0 0 1 0 0,0 0-1 0 0,0 0 1 0 0,-1 0 0 0 0,1 0-1 0 0,0 0 1 0 0,0 0-1 0 0,0 0 1 0 0,0 0 0 0 0,0 0-1 0 0,-1 0 1 0 0,1 0-1 0 0,0 0 1 0 0,0 0 0 0 0,0 0-1 0 0,0 0 1 0 0,-1 0-1 0 0,1 0 1 0 0,0 0 0 0 0,0 0-1 0 0,0 0 1 0 0,0 0-1 0 0,-1 0 1 0 0,1 0-1 0 0,0 0 1 0 0,0 0 0 0 0,0 0-1 0 0,0 0 1 0 0,0 1-1 0 0,-1-1 1 0 0,1 0 0 0 0,0 0-1 0 0,0 0 1 0 0,0 0-1 0 0,-7 13 718 0 0,6-7-753 0 0,-1 0-1 0 0,1 0 0 0 0,0 0 1 0 0,0 6-1 0 0,-2 16 214 0 0,2-21-172 0 0,1 0 1 0 0,-1 0-1 0 0,1 11 0 0 0,2 6 186 0 0,-3 34-1 0 0,-1-14-8 0 0,2 161 1243 0 0,0-199-1442 0 0,2 3 38 0 0,1 4-38 0 0,-2-3-35 0 0,-1-8 45 0 0,0-2-13 0 0,0 0-135 0 0,0 0-28 0 0,-1-1-160 0 0,-9-16-1983 0 0,6 3 925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1 920 0 0,'-2'1'67'0'0,"-21"5"-56"0"0,-1 1 2670 0 0,22-7-2167 0 0,0 1 1 0 0,1 0-1 0 0,-1 0 0 0 0,1 0 0 0 0,-1 0 1 0 0,1 0-1 0 0,-1 0 0 0 0,1 0 1 0 0,0 0-1 0 0,-1 0 0 0 0,-1 3 0 0 0,-1 3 904 0 0,0-2-1071 0 0,0 0-1 0 0,1 1 1 0 0,0-1-1 0 0,0 1 1 0 0,0 0-1 0 0,0 0 1 0 0,1 0-1 0 0,0 0 1 0 0,1 0-1 0 0,-3 11 1 0 0,0 6 15 0 0,0 8 46 0 0,3-26-406 0 0,1 0 1 0 0,1 0-1 0 0,-1 0 0 0 0,1 0 0 0 0,0 0 0 0 0,0 0 0 0 0,0 0 0 0 0,1 0 1 0 0,-1 0-1 0 0,1-1 0 0 0,1 1 0 0 0,-1 0 0 0 0,0-1 0 0 0,1 0 1 0 0,0 0-1 0 0,0 0 0 0 0,1 0 0 0 0,-1 0 0 0 0,1 0 0 0 0,6 4 1 0 0,-7-5-34 0 0,1-1 0 0 0,-1 0 1 0 0,1 0-1 0 0,0-1 1 0 0,0 1-1 0 0,0-1 1 0 0,0 0-1 0 0,0 0 1 0 0,0 0-1 0 0,0 0 1 0 0,0-1-1 0 0,0 1 1 0 0,1-1-1 0 0,-1 0 1 0 0,0-1-1 0 0,0 1 1 0 0,0-1-1 0 0,0 1 1 0 0,0-1-1 0 0,0-1 1 0 0,0 1-1 0 0,0 0 1 0 0,0-1-1 0 0,0 0 1 0 0,3-2-1 0 0,8-8-383 0 0</inkml:trace>
  <inkml:trace contextRef="#ctx0" brushRef="#br0" timeOffset="1">168 55 10656 0 0,'0'0'488'0'0,"0"0"-12"0"0,0 0-180 0 0,0 0 377 0 0,0 0 198 0 0,0 0 38 0 0,0 0-66 0 0,0 0-318 0 0,3 2-138 0 0,0 0-299 0 0,1-1 1 0 0,-1 1 0 0 0,1-1-1 0 0,0 0 1 0 0,-1 0 0 0 0,1 0 0 0 0,0 0-1 0 0,0 0 1 0 0,0-1 0 0 0,0 0 0 0 0,4 0-1 0 0,8-1 268 0 0,22-4-1 0 0,-26 3-260 0 0,-5 0-51 0 0,-1 1 0 0 0,1-1 0 0 0,9-4 0 0 0,4-2-17 0 0,11-7-409 0 0,-27 12 309 0 0,11-4-214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997 1052 2304 0 0,'0'0'355'0'0,"0"0"649"0"0,0 1 284 0 0,0 2-915 0 0,-1 0 0 0 0,0 1 1 0 0,0-1-1 0 0,0 0 0 0 0,0 0 1 0 0,0 0-1 0 0,0 0 1 0 0,-1 0-1 0 0,-3 5 0 0 0,-20 26 1492 0 0,22-30-1578 0 0,-11 9 426 0 0,12-11-644 0 0,0-1 0 0 0,1 1 0 0 0,-1-1 0 0 0,1 1 0 0 0,-1 0 0 0 0,1-1 0 0 0,-1 1 0 0 0,1 0 1 0 0,-1 2-1 0 0,-4 5 145 0 0,-1 0 1 0 0,0-1-1 0 0,0 0 1 0 0,-1 0-1 0 0,0-1 0 0 0,-15 11 1 0 0,16-11-38 0 0,-2-1 0 0 0,1-1 0 0 0,0 1 0 0 0,-1-1 0 0 0,0-1 0 0 0,-1 1 0 0 0,1-2 0 0 0,-1 1 0 0 0,-13 2 1 0 0,-2-2 164 0 0,0-1 1 0 0,0-1-1 0 0,0-1 1 0 0,0-1 0 0 0,-32-5-1 0 0,25 3 42 0 0,16 1-120 0 0,1-1 0 0 0,-16-3 0 0 0,13 2-72 0 0,1-2 0 0 0,0 0 0 0 0,0-1 0 0 0,-20-10 0 0 0,-12-7 80 0 0,40 20-232 0 0,-1-1 0 0 0,1 0 0 0 0,0-1 0 0 0,0 0 0 0 0,0 0 0 0 0,1-1 0 0 0,0 0 0 0 0,0-1 0 0 0,-8-7 0 0 0,-140-158 350 0 0,147 162-388 0 0,1-1 1 0 0,1 0-1 0 0,0 0 0 0 0,0-1 1 0 0,1 0-1 0 0,0 0 1 0 0,1-1-1 0 0,1 1 1 0 0,0-1-1 0 0,1 0 1 0 0,0 0-1 0 0,-1-18 0 0 0,2 10 4 0 0,2 0-1 0 0,1 0 1 0 0,0 0-1 0 0,1 0 0 0 0,2 0 1 0 0,0 1-1 0 0,7-22 0 0 0,3-5-5 0 0,2 1 0 0 0,2 0 0 0 0,40-73 0 0 0,-36 81 0 0 0,-13 21 0 0 0,1 1 0 0 0,12-17 0 0 0,-17 27 0 0 0,17-21 0 0 0,33-32 0 0 0,-52 56-1 0 0,9-9-11 0 0,0 1 1 0 0,1 0-1 0 0,0 1 0 0 0,26-15 0 0 0,-11 10-3 0 0,1 1 0 0 0,0 2 0 0 0,1 1 0 0 0,37-9-1 0 0,-30 13 0 0 0,1 0 0 0 0,0 3 0 0 0,42-1 0 0 0,-64 5 16 0 0,1 1 0 0 0,-1 0 0 0 0,1 1 0 0 0,-1 0 0 0 0,28 9 0 0 0,-28-6-12 0 0,-1 0-1 0 0,0 2 0 0 0,0 0 0 0 0,16 10 0 0 0,-6-3 13 0 0,-21-12-5 0 0,0 0-1 0 0,0 0 1 0 0,0 0 0 0 0,0 1 0 0 0,0 0-1 0 0,-1 0 1 0 0,1 0 0 0 0,-1 0-1 0 0,6 7 1 0 0,17 19-6 0 0,-18-22 8 0 0,0 1-1 0 0,10 15 1 0 0,43 81-51 0 0,-57-95 54 0 0,0 1 0 0 0,0 0 0 0 0,-1 0 0 0 0,0 0 0 0 0,-1 1 0 0 0,1 13 0 0 0,1-3 0 0 0,0 10 0 0 0,-1 0 0 0 0,-2 1 0 0 0,-4 55 0 0 0,-18 68 76 0 0,13-127 17 0 0,-15 41 0 0 0,18-54-59 0 0,-9 19 114 0 0,-23 40-1 0 0,2-5 98 0 0,30-57-188 0 0,-1 0 0 0 0,-1-1 0 0 0,-8 12 0 0 0,12-19-41 0 0,-1 1 1 0 0,0-1-1 0 0,0 0 1 0 0,0 0-1 0 0,0-1 1 0 0,-1 1-1 0 0,0-1 0 0 0,1 0 1 0 0,-8 4-1 0 0,11-7-189 0 0,1 1 51 0 0,-1-1 1 0 0,0 0-1 0 0,1 1 0 0 0,-1-1 1 0 0,1 0-1 0 0,-1 1 0 0 0,0-1 1 0 0,1 0-1 0 0,-1 0 0 0 0,1 1 0 0 0,-1-1 1 0 0,0 0-1 0 0,1 0 0 0 0,-2 0 1 0 0,-3-5-1525 0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18 106 1840 0 0,'0'0'440'0'0,"0"0"1176"0"0,-15 0 4740 0 0,13-1-216 0 0,8-2-5887 0 0,0 1 0 0 0,0 0 0 0 0,1 1 0 0 0,-1 0 0 0 0,12-1 0 0 0,2-1 92 0 0,42-8 461 0 0,69-14 143 0 0,-54 11-763 0 0,-49 11-153 0 0,-1-2 0 0 0,28-9 0 0 0,-46 11-33 0 0,0 0 0 0 0,-1 1 0 0 0,1 0 0 0 0,0 1 0 0 0,0 0 0 0 0,10 0 0 0 0,-14 2 0 0 0,0-1 2 0 0,15-6-29 0 0,-17 5-112 0 0,-3 1-74 0 0,0 0-19 0 0,0 0-191 0 0,0 0-774 0 0,0 0-342 0 0,0 0-70 0 0,0 0-13 0 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9184 0 0,'0'0'421'0'0,"0"0"-12"0"0,0 0-135 0 0,0 6 1282 0 0,-1-1-1200 0 0,1 0 1 0 0,-2-1 0 0 0,1 1 0 0 0,0-1 0 0 0,-1 1-1 0 0,-4 7 1 0 0,-2 7-82 0 0,-4 7 441 0 0,0 1 0 0 0,-32 46 0 0 0,16-28-81 0 0,24-35-466 0 0,-1-1 0 0 0,2 1 0 0 0,-1 0 0 0 0,1 0 0 0 0,-2 13 0 0 0,1-8-40 0 0,3-12-98 0 0,0 1 0 0 0,-1-1-1 0 0,1 0 1 0 0,-1 0 0 0 0,0 0 0 0 0,0 0 0 0 0,0 0-1 0 0,0 0 1 0 0,-4 3 0 0 0,4-4-1 0 0,-2 2-5 0 0,3 11 83 0 0,1-13-55 0 0,0-2-153 0 0,0 0-76 0 0,0 0-15 0 0,0 0-191 0 0,0 0-802 0 0,0-5-352 0 0,1-18-68 0 0,3-1-17 0 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11256 0 0,'0'0'514'0'0,"0"0"-6"0"0,0-1-326 0 0,0-2-44 0 0,0 3 476 0 0,0 0 203 0 0,1 1-707 0 0,-1 0-1 0 0,0-1 1 0 0,1 1 0 0 0,-1 0 0 0 0,1 0 0 0 0,-1 0-1 0 0,1 0 1 0 0,-1-1 0 0 0,1 1 0 0 0,0 0 0 0 0,0-1-1 0 0,0 2 1 0 0,2 0 95 0 0,4 7-36 0 0,0 1-1 0 0,-1-1 1 0 0,0 1 0 0 0,-1 1 0 0 0,0-1 0 0 0,5 17-1 0 0,-5-14 38 0 0,1 0 0 0 0,0-1-1 0 0,0 1 1 0 0,10 13-1 0 0,31 43 131 0 0,-22-29-241 0 0,-23-36-87 0 0,1 1-6 0 0,16 8 52 0 0,5 4-188 0 0,-21-15-246 0 0,-3-2-106 0 0,0 0-1070 0 0,0 0-4189 0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 11864 0 0,'0'0'540'0'0,"0"0"-6"0"0,-7 0-326 0 0,6 0 2623 0 0,7-1-2347 0 0,0 0 0 0 0,0 0 1 0 0,12-4-1 0 0,5-1-15 0 0,68-18 715 0 0,2 0-662 0 0,-60 18-454 0 0,57-11 81 0 0,-46 11-85 0 0,-24 5-55 0 0,-20 1-9 0 0,0 0 1 0 0,0 0-1 0 0,0 1 1 0 0,0-1-1 0 0,0 0 0 0 0,0 0 1 0 0,0 0-1 0 0,1 0 1 0 0,-1 0-1 0 0,0 0 1 0 0,0 0-1 0 0,0 0 1 0 0,0 0-1 0 0,0 0 1 0 0,0 0-1 0 0,0 0 1 0 0,0 0-1 0 0,0 1 1 0 0,1-1-1 0 0,-1 0 0 0 0,0 0 1 0 0,0 0-1 0 0,0 0 1 0 0,0 0-1 0 0,0 0 1 0 0,0 0-1 0 0,0 1 1 0 0,0-1-1 0 0,0 0 1 0 0,0 0-1 0 0,0 0 1 0 0,0 0-1 0 0,0 0 1 0 0,0 0-1 0 0,0 1 0 0 0,0-1 1 0 0,0 0-1 0 0,0 0 1 0 0,0 0-12 0 0,0 0 0 0 0,0 0 0 0 0,0 0 1 0 0,0 1-1 0 0,0-1 0 0 0,0 0 0 0 0,0 0 0 0 0,0 0 0 0 0,0 0 0 0 0,0 0 1 0 0,0 0-1 0 0,0 0 0 0 0,0 1 0 0 0,0-1 0 0 0,0 0 0 0 0,0 0 1 0 0,0 0-1 0 0,0 0 0 0 0,0 0 0 0 0,0 0 0 0 0,0 0 0 0 0,1 0 0 0 0,-1 0 1 0 0,0 1-1 0 0,0-1 0 0 0,0 0 0 0 0,0 0 0 0 0,0 0 0 0 0,0 0 1 0 0,0 0-1 0 0,0 0 0 0 0,0 0 0 0 0,1 0 0 0 0,-1 0 0 0 0,0 0 0 0 0,0 0 1 0 0,0 0-1 0 0,0 0 0 0 0,0 0 0 0 0,0 0 0 0 0,0 0 0 0 0,1 0 1 0 0,-1 0-1 0 0,0 0 0 0 0,0 0 0 0 0,0 0 0 0 0,0 0 0 0 0,0 0 0 0 0,0 0 1 0 0,0 0-1 0 0,1 0 0 0 0,-1 0 0 0 0,-1 12-572 0 0,-7 6-963 0 0,1-9-3214 0 0,-2 1-813 0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8608 0 0,'0'0'396'0'0,"0"0"-12"0"0,0 0-119 0 0,0 0 400 0 0,0 0 205 0 0,0 0 39 0 0,0 0-22 0 0,0 0-134 0 0,0 0-60 0 0,0 0-11 0 0,0 0-37 0 0,0 0-146 0 0,2-1-69 0 0,28-30 874 0 0,-5 0-785 0 0,-18 21-458 0 0,1-1-1 0 0,0 1 1 0 0,1 0 0 0 0,10-9 0 0 0,31-16 13 0 0,-46 31-74 0 0,0 1 0 0 0,1-1 0 0 0,-1 1 0 0 0,1 0 0 0 0,-1 1 0 0 0,1-1 0 0 0,0 1 0 0 0,0 0 0 0 0,0 0 0 0 0,0 0 0 0 0,6-1 0 0 0,9-2-5 0 0,-17 4 14 0 0,0 0 0 0 0,1 0-1 0 0,-1 0 1 0 0,0 0 0 0 0,1 1 0 0 0,-1-1-1 0 0,1 1 1 0 0,-1 0 0 0 0,1 0 0 0 0,-1 0-1 0 0,1 1 1 0 0,-1-1 0 0 0,4 2 0 0 0,-3-1-19 0 0,0 1 1 0 0,0-1-1 0 0,0 1 1 0 0,-1 0-1 0 0,1 0 1 0 0,0 1-1 0 0,-1-1 1 0 0,0 1-1 0 0,1 0 1 0 0,-1 0-1 0 0,0 0 1 0 0,-1 0-1 0 0,1 0 1 0 0,0 0-1 0 0,3 7 1 0 0,-2-4 53 0 0,0 0 1 0 0,1 0-1 0 0,0-1 0 0 0,0 0 1 0 0,0 0-1 0 0,1 0 1 0 0,-1-1-1 0 0,1 1 0 0 0,0-1 1 0 0,7 3-1 0 0,1 0 153 0 0,1 0-1 0 0,0-2 1 0 0,24 7-1 0 0,-34-10-132 0 0,1-1-1 0 0,0 0 0 0 0,-1 0 0 0 0,1 0 0 0 0,0-1 0 0 0,0 0 0 0 0,-1 0 0 0 0,1-1 1 0 0,7-1-1 0 0,-6 0 6 0 0,1 0 1 0 0,-1-1 0 0 0,1 0 0 0 0,-1-1 0 0 0,0 1 0 0 0,7-6-1 0 0,-4 2 81 0 0,1 0 0 0 0,-2 0 0 0 0,17-16 0 0 0,9-10 75 0 0,-22 21-233 0 0,22-25-1 0 0,-31 32 7 0 0,-3 3-4 0 0,0 0 0 0 0,1 0 0 0 0,-1 0 0 0 0,1 0 0 0 0,0 0 0 0 0,0 0 0 0 0,-1 1 0 0 0,5-4 0 0 0,-4 4-287 0 0,-2 1-114 0 0,0 0-1354 0 0,0 0-5305 0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7832 0 0,'0'0'602'0'0,"0"0"-176"0"0,0 0 727 0 0,0 0 355 0 0,0 0 76 0 0,0 0-117 0 0,0 0-553 0 0,0 0-238 0 0,0 0-48 0 0,0 0-77 0 0,-1 1-283 0 0,0 3-221 0 0,0-1-1 0 0,0 1 1 0 0,0-1 0 0 0,1 1 0 0 0,-1-1 0 0 0,1 1 0 0 0,0 5-1 0 0,0 1-46 0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15320 0 0,'0'0'348'0'0,"0"0"49"0"0,0 2 20 0 0,0 0-365 0 0,-1 1 0 0 0,1-1-1 0 0,-1 0 1 0 0,1 0 0 0 0,-1 1-1 0 0,0-1 1 0 0,0 0 0 0 0,0 0 0 0 0,-2 2-1 0 0,2-3-51 0 0,-7 13 176 0 0,4-12-44 0 0,2-1-12 0 0,0 1 359 0 0,2-2 22 0 0,0 0-22 0 0,0 0-106 0 0,0 0-42 0 0,0 0-10 0 0,0 0-154 0 0,0 0-644 0 0,0 0-283 0 0,0 0-58 0 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11 9792 0 0,'-1'-1'446'0'0,"-2"0"-384"0"0,1-1 0 0 0,-1 1 0 0 0,0 0 0 0 0,0 0 0 0 0,1 0 0 0 0,-1 1-1 0 0,0-1 1 0 0,0 0 0 0 0,0 1 0 0 0,0 0 0 0 0,0 0 0 0 0,0 0 0 0 0,0 0 0 0 0,0 0-1 0 0,0 1 1 0 0,0-1 0 0 0,1 1 0 0 0,-4 1 0 0 0,1 0 124 0 0,1-1 0 0 0,0 1 0 0 0,0 0 0 0 0,0 1-1 0 0,1-1 1 0 0,-1 1 0 0 0,0-1 0 0 0,1 1 0 0 0,0 0 0 0 0,0 1 0 0 0,-6 5 0 0 0,-13 21 481 0 0,10-16-333 0 0,1 1 0 0 0,-13 23 0 0 0,12-17 146 0 0,1 0 0 0 0,2 1 0 0 0,0 0 0 0 0,-12 45 0 0 0,17-45-201 0 0,-6 33 368 0 0,10-50-583 0 0,-1 1 0 0 0,1-1 0 0 0,0 1-1 0 0,1-1 1 0 0,0 0 0 0 0,-1 1-1 0 0,4 9 1 0 0,-2-11-30 0 0,-1 0 0 0 0,0 0 1 0 0,0 0-1 0 0,1 0 1 0 0,-1-1-1 0 0,1 1 1 0 0,0 0 0 0 0,0-1-1 0 0,1 1 1 0 0,-1-1-1 0 0,1 0 1 0 0,-1 0-1 0 0,1 0 1 0 0,0 0 0 0 0,6 5-1 0 0,-5-6-32 0 0,0 0-1 0 0,-1 1 1 0 0,1-1-1 0 0,0-1 1 0 0,0 1 0 0 0,0 0-1 0 0,0-1 1 0 0,0 0-1 0 0,1 0 1 0 0,-1 0-1 0 0,0-1 1 0 0,0 1 0 0 0,1-1-1 0 0,-1 0 1 0 0,8-1-1 0 0,0-1-43 0 0,-5 1-376 0 0,0 0-1 0 0,-1 0 1 0 0,1-1 0 0 0,0 0 0 0 0,8-3-1 0 0,4-5-966 0 0,2 1-13 0 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11 9216 0 0,'0'0'421'0'0,"-2"1"-12"0"0,-6 2-236 0 0,4-2-50 0 0,0 0 1 0 0,0 1-1 0 0,0 0 0 0 0,0 0 0 0 0,1 0 1 0 0,-1 0-1 0 0,1 0 0 0 0,-1 1 0 0 0,-3 3 1 0 0,2 0 620 0 0,0 0 312 0 0,0-1 0 0 0,-1 1 0 0 0,-8 5 0 0 0,13-10-538 0 0,1-1-50 0 0,0 3-40 0 0,0 7-125 0 0,0-10-297 0 0,0 0 1 0 0,0 0-1 0 0,0 0 1 0 0,0 0-1 0 0,0 0 1 0 0,0 1-1 0 0,0-1 0 0 0,0 0 1 0 0,0 0-1 0 0,0 0 1 0 0,0 0-1 0 0,0 0 1 0 0,0 0-1 0 0,0 1 1 0 0,0-1-1 0 0,1 0 1 0 0,-1 0-1 0 0,0 0 0 0 0,0 0 1 0 0,0 0-1 0 0,0 0 1 0 0,0 0-1 0 0,0 0 1 0 0,0 1-1 0 0,0-1 1 0 0,0 0-1 0 0,0 0 1 0 0,1 0-1 0 0,-1 0 0 0 0,0 0 1 0 0,0 0-1 0 0,0 0 1 0 0,0 0-1 0 0,0 0 1 0 0,0 0-1 0 0,1 0 1 0 0,-1 0-1 0 0,6 3 77 0 0,-4-1-26 0 0,0-1 0 0 0,0 0 0 0 0,0 1 0 0 0,0-1 0 0 0,1 0-1 0 0,-1-1 1 0 0,0 1 0 0 0,1 0 0 0 0,-1-1 0 0 0,1 1 0 0 0,-1-1 0 0 0,1 1-1 0 0,-1-1 1 0 0,1 0 0 0 0,-1 0 0 0 0,1-1 0 0 0,-1 1 0 0 0,1 0-1 0 0,-1-1 1 0 0,1 0 0 0 0,-1 1 0 0 0,1-1 0 0 0,-1 0 0 0 0,0 0 0 0 0,3-2-1 0 0,9-5-44 0 0,0-1 0 0 0,-1 0 0 0 0,15-13 0 0 0,-22 12-12 0 0,-6 1 0 0 0,0 8 0 0 0,-1 0 0 0 0,1-1 0 0 0,-1 1 0 0 0,1 0 0 0 0,-1 0 0 0 0,0 0 0 0 0,0 0 0 0 0,1 0 0 0 0,-1 0 0 0 0,0 0 0 0 0,0 0 0 0 0,0 0 0 0 0,0 0 0 0 0,0 0 0 0 0,0 1 0 0 0,-1-1 0 0 0,1 0 0 0 0,-2 0 0 0 0,-24-5 0 0 0,18 5 0 0 0,6 1-49 0 0,1-1 0 0 0,0 1 0 0 0,-1 0 0 0 0,1-1-1 0 0,-1 1 1 0 0,1 0 0 0 0,0 1 0 0 0,-1-1 0 0 0,1 0-1 0 0,0 1 1 0 0,-3 0 0 0 0,-6 1-353 0 0,-9-2-2099 0 0,20 0 1355 0 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69 3224 0 0,'0'0'143'0'0,"-2"1"-3"0"0,-28 11 1391 0 0,25-11 432 0 0,1 1 1 0 0,-1-1-1 0 0,0-1 1 0 0,-9 1 0 0 0,13-1-616 0 0,1 0-621 0 0,0 0-119 0 0,0 0-44 0 0,9-6 380 0 0,-3 0-735 0 0,-3 4-118 0 0,-1-1 1 0 0,1 1-1 0 0,0 0 0 0 0,0 0 0 0 0,-1 0 0 0 0,1 0 0 0 0,1 0 1 0 0,4-1-1 0 0,27-15 65 0 0,-28 14-145 0 0,0 0-1 0 0,1 1 0 0 0,-1 0 1 0 0,1 0-1 0 0,14-4 0 0 0,5-1-162 0 0,-25 11 99 0 0,0 2 52 0 0,-1 0 1 0 0,1 0-1 0 0,-1 0 0 0 0,0 0 0 0 0,-1 0 0 0 0,1 0 1 0 0,-1 0-1 0 0,0 1 0 0 0,0-1 0 0 0,0 0 1 0 0,-1 0-1 0 0,0 0 0 0 0,-2 8 0 0 0,-10 26 1 0 0,9-27 2 0 0,0 0 1 0 0,0 0-1 0 0,-1-1 0 0 0,-10 19 0 0 0,14-29 55 0 0,3-1 29 0 0,3-2-66 0 0,0 0 0 0 0,-1 0 1 0 0,0 0-1 0 0,1 0 0 0 0,-1-1 1 0 0,0 0-1 0 0,0 1 0 0 0,0-2 1 0 0,-1 1-1 0 0,1 0 1 0 0,-1-1-1 0 0,4-3 0 0 0,6-11 23 0 0,16-26-1 0 0,-16 24-41 0 0,27-38-86 0 0,-39 56 21 0 0,-1 2-8 0 0,0 0-13 0 0,0 0 15 0 0,0 0 6 0 0,0 4 11 0 0,1 19 37 0 0,0-9-18 0 0,-2 27 1 0 0,0-29 33 0 0,0-1 0 0 0,1 0 0 0 0,2 18 0 0 0,1-21 11 0 0,-3-6 42 0 0,0-2 11 0 0,0 0 0 0 0,0 0 0 0 0,0 0 11 0 0,0 0 45 0 0,1-2 21 0 0,7-9 91 0 0,15-18 0 0 0,7-10-32 0 0,-15 15-177 0 0,12-18 33 0 0,-24 39-57 0 0,-1-1-1 0 0,1 2 0 0 0,0-1 1 0 0,0 0-1 0 0,0 0 1 0 0,1 1-1 0 0,-1 0 0 0 0,1 0 1 0 0,6-4-1 0 0,-9 6-79 0 0,2 0-23 0 0,-3 0 101 0 0,0 0 0 0 0,0 0 0 0 0,1 0 0 0 0,-1-1 0 0 0,0 1 0 0 0,1 0 0 0 0,-1 0 0 0 0,0 0 0 0 0,0 0 0 0 0,1 0 0 0 0,-1 0 0 0 0,0 0 0 0 0,1 0 0 0 0,-1 0 0 0 0,0 1 0 0 0,0-1 0 0 0,1 0-1 0 0,-1 0 1 0 0,0 0 0 0 0,0 0 0 0 0,1 0 0 0 0,-1 0 0 0 0,0 1 0 0 0,0-1 0 0 0,1 0 0 0 0,-1 0 0 0 0,0 0 0 0 0,0 0 0 0 0,1 1 0 0 0,6 13-29 0 0,-5-12 25 0 0,-1 1 0 0 0,0-1 0 0 0,1 1 1 0 0,-1-1-1 0 0,0 1 0 0 0,0 0 0 0 0,0-1 0 0 0,-1 1 0 0 0,1 0 0 0 0,-1 0 1 0 0,1-1-1 0 0,-1 1 0 0 0,0 5 0 0 0,-1 20-5 0 0,-2 8 13 0 0,0-17 26 0 0,4-15-16 0 0,1-3-9 0 0,-1 2-62 0 0,2 4-342 0 0,-3-5-5123 0 0,0-2-911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5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7024 0 0,'9'-14'322'0'0,"-7"11"-7"0"0,0-4-65 0 0,0-1 0 0 0,0 1-1 0 0,1 0 1 0 0,0 0 0 0 0,1 0-1 0 0,5-9 1 0 0,6-5 807 0 0,10-13 506 0 0,-16 24-1217 0 0,-5 6-150 0 0,-1-1 0 0 0,1 1 0 0 0,0 0 0 0 0,1 0 0 0 0,-1 1-1 0 0,1-1 1 0 0,8-4 0 0 0,33-19 454 0 0,-32 21-496 0 0,0 0 1 0 0,0 1 0 0 0,26-5-1 0 0,-32 9-87 0 0,-6 0-36 0 0,0 1-1 0 0,0 0 1 0 0,0-1-1 0 0,0 1 1 0 0,0 0-1 0 0,0 0 1 0 0,1 0 0 0 0,-1 0-1 0 0,0 0 1 0 0,0 1-1 0 0,0-1 1 0 0,0 1-1 0 0,0-1 1 0 0,2 2 0 0 0,0-1-21 0 0,0 1 1 0 0,-1-1 0 0 0,1 1 0 0 0,-1 0 0 0 0,1 0-1 0 0,-1 0 1 0 0,1 0 0 0 0,-1 0 0 0 0,0 1 0 0 0,0 0 0 0 0,-1 0-1 0 0,1-1 1 0 0,0 1 0 0 0,-1 1 0 0 0,0-1 0 0 0,3 5 0 0 0,-4-5-21 0 0,1 0 1 0 0,-1 0-1 0 0,-1 0 1 0 0,1 0 0 0 0,0 1-1 0 0,-1-1 1 0 0,0 0 0 0 0,1 0-1 0 0,-1 0 1 0 0,0 1 0 0 0,-1-1-1 0 0,1 0 1 0 0,-2 4 0 0 0,-1 7-10 0 0,-9 23 0 0 0,8-27 74 0 0,-28 64 289 0 0,-2 5-70 0 0,22-48-235 0 0,-3 0 1 0 0,0 0-1 0 0,-25 35 1 0 0,31-52-38 0 0,3-4 37 0 0,-2-1 1 0 0,1 0-1 0 0,-2 0 1 0 0,-17 16-1 0 0,2-3 795 0 0,22-21-520 0 0,2-1-29 0 0,0 0-12 0 0,2-20 529 0 0,-2 18-763 0 0,0 1 0 0 0,0-1 0 0 0,0 0 0 0 0,0 0-1 0 0,1 0 1 0 0,-1 0 0 0 0,0 0 0 0 0,1 1 0 0 0,0-1-1 0 0,-1 0 1 0 0,1 0 0 0 0,0 1 0 0 0,0-1 0 0 0,1-2-1 0 0,6-6 24 0 0,1-1 0 0 0,0 1 0 0 0,1 0 0 0 0,0 1 0 0 0,1 0-1 0 0,19-13 1 0 0,-12 11-64 0 0,1 1 0 0 0,0 1 0 0 0,31-11-1 0 0,-26 11-3 0 0,29-16-1 0 0,-31 14-30 0 0,32-12-1 0 0,-35 16 52 0 0,1-1-1 0 0,-1 0 0 0 0,21-14 1 0 0,-32 18 7 0 0,-6 4 32 0 0,-2 0 11 0 0,0 0 0 0 0,0 0 0 0 0,0 0-22 0 0,0 0-96 0 0,0 0-39 0 0,0 0-10 0 0,0 0-197 0 0,0 0-821 0 0,0 0-355 0 0,0 0-74 0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 0 0,'0'0'516'0'0,"0"0"1327"0"0,0 0 579 0 0,0 0 118 0 0,0 0-252 0 0,0 0-1136 0 0,1 2-500 0 0,1 1-529 0 0,-1 1 0 0 0,0-1 0 0 0,0 0 0 0 0,0 0 1 0 0,0 0-1 0 0,0 1 0 0 0,-1-1 0 0 0,0 0 0 0 0,1 1 0 0 0,-1-1 0 0 0,-1 6 1 0 0,2 17 289 0 0,1-6-46 0 0,-1 1 1 0 0,-1-1-1 0 0,-4 37 1 0 0,-1 30 392 0 0,2-26-400 0 0,1 28 109 0 0,3-49-377 0 0,-1-27-58 0 0,2-1 0 0 0,-1 1 0 0 0,2-1 0 0 0,0 1-1 0 0,7 21 1 0 0,-10-34-45 0 0,0 0 0 0 0,0 0 0 0 0,0 1 0 0 0,0-1 0 0 0,0 0 0 0 0,1 0 0 0 0,-1 1 0 0 0,0-1 0 0 0,0 0 0 0 0,0 0 0 0 0,0 1 0 0 0,0-1 0 0 0,0 0 0 0 0,0 0 0 0 0,0 0 0 0 0,1 1 0 0 0,-1-1 1 0 0,0 0-1 0 0,0 0 0 0 0,0 0 0 0 0,0 0 0 0 0,1 1 0 0 0,-1-1 0 0 0,0 0 0 0 0,0 0 0 0 0,0 0 0 0 0,1 0 0 0 0,-1 0 0 0 0,0 0 0 0 0,0 0 0 0 0,1 1 0 0 0,-1-1 0 0 0,0 0 0 0 0,0 0 0 0 0,1 0 0 0 0,-1 0 0 0 0,0 0 0 0 0,0 0 0 0 0,1 0 0 0 0,-1 0 0 0 0,0 0 0 0 0,0 0 0 0 0,0 0 0 0 0,1-1 0 0 0,-1 1 0 0 0,0 0 0 0 0,0 0 0 0 0,1 0 0 0 0,-1 0 0 0 0,0 0 0 0 0,0 0 0 0 0,1-1 0 0 0,4-7-554 0 0,-4 3-119 0 0,0-1-1 0 0,-1 1 0 0 0,0-12 0 0 0,-1 6-875 0 0,1-7-3524 0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0 532 10592 0 0,'27'-64'1152'0'0,"-24"60"-1049"0"0,-1 0 1 0 0,1 0 0 0 0,0 0 0 0 0,7-7-1 0 0,4-7 463 0 0,-7 7 52 0 0,1 0-1 0 0,9-10 1 0 0,-14 17-433 0 0,1 1-1 0 0,-1 0 1 0 0,0 0-1 0 0,1 1 1 0 0,-1-1-1 0 0,1 1 1 0 0,0-1-1 0 0,0 1 1 0 0,8-3-1 0 0,2-2 348 0 0,-13 6-461 0 0,0 0 1 0 0,0 0-1 0 0,1 0 0 0 0,-1 1 1 0 0,0-1-1 0 0,0 1 1 0 0,1-1-1 0 0,-1 1 1 0 0,0-1-1 0 0,3 1 0 0 0,-2 0 115 0 0,1 4-62 0 0,4 3-30 0 0,-6-5-77 0 0,0 1 0 0 0,1-1 0 0 0,-1 1 0 0 0,-1 0 0 0 0,1-1 0 0 0,0 1-1 0 0,-1 0 1 0 0,1 0 0 0 0,-1 0 0 0 0,0 0 0 0 0,0 3 0 0 0,-6 34 49 0 0,2-19-79 0 0,2-13 36 0 0,0-1-1 0 0,0 1 0 0 0,-1-1 0 0 0,0 0 1 0 0,-1 0-1 0 0,1 0 0 0 0,-1 0 0 0 0,-1-1 0 0 0,1 0 1 0 0,-1 1-1 0 0,-8 7 0 0 0,4-6 31 0 0,7-6-53 0 0,2-2-268 0 0,1-2-116 0 0,4-6-28 0 0</inkml:trace>
  <inkml:trace contextRef="#ctx0" brushRef="#br0" timeOffset="1">302 0 8752 0 0,'0'0'673'0'0,"0"0"-256"0"0,0 0 549 0 0,0 3 288 0 0,-2 29 965 0 0,-10 55 0 0 0,-1 13-968 0 0,12-88-1099 0 0,-2 99 831 0 0,4-100-1013 0 0,0 1 0 0 0,0-1 0 0 0,2 1 1 0 0,-1-1-1 0 0,1 0 0 0 0,1 0 0 0 0,6 14 0 0 0,-9-22-160 0 0,5 4-1588 0 0,2-2-4269 0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14336 0 0,'0'0'330'0'0,"0"0"45"0"0,0 0 17 0 0,0 0-47 0 0,3 0-225 0 0,6 0 18 0 0,0-1 0 0 0,0-1 0 0 0,0 0 0 0 0,0 0 0 0 0,0-1-1 0 0,14-5 1 0 0,52-29 299 0 0,-69 34-466 0 0,-5 2 26 0 0,13-5-157 0 0,-1-2 1 0 0,0 1 0 0 0,-1-2 0 0 0,18-14-1 0 0,-29 22-115 0 0,-1 1 15 0 0,0 0 4 0 0,-42-4-358 0 0,33 5 729 0 0,0 0 0 0 0,0 0 0 0 0,0 0 0 0 0,1 1 0 0 0,-1 1 0 0 0,0 0 0 0 0,1 0 0 0 0,-1 0-1 0 0,1 1 1 0 0,0 0 0 0 0,0 1 0 0 0,0 0 0 0 0,1 0 0 0 0,0 0 0 0 0,0 1 0 0 0,0 0 0 0 0,1 1 0 0 0,0-1 0 0 0,0 1 0 0 0,-9 15-1 0 0,14-19-67 0 0,0 0-1 0 0,0 0 0 0 0,0-1 0 0 0,1 1 0 0 0,-1 0 0 0 0,1 0 0 0 0,-1 0 0 0 0,1 0 1 0 0,0 0-1 0 0,1 0 0 0 0,-1 0 0 0 0,0 0 0 0 0,1 0 0 0 0,0 0 0 0 0,0 0 0 0 0,-1 0 0 0 0,2 0 1 0 0,-1 0-1 0 0,0-1 0 0 0,1 1 0 0 0,-1 0 0 0 0,1-1 0 0 0,0 1 0 0 0,-1-1 0 0 0,1 0 0 0 0,0 1 1 0 0,1-1-1 0 0,-1 0 0 0 0,0 0 0 0 0,1-1 0 0 0,-1 1 0 0 0,1 0 0 0 0,3 1 0 0 0,-2-1-25 0 0,1 0 0 0 0,-1 0-1 0 0,1 0 1 0 0,-1 0 0 0 0,1-1-1 0 0,0 0 1 0 0,0 0 0 0 0,0 0-1 0 0,-1 0 1 0 0,1-1 0 0 0,0 0-1 0 0,0 0 1 0 0,6-1 0 0 0,6-3-514 0 0,0 0 1 0 0,29-11-1 0 0,-19 2-1054 0 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6448 0 0,'-5'1'93'0'0,"1"1"0"0"0,0-1-1 0 0,0 1 1 0 0,0 0 0 0 0,1 0 0 0 0,-1 1 0 0 0,0-1 0 0 0,1 1 0 0 0,-1 0 0 0 0,-4 5 0 0 0,-3 4 1862 0 0,-15 22 0 0 0,2-1 2131 0 0,5-10-3031 0 0,-53 59 642 0 0,64-73-1523 0 0,0 0 0 0 0,0 1 0 0 0,1 0 0 0 0,-8 14-1 0 0,15-22-558 0 0,-6 10 1174 0 0,6-3-6476 0 0,0-9-253 0 0</inkml:trace>
  <inkml:trace contextRef="#ctx0" brushRef="#br0" timeOffset="1">57 107 10136 0 0,'0'0'464'0'0,"0"0"-10"0"0,-1 2-294 0 0,0-1-107 0 0,0-1 0 0 0,1 1 1 0 0,-1 0-1 0 0,1-1 0 0 0,-1 1 0 0 0,1 0 0 0 0,0 0 0 0 0,-1 0 0 0 0,1-1 0 0 0,0 1 0 0 0,-1 0 0 0 0,1 0 0 0 0,0 0 0 0 0,0 0 0 0 0,0 0 0 0 0,0-1 0 0 0,0 1 0 0 0,0 0 0 0 0,0 1 1 0 0,0 2 435 0 0,-1 0 19 0 0,1 0 1 0 0,0 0-1 0 0,0 0 0 0 0,0 0 1 0 0,0 0-1 0 0,0 0 0 0 0,1 0 1 0 0,0 0-1 0 0,0 0 0 0 0,2 5 1 0 0,-1-2-202 0 0,2 0-1 0 0,-1-1 1 0 0,0 1 0 0 0,1-1 0 0 0,7 9-1 0 0,-6-9-373 0 0,0 0 0 0 0,1 0 0 0 0,-1 0 0 0 0,1-1 0 0 0,1 0-1 0 0,-1 0 1 0 0,1-1 0 0 0,0 1 0 0 0,0-2 0 0 0,0 1 0 0 0,10 3-1 0 0,-11-5-160 0 0,0-1 0 0 0,1 0 0 0 0,-1 0 0 0 0,1-1 0 0 0,-1 1 0 0 0,0-1 0 0 0,1-1 0 0 0,6 0 0 0 0,-10 0 143 0 0,38-7-1025 0 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10912 0 0,'0'0'248'0'0,"0"0"34"0"0,0 0 20 0 0,0 0-38 0 0,1 3-88 0 0,4 10 498 0 0,-1 1 1 0 0,-1 1 0 0 0,4 28-1 0 0,0 300 2753 0 0,-8-241-3383 0 0,1-100-152 0 0,0-2 0 0 0,0 0-160 0 0,7-10-2016 0 0,1-3 921 0 0,-2-5-11 0 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15 227 13216 0 0,'0'-2'298'0'0,"-9"-55"840"0"0,6 35-1131 0 0,2 20 10 0 0,1-1 0 0 0,-1 0-1 0 0,1 0 1 0 0,0 0 0 0 0,0 1 0 0 0,0-6 0 0 0,1-2 510 0 0,1 1 0 0 0,1-1 0 0 0,-1 1-1 0 0,7-14 1 0 0,-7 19-467 0 0,0 1-1 0 0,0-1 1 0 0,0 1-1 0 0,0 0 1 0 0,0 0-1 0 0,1 0 1 0 0,-1 0-1 0 0,1 0 1 0 0,0 1-1 0 0,0-1 1 0 0,0 1-1 0 0,0-1 1 0 0,0 1-1 0 0,0 0 1 0 0,5-1-1 0 0,-1 0-46 0 0,0 0-1 0 0,0 1 0 0 0,1 0 1 0 0,-1 1-1 0 0,0 0 0 0 0,1 0 0 0 0,0 0 1 0 0,-1 1-1 0 0,1 0 0 0 0,-1 1 0 0 0,1-1 1 0 0,-1 1-1 0 0,1 1 0 0 0,8 2 0 0 0,-12-3-16 0 0,0 0-1 0 0,1 1 0 0 0,-1 0 0 0 0,0 0 0 0 0,0 0 0 0 0,0 0 0 0 0,0 0 0 0 0,0 1 0 0 0,0 0 0 0 0,-1 0 0 0 0,1 0 0 0 0,-1 0 0 0 0,0 0 1 0 0,0 1-1 0 0,0-1 0 0 0,0 1 0 0 0,-1 0 0 0 0,1 0 0 0 0,-1 0 0 0 0,0 0 0 0 0,0 0 0 0 0,-1 1 0 0 0,1-1 0 0 0,-1 0 0 0 0,0 1 1 0 0,0-1-1 0 0,0 1 0 0 0,0 9 0 0 0,-2 2-1 0 0,0 0 1 0 0,0 0 0 0 0,-2-1-1 0 0,0 1 1 0 0,0 0 0 0 0,-2-1-1 0 0,0 0 1 0 0,-1 0 0 0 0,-9 17-1 0 0,3-9-37 0 0,-2 0 0 0 0,-1-2 0 0 0,0 0 0 0 0,-29 30-1 0 0,34-41-52 0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12752 0 0,'0'0'586'0'0,"-1"1"-15"0"0,-2 1-549 0 0,0 0-1 0 0,0 0 1 0 0,0 0 0 0 0,1 0-1 0 0,-1 0 1 0 0,1 0 0 0 0,-1 1 0 0 0,1-1-1 0 0,0 1 1 0 0,0-1 0 0 0,0 1-1 0 0,0 0 1 0 0,-1 3 0 0 0,-14 24 863 0 0,12-23-600 0 0,1 0-1 0 0,0 0 1 0 0,0 1 0 0 0,1-1-1 0 0,-3 10 1 0 0,5-14-212 0 0,1 0 0 0 0,0 0 0 0 0,-1-1 0 0 0,1 1 0 0 0,0 0 1 0 0,0 0-1 0 0,1-1 0 0 0,-1 1 0 0 0,0 0 0 0 0,1-1 0 0 0,0 1 1 0 0,0 0-1 0 0,-1-1 0 0 0,2 1 0 0 0,-1-1 0 0 0,0 1 0 0 0,0-1 1 0 0,1 1-1 0 0,-1-1 0 0 0,3 2 0 0 0,-2-2-27 0 0,0 0 0 0 0,0-1-1 0 0,0 1 1 0 0,0-1 0 0 0,0 0 0 0 0,1 0-1 0 0,-1 0 1 0 0,0 0 0 0 0,1 0 0 0 0,-1 0-1 0 0,1 0 1 0 0,-1-1 0 0 0,1 1 0 0 0,-1-1-1 0 0,1 0 1 0 0,-1 0 0 0 0,1 0 0 0 0,-1 0-1 0 0,1 0 1 0 0,4-2 0 0 0,0 1 65 0 0,0 0 0 0 0,0-1 0 0 0,0 0 0 0 0,0 0 0 0 0,0-1 1 0 0,8-4-1 0 0,-15 7-106 0 0,6-3 8 0 0,0 0 0 0 0,-1 0 0 0 0,1-1 0 0 0,-1 0 0 0 0,0 0 0 0 0,0 0 0 0 0,0 0-1 0 0,-1-1 1 0 0,5-6 0 0 0,-8 10-11 0 0,-1 0 0 0 0,0 0-1 0 0,1 0 1 0 0,-1 0-1 0 0,0 0 1 0 0,0-1-1 0 0,0 1 1 0 0,0 0 0 0 0,0 0-1 0 0,0 0 1 0 0,0 0-1 0 0,0 0 1 0 0,0-1 0 0 0,0 1-1 0 0,-1 0 1 0 0,1 0-1 0 0,0 0 1 0 0,-1 0 0 0 0,1 0-1 0 0,-1 0 1 0 0,1 0-1 0 0,-1 0 1 0 0,0 0-1 0 0,1 0 1 0 0,-1 0 0 0 0,0 0-1 0 0,0 1 1 0 0,1-1-1 0 0,-1 0 1 0 0,-2-1 0 0 0,0-1-1 0 0,-1 0 1 0 0,1 1 0 0 0,-1-1 0 0 0,0 1 0 0 0,0 0 0 0 0,0 0 0 0 0,-5-2-1 0 0,-6 0-354 0 0,-1 1 0 0 0,1 0 0 0 0,-1 1 0 0 0,-22 1 0 0 0,36 1-1151 0 0,2 0-410 0 0,0 0-81 0 0,0 0-18 0 0</inkml:trace>
  <inkml:trace contextRef="#ctx0" brushRef="#br0" timeOffset="1">189 32 7368 0 0,'0'0'568'0'0,"0"0"-144"0"0,0 0 786 0 0,0 0 386 0 0,0 0 72 0 0,1 3-104 0 0,7 22 828 0 0,-6-19-2064 0 0,0 0 0 0 0,0 0 1 0 0,0 0-1 0 0,1 0 1 0 0,0 0-1 0 0,0-1 0 0 0,5 8 1 0 0,-2-7-414 0 0,-1-1 1 0 0,1 1 0 0 0,0-1 0 0 0,0 0-1 0 0,1 0 1 0 0,-1-1 0 0 0,1 1 0 0 0,0-2-1 0 0,0 1 1 0 0,1-1 0 0 0,-1 0 0 0 0,1 0-1 0 0,-1-1 1 0 0,13 2 0 0 0,-17-4-258 0 0,0 0-1 0 0,0 0 1 0 0,0 0 0 0 0,0-1 0 0 0,1 1 0 0 0,-1-1 0 0 0,0 0-1 0 0,0 0 1 0 0,0 0 0 0 0,5-3 0 0 0,9-5-1599 0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7:5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9672 0 0,'0'0'748'0'0,"0"0"-304"0"0,-2 1 556 0 0,-1 3-616 0 0,-1 0 0 0 0,1 0 0 0 0,-1 0 0 0 0,1 1 0 0 0,1-1 0 0 0,-1 1 0 0 0,1 0 0 0 0,0 0 0 0 0,0 0 0 0 0,0 0 0 0 0,-2 8 0 0 0,2-4-183 0 0,-1 1 0 0 0,-1-1 0 0 0,0 0 0 0 0,0 0 1 0 0,-7 9-1 0 0,-7 17 299 0 0,8-16-271 0 0,-2 0-1 0 0,0-1 0 0 0,0-1 0 0 0,-2 0 0 0 0,-18 17 0 0 0,-6 10 199 0 0,9-8-149 0 0,9-11-193 0 0,-1 0 0 0 0,-27 24-1 0 0,43-47-2197 0 0,8-13 1038 0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13760 0 0,'-1'4'674'0'0,"-1"1"-467"0"0,0-1-129 0 0,0 1 1 0 0,0-1 0 0 0,0 1 0 0 0,1-1 0 0 0,0 1 0 0 0,0 0 0 0 0,0 9 0 0 0,-5 43 365 0 0,5-47-105 0 0,0-1 0 0 0,-1 1 0 0 0,-4 13 0 0 0,5-18-162 0 0,-1 0 0 0 0,1 0 0 0 0,0 0 0 0 0,0 1 0 0 0,0-1-1 0 0,0 0 1 0 0,1 1 0 0 0,0-1 0 0 0,0 0 0 0 0,2 8 0 0 0,-1-11-119 0 0,0-1 0 0 0,0 1-1 0 0,0 0 1 0 0,0-1 0 0 0,0 1-1 0 0,1-1 1 0 0,-1 1 0 0 0,0-1 0 0 0,1 0-1 0 0,-1 1 1 0 0,1-1 0 0 0,0 0-1 0 0,-1 0 1 0 0,1 0 0 0 0,0 0 0 0 0,3 1-1 0 0,5-2-57 0 0,-8-1 13 0 0,0 0 0 0 0,0 0-1 0 0,0 0 1 0 0,0 0 0 0 0,-1 0-1 0 0,1 0 1 0 0,0-1 0 0 0,0 1-1 0 0,-1-1 1 0 0,1 1 0 0 0,-1-1-1 0 0,0 1 1 0 0,1-1 0 0 0,-1 0-1 0 0,0 0 1 0 0,0 0 0 0 0,1-2-1 0 0,3-6 57 0 0,-1-1 1 0 0,3-12-1 0 0,0 1-89 0 0,22-68-40 0 0,-19 71-44 0 0,-9 18 30 0 0,-1 1 8 0 0,2-1 13 0 0,-2 0 53 0 0,1 1-1 0 0,0-1 1 0 0,0 1 0 0 0,0-1-1 0 0,0 1 1 0 0,0 0 0 0 0,0 0-1 0 0,0-1 1 0 0,0 1 0 0 0,0 0-1 0 0,1 0 1 0 0,-1 0-1 0 0,0 0 1 0 0,0 0 0 0 0,0 0-1 0 0,0 0 1 0 0,0 0 0 0 0,0 1-1 0 0,0-1 1 0 0,0 0 0 0 0,0 1-1 0 0,0-1 1 0 0,0 0 0 0 0,0 1-1 0 0,0-1 1 0 0,0 1 0 0 0,1 1-1 0 0,3 1 0 0 0,-1 0 6 0 0,-1-1 0 0 0,1 0 0 0 0,-1 1 0 0 0,0 0 1 0 0,0 0-1 0 0,0 0 0 0 0,0 0 0 0 0,-1 1 0 0 0,1-1 0 0 0,-1 1 0 0 0,0-1 0 0 0,0 1 0 0 0,0 0 0 0 0,0 0 0 0 0,2 7 0 0 0,-2-4 18 0 0,-1 0 0 0 0,1-1-1 0 0,-1 1 1 0 0,0 0 0 0 0,-1 0 0 0 0,0 0 0 0 0,0 0 0 0 0,0 0 0 0 0,-2 9 0 0 0,1-13-12 0 0,0 1 0 0 0,0-1 0 0 0,0 1-1 0 0,-1-1 1 0 0,-2 5 0 0 0,-11 23-16 0 0,14-29-73 0 0,1-2-31 0 0,0 0-886 0 0,0 0-3680 0 0,0 0-1581 0 0</inkml:trace>
  <inkml:trace contextRef="#ctx0" brushRef="#br0" timeOffset="1">268 100 15288 0 0,'0'0'348'0'0,"0"0"49"0"0,0 0 20 0 0,0 0-45 0 0,0 0-175 0 0,2 1 162 0 0,3 1-122 0 0,1-1-1 0 0,-1 0 1 0 0,1 0-1 0 0,-1-1 0 0 0,1 1 1 0 0,10-2-1 0 0,35-5 426 0 0,-29 3-627 0 0,0-2-1 0 0,0 0 1 0 0,0-2-1 0 0,32-13 0 0 0,-29 10-446 0 0,-3 1-1210 0 0,-8 1-2526 0 0,-2-2-1745 0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32 117 12464 0 0,'0'0'572'0'0,"0"0"-11"0"0,-1 2-364 0 0,-4 9 360 0 0,0 0 0 0 0,2 1-1 0 0,-1 0 1 0 0,1 0 0 0 0,1 0 0 0 0,-2 17-1 0 0,2-11-200 0 0,0 1-53 0 0,1 1 0 0 0,2 20 0 0 0,0-6 190 0 0,-1-34-594 0 0,0 13 675 0 0,0-13-647 0 0,0 1-1 0 0,0-1 1 0 0,1 1-1 0 0,-1-1 1 0 0,0 0-1 0 0,0 1 1 0 0,0-1-1 0 0,0 1 1 0 0,0-1-1 0 0,0 0 0 0 0,0 1 1 0 0,1-1-1 0 0,-1 0 1 0 0,0 1-1 0 0,0-1 1 0 0,0 0-1 0 0,1 1 1 0 0,-1-1-1 0 0,0 0 1 0 0,1 1-1 0 0,-1-1 1 0 0,0 0-1 0 0,0 0 1 0 0,1 1-1 0 0,-1-1 1 0 0,1 0-1 0 0,-1 0 1 0 0,1 0-1 0 0,7 0-6356 0 0</inkml:trace>
  <inkml:trace contextRef="#ctx0" brushRef="#br0" timeOffset="1">88 0 16208 0 0,'0'0'365'0'0,"0"0"56"0"0,0 0 26 0 0,0 0-53 0 0,2 1-254 0 0,11 5-26 0 0,-10-4-51 0 0,0-1 0 0 0,0 0 0 0 0,0 1 0 0 0,0-1 0 0 0,0 0 0 0 0,0-1 0 0 0,0 1 0 0 0,0 0 0 0 0,6-1 0 0 0,112-4 964 0 0,-117 3-1373 0 0,0 1-1 0 0,0-1 1 0 0,0 0-1 0 0,-1 0 1 0 0,8-4-1 0 0,-4 1-6056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5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1213 882 3680 0 0,'0'0'284'0'0,"0"1"-187"0"0,0 1-24 0 0,0-1-1 0 0,0 0 0 0 0,0 0 0 0 0,0 0 1 0 0,0 0-1 0 0,-1 1 0 0 0,1-1 1 0 0,0 0-1 0 0,0 0 0 0 0,-1 0 1 0 0,1 0-1 0 0,-1 0 0 0 0,1 0 1 0 0,-1 0-1 0 0,0 0 0 0 0,1 0 1 0 0,-1 0-1 0 0,-1 1 0 0 0,-1 3 522 0 0,-2 4 149 0 0,0-1-1 0 0,-1 1 1 0 0,0-1 0 0 0,0-1 0 0 0,-1 1-1 0 0,-12 10 1 0 0,-52 36 1077 0 0,63-48-1578 0 0,-29 19 538 0 0,-1-2-1 0 0,-1-1 0 0 0,-51 21 0 0 0,29-16-87 0 0,-51 19 415 0 0,74-33-763 0 0,-50 14 344 0 0,58-21-288 0 0,-49 4 1 0 0,64-10-283 0 0,0 0 1 0 0,0-1 0 0 0,0 0 0 0 0,0-1 0 0 0,-17-5-1 0 0,13 1-34 0 0,1 0 1 0 0,0-1-1 0 0,1-1 0 0 0,-1 0 0 0 0,1-2 0 0 0,1 0 0 0 0,-26-20 0 0 0,22 13-49 0 0,1-1 0 0 0,1 0 0 0 0,0-2 0 0 0,2 0 0 0 0,-17-25 0 0 0,25 30-25 0 0,0 1 0 0 0,1-1 0 0 0,0 0 0 0 0,2-1 0 0 0,-1 1 0 0 0,2-1 0 0 0,-5-29 0 0 0,5 9 80 0 0,1 0 0 0 0,3-53-1 0 0,4 56-141 0 0,1 1 0 0 0,2-1 0 0 0,18-55 0 0 0,-17 69 22 0 0,0 1-1 0 0,1 0 0 0 0,20-31 0 0 0,-12 23 21 0 0,6-12-6 0 0,2 1-1 0 0,2 1 1 0 0,1 2 0 0 0,1 1 0 0 0,2 1-1 0 0,1 1 1 0 0,2 2 0 0 0,42-28-1 0 0,-58 47-2 0 0,-1 0 1 0 0,1 1-1 0 0,1 1 0 0 0,0 1 0 0 0,33-9 0 0 0,100-9-204 0 0,-130 22 215 0 0,1 2-1 0 0,-1 1 1 0 0,0 1-1 0 0,1 0 0 0 0,-1 2 1 0 0,0 0-1 0 0,0 2 1 0 0,-1 1-1 0 0,1 0 0 0 0,-1 1 1 0 0,0 2-1 0 0,-1 0 1 0 0,0 1-1 0 0,-1 1 0 0 0,0 1 1 0 0,0 0-1 0 0,30 28 1 0 0,-31-24-20 0 0,-2 1 0 0 0,0 0 0 0 0,-1 1 1 0 0,-1 0-1 0 0,0 2 0 0 0,-1-1 1 0 0,-2 2-1 0 0,0-1 0 0 0,12 35 0 0 0,-19-43 28 0 0,-1 1 0 0 0,0 0 0 0 0,-1 0 0 0 0,-1 0 0 0 0,0 0 0 0 0,0 0 0 0 0,-3 18 0 0 0,-16 92 0 0 0,9-81 32 0 0,-1-1-1 0 0,-3 1 0 0 0,-1-2 0 0 0,-26 53 0 0 0,24-59 37 0 0,10-20-427 0 0,-1 1 0 0 0,-1-1-1 0 0,-10 14 1 0 0,3-10-460 0 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13448 0 0,'-1'2'298'0'0,"-1"4"-141"0"0,-3 6 46 0 0,0-1 0 0 0,0 2 1 0 0,1-1-1 0 0,-3 22 1 0 0,2 2-129 0 0,3-26 260 0 0,1 0 0 0 0,0 0-1 0 0,0 0 1 0 0,1 0 0 0 0,0 0-1 0 0,3 13 1 0 0,-2 3 318 0 0,4-17-386 0 0,1-5-408 0 0,-4-4-42 0 0,0 0 1 0 0,0 0-1 0 0,1 0 1 0 0,-1 0-1 0 0,0 0 0 0 0,0-1 1 0 0,0 1-1 0 0,0-1 1 0 0,0 0-1 0 0,0 1 1 0 0,0-1-1 0 0,3-2 1 0 0,10-6-1250 0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8288 0 0,'0'0'638'0'0,"0"2"-414"0"0,0 2 52 0 0,1 0-1 0 0,0 0 0 0 0,-1 0 0 0 0,2 0 1 0 0,1 4-1 0 0,-2-3 219 0 0,1-1 0 0 0,-1 0 0 0 0,0 1 0 0 0,0-1 0 0 0,1 8 0 0 0,-2-6-156 0 0,0 3 140 0 0,0-1-1 0 0,0 1 1 0 0,-1 0 0 0 0,0-1-1 0 0,0 1 1 0 0,-5 13-1 0 0,5-21-66 0 0,1-1-159 0 0,0 0-76 0 0,0 0-15 0 0,0 0-1 0 0,0 0-1 0 0,0 0-6 0 0,8-9 158 0 0,4-23 198 0 0,-11 27-475 0 0,0-1-1 0 0,1 1 1 0 0,0 0-1 0 0,0 1 1 0 0,0-1-1 0 0,1 0 1 0 0,4-7-1 0 0,0 4-33 0 0,0 0 0 0 0,0 0 0 0 0,1 0 0 0 0,0 1 0 0 0,0 0 0 0 0,1 0 0 0 0,0 1 0 0 0,11-5 0 0 0,-20 10 0 0 0,1 1 0 0 0,-1 0 0 0 0,1-1 0 0 0,-1 1 0 0 0,1 0 0 0 0,-1 0 0 0 0,1 0 0 0 0,0 0 0 0 0,-1-1 0 0 0,1 1 0 0 0,-1 0 0 0 0,1 0 0 0 0,0 0 0 0 0,-1 0 0 0 0,1 0 0 0 0,-1 0 0 0 0,1 0 0 0 0,0 1 0 0 0,0-1 0 0 0,2 5 0 0 0,-3-4 0 0 0,1 3-31 0 0,0 0-1 0 0,0-1 0 0 0,0 1 0 0 0,0 0 0 0 0,-1-1 0 0 0,1 1 0 0 0,-1 0 1 0 0,0 0-1 0 0,0 0 0 0 0,0-1 0 0 0,-1 1 0 0 0,0 0 0 0 0,1 0 0 0 0,-1-1 0 0 0,-2 5 1 0 0,2-2-16 0 0,-1 1 1 0 0,1-1-1 0 0,-1 11 0 0 0,2-15-90 0 0,0 0 0 0 0,0 0 0 0 0,0 0 0 0 0,-1 0-1 0 0,1-1 1 0 0,0 1 0 0 0,-1 0 0 0 0,0 0 0 0 0,0 2-1 0 0,0-3-1367 0 0,5 1-60 0 0,18 9-16 0 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 14712 0 0,'0'0'332'0'0,"-2"0"50"0"0,-8-1 85 0 0,6 1-431 0 0,0 0 1 0 0,0 0-1 0 0,0 0 0 0 0,0 0 1 0 0,0 1-1 0 0,0-1 1 0 0,0 1-1 0 0,0 0 0 0 0,0 0 1 0 0,0 1-1 0 0,0-1 0 0 0,0 1 1 0 0,-5 3-1 0 0,-5 4 334 0 0,9-6-141 0 0,-1 1-1 0 0,1 0 0 0 0,0 0 0 0 0,0 0 1 0 0,1 0-1 0 0,-8 10 0 0 0,6-7-42 0 0,1 0-1 0 0,0 1 1 0 0,1 0-1 0 0,0 0 1 0 0,0 0-1 0 0,1 0 1 0 0,0 1-1 0 0,-2 9 1 0 0,5-16-170 0 0,-1 0 0 0 0,1 1 0 0 0,-1-1 0 0 0,1 0 0 0 0,0 1 0 0 0,0-1 0 0 0,0 1 0 0 0,0-1 0 0 0,1 0 0 0 0,-1 1 0 0 0,0-1 0 0 0,1 0 0 0 0,0 0 0 0 0,-1 1 0 0 0,1-1 0 0 0,0 0 0 0 0,0 0 0 0 0,1 0 0 0 0,-1 0 0 0 0,0 0 0 0 0,1 0 0 0 0,-1 0 0 0 0,1 0 0 0 0,-1-1 0 0 0,1 1 0 0 0,0 0 0 0 0,0-1 0 0 0,0 0-1 0 0,0 1 1 0 0,0-1 0 0 0,0 0 0 0 0,0 0 0 0 0,0 0 0 0 0,0 0 0 0 0,3 0 0 0 0,1 0-28 0 0,-1 0-1 0 0,0 0 1 0 0,1-1-1 0 0,-1 0 0 0 0,0 0 1 0 0,0 0-1 0 0,1-1 0 0 0,-1 1 1 0 0,0-1-1 0 0,0-1 1 0 0,1 1-1 0 0,-1-1 0 0 0,0 0 1 0 0,0 0-1 0 0,-1 0 0 0 0,1-1 1 0 0,0 1-1 0 0,3-4 1 0 0,-4 4-34 0 0,-1-1 0 0 0,0 1 1 0 0,0 0-1 0 0,0-1 1 0 0,-1 1-1 0 0,1-1 1 0 0,-1 0-1 0 0,1 0 1 0 0,-1 0-1 0 0,0 0 1 0 0,0 0-1 0 0,0-1 0 0 0,-1 1 1 0 0,1-1-1 0 0,-1 1 1 0 0,0-1-1 0 0,0 1 1 0 0,0-1-1 0 0,0 0 1 0 0,-1 0-1 0 0,1 1 1 0 0,-1-1-1 0 0,0 0 0 0 0,0 0 1 0 0,-1-7-1 0 0,-4-3 22 0 0,4 10 18 0 0,0 0 1 0 0,0 0 0 0 0,0 1 0 0 0,-1-8 0 0 0,2 9 69 0 0,0 2 2 0 0,0 0 21 0 0,0 0 94 0 0,0 0 41 0 0,0 0 8 0 0,-1 2-36 0 0,-1 1-187 0 0,-1 0-1 0 0,1 1 1 0 0,1-1 0 0 0,-1 0 0 0 0,0 0 0 0 0,1 1 0 0 0,0-1-1 0 0,0 1 1 0 0,0-1 0 0 0,0 1 0 0 0,0 0 0 0 0,1-1 0 0 0,0 1 0 0 0,0 6-1 0 0,15 166-6 0 0,-13-158 0 0 0,0 1 0 0 0,-2 0 0 0 0,-2 28 0 0 0,-13 54 0 0 0,12-85 0 0 0,1-7 0 0 0,0-1 0 0 0,0 1 0 0 0,-1-1 0 0 0,0 0 0 0 0,0 0 0 0 0,-1 0 0 0 0,-7 12 0 0 0,8-17 6 0 0,1-1 0 0 0,-1 1 0 0 0,1 0 0 0 0,-1-1 0 0 0,0 1 0 0 0,0-1 0 0 0,0 0 0 0 0,-1 0 0 0 0,1 0 0 0 0,0-1-1 0 0,-1 1 1 0 0,1-1 0 0 0,-1 0 0 0 0,0 0 0 0 0,1 0 0 0 0,-1 0 0 0 0,0-1 0 0 0,0 1 0 0 0,1-1 0 0 0,-1 0 0 0 0,0 0-1 0 0,-5-1 1 0 0,5 1 16 0 0,0-1 1 0 0,0-1-1 0 0,0 1 0 0 0,0 0 0 0 0,0-1 0 0 0,0 0 0 0 0,0 0 0 0 0,0 0 0 0 0,-4-4 1 0 0,6 5-9 0 0,0-1 1 0 0,1 1 0 0 0,-1-1 0 0 0,0 0 0 0 0,1 0 0 0 0,0 0 0 0 0,-1 0 0 0 0,1 0 0 0 0,0 0 0 0 0,0 0 0 0 0,0 0 0 0 0,0-1 0 0 0,1 1 0 0 0,-1 0 0 0 0,1-1 0 0 0,-1 1 0 0 0,1 0-1 0 0,0-1 1 0 0,0-2 0 0 0,0 0 55 0 0,1 0-1 0 0,0 0 0 0 0,0-1 1 0 0,1 1-1 0 0,-1 0 1 0 0,1 0-1 0 0,0 1 0 0 0,1-1 1 0 0,-1 0-1 0 0,1 1 0 0 0,0-1 1 0 0,0 1-1 0 0,4-4 0 0 0,1-2 15 0 0,0 1 0 0 0,1 0-1 0 0,1 1 1 0 0,15-11 0 0 0,-7 7-890 0 0,34-17 0 0 0,-26 19-6611 0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11256 0 0,'0'0'256'0'0,"0"0"34"0"0,0 0 21 0 0,0 0-35 0 0,0 0-63 0 0,0 0 406 0 0,0 3 196 0 0,5 90 1900 0 0,-2-56-2239 0 0,-2-19-2 0 0,5 30 0 0 0,1-5 89 0 0,-6-34-464 0 0,0 0 0 0 0,0-1 1 0 0,1 1-1 0 0,0-1 0 0 0,0 1 1 0 0,1-1-1 0 0,0 1 0 0 0,7 10 0 0 0,-9-17-75 0 0,0-1 0 0 0,0 0-1 0 0,0 0 1 0 0,0 0 0 0 0,0 0-1 0 0,0 0 1 0 0,1 0 0 0 0,-1 0-1 0 0,0 0 1 0 0,1 0 0 0 0,-1 0-1 0 0,0-1 1 0 0,1 1 0 0 0,-1-1-1 0 0,1 1 1 0 0,-1-1 0 0 0,1 1 0 0 0,0-1-1 0 0,-1 0 1 0 0,1 0 0 0 0,-1 0-1 0 0,1 0 1 0 0,-1 0 0 0 0,1 0-1 0 0,0 0 1 0 0,-1-1 0 0 0,1 1-1 0 0,-1 0 1 0 0,1-1 0 0 0,-1 1-1 0 0,3-2 1 0 0,0 0 69 0 0,1 0 0 0 0,-1-1 0 0 0,0 1 1 0 0,0-1-1 0 0,0 0 0 0 0,0 0 0 0 0,-1 0 0 0 0,1 0 0 0 0,5-7 1 0 0,0-4 126 0 0,-1 0-1 0 0,0-1 1 0 0,9-22 0 0 0,11-23-87 0 0,-2 12-81 0 0,-17 30-23 0 0,0 1-1 0 0,13-18 1 0 0,-20 32-29 0 0,1-1 0 0 0,-1 0 0 0 0,0 1 0 0 0,0-1 0 0 0,0 0 0 0 0,0 0 0 0 0,-1 0 0 0 0,0-1 0 0 0,2-5 0 0 0,-1 2 0 0 0,-1 7-21 0 0,0 0 0 0 0,0 0 0 0 0,0 0-1 0 0,0 0 1 0 0,0 0 0 0 0,0 0 0 0 0,0 1-1 0 0,0-1 1 0 0,0 0 0 0 0,0 1 0 0 0,1-1-1 0 0,-1 1 1 0 0,0-1 0 0 0,0 1 0 0 0,1-1-1 0 0,-1 1 1 0 0,0 0 0 0 0,1 0 0 0 0,-1 0-1 0 0,3 0 1 0 0,5-2-1053 0 0,7 3-53 0 0,-12 1-2809 0 0,-4-2 2336 0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3224 0 0,'0'1'240'0'0,"0"0"-202"0"0,0 0-1 0 0,0-1 1 0 0,0 1 0 0 0,0 0-1 0 0,0-1 1 0 0,0 1 0 0 0,0 0-1 0 0,0-1 1 0 0,0 1 0 0 0,0 0 0 0 0,0-1-1 0 0,0 1 1 0 0,0 0 0 0 0,0-1-1 0 0,1 1 1 0 0,-1 0 0 0 0,0-1-1 0 0,1 1 1 0 0,-1-1 0 0 0,0 1 0 0 0,2 0-1 0 0,-1 1 1486 0 0,0 5 3617 0 0,-1 11-1395 0 0,0-16-2889 0 0,0-2-96 0 0,0 0-72 0 0,1 2-216 0 0,3 0-400 0 0,-1 1 0 0 0,1-1-1 0 0,-1 0 1 0 0,1 0 0 0 0,0 0 0 0 0,-1 0 0 0 0,1-1 0 0 0,0 0 0 0 0,0 1-1 0 0,0-1 1 0 0,0-1 0 0 0,0 1 0 0 0,1-1 0 0 0,-1 1 0 0 0,8-2 0 0 0,6 0 43 0 0,1 0 1 0 0,20-6 0 0 0,-35 6-91 0 0,3 0 5 0 0,0-1-1 0 0,0-1 0 0 0,0 1 1 0 0,-1-1-1 0 0,1 0 0 0 0,-1-1 1 0 0,0 0-1 0 0,0 0 0 0 0,0 0 1 0 0,0-1-1 0 0,-1 1 0 0 0,7-9 1 0 0,-6 8-67 0 0,-1 1 0 0 0,0 0 0 0 0,1 0 0 0 0,0 0 0 0 0,0 1-1 0 0,0-1 1 0 0,8-1 0 0 0,11-8-173 0 0,-24 12 181 0 0,1 0 1 0 0,-1 0-1 0 0,0 0 1 0 0,1 0-1 0 0,-1 0 0 0 0,0-1 1 0 0,0 1-1 0 0,0 0 0 0 0,0-1 1 0 0,0 1-1 0 0,0 0 0 0 0,0-1 1 0 0,0 1-1 0 0,-1-1 0 0 0,1 0 1 0 0,-1 1-1 0 0,1-1 1 0 0,-1 0-1 0 0,1 1 0 0 0,-1-1 1 0 0,0-3-1 0 0,0 2-15 0 0,0 0-1 0 0,0 0 1 0 0,-1 1 0 0 0,1-1 0 0 0,-1 0-1 0 0,0 0 1 0 0,0 0 0 0 0,0 0 0 0 0,0 0-1 0 0,0 1 1 0 0,-4-6 0 0 0,3 6 21 0 0,0 0 0 0 0,0 0 1 0 0,0 0-1 0 0,0 1 0 0 0,-1-1 0 0 0,1 0 1 0 0,-1 1-1 0 0,1 0 0 0 0,-1-1 0 0 0,1 1 0 0 0,-1 0 1 0 0,0 0-1 0 0,0 1 0 0 0,1-1 0 0 0,-7 0 1 0 0,5 0-3 0 0,0 0 0 0 0,0 0 0 0 0,0 0 0 0 0,0-1 0 0 0,-4-1 0 0 0,6 2-39 0 0,1 1 59 0 0,0 0 0 0 0,0 0-1 0 0,-1 1 1 0 0,1-1-1 0 0,0 1 1 0 0,0-1-1 0 0,0 1 1 0 0,-1-1-1 0 0,1 1 1 0 0,0 0-1 0 0,-1 1 1 0 0,-3 1-4 0 0,-4 1-15 0 0,-11 7 155 0 0,1 0 1 0 0,-21 17-1 0 0,16-11 32 0 0,13-9-19 0 0,0-1 1 0 0,-9 11 0 0 0,17-16-106 0 0,1 1 0 0 0,0-1 0 0 0,0 1 0 0 0,0-1 1 0 0,0 1-1 0 0,0 0 0 0 0,0 0 0 0 0,1 0 1 0 0,0 0-1 0 0,-1 0 0 0 0,1 0 0 0 0,0 0 1 0 0,0 4-1 0 0,0 1 50 0 0,0 0 1 0 0,1 0 0 0 0,0 0-1 0 0,1 13 1 0 0,0-17-68 0 0,0 0 0 0 0,0 0 0 0 0,0 0 0 0 0,0-1 0 0 0,1 1 1 0 0,-1-1-1 0 0,1 1 0 0 0,0-1 0 0 0,0 1 0 0 0,0-1 0 0 0,4 4 0 0 0,-4-5-21 0 0,-1-1 0 0 0,1 0-1 0 0,-1 0 1 0 0,1 1 0 0 0,0-1 0 0 0,0 0 0 0 0,0-1-1 0 0,0 1 1 0 0,-1 0 0 0 0,1 0 0 0 0,0-1 0 0 0,0 1-1 0 0,0-1 1 0 0,1 0 0 0 0,2 1 0 0 0,35-4-192 0 0,-20 2 93 0 0,8-3-847 0 0,0-1-1 0 0,-1-1 1 0 0,1-1-1 0 0,-2-2 0 0 0,31-13 1 0 0,7-2-1052 0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 13216 0 0,'-4'-3'114'0'0,"-7"-2"1098"0"0,10 6-1165 0 0,-1 0 1 0 0,1 0-1 0 0,-1-1 0 0 0,1 1 0 0 0,-1 1 0 0 0,1-1 1 0 0,0 0-1 0 0,-3 3 0 0 0,-2 1 350 0 0,-15 10 92 0 0,1 1 1 0 0,1 0-1 0 0,0 2 1 0 0,1 0 0 0 0,1 1-1 0 0,1 1 1 0 0,-14 21 0 0 0,28-36-425 0 0,0 0 0 0 0,-1 0-1 0 0,2 0 1 0 0,-1 0 0 0 0,1 0 0 0 0,0 0 0 0 0,0 0 0 0 0,0 0 0 0 0,1 1 0 0 0,-1-1-1 0 0,1 0 1 0 0,1 1 0 0 0,-1-1 0 0 0,1 0 0 0 0,1 6 0 0 0,-1-6-43 0 0,0 0 0 0 0,0-1 0 0 0,1 1 0 0 0,0 0 0 0 0,0-1 0 0 0,0 1 0 0 0,0-1 0 0 0,1 1 0 0 0,-1-1 0 0 0,1 0 0 0 0,0 0 0 0 0,1 0 0 0 0,-1-1 0 0 0,1 1 0 0 0,6 5 0 0 0,-7-8-22 0 0,0 1-1 0 0,0-1 0 0 0,0 1 1 0 0,1-1-1 0 0,-1 0 0 0 0,0 0 1 0 0,0-1-1 0 0,1 1 0 0 0,-1 0 1 0 0,0-1-1 0 0,1 0 0 0 0,-1 0 0 0 0,6-1 1 0 0,1 0-434 0 0,1-2 0 0 0,18-5 1 0 0,2-1-4272 0 0,-1 4-1599 0 0</inkml:trace>
  <inkml:trace contextRef="#ctx0" brushRef="#br0" timeOffset="1">172 162 2304 0 0,'-40'0'2815'0'0,"38"0"128"0"0,2 0 141 0 0,3 0-290 0 0,9 0-1960 0 0,0 0 1 0 0,0-1 0 0 0,0-1-1 0 0,17-4 1 0 0,6-3-376 0 0,67-27 0 0 0,-74 25-367 0 0,1 1-1 0 0,33-6 0 0 0,-30 7-171 0 0,-3 2 49 0 0,-5 1-1546 0 0,32-12 0 0 0,-45 14-98 0 0,-9 4-18 0 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10592 0 0,'0'0'818'0'0,"-1"2"-532"0"0,-5 22-151 0 0,5-19 48 0 0,0 1-1 0 0,-1-1 0 0 0,1 1 1 0 0,-1-1-1 0 0,0 0 0 0 0,-3 5 1 0 0,-6 5 523 0 0,0-1 1 0 0,-22 21 0 0 0,29-31-564 0 0,-1 1 0 0 0,1 1 1 0 0,0-1-1 0 0,1 1 1 0 0,-1-1-1 0 0,1 1 1 0 0,0 0-1 0 0,1 0 1 0 0,-1 0-1 0 0,1 1 1 0 0,0-1-1 0 0,1 0 1 0 0,0 1-1 0 0,-1 9 1 0 0,1-5 94 0 0,1 0 1 0 0,1 0-1 0 0,0 0 1 0 0,0 0-1 0 0,1-1 0 0 0,1 1 1 0 0,6 19-1 0 0,-7-25-185 0 0,-1 0-1 0 0,0 0 1 0 0,0 1-1 0 0,-1-1 1 0 0,1 0-1 0 0,-1 0 1 0 0,0 1-1 0 0,-1-1 1 0 0,-1 7-1 0 0,0 13-1278 0 0,4-21-654 0 0,6 0-4250 0 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40 9672 0 0,'0'0'49'0'0,"1"0"0"0"0,0 0 1 0 0,-1 0-1 0 0,1 1 0 0 0,0-1 1 0 0,-1 0-1 0 0,1 0 0 0 0,0 1 0 0 0,-1-1 1 0 0,1 0-1 0 0,0 0 0 0 0,-1 1 1 0 0,1-1-1 0 0,-1 1 0 0 0,1-1 1 0 0,-1 1-1 0 0,2 0 0 0 0,-3 0-30 0 0,1-1-1 0 0,0 1 1 0 0,0 0-1 0 0,0 0 1 0 0,-1-1-1 0 0,1 1 1 0 0,0 0-1 0 0,-1-1 0 0 0,1 1 1 0 0,-1-1-1 0 0,1 1 1 0 0,-1-1-1 0 0,1 1 1 0 0,-1 0-1 0 0,1-1 1 0 0,-1 0-1 0 0,0 1 1 0 0,-22 22 2749 0 0,-29 40 1 0 0,51-62-2738 0 0,1 0 1 0 0,-1 0-1 0 0,0 0 1 0 0,1 0-1 0 0,-1 0 0 0 0,1 0 1 0 0,-1 0-1 0 0,1 0 1 0 0,-1 0-1 0 0,1 1 1 0 0,0-1-1 0 0,0 0 0 0 0,-1 0 1 0 0,1 0-1 0 0,0 0 1 0 0,0 1-1 0 0,0-1 1 0 0,0 0-1 0 0,1 0 0 0 0,-1 0 1 0 0,0 1-1 0 0,0-1 1 0 0,1 0-1 0 0,-1 0 1 0 0,1 0-1 0 0,-1 0 0 0 0,1 0 1 0 0,-1 0-1 0 0,1 0 1 0 0,0 0-1 0 0,-1 0 0 0 0,1 0 1 0 0,0 0-1 0 0,1 1 1 0 0,3 2 90 0 0,0 1 0 0 0,0-1 0 0 0,0 0 0 0 0,12 5 0 0 0,-12-6-22 0 0,0-1-10 0 0,0 1-1 0 0,0-2 1 0 0,0 1-1 0 0,0 0 1 0 0,1-1-1 0 0,-1 0 0 0 0,0 0 1 0 0,1-1-1 0 0,-1 1 1 0 0,1-1-1 0 0,-1 0 1 0 0,6-1-1 0 0,5-2 97 0 0,-1 1 0 0 0,28-10-1 0 0,-28 6-205 0 0,0-1 0 0 0,-1-1 0 0 0,21-14 0 0 0,-23 15-70 0 0,-10 6 60 0 0,0 0 0 0 0,-1-1-1 0 0,1 1 1 0 0,0-1 0 0 0,0 1 0 0 0,-1-1 0 0 0,1 1 0 0 0,-1-1 0 0 0,1 0 0 0 0,-1 0 0 0 0,0 0 0 0 0,0 0 0 0 0,0 0 0 0 0,1-2-1 0 0,-1 2 18 0 0,-1 0 0 0 0,0 1 0 0 0,1-1 0 0 0,-1 0 0 0 0,0 1 0 0 0,0-1 0 0 0,0 0-1 0 0,0 1 1 0 0,0-1 0 0 0,-1 0 0 0 0,1 1 0 0 0,-1-1 0 0 0,1 0 0 0 0,-1 1-1 0 0,0-3 1 0 0,-1 0 11 0 0,-1 1-1 0 0,1-1 1 0 0,-1 0-1 0 0,0 1 1 0 0,0 0 0 0 0,0-1-1 0 0,0 1 1 0 0,-1 0-1 0 0,1 1 1 0 0,-1-1-1 0 0,0 1 1 0 0,-6-4-1 0 0,-16-5 143 0 0,-56-18 0 0 0,25 15 419 0 0,52 13-590 0 0,-1 1 0 0 0,1-1 0 0 0,-1 1 0 0 0,1 0 1 0 0,-1 0-1 0 0,1 1 0 0 0,-1-1 0 0 0,1 1 0 0 0,0 0 0 0 0,-6 2 0 0 0,9-2-286 0 0,4-1-17 0 0,68 1-4315 0 0,-46-2 3115 0 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15056 0 0,'0'0'340'0'0,"0"0"50"0"0,0 0 25 0 0,1 2-49 0 0,38 59 108 0 0,-37-56-363 0 0,0 1 0 0 0,-1-1 1 0 0,1 0-1 0 0,-1 0 0 0 0,0 1 1 0 0,0-1-1 0 0,-1 0 0 0 0,0 1 0 0 0,0-1 1 0 0,0 0-1 0 0,-2 8 0 0 0,2 24 304 0 0,4-16-139 0 0,1 3 112 0 0,-5-22-356 0 0,0 0 0 0 0,1 0-1 0 0,-1 0 1 0 0,1 0 0 0 0,0 0-1 0 0,0 0 1 0 0,-1 0 0 0 0,1 0-1 0 0,1 0 1 0 0,-1 0 0 0 0,0-1-1 0 0,0 1 1 0 0,1-1 0 0 0,-1 1-1 0 0,0-1 1 0 0,1 1 0 0 0,0-1-1 0 0,1 2 1 0 0,4 3 45 0 0,-5-5 4 0 0,-2-1 2 0 0,0 0 10 0 0,0 0 3 0 0,0 0 0 0 0,0 0-1 0 0,1-13 82 0 0,0 7-147 0 0,1 0-1 0 0,0 1 0 0 0,1-1 0 0 0,-1 0 0 0 0,5-6 0 0 0,-4 7-29 0 0,0 0 1 0 0,0-1-1 0 0,-1 1 0 0 0,0 0 0 0 0,0-1 0 0 0,1-8 0 0 0,0 4 113 0 0,-1 0 0 0 0,1 0 1 0 0,1 1-1 0 0,0-1 0 0 0,0 1 0 0 0,1 0 0 0 0,0 0 0 0 0,0 0 0 0 0,1 1 0 0 0,0-1 0 0 0,1 1 0 0 0,0 1 0 0 0,0 0 0 0 0,1 0 0 0 0,-1 0 0 0 0,2 1 0 0 0,-1 0 0 0 0,13-7 0 0 0,7-4 633 0 0,51-21 0 0 0,-72 36-894 0 0,0-1 1 0 0,0 1-1 0 0,0 0 0 0 0,0 0 0 0 0,0 1 0 0 0,1 0 0 0 0,-1 0 1 0 0,0 1-1 0 0,11 0 0 0 0,3 1-2688 0 0,-21-1 1318 0 0</inkml:trace>
  <inkml:trace contextRef="#ctx0" brushRef="#br0" timeOffset="1">673 424 19895 0 0,'-15'-10'880'0'0,"15"10"184"0"0,-4-3-848 0 0,-8-3-216 0 0,-3 2 0 0 0,-5-1 0 0 0,-5 1-320 0 0,4 0-96 0 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3224 0 0,'0'0'423'0'0,"2"0"1033"0"0,4 0-1151 0 0,-3 0 3485 0 0,30-18-1689 0 0,-23 13-1828 0 0,0-1-1 0 0,14-4 1 0 0,26-18-198 0 0,-48 28-63 0 0,-1-1 1 0 0,0 1 0 0 0,0-1 0 0 0,1 0 0 0 0,-1 1-1 0 0,0-1 1 0 0,0 0 0 0 0,0 1 0 0 0,0-1 0 0 0,0 0-1 0 0,0 0 1 0 0,1-1 0 0 0,0-1 13 0 0,0 1 1 0 0,1 0-1 0 0,-1 0 1 0 0,1 0-1 0 0,0 0 1 0 0,0 1-1 0 0,0-1 1 0 0,0 1-1 0 0,0 0 1 0 0,0-1-1 0 0,3 0 1 0 0,-4 2 85 0 0,-2 0 116 0 0,14 0 497 0 0,-10 1-697 0 0,15 11-13 0 0,-12-7-5 0 0,-1 1 0 0 0,0 0 1 0 0,0 0-1 0 0,-1 1 0 0 0,0 0 1 0 0,5 7-1 0 0,16 21 212 0 0,-10-17-56 0 0,-8-8-5 0 0,1-1-1 0 0,13 12 1 0 0,-21-20-95 0 0,5-1 101 0 0,4 0 183 0 0,-1 0 0 0 0,16-3 0 0 0,-23 3-323 0 0,1-1 1 0 0,0 0-1 0 0,-1 0 0 0 0,1 0 1 0 0,-1 0-1 0 0,1 0 0 0 0,-1 0 1 0 0,1 0-1 0 0,-1-1 0 0 0,0 1 1 0 0,0-1-1 0 0,0 0 0 0 0,4-3 1 0 0,2-5 1 0 0,9-10 62 0 0,36-35-1 0 0,-37 37-42 0 0,-13 15-48 0 0,-1 0 1 0 0,1 0-1 0 0,0 0 1 0 0,0 0-1 0 0,0 0 1 0 0,0 0-1 0 0,0 1 1 0 0,1-1-1 0 0,-1 1 1 0 0,6-2-1 0 0,-9 4 1 0 0,4-2-8 0 0,-1 1 1 0 0,0 0-1 0 0,1-1 1 0 0,-1 1-1 0 0,1 1 1 0 0,-1-1-1 0 0,1 0 0 0 0,-1 1 1 0 0,1 0-1 0 0,0 0 1 0 0,-1 0-1 0 0,1 0 1 0 0,-1 1-1 0 0,1-1 1 0 0,-1 1-1 0 0,1 0 1 0 0,4 1-1 0 0,20 14 4 0 0,0 1-1 0 0,26 23 0 0 0,-44-34 67 0 0,1 1 0 0 0,0-1 0 0 0,0-1 0 0 0,1 0-1 0 0,-1 0 1 0 0,1-2 0 0 0,0 1 0 0 0,1-1 0 0 0,-1-1-1 0 0,18 1 1 0 0,-7-1 130 0 0,0-2 0 0 0,0 0 0 0 0,0-2 0 0 0,40-7 0 0 0,-54 7-171 0 0,0 0-1 0 0,-1 0 0 0 0,1-1 1 0 0,-1 0-1 0 0,1 0 0 0 0,-1-1 1 0 0,0 0-1 0 0,12-9 0 0 0,-6 2-21 0 0,-12 10 0 0 0,1-1 0 0 0,-1 0 0 0 0,0 1 0 0 0,0-1 0 0 0,1 0 0 0 0,-1 0 0 0 0,-1 0 0 0 0,1-1 0 0 0,0 1 0 0 0,0 0 0 0 0,1-4 0 0 0,9-13-1506 0 0,-8 8 725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5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3224 0 0,'0'0'411'0'0,"0"0"514"0"0,0 0 224 0 0,0 0 47 0 0,0 0-111 0 0,0 0-506 0 0,0 0-218 0 0,0 0-45 0 0,0 0-12 0 0,0 0-6 0 0,0 0-2 0 0,0 0 0 0 0,-2 1 34 0 0,1 0-263 0 0,1 0-1 0 0,-1 0 0 0 0,0 0 1 0 0,1 0-1 0 0,-1 0 1 0 0,0 0-1 0 0,1 0 0 0 0,0 1 1 0 0,-1-1-1 0 0,1 0 0 0 0,-1 0 1 0 0,1 0-1 0 0,0 0 0 0 0,0 1 1 0 0,0-1-1 0 0,0 0 0 0 0,0 2 1 0 0,4 23 1005 0 0,1 3-189 0 0,-15 57 581 0 0,8-63-1159 0 0,1-18-216 0 0,0 0 0 0 0,1 0 0 0 0,-1 0 0 0 0,1 0 0 0 0,1 6 1 0 0,-1-7-41 0 0,2 3 80 0 0,-1-1-1 0 0,-1 0 1 0 0,1 1 0 0 0,-1-1-1 0 0,0 0 1 0 0,0 1 0 0 0,-1-1-1 0 0,0 0 1 0 0,-2 9-1 0 0,2-13-51 0 0,0 1-1 0 0,1-1 0 0 0,0 0 0 0 0,-1 1 0 0 0,1-1 0 0 0,0 1 0 0 0,0-1 0 0 0,0 1 0 0 0,0-1 1 0 0,1 1-1 0 0,-1-1 0 0 0,1 1 0 0 0,1 3 0 0 0,2 20-4765 0 0,-4-26 3217 0 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11024 0 0,'0'0'248'0'0,"0"0"34"0"0,0 0 22 0 0,0 0-29 0 0,2 0-179 0 0,6-2-82 0 0,-5 1-5 0 0,0 1 1 0 0,1-1-1 0 0,-1 0 1 0 0,0 0-1 0 0,0 0 0 0 0,0-1 1 0 0,5-2-1 0 0,-4 1 162 0 0,1 1-1 0 0,-1 0 0 0 0,0 0 1 0 0,1 0-1 0 0,-1 0 0 0 0,1 1 1 0 0,0 0-1 0 0,-1-1 1 0 0,1 2-1 0 0,9-2 0 0 0,15-2 291 0 0,1-1-280 0 0,1 1 1 0 0,37 1-1 0 0,-9 0-264 0 0,2 0-2099 0 0,-45 3-2542 0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3680 0 0,'0'0'167'0'0,"-5"4"26"0"0,0-1 104 0 0,0 1 0 0 0,0 0 0 0 0,1 0 0 0 0,-1 0 0 0 0,1 1-1 0 0,0 0 1 0 0,1-1 0 0 0,-1 1 0 0 0,1 1 0 0 0,0-1 0 0 0,0 0 0 0 0,0 1 0 0 0,1-1 0 0 0,0 1 0 0 0,-2 7 0 0 0,0 3 677 0 0,1 1-1 0 0,1 0 1 0 0,0 0 0 0 0,1 22 0 0 0,-2 9-504 0 0,1-35-332 0 0,1 1 1 0 0,1 25-1 0 0,1-31-111 0 0,1-1 1 0 0,-1 1-1 0 0,1-1 0 0 0,1 0 1 0 0,-1 1-1 0 0,1-1 1 0 0,0 0-1 0 0,6 8 1 0 0,-8-13-299 0 0,-1-2-124 0 0,0 0-19 0 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5064 0 0,'0'0'232'0'0,"0"0"310"0"0,0 0 1178 0 0,0 0 510 0 0,0 0 104 0 0,0 0-264 0 0,0 0-1208 0 0,2 0-528 0 0,40 4 355 0 0,-27-2-521 0 0,0-1 0 0 0,23-1 0 0 0,16-7-67 0 0,-34 3-1143 0 0,38-1 0 0 0,-42 5-4252 0 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0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2760 0 0,'-5'5'248'0'0,"3"-3"-10"0"0,0 1 0 0 0,0 0 0 0 0,1-1 0 0 0,0 1 0 0 0,-1 0 0 0 0,1 0 1 0 0,0 0-1 0 0,0 0 0 0 0,1 0 0 0 0,-1 0 0 0 0,0 5 0 0 0,0 36 5837 0 0,2-30-5695 0 0,4 37 1070 0 0,-5-47-1358 0 0,0 0 0 0 0,0 0 0 0 0,1 0 0 0 0,-1 0 0 0 0,1 0 0 0 0,1 5 0 0 0,-1-7-61 0 0,0 0-1 0 0,0 0 1 0 0,0 0-1 0 0,0-1 1 0 0,1 1 0 0 0,-1 0-1 0 0,0-1 1 0 0,1 1-1 0 0,-1-1 1 0 0,1 0-1 0 0,-1 1 1 0 0,1-1 0 0 0,2 1-1 0 0,-1 0-26 0 0,-1 0 1 0 0,1-1-1 0 0,0 1 0 0 0,0-1 0 0 0,0 0 0 0 0,0 0 0 0 0,0 0 0 0 0,0-1 1 0 0,0 1-1 0 0,6 0 0 0 0,-8-1-34 0 0,1 0 1 0 0,0 0-1 0 0,0-1 0 0 0,-1 1 0 0 0,1 0 1 0 0,0-1-1 0 0,-1 0 0 0 0,1 1 0 0 0,0-1 1 0 0,-1 0-1 0 0,1 0 0 0 0,-1 1 0 0 0,1-1 1 0 0,-1-1-1 0 0,0 1 0 0 0,1 0 1 0 0,-1 0-1 0 0,0 0 0 0 0,0-1 0 0 0,2-2 1 0 0,10-10-414 0 0,-11 12 300 0 0,0 0 1 0 0,0 1-1 0 0,-1-1 1 0 0,1 0-1 0 0,0 0 1 0 0,-1-1-1 0 0,0 1 1 0 0,1 0-1 0 0,-1 0 0 0 0,1-3 1 0 0,1-5-602 0 0,-1 1-1 0 0,0-1 1 0 0,0 0 0 0 0,-1 1 0 0 0,0-1-1 0 0,0 0 1 0 0,-2-15 0 0 0,1 14 17 0 0,0 9 951 0 0,0 2 142 0 0,3-11 2910 0 0,-3 11-282 0 0,-1 11-2150 0 0,0-9-768 0 0,1 1 1 0 0,-1-1-1 0 0,1 1 1 0 0,0-1-1 0 0,0 1 1 0 0,0-1-1 0 0,0 5 1 0 0,3 6 123 0 0,-1-4-61 0 0,-1-1 0 0 0,0 1 0 0 0,0 0 0 0 0,-1 15 1 0 0,0-21-69 0 0,-1 1 1 0 0,1-1 0 0 0,0 0 0 0 0,0 1 0 0 0,0-1 0 0 0,1 1 0 0 0,-1-1-1 0 0,1 0 1 0 0,0 0 0 0 0,0 1 0 0 0,0-1 0 0 0,0 0 0 0 0,3 5 0 0 0,-2-2 100 0 0,-1-4-96 0 0,-1-2-10 0 0,2 0 8 0 0,0-1-49 0 0,0 1-1 0 0,0-1 0 0 0,0 1 1 0 0,0-1-1 0 0,0 0 1 0 0,-1 0-1 0 0,1 0 1 0 0,0 0-1 0 0,0 0 1 0 0,-1 0-1 0 0,1-1 0 0 0,-1 1 1 0 0,1 0-1 0 0,-1-1 1 0 0,1 1-1 0 0,-1-1 1 0 0,0 0-1 0 0,2-2 0 0 0,2-4 195 0 0,0-1-1 0 0,6-14 0 0 0,35-61 484 0 0,-36 69-702 0 0,-6 10 0 0 0,-4 5-2 0 0,0-1-1 0 0,0 1 1 0 0,1 0-1 0 0,-1 0 1 0 0,0-1-1 0 0,0 1 1 0 0,1 0-1 0 0,-1-1 0 0 0,0 1 1 0 0,0 0-1 0 0,1 0 1 0 0,-1-1-1 0 0,0 1 1 0 0,1 0-1 0 0,-1 0 0 0 0,0 0 1 0 0,1 0-1 0 0,-1-1 1 0 0,0 1-1 0 0,1 0 1 0 0,-1 0-1 0 0,0 0 1 0 0,1 0-1 0 0,-1 0 0 0 0,1 0 1 0 0,-1 0-1 0 0,0 0 1 0 0,1 0-1 0 0,-1 0 1 0 0,0 0-1 0 0,1 0 0 0 0,-1 0 1 0 0,1 0-1 0 0,-1 0 1 0 0,0 1-1 0 0,1-1 1 0 0,-1 0-1 0 0,0 0 1 0 0,1 0-1 0 0,-1 0 0 0 0,0 1 1 0 0,0-1-1 0 0,1 0 1 0 0,-1 1-1 0 0,7 11-157 0 0,-6-12 147 0 0,8 25-261 0 0,-7-17 350 0 0,1-1 0 0 0,0 1 0 0 0,0-1-1 0 0,1 0 1 0 0,0 0 0 0 0,7 10-1 0 0,-10-15-75 0 0,1 0 0 0 0,0 0-1 0 0,0 0 1 0 0,0-1 0 0 0,0 1-1 0 0,0-1 1 0 0,0 1 0 0 0,0-1-1 0 0,1 0 1 0 0,-1 0 0 0 0,1 1-1 0 0,-1-2 1 0 0,0 1 0 0 0,1 0-1 0 0,-1 0 1 0 0,1-1 0 0 0,0 0-1 0 0,-1 1 1 0 0,5-1 0 0 0,-1-1-6 0 0,-1 0 0 0 0,1 0 1 0 0,-1-1-1 0 0,1 1 0 0 0,-1-1 1 0 0,7-4-1 0 0,-8 4 3 0 0,2 1 20 0 0,-1-2 0 0 0,0 1-1 0 0,0-1 1 0 0,-1 1 0 0 0,1-1 0 0 0,0-1 0 0 0,-1 1-1 0 0,0-1 1 0 0,0 1 0 0 0,0-1 0 0 0,6-8-1 0 0,42-44 102 0 0,-52 55-118 0 0,0 1 0 0 0,0 0 0 0 0,0 0 1 0 0,0-1-1 0 0,0 1 0 0 0,1 0 0 0 0,-1-1 0 0 0,0 1 1 0 0,0 0-1 0 0,0-1 0 0 0,0 1 0 0 0,0 0 1 0 0,0 0-1 0 0,0-1 0 0 0,0 1 0 0 0,0 0 0 0 0,0-1 1 0 0,0 1-1 0 0,0 0 0 0 0,0-1 0 0 0,0 1 0 0 0,-1 0 1 0 0,1-1-1 0 0,0 1 0 0 0,0 0 0 0 0,0 0 1 0 0,0-1-1 0 0,0 1 0 0 0,-1 0 0 0 0,1 0 0 0 0,0-1 1 0 0,0 1-1 0 0,-1 0 0 0 0,1 0 0 0 0,0-1 0 0 0,0 1 1 0 0,-1 0-1 0 0,1 0 0 0 0,0 0 0 0 0,0 0 1 0 0,-1 0-1 0 0,1-1 0 0 0,0 1 0 0 0,-1 0 0 0 0,1 0 1 0 0,0 0-1 0 0,-1 0 0 0 0,1 0 0 0 0,-1 0 0 0 0,-2-1-7 0 0,1 0-1 0 0,-1-1 0 0 0,0 2 1 0 0,0-1-1 0 0,0 0 0 0 0,0 1 0 0 0,0-1 1 0 0,0 1-1 0 0,0 0 0 0 0,-1 0 1 0 0,1 0-1 0 0,-6 1 0 0 0,4 0-11 0 0,-1 1-1 0 0,1 0 1 0 0,0 0 0 0 0,0 1-1 0 0,-1 0 1 0 0,-4 3-1 0 0,5-3 33 0 0,0 0-1 0 0,0 1 0 0 0,0-1 0 0 0,1 1 0 0 0,0 0 1 0 0,0 0-1 0 0,0 0 0 0 0,0 0 0 0 0,0 1 1 0 0,1 0-1 0 0,0 0 0 0 0,0 0 0 0 0,0 0 0 0 0,1 0 1 0 0,0 0-1 0 0,0 1 0 0 0,0-1 0 0 0,0 1 0 0 0,1 0 1 0 0,0-1-1 0 0,0 1 0 0 0,1 0 0 0 0,-1 0 0 0 0,1-1 1 0 0,1 8-1 0 0,0-11 0 0 0,-1 0 0 0 0,1 0 0 0 0,0 0 0 0 0,0 0 0 0 0,0 0 1 0 0,0 0-1 0 0,0-1 0 0 0,0 1 0 0 0,0 0 0 0 0,1-1 0 0 0,-1 1 0 0 0,1-1 0 0 0,-1 1 0 0 0,1-1 1 0 0,-1 1-1 0 0,1-1 0 0 0,0 0 0 0 0,0 0 0 0 0,0 0 0 0 0,0 0 0 0 0,0 0 0 0 0,2 0 1 0 0,2 2 24 0 0,1-2 1 0 0,-1 1 0 0 0,0-1-1 0 0,0 0 1 0 0,1 0 0 0 0,7 0-1 0 0,4-1-70 0 0,0-2 0 0 0,0 1 0 0 0,0-2 0 0 0,0-1 0 0 0,-1 0-1 0 0,1-1 1 0 0,-1-1 0 0 0,29-14 0 0 0,-35 15-904 0 0,0-2 0 0 0,0 0 0 0 0,15-13 0 0 0,-24 16-795 0 0,-2-12-17 0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2304 0 0,'0'0'627'0'0,"0"0"1791"0"0,0 0 786 0 0,0 0 157 0 0,0 0-362 0 0,0 0-1639 0 0,0 0-722 0 0,0 0-146 0 0,2 0-92 0 0,165-4-237 0 0,-124 0-1630 0 0,-20 2-2784 0 0,-2-1-1029 0 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27 3224 0 0,'0'0'143'0'0,"-1"-1"291"0"0,0 0-44 0 0,1 0-1 0 0,-1 1 0 0 0,1-1 1 0 0,-1 0-1 0 0,1 1 0 0 0,-1-1 1 0 0,0 0-1 0 0,1 1 1 0 0,-1-1-1 0 0,0 1 0 0 0,1-1 1 0 0,-1 1-1 0 0,0-1 0 0 0,0 1 1 0 0,0 0-1 0 0,1-1 0 0 0,-2 1 1 0 0,0 0-117 0 0,0 0-1 0 0,1-1 1 0 0,-1 1 0 0 0,0 0 0 0 0,1 0 0 0 0,-1 1-1 0 0,0-1 1 0 0,-2 1 0 0 0,-3 1-257 0 0,-1 1-1 0 0,1 0 1 0 0,-9 5-1 0 0,8-4 655 0 0,-3 1-577 0 0,1 1 1 0 0,-1 0-1 0 0,1 0 1 0 0,0 1-1 0 0,1 0 1 0 0,0 1-1 0 0,0 0 1 0 0,-13 15-1 0 0,10-8 153 0 0,1 1-1 0 0,0 0 1 0 0,1 1-1 0 0,1 0 1 0 0,-8 19 0 0 0,17-35-236 0 0,-1 1 0 0 0,1-1 0 0 0,-1 0 0 0 0,1 0 1 0 0,-1 0-1 0 0,1 0 0 0 0,0 0 0 0 0,0 0 1 0 0,0 1-1 0 0,-1-1 0 0 0,1 0 0 0 0,0 0 1 0 0,0 0-1 0 0,1 1 0 0 0,-1-1 0 0 0,0 0 1 0 0,0 0-1 0 0,1 0 0 0 0,-1 0 0 0 0,0 1 1 0 0,1-1-1 0 0,-1 0 0 0 0,1 0 0 0 0,-1 0 1 0 0,1 0-1 0 0,0 0 0 0 0,0 0 0 0 0,-1 0 0 0 0,1-1 1 0 0,0 1-1 0 0,0 0 0 0 0,0 0 0 0 0,0 0 1 0 0,0-1-1 0 0,0 1 0 0 0,0-1 0 0 0,0 1 1 0 0,0 0-1 0 0,0-1 0 0 0,0 0 0 0 0,2 1 1 0 0,1 0 46 0 0,0 0 0 0 0,1-1 0 0 0,-1 0 0 0 0,0 1 0 0 0,0-2 0 0 0,0 1 0 0 0,0 0 0 0 0,0-1 0 0 0,0 0 0 0 0,8-2 0 0 0,2-1-67 0 0,-1-2 0 0 0,0 1 0 0 0,0-2 1 0 0,0 1-1 0 0,-1-2 0 0 0,0 0 0 0 0,0 0 0 0 0,-1-1 0 0 0,0-1 1 0 0,13-14-1 0 0,-18 17-95 0 0,1-1-115 0 0,0-1 1 0 0,-1 1-1 0 0,8-15 0 0 0,-11 17 116 0 0,-1 0-1 0 0,0 0 0 0 0,0 0 1 0 0,0 0-1 0 0,-1 0 0 0 0,0 0 1 0 0,0 0-1 0 0,-1-13 1 0 0,0 18 281 0 0,-1 1-119 0 0,-1 1-1 0 0,1-1 1 0 0,0 1 0 0 0,-1-1-1 0 0,1 1 1 0 0,-1-1-1 0 0,1 1 1 0 0,0 0 0 0 0,0 0-1 0 0,-1 0 1 0 0,1 0 0 0 0,0 0-1 0 0,0 0 1 0 0,-1 1 0 0 0,-13 16 164 0 0,15-16-212 0 0,-1-1 0 0 0,1 1 0 0 0,0-1 0 0 0,-1 1 0 0 0,1-1 0 0 0,0 1 0 0 0,0 0 0 0 0,0-1 0 0 0,0 1 0 0 0,0-1 0 0 0,1 4 0 0 0,0 2 56 0 0,-1-2-1 0 0,1 1-1 0 0,0 0 0 0 0,1-1 1 0 0,0 1-1 0 0,-1-1 1 0 0,2 0-1 0 0,-1 1 0 0 0,1-1 1 0 0,-1 0-1 0 0,2 0 1 0 0,-1-1-1 0 0,0 1 0 0 0,7 6 1 0 0,-1 0 137 0 0,-8-9-199 0 0,1 0 0 0 0,-1 0 0 0 0,1-1 0 0 0,-1 1 0 0 0,1-1 0 0 0,0 1 0 0 0,0-1 0 0 0,0 1 0 0 0,0-1 0 0 0,0 0 1 0 0,0 0-1 0 0,0 0 0 0 0,0 0 0 0 0,0-1 0 0 0,1 1 0 0 0,-1-1 0 0 0,3 1 0 0 0,1 0-76 0 0,1-1 0 0 0,0-1 0 0 0,-1 1 0 0 0,10-2 0 0 0,-4 0-116 0 0,-10 1 137 0 0,1 0-1 0 0,-1 1 1 0 0,0-1-1 0 0,0 0 1 0 0,0-1-1 0 0,0 1 0 0 0,0 0 1 0 0,0-1-1 0 0,0 1 1 0 0,0-1-1 0 0,0 1 0 0 0,0-1 1 0 0,-1 0-1 0 0,1 0 1 0 0,2-4-1 0 0,4-4-241 0 0,-6 7 154 0 0,0 0 0 0 0,0-1 0 0 0,0 1 0 0 0,0 0 0 0 0,-1-1 0 0 0,0 0 0 0 0,1 1 0 0 0,-1-1 0 0 0,-1 0 0 0 0,2-6 0 0 0,1-40-1440 0 0,-5 24 882 0 0,0 18 3270 0 0,4 15-2414 0 0,-1 0 1 0 0,1-1-1 0 0,-1 1 0 0 0,1 11 0 0 0,-2-11-71 0 0,1-1-1 0 0,0 0 1 0 0,0 1 0 0 0,0-1-1 0 0,1 0 1 0 0,-1 0 0 0 0,1 0-1 0 0,6 10 1 0 0,-1-3 51 0 0,6 7 36 0 0,-11-19-142 0 0,-1 0-15 0 0,0-1-1 0 0,-1 1 1 0 0,1 0 0 0 0,0-1 0 0 0,-1 1 0 0 0,1 0 0 0 0,-1 0-1 0 0,1-1 1 0 0,-1 1 0 0 0,1 0 0 0 0,-1 0 0 0 0,1 1-1 0 0,19-6 424 0 0,-15 3-366 0 0,0-1-1 0 0,-1-1 0 0 0,0 1 0 0 0,1-1 0 0 0,-1 1 0 0 0,0-1 0 0 0,4-4 0 0 0,26-30 135 0 0,-20 19-217 0 0,1-6-4 0 0,-14 23-120 0 0,-1 1-293 0 0,1-2-359 0 0,2-1 480 0 0,0 4-4142 0 0,3 4 4861 0 0,1 0 0 0 0,0-1 0 0 0,13 7 0 0 0,4 3 661 0 0,-19-12-913 0 0,0 0 0 0 0,0-1 0 0 0,0 1 0 0 0,0-1 0 0 0,0 0 0 0 0,0-1 0 0 0,1 1 0 0 0,10-1 1 0 0,-6 0-62 0 0,0-1 1 0 0,0 0 0 0 0,1 0-1 0 0,-1-1 1 0 0,0 0 0 0 0,14-6-1 0 0,-21 7-104 0 0,-1 0-1 0 0,0 0 0 0 0,1 0 1 0 0,-1 0-1 0 0,0 0 0 0 0,0-1 0 0 0,0 1 1 0 0,0-1-1 0 0,0 1 0 0 0,0-1 0 0 0,-1 0 1 0 0,1 0-1 0 0,0 0 0 0 0,-1 0 1 0 0,2-3-1 0 0,-1 2-6 0 0,-1-1-1 0 0,0 0 1 0 0,0 1 0 0 0,0-1 0 0 0,0 0-1 0 0,-1 0 1 0 0,1 0 0 0 0,-1-8-1 0 0,0 9 6 0 0,0-2 8 0 0,0 1-1 0 0,0-1 0 0 0,-1 0 1 0 0,1 1-1 0 0,-1-1 0 0 0,-2-6 1 0 0,3 10-8 0 0,-1 0 1 0 0,1 0-1 0 0,-1-1 1 0 0,0 1-1 0 0,1 0 0 0 0,-1 0 1 0 0,0 0-1 0 0,0 0 1 0 0,0 0-1 0 0,0 0 0 0 0,0 0 1 0 0,0 1-1 0 0,0-1 1 0 0,0 0-1 0 0,0 0 1 0 0,-1 1-1 0 0,1-1 0 0 0,0 1 1 0 0,0-1-1 0 0,-1 1 1 0 0,1 0-1 0 0,0-1 1 0 0,0 1-1 0 0,-1 0 0 0 0,1 0 1 0 0,0 0-1 0 0,-1 0 1 0 0,-1 0-1 0 0,-1 0-14 0 0,-1 0 0 0 0,1 0 0 0 0,-1 1 0 0 0,1-1-1 0 0,-1 1 1 0 0,1 0 0 0 0,-1 1 0 0 0,1-1 0 0 0,0 1 0 0 0,0 0 0 0 0,0 0 0 0 0,0 0-1 0 0,0 0 1 0 0,0 1 0 0 0,0 0 0 0 0,1-1 0 0 0,-1 1 0 0 0,1 1 0 0 0,-5 5-1 0 0,3-4 39 0 0,0 1 0 0 0,0 0 0 0 0,1 0 0 0 0,-1 0 0 0 0,2 0 0 0 0,-1 1 0 0 0,1 0 0 0 0,0-1 0 0 0,0 1 0 0 0,-2 9-1 0 0,4-12 1 0 0,-1 1-1 0 0,1 0 1 0 0,1 0-1 0 0,-1 0 1 0 0,1 0-1 0 0,-1 0 0 0 0,2 0 1 0 0,-1 0-1 0 0,0 0 1 0 0,2 7-1 0 0,-1-9-15 0 0,0 0 0 0 0,1 0 0 0 0,-1 0 0 0 0,0 0 0 0 0,1 0 0 0 0,0-1 0 0 0,-1 1 0 0 0,1 0 0 0 0,0-1 0 0 0,1 1 0 0 0,-1-1 0 0 0,0 0 0 0 0,1 0 0 0 0,-1 0 0 0 0,1 0 0 0 0,0 0 0 0 0,4 2-1 0 0,-3-2 45 0 0,1 0-1 0 0,-1 0 0 0 0,1-1 1 0 0,0 1-1 0 0,-1-1 0 0 0,1 0 0 0 0,0 0 1 0 0,0-1-1 0 0,0 0 0 0 0,-1 0 1 0 0,1 0-1 0 0,0 0 0 0 0,9-2 0 0 0,-7 0-94 0 0,0 0-1 0 0,-1 0 0 0 0,0 0 0 0 0,1-1 0 0 0,-1 0 1 0 0,0 0-1 0 0,0-1 0 0 0,-1 0 0 0 0,10-8 0 0 0,25-26-558 0 0,-36 33 574 0 0,-1 0 0 0 0,1 0 0 0 0,-1 0 0 0 0,0 0 0 0 0,0 0 0 0 0,0 0 0 0 0,1-7 0 0 0,4-6 32 0 0,-7 16 3 0 0,0 0 0 0 0,0 0 0 0 0,0-1 0 0 0,0 1-1 0 0,0-1 1 0 0,0 1 0 0 0,0-5 0 0 0,-1 6 69 0 0,0 1 4 0 0,0 0 38 0 0,0 0 172 0 0,0 0 71 0 0,-1 1 17 0 0,-1 3-299 0 0,0 0 0 0 0,0 1 0 0 0,1-1 0 0 0,0 1 0 0 0,-1-1 0 0 0,2 1-1 0 0,-1-1 1 0 0,0 8 0 0 0,2 42-46 0 0,-1-26-17 0 0,0-16 0 0 0,0-9 42 0 0,2-5 1 0 0,6-6-17 0 0,0 0 1 0 0,0 0-1 0 0,-1 0 1 0 0,0-1-1 0 0,-1-1 1 0 0,6-9-1 0 0,-10 14-17 0 0,1 1-1 0 0,1-1 0 0 0,-1 1 0 0 0,1 0 0 0 0,-1 0 0 0 0,1 0 0 0 0,0 1 0 0 0,9-6 0 0 0,7-4 72 0 0,-16 9-38 0 0,-1 4 1 0 0,75 27-1134 0 0,-28-14-4056 0 0,-46-13 227 0 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12752 0 0,'0'0'289'0'0,"0"0"40"0"0,0 0 22 0 0,-2 0-40 0 0,-4 0-228 0 0,-1 1 1 0 0,1-1 0 0 0,-1 1 0 0 0,1 1 0 0 0,0-1 0 0 0,0 1 0 0 0,0 0 0 0 0,0 1 0 0 0,0-1-1 0 0,0 1 1 0 0,0 0 0 0 0,1 1 0 0 0,0-1 0 0 0,-1 1 0 0 0,1 0 0 0 0,1 0 0 0 0,-1 1 0 0 0,1 0-1 0 0,-1 0 1 0 0,1 0 0 0 0,1 0 0 0 0,-1 0 0 0 0,-3 7 0 0 0,-13 16 560 0 0,17-24-520 0 0,-1 0-1 0 0,1 1 1 0 0,0-1-1 0 0,0 1 1 0 0,-3 5-1 0 0,6-8-97 0 0,-1 0-1 0 0,1 0 1 0 0,-1 0-1 0 0,1 0 1 0 0,0 0-1 0 0,-1 0 1 0 0,1 0-1 0 0,0 0 1 0 0,0 0 0 0 0,1 0-1 0 0,-1 0 1 0 0,0 0-1 0 0,1-1 1 0 0,-1 1-1 0 0,1 0 1 0 0,-1 0-1 0 0,1 0 1 0 0,1 2-1 0 0,-1-3-19 0 0,-1 0 0 0 0,1 0-1 0 0,-1-1 1 0 0,1 1 0 0 0,0 0-1 0 0,-1-1 1 0 0,1 1 0 0 0,0 0-1 0 0,0-1 1 0 0,-1 1 0 0 0,1-1-1 0 0,1 1 1 0 0,1 0 11 0 0,0 0 1 0 0,0 0 0 0 0,-1 0-1 0 0,1-1 1 0 0,0 1 0 0 0,0-1-1 0 0,0 0 1 0 0,0 0 0 0 0,0 0-1 0 0,0 0 1 0 0,0-1 0 0 0,-1 1-1 0 0,1-1 1 0 0,0 1 0 0 0,4-3-1 0 0,5-1 19 0 0,1-1 1 0 0,11-8-1 0 0,-13 8-41 0 0,-8 3 5 0 0,0 1 1 0 0,-1-1-1 0 0,1 0 0 0 0,0 0 0 0 0,-1 0 0 0 0,0 0 0 0 0,1 0 0 0 0,-1-1 0 0 0,0 1 0 0 0,0-1 0 0 0,0 1 0 0 0,-1-1 0 0 0,3-4 0 0 0,-1-1-34 0 0,1 0-1 0 0,-2 0 1 0 0,3-12 0 0 0,-2 9-46 0 0,-4 10 64 0 0,2-4 1 0 0,-1 5 10 0 0,1 0 0 0 0,0 0 0 0 0,-1 0 0 0 0,1 0 0 0 0,0 0 0 0 0,-1 0 0 0 0,1 0-1 0 0,-1 1 1 0 0,1-1 0 0 0,0 0 0 0 0,-1 0 0 0 0,1 1 0 0 0,-1-1 0 0 0,1 0 0 0 0,-1 1 0 0 0,1-1 0 0 0,-1 1 0 0 0,2 0-1 0 0,7 5 6 0 0,-2-3 0 0 0,4 2 0 0 0,7-1 0 0 0,-8-3 0 0 0,1-2 0 0 0,5-5-256 0 0,-13 5 127 0 0,-1 0-296 0 0,-2 1-21 0 0,0 0-7 0 0,0 0-21 0 0,0 0-8 0 0,0 0-4 0 0,0 0 51 0 0,0 0 224 0 0,0 0 98 0 0,0 0 17 0 0,0 0-28 0 0,0 0-145 0 0,0 0-69 0 0,0 0-12 0 0,0 0-24 0 0,0 0-88 0 0,0 0-40 0 0,0 0-671 0 0,0 0-2652 0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52 5984 0 0,'0'0'464'0'0,"1"-3"-306"0"0,0 1-94 0 0,3-10 986 0 0,-4 12 180 0 0,-1-10 1280 0 0,-1 6-2058 0 0,0 0 0 0 0,0 1 0 0 0,0-1 0 0 0,-5-6 0 0 0,7 10-438 0 0,-2 0 104 0 0,1 0 0 0 0,0 0-1 0 0,-1 0 1 0 0,1 1 0 0 0,0-1 0 0 0,0 0-1 0 0,-1 1 1 0 0,1-1 0 0 0,0 1-1 0 0,-2 0 1 0 0,-1 1 138 0 0,-3-1 13 0 0,5-1-242 0 0,1 0 1 0 0,-1 0-1 0 0,1 0 0 0 0,-1 1 0 0 0,0-1 1 0 0,1 0-1 0 0,-1 1 0 0 0,1-1 1 0 0,-1 1-1 0 0,1 0 0 0 0,0 0 0 0 0,-1-1 1 0 0,1 1-1 0 0,0 0 0 0 0,-1 0 1 0 0,1 0-1 0 0,0 0 0 0 0,0 1 0 0 0,0-1 1 0 0,0 0-1 0 0,0 0 0 0 0,0 1 1 0 0,0-1-1 0 0,0 0 0 0 0,-1 3 1 0 0,1 0-22 0 0,-1-1 0 0 0,1 1 1 0 0,0-1-1 0 0,0 1 1 0 0,0 0-1 0 0,0-1 0 0 0,1 1 1 0 0,-1 0-1 0 0,1 4 1 0 0,1 3-7 0 0,-1-10 0 0 0,0-1 0 0 0,0 0 0 0 0,0 0 0 0 0,0 1 0 0 0,0-1 0 0 0,0 0 0 0 0,0 1 0 0 0,0-1 0 0 0,1 0 0 0 0,-1 0 0 0 0,0 1 0 0 0,0-1 0 0 0,0 0 0 0 0,0 0 0 0 0,1 0 0 0 0,-1 1 0 0 0,0-1 0 0 0,0 0 0 0 0,0 0 0 0 0,1 0 0 0 0,-1 1 0 0 0,0-1 0 0 0,0 0 0 0 0,1 0 0 0 0,-1 0 0 0 0,1 0 0 0 0,11 1 0 0 0,0-1 4 0 0,-7-1-12 0 0,-4 0 15 0 0,1-1 0 0 0,-1 1-1 0 0,0 0 1 0 0,0-1 0 0 0,1 1 0 0 0,-1 0-1 0 0,0 0 1 0 0,1 0 0 0 0,2-1 0 0 0,-3 1-7 0 0,1 0 0 0 0,-1 0 0 0 0,1 0 0 0 0,-1-1 0 0 0,0 1 0 0 0,1 0 0 0 0,-1-1 0 0 0,0 1 0 0 0,0-1 0 0 0,0 1 0 0 0,0-1 0 0 0,1-2-1 0 0,0 1 2 0 0,-2 3-1 0 0,0 0 0 0 0,0 0 0 0 0,0-1 0 0 0,0 1 0 0 0,0 0 0 0 0,0 0 0 0 0,0 0 0 0 0,1 0 0 0 0,-1 0 0 0 0,0 0 0 0 0,0 0 0 0 0,0 0 0 0 0,0 0 0 0 0,0 0 0 0 0,0 0 0 0 0,0-1 0 0 0,0 1 0 0 0,0 0 0 0 0,0 0 0 0 0,1 0 0 0 0,-1 0 0 0 0,0 0 0 0 0,0 0 0 0 0,0 0 0 0 0,0 0 0 0 0,0 0 0 0 0,0 0 0 0 0,0 0 0 0 0,1 0 0 0 0,-1 0 0 0 0,0 0 0 0 0,0 0 0 0 0,0 0 0 0 0,0 0 0 0 0,0 0 0 0 0,0 0 0 0 0,0 0 0 0 0,0 0 0 0 0,1 1 0 0 0,-1-1 0 0 0,0 0 0 0 0,0 0 0 0 0,0 0 0 0 0,0 0 0 0 0,0 0 0 0 0,0 0 0 0 0,0 0 0 0 0,0 0-1 0 0,5 8 2 0 0,2 7-2 0 0,-3 8 2 0 0,1 0-1 0 0,2 24 0 0 0,-3-10 3 0 0,-2-19 7 0 0,0 0 0 0 0,-2 1 0 0 0,0-1 0 0 0,-4 33 0 0 0,0-31 3 0 0,1-1 59 0 0,-1-1-1 0 0,-8 24 1 0 0,9-36-15 0 0,1 0-1 0 0,-1-1 1 0 0,0 1-1 0 0,0-1 1 0 0,-1 0-1 0 0,1 0 0 0 0,-1 0 1 0 0,0 0-1 0 0,-1-1 1 0 0,-8 8-1 0 0,7-7 57 0 0,-1-1-1 0 0,1 0 0 0 0,-7 3 1 0 0,11-6-139 0 0,0 0 1 0 0,1 0-1 0 0,-1-1 1 0 0,0 1-1 0 0,0 0 0 0 0,0-1 1 0 0,1 0-1 0 0,-1 1 1 0 0,0-1-1 0 0,0 0 1 0 0,0 0-1 0 0,0 0 0 0 0,0 0 1 0 0,0-1-1 0 0,0 1 1 0 0,1 0-1 0 0,-4-1 0 0 0,-14-7-1627 0 0,8-3 791 0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12528 0 0,'0'0'572'0'0,"0"0"-11"0"0,0 0-336 0 0,0 0-62 0 0,0 0 12 0 0,0 0 1 0 0,0 0 18 0 0,1 0 81 0 0,29 0 43 0 0,0-1 0 0 0,41-7 1 0 0,-47 4-314 0 0,37-14 0 0 0,-52 15 34 0 0,-5 2-173 0 0,0-1 0 0 0,0 1 0 0 0,0-1-1 0 0,1 0 1 0 0,4-4 0 0 0,-8 5 91 0 0,0 0 0 0 0,0 0 0 0 0,0 0 0 0 0,0 0-1 0 0,0 0 1 0 0,0-1 0 0 0,0 1 0 0 0,0 0 0 0 0,-1-1 0 0 0,1 1 0 0 0,0 0-1 0 0,-1-1 1 0 0,1 1 0 0 0,-1-1 0 0 0,0 1 0 0 0,1-1 0 0 0,-1 1 0 0 0,0-1-1 0 0,0 1 1 0 0,0-3 0 0 0,0 3 32 0 0,0 0 0 0 0,0 0 0 0 0,0 0 0 0 0,0-1-1 0 0,0 1 1 0 0,-1 0 0 0 0,1 0 0 0 0,0-1 0 0 0,-1 1 0 0 0,1 0 0 0 0,-1 0-1 0 0,1 0 1 0 0,-1 0 0 0 0,0 0 0 0 0,1 0 0 0 0,-1 0 0 0 0,0 0-1 0 0,0 0 1 0 0,1 0 0 0 0,-1 0 0 0 0,-2-1 0 0 0,1 1 19 0 0,0 0 1 0 0,0 0-1 0 0,0 1 1 0 0,0-1-1 0 0,0 0 1 0 0,0 1-1 0 0,0-1 0 0 0,0 1 1 0 0,0-1-1 0 0,-1 1 1 0 0,-2 0-1 0 0,-5 1 19 0 0,0 0 0 0 0,0 0-1 0 0,0 1 1 0 0,-12 4 0 0 0,12-2 20 0 0,0 1 1 0 0,1-1-1 0 0,-18 12 1 0 0,2-1 306 0 0,18-11-174 0 0,-1 1 1 0 0,1 0 0 0 0,-11 10-1 0 0,15-13-120 0 0,1 0 0 0 0,0 1-1 0 0,-1-1 1 0 0,1 1 0 0 0,0 0-1 0 0,1-1 1 0 0,-1 1 0 0 0,0 0-1 0 0,1 0 1 0 0,0 0 0 0 0,-1 0 0 0 0,0 5-1 0 0,3 2 24 0 0,0-8-83 0 0,1 0-1 0 0,-1 0 1 0 0,1 0 0 0 0,-1 0-1 0 0,1 0 1 0 0,0-1 0 0 0,-1 1-1 0 0,1 0 1 0 0,0-1 0 0 0,0 0-1 0 0,1 1 1 0 0,-1-1 0 0 0,0 0 0 0 0,0 0-1 0 0,0 0 1 0 0,1 0 0 0 0,-1-1-1 0 0,0 1 1 0 0,1-1 0 0 0,3 1-1 0 0,6 1-28 0 0,-1-1-1 0 0,1-1 0 0 0,13-1 1 0 0,86-8-1007 0 0,-92 7 511 0 0,27-5 1 0 0,-2-1-1066 0 0,-17 4 391 0 0,1-2 0 0 0,-1 0 0 0 0,0-2 0 0 0,40-18 0 0 0,-63 25 1098 0 0,0 0-1 0 0,0-1 0 0 0,-1 0 1 0 0,1 0-1 0 0,0 0 0 0 0,-1 0 1 0 0,1-1-1 0 0,-1 1 0 0 0,0-1 1 0 0,0 0-1 0 0,0 0 1 0 0,0 0-1 0 0,0 0 0 0 0,-1-1 1 0 0,4-5-1 0 0,-5 9 1107 0 0,-1-2-475 0 0,0 1 0 0 0,0 0 0 0 0,-1 0 0 0 0,1 0 0 0 0,0 0 0 0 0,0 0 0 0 0,-1-1 0 0 0,1 1 0 0 0,-1 0 0 0 0,1 0-1 0 0,-1 0 1 0 0,1 0 0 0 0,-1 0 0 0 0,-1-1 0 0 0,-4 0-405 0 0,1 2 0 0 0,-1-1 0 0 0,0 1 0 0 0,0-1 1 0 0,0 1-1 0 0,0 1 0 0 0,0 0 0 0 0,0-1 0 0 0,0 2 0 0 0,-10 2 0 0 0,8-1-109 0 0,0 0 0 0 0,-1 0 0 0 0,2 0 1 0 0,-1 1-1 0 0,0 0 0 0 0,1 1 0 0 0,-9 6 1 0 0,-9 17 357 0 0,10-10-120 0 0,5-5-68 0 0,9-12-184 0 0,1 0 0 0 0,-1-1 0 0 0,1 1 0 0 0,-1 0 0 0 0,1 0 0 0 0,-1 0 0 0 0,1-1 0 0 0,0 1 0 0 0,-1 0 1 0 0,1 0-1 0 0,0 0 0 0 0,0 0 0 0 0,-1 0 0 0 0,1 0 0 0 0,0 0 0 0 0,0 0 0 0 0,0-1 0 0 0,0 1 0 0 0,1 2 0 0 0,6 4-1 0 0,-5-6 11 0 0,0 0 4 0 0,0 1 1 0 0,1-1-1 0 0,-1 1 1 0 0,1-1-1 0 0,0 0 1 0 0,-1 0-1 0 0,1 0 1 0 0,0 0 0 0 0,0-1-1 0 0,-1 1 1 0 0,1-1-1 0 0,0 0 1 0 0,0 0-1 0 0,5 0 1 0 0,0 0-6 0 0,-1-1 0 0 0,1 0 0 0 0,-1-1 0 0 0,11-3 0 0 0,-5 1-172 0 0,1-1-1 0 0,-1-1 0 0 0,0 0 0 0 0,-1-1 0 0 0,1-1 0 0 0,-1 0 0 0 0,-1 0 0 0 0,1-1 0 0 0,-1 0 0 0 0,-1-1 0 0 0,0 0 0 0 0,-1-1 0 0 0,1 0 0 0 0,-2-1 0 0 0,13-22 0 0 0,-12 19-111 0 0,-2 1 0 0 0,0-1 0 0 0,-1-1 1 0 0,0 1-1 0 0,-2-1 0 0 0,4-17 0 0 0,-8 32 272 0 0,3-15-73 0 0,-1-1 0 0 0,-1 0 0 0 0,0 0 0 0 0,-3-25 1 0 0,-2 0 1954 0 0,-7 49-370 0 0,7-5-1417 0 0,2 1 1 0 0,-1 0 0 0 0,0 0-1 0 0,0 0 1 0 0,1 0 0 0 0,0 0-1 0 0,0 1 1 0 0,0-1 0 0 0,0 1-1 0 0,0 0 1 0 0,-1 4 0 0 0,-2 7-92 0 0,-4 23 0 0 0,7-30 47 0 0,-1 4-41 0 0,2 1 0 0 0,-1 0 0 0 0,1 0 0 0 0,1 1 0 0 0,0-1 0 0 0,1 0 0 0 0,1 0 0 0 0,0 0 0 0 0,0-1 0 0 0,1 1 0 0 0,1 0 0 0 0,9 21 0 0 0,-10-28-51 0 0,1-1 1 0 0,-1 1 0 0 0,1-1-1 0 0,0 1 1 0 0,0-1-1 0 0,0-1 1 0 0,1 1-1 0 0,0 0 1 0 0,5 3-1 0 0,16 9-4023 0 0,-7-8-1012 0 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12528 0 0,'-2'0'63'0'0,"0"0"1"0"0,0 1 0 0 0,0-1 0 0 0,0 0 0 0 0,0 1 0 0 0,0-1 0 0 0,0 1-1 0 0,0 0 1 0 0,0 0 0 0 0,1-1 0 0 0,-1 1 0 0 0,0 0 0 0 0,0 1-1 0 0,1-1 1 0 0,-1 0 0 0 0,1 0 0 0 0,-1 1 0 0 0,1-1 0 0 0,-1 1-1 0 0,1-1 1 0 0,0 1 0 0 0,-2 2 0 0 0,-1 3-74 0 0,1 0 0 0 0,-1 1-1 0 0,1 0 1 0 0,-2 9 0 0 0,-2 3 321 0 0,4-9-247 0 0,0 0 1 0 0,0 1 0 0 0,2-1 0 0 0,-1 1 0 0 0,1 0 0 0 0,1-1-1 0 0,1 19 1 0 0,1-6 179 0 0,2 1-1 0 0,10 38 1 0 0,12 10 432 0 0,-16-50-628 0 0,7 29 0 0 0,-16-41-112 0 0,-1-7-1737 0 0,0-9 933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5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 2760 0 0,'-2'1'464'0'0,"-4"4"908"0"0,4-4 400 0 0,2-1 78 0 0,0 0-170 0 0,0 0-792 0 0,0 0-345 0 0,0 0-67 0 0,0 2-55 0 0,1 17 60 0 0,0-13-392 0 0,-1-1 0 0 0,1 1 0 0 0,-2-1 0 0 0,1 1 0 0 0,-2 9 0 0 0,-1-1 129 0 0,1 0-1 0 0,0 17 1 0 0,-1 8 256 0 0,2-32-366 0 0,1-1 0 0 0,0 0 0 0 0,0 0-1 0 0,0 0 1 0 0,2 11 0 0 0,2 15 325 0 0,-5-31-408 0 0,1 1 1 0 0,0 0 0 0 0,0-1 0 0 0,0 1 0 0 0,-1-1 0 0 0,1 1 0 0 0,-1-1-1 0 0,0 1 1 0 0,1-1 0 0 0,-1 1 0 0 0,0-1 0 0 0,-1 3 0 0 0,-5 7 262 0 0,6-9-64 0 0,-4 10 1534 0 0,6-25-1552 0 0,0 0-1 0 0,1 1 1 0 0,4-15 0 0 0,-4 18-189 0 0,1 1 0 0 0,1 0 0 0 0,6-11 1 0 0,5-16-13 0 0,-5 5 3 0 0,-7 17-38 0 0,1 1 1 0 0,0-1 0 0 0,1 1 0 0 0,11-20 0 0 0,-9 20 23 0 0,-6 10-1 0 0,0 0 1 0 0,0 1-1 0 0,0-1 0 0 0,1 0 1 0 0,-1 0-1 0 0,1 1 1 0 0,-1-1-1 0 0,1 0 0 0 0,0 1 1 0 0,-1 0-1 0 0,4-2 0 0 0,12-9-67 0 0,-15 11-10 0 0,0 3 16 0 0,2 5 57 0 0,0-1-1 0 0,0 1 1 0 0,0 0 0 0 0,0 0 0 0 0,4 15 0 0 0,-2-2 7 0 0,4 24 0 0 0,1 27 197 0 0,-10-63-157 0 0,-1 0-1 0 0,0 0 1 0 0,0 0 0 0 0,-1 0 0 0 0,0-1 0 0 0,0 1 0 0 0,-3 7 0 0 0,2-11-21 0 0,1-2-1 0 0,1-1 1 0 0,-1 0-1 0 0,1 1 1 0 0,0-1-1 0 0,-1 0 1 0 0,1 1-1 0 0,0-1 0 0 0,0 1 1 0 0,0-1-1 0 0,0 0 1 0 0,0 1-1 0 0,1 2 1 0 0,-1-2 486 0 0,-1 1-1816 0 0,0-2-3023 0 0,-9-1-1667 0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10680 0 0,'1'-7'204'0'0,"2"0"0"0"0,-1 1 0 0 0,1-1 0 0 0,5-8 0 0 0,-7 12-185 0 0,1 0-1 0 0,0 1 0 0 0,0-1 1 0 0,1 1-1 0 0,-1 0 0 0 0,0 0 1 0 0,1 0-1 0 0,-1 0 0 0 0,1 0 0 0 0,0 0 1 0 0,-1 0-1 0 0,4 0 0 0 0,8-5 382 0 0,0 1 0 0 0,0 1-1 0 0,0 0 1 0 0,0 1 0 0 0,1 0-1 0 0,0 1 1 0 0,26-1 0 0 0,-30 3-283 0 0,0 2 0 0 0,0-1 0 0 0,17 4 0 0 0,-25-3-113 0 0,0 0 0 0 0,0 0 0 0 0,0 0 1 0 0,0 1-1 0 0,0-1 0 0 0,0 1 0 0 0,0-1 1 0 0,0 1-1 0 0,-1 0 0 0 0,1 0 0 0 0,0 0 1 0 0,-1 1-1 0 0,0-1 0 0 0,0 1 0 0 0,4 5 1 0 0,-4-6-5 0 0,0 0 0 0 0,-1 1 0 0 0,0-1 0 0 0,1 1 0 0 0,-1 0 0 0 0,0-1 0 0 0,0 1 0 0 0,-1 0 0 0 0,1 0 0 0 0,-1 0 0 0 0,1-1 0 0 0,-1 1 0 0 0,0 0 0 0 0,0 0 0 0 0,0 0 0 0 0,0 0 0 0 0,0 0 0 0 0,-1-1 0 0 0,0 1 0 0 0,1 0 0 0 0,-1 0 0 0 0,0 0 0 0 0,0-1 0 0 0,0 1 0 0 0,-1-1 0 0 0,1 1 0 0 0,-1-1 0 0 0,1 1 0 0 0,-5 3 0 0 0,-7 10 20 0 0,-19 17 0 0 0,22-23 13 0 0,4-5-18 0 0,-1 1 0 0 0,0-1 0 0 0,0-1 0 0 0,-10 6-1 0 0,10-6 5 0 0,0 0-1 0 0,0 0 1 0 0,-9 8-1 0 0,6 1-102 0 0,8-11-416 0 0,4-2-207 0 0,6 0-47 0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42 3224 0 0,'-2'1'143'0'0,"-10"3"-45"0"0,-8 4-27 0 0,-9 7 2026 0 0,25-14-1593 0 0,1 1 0 0 0,0-1 0 0 0,-1 1 0 0 0,1 0 0 0 0,0 0 0 0 0,0 0 0 0 0,0 0 0 0 0,1 0 0 0 0,-1 1 0 0 0,-4 5 0 0 0,3-3 577 0 0,-1 1-434 0 0,0 0 1 0 0,1 1 0 0 0,0 0-1 0 0,0 0 1 0 0,-4 11-1 0 0,8-17-622 0 0,-1 0 0 0 0,1 1 0 0 0,-1-1 0 0 0,1 1 0 0 0,0-1 0 0 0,0 0 0 0 0,0 1-1 0 0,0-1 1 0 0,0 1 0 0 0,0-1 0 0 0,0 0 0 0 0,0 1 0 0 0,1-1 0 0 0,-1 1 0 0 0,1-1 0 0 0,-1 0 0 0 0,1 1-1 0 0,-1-1 1 0 0,1 0 0 0 0,0 0 0 0 0,-1 1 0 0 0,1-1 0 0 0,0 0 0 0 0,0 0 0 0 0,0 0 0 0 0,0 0-1 0 0,0 0 1 0 0,0 0 0 0 0,0 0 0 0 0,0 0 0 0 0,0-1 0 0 0,1 1 0 0 0,-1 0 0 0 0,0-1 0 0 0,0 1-1 0 0,1-1 1 0 0,-1 1 0 0 0,2 0 0 0 0,3 0 33 0 0,-1 0-1 0 0,1-1 1 0 0,0 1-1 0 0,-1-1 1 0 0,1 0 0 0 0,-1 0-1 0 0,1-1 1 0 0,-1 1-1 0 0,1-1 1 0 0,-1-1 0 0 0,8-2-1 0 0,10-1 31 0 0,-16 3-76 0 0,1 0-1 0 0,-1 0 1 0 0,0-1 0 0 0,0 0 0 0 0,0-1 0 0 0,-1 1 0 0 0,1-1 0 0 0,-1 0-1 0 0,1-1 1 0 0,-2 0 0 0 0,1 0 0 0 0,0 0 0 0 0,-1-1 0 0 0,0 1 0 0 0,0-1-1 0 0,-1 0 1 0 0,6-10 0 0 0,-9 14-7 0 0,0 0-1 0 0,0-1 1 0 0,0 1-1 0 0,-1 0 1 0 0,1 0-1 0 0,-1-1 1 0 0,1 1-1 0 0,-1 0 1 0 0,0-1-1 0 0,0 1 0 0 0,0 0 1 0 0,0-1-1 0 0,-1 1 1 0 0,1-1-1 0 0,0 1 1 0 0,-1 0-1 0 0,0 0 1 0 0,1-1-1 0 0,-1 1 1 0 0,0 0-1 0 0,0 0 1 0 0,0 0-1 0 0,-3-4 1 0 0,1 3-4 0 0,1 0-1 0 0,-1 0 1 0 0,1 0 0 0 0,-1 0-1 0 0,0 0 1 0 0,0 1 0 0 0,0-1-1 0 0,0 1 1 0 0,-1 0 0 0 0,1 0-1 0 0,-1 0 1 0 0,1 0 0 0 0,-8-2-1 0 0,0 2-53 0 0,-1 1 0 0 0,0-1-1 0 0,-18 2 1 0 0,29 0 9 0 0,-1 0 0 0 0,1 1 0 0 0,0-1 0 0 0,-1 1 0 0 0,1-1 1 0 0,0 1-1 0 0,0-1 0 0 0,-1 1 0 0 0,1 0 0 0 0,-2 1 0 0 0,0 0-92 0 0,1-2-156 0 0,2 0-285 0 0,0 0-125 0 0,0 3-30 0 0,0 8-4 0 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64 11256 0 0,'0'0'514'0'0,"0"0"-6"0"0,0-8-306 0 0,-4 4-84 0 0,3 3 496 0 0,1 1 203 0 0,0 0 42 0 0,0 0-77 0 0,0 0-340 0 0,-3 8-358 0 0,1 0 1 0 0,0-1 0 0 0,1 1 0 0 0,-1 0 0 0 0,1 1 0 0 0,1-1 0 0 0,0 0 0 0 0,1 11 0 0 0,-1 1 57 0 0,4 14 4 0 0,-1-17-97 0 0,-3-13-40 0 0,0-3-4 0 0,0 0 0 0 0,0 0-1 0 0,0 1 1 0 0,1-1 0 0 0,-1 0-1 0 0,1 0 1 0 0,-1 0-1 0 0,1 0 1 0 0,-1 1 0 0 0,1-1-1 0 0,-1 0 1 0 0,1 0 0 0 0,2 1-1 0 0,-3-1 7 0 0,0 0-1 0 0,1-1 0 0 0,-1 1 0 0 0,1 0 0 0 0,-1-1 0 0 0,1 1 0 0 0,0-1 0 0 0,-1 1 0 0 0,1-1 0 0 0,-1 1 0 0 0,1-1 0 0 0,0 1 0 0 0,0-1 0 0 0,-1 0 0 0 0,1 1 1 0 0,1-1-1 0 0,0 1 29 0 0,-1-1-11 0 0,1 1 0 0 0,-1-1 0 0 0,1 1 0 0 0,-1-1 0 0 0,1 0 0 0 0,-1 0 0 0 0,0 0 1 0 0,1 0-1 0 0,-1 0 0 0 0,1 0 0 0 0,-1 0 0 0 0,1 0 0 0 0,-1 0 0 0 0,1-1 0 0 0,-1 1 0 0 0,0-1 0 0 0,4 0 0 0 0,19-12 88 0 0,-20 10-103 0 0,0 0 0 0 0,-1-1-1 0 0,1 1 1 0 0,-1-1 0 0 0,1 0-1 0 0,-1 1 1 0 0,0-2-1 0 0,-1 1 1 0 0,3-4 0 0 0,3-8-13 0 0,7-20 0 0 0,-6 12 12 0 0,-4 3 35 0 0,1-2 13 0 0,-4 20-57 0 0,-2 3-6 0 0,1-1 0 0 0,-1 1 0 0 0,0-1 0 0 0,1 1 0 0 0,-1-1-1 0 0,0 0 1 0 0,1 1 0 0 0,-1-1 0 0 0,0 0 0 0 0,0 1 0 0 0,0-1-1 0 0,1 0 1 0 0,-1 1 0 0 0,0-1 0 0 0,0 0 0 0 0,0 0 0 0 0,0 1 0 0 0,0-1-1 0 0,0 0 1 0 0,-1 0 0 0 0,0 27-13 0 0,0-18 17 0 0,0 0-1 0 0,1-1 0 0 0,0 1 0 0 0,2 14 0 0 0,-1-9 0 0 0,1-4 0 0 0,7 0 0 0 0,5-4 11 0 0,-8-3 4 0 0,-5-2-14 0 0,-1 0 1 0 0,1 0 0 0 0,-1 0-1 0 0,0 0 1 0 0,1 0-1 0 0,-1 0 1 0 0,1 0-1 0 0,-1 0 1 0 0,1 0-1 0 0,-1 0 1 0 0,1 0-1 0 0,-1 0 1 0 0,0 0-1 0 0,1 0 1 0 0,-1 0 0 0 0,1 0-1 0 0,-1-1 1 0 0,0 1-1 0 0,1 0 1 0 0,-1 0-1 0 0,1-1 1 0 0,31-12-8 0 0,-31 13-46 0 0,0-1 0 0 0,0 1 0 0 0,0-1 0 0 0,0 0 0 0 0,0 1-1 0 0,0-1 1 0 0,0 0 0 0 0,0 0 0 0 0,0 0 0 0 0,0 0 0 0 0,-1 1 0 0 0,1-1 0 0 0,0 0 0 0 0,-1 0 0 0 0,1-1 0 0 0,0 1 0 0 0,-1 0 0 0 0,0 0 0 0 0,1-1 0 0 0,1-5-732 0 0,-2 9 726 0 0,0-1 77 0 0,0 0 0 0 0,1 0 0 0 0,-1 0 0 0 0,1-1 0 0 0,0 1 0 0 0,-1 0 0 0 0,1 0-1 0 0,0 0 1 0 0,-1 0 0 0 0,1 0 0 0 0,0-1 0 0 0,1 2 0 0 0,0-1 20 0 0,1 2-1 0 0,0 0-1 0 0,0 0 1 0 0,0-1-1 0 0,1 0 1 0 0,-1 0-1 0 0,1 0 1 0 0,0 0-1 0 0,0 0 0 0 0,-1-1 1 0 0,1 1-1 0 0,0-1 1 0 0,0 0-1 0 0,1 0 1 0 0,-1-1-1 0 0,0 1 1 0 0,0-1-1 0 0,8 0 0 0 0,5-2 18 0 0,0 0 0 0 0,0 0 0 0 0,16-6 0 0 0,-18 4-2 0 0,-6 2-58 0 0,1 0 14 0 0,0-1-1 0 0,1 0 0 0 0,18-8 0 0 0,-27 10-14 0 0,0 0-1 0 0,0 0 0 0 0,0 0 1 0 0,0-1-1 0 0,0 1 0 0 0,-1 0 1 0 0,1-1-1 0 0,0 0 0 0 0,-1 1 1 0 0,1-1-1 0 0,-1 0 0 0 0,1 0 1 0 0,-1 0-1 0 0,0 1 0 0 0,0-1 1 0 0,0-1-1 0 0,0 1 0 0 0,0 0 1 0 0,0 0-1 0 0,-1 0 0 0 0,1 0 0 0 0,-1-1 1 0 0,1 1-1 0 0,-1-3 0 0 0,0 2 20 0 0,0 1 0 0 0,0 0-1 0 0,-1-1 1 0 0,1 1-1 0 0,0-1 1 0 0,-1 1-1 0 0,0 0 1 0 0,0 0-1 0 0,0-1 1 0 0,0 1-1 0 0,0 0 1 0 0,0 0-1 0 0,0 0 1 0 0,0 0-1 0 0,-1 0 1 0 0,1 0-1 0 0,-1 1 1 0 0,0-1-1 0 0,1 0 1 0 0,-1 1-1 0 0,0-1 1 0 0,-3-1-1 0 0,1 0-60 0 0,0 1-1 0 0,0-1 1 0 0,0 1-1 0 0,0 0 0 0 0,-1 0 1 0 0,1 0-1 0 0,-8-1 1 0 0,-32-6-28 0 0,40 9 77 0 0,0-1-1 0 0,0 1 0 0 0,0 0 0 0 0,0 0 0 0 0,0 1 1 0 0,0-1-1 0 0,0 1 0 0 0,0 0 0 0 0,1 0 0 0 0,-1 0 0 0 0,0 1 1 0 0,-7 3-1 0 0,1 1 47 0 0,-1 1 0 0 0,-15 14 0 0 0,24-20-36 0 0,1 0-4 0 0,-1 1-1 0 0,1-1 0 0 0,0 0 1 0 0,0 1-1 0 0,-1 0 1 0 0,1-1-1 0 0,0 1 1 0 0,0 0-1 0 0,1-1 0 0 0,-1 1 1 0 0,0 0-1 0 0,1 0 1 0 0,-1 0-1 0 0,1 0 1 0 0,-1 0-1 0 0,1-1 0 0 0,0 1 1 0 0,0 0-1 0 0,0 0 1 0 0,0 0-1 0 0,0 0 1 0 0,1 3-1 0 0,0 3-2 0 0,1 0 1 0 0,0 0-1 0 0,7 14 0 0 0,-7-18 1 0 0,0-1 0 0 0,0 1-1 0 0,1-1 1 0 0,-1 0 0 0 0,1 0-1 0 0,-1 0 1 0 0,1 0-1 0 0,0-1 1 0 0,0 1 0 0 0,1-1-1 0 0,-1 0 1 0 0,0 1 0 0 0,1-1-1 0 0,-1-1 1 0 0,1 1 0 0 0,0-1-1 0 0,-1 1 1 0 0,1-1-1 0 0,0 0 1 0 0,5 0 0 0 0,9 2 5 0 0,1 0 1 0 0,35-2-1 0 0,-47-1-11 0 0,-1 0 11 0 0,-1-1-1 0 0,0 0 1 0 0,1-1-1 0 0,-1 1 1 0 0,0-1-1 0 0,0 0 1 0 0,0 0-1 0 0,0-1 1 0 0,6-3-1 0 0,-4 1-2 0 0,0 0 0 0 0,0 1 0 0 0,0-2 0 0 0,-1 1 0 0 0,8-10-1 0 0,5-6-6 0 0,14-20 0 0 0,-28 37 0 0 0,4 8 0 0 0,-7-3 0 0 0,-1 0 0 0 0,0 0 0 0 0,0 0 0 0 0,0 1 0 0 0,1-1 0 0 0,-2 0 0 0 0,1 0 0 0 0,0 1 0 0 0,0-1 0 0 0,0 1 0 0 0,0-1 0 0 0,-1 0 0 0 0,1 1 0 0 0,-1-1 0 0 0,1 1 0 0 0,-1 0 0 0 0,0-1 0 0 0,1 1 0 0 0,-1-1 0 0 0,0 1 0 0 0,0 3 0 0 0,5 32 0 0 0,-4-29 24 0 0,-1-6 94 0 0,2-4 12 0 0,19-18 145 0 0,17-17 2 0 0,-32 31-180 0 0,1 0 0 0 0,-1 0 0 0 0,9-4 0 0 0,-8 5 89 0 0,0-1-1 0 0,0 1 1 0 0,9-11 0 0 0,-14 13-130 0 0,1 1 1 0 0,-1-1-1 0 0,1 1 0 0 0,-1 0 0 0 0,1 0 0 0 0,0 0 1 0 0,4-1-1 0 0,-5 2-41 0 0,-1 0 1 0 0,1 0 0 0 0,-1 1-1 0 0,1-1 1 0 0,-1 1-1 0 0,1 0 1 0 0,0-1 0 0 0,-1 1-1 0 0,1 0 1 0 0,-1 0-1 0 0,1 0 1 0 0,0 0 0 0 0,-1 0-1 0 0,1 0 1 0 0,0 0-1 0 0,-1 1 1 0 0,3 0 0 0 0,15 8-714 0 0,-3-1-4389 0 0,-5-3-1301 0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443 267 9528 0 0,'2'-2'56'0'0,"0"1"1"0"0,0-1 0 0 0,0 0 0 0 0,0 0-1 0 0,0 1 1 0 0,0-1 0 0 0,0 0-1 0 0,0-1 1 0 0,-1 1 0 0 0,1 0 0 0 0,-1 0-1 0 0,0-1 1 0 0,1 1 0 0 0,-1-1-1 0 0,1-4 1 0 0,0 3-37 0 0,-1 0 0 0 0,0-1 1 0 0,0 1-1 0 0,0 0 0 0 0,-1-1 0 0 0,1 1 0 0 0,-1-1 1 0 0,0 1-1 0 0,-1-6 0 0 0,-3-8 747 0 0,2 14-529 0 0,1 0 0 0 0,0-1 0 0 0,0 1 1 0 0,1-1-1 0 0,-1-4 0 0 0,1 1 144 0 0,-1 1 0 0 0,0-1 1 0 0,0 0-1 0 0,-3-9 0 0 0,3 13-237 0 0,0 0 1 0 0,-1 1-1 0 0,1-1 0 0 0,-1 1 0 0 0,0-1 1 0 0,0 1-1 0 0,0 0 0 0 0,0-1 1 0 0,0 1-1 0 0,-5-4 0 0 0,-3-3 285 0 0,8 8-327 0 0,0 0 1 0 0,0 0 0 0 0,0 0 0 0 0,-1 0 0 0 0,1 0 0 0 0,0 1 0 0 0,-1-1-1 0 0,1 1 1 0 0,-4-2 0 0 0,0 1-51 0 0,0 0 0 0 0,0 0 0 0 0,-1 0 0 0 0,1 1 0 0 0,0 0 0 0 0,-1 0-1 0 0,1 1 1 0 0,-1 0 0 0 0,1 0 0 0 0,0 1 0 0 0,-1-1 0 0 0,1 1 0 0 0,-1 1 0 0 0,1-1 0 0 0,0 1 0 0 0,0 0 0 0 0,0 0 0 0 0,-7 5-1 0 0,-7 3-17 0 0,1 2 0 0 0,1 0 0 0 0,0 1 0 0 0,1 1 0 0 0,0 0 0 0 0,1 2 0 0 0,0-1 0 0 0,2 2 0 0 0,0 0 0 0 0,1 1 0 0 0,-13 22 0 0 0,14-20-25 0 0,5-8 9 0 0,-1 1-1 0 0,-7 19 1 0 0,9-16-10 0 0,2-7-9 0 0,1 0 1 0 0,0 1-1 0 0,-2 14 0 0 0,4-19 6 0 0,0 1-1 0 0,1 0 1 0 0,-1-1-1 0 0,1 1 1 0 0,1 0-1 0 0,0 8 1 0 0,0-11-4 0 0,0-1 0 0 0,0 1 0 0 0,0-1 0 0 0,0 0 1 0 0,0 1-1 0 0,0-1 0 0 0,1 0 0 0 0,-1 0 0 0 0,1 0 0 0 0,0 0 0 0 0,-1 0 0 0 0,1 0 1 0 0,0 0-1 0 0,0 0 0 0 0,0-1 0 0 0,4 3 0 0 0,6 3 30 0 0,1 0 0 0 0,0 0 0 0 0,1-2 0 0 0,21 8 0 0 0,57 7 62 0 0,-12-2 21 0 0,-39-9-17 0 0,-22-5-68 0 0,1 1 1 0 0,-1 1 0 0 0,28 12-1 0 0,-37-14-28 0 0,0 2-1 0 0,-1-1 1 0 0,0 1-1 0 0,0 1 1 0 0,0-1 0 0 0,12 14-1 0 0,-20-19 1 0 0,0 1 1 0 0,0-1-1 0 0,0 1 1 0 0,0-1-1 0 0,0 1 1 0 0,-1 0-1 0 0,1-1 0 0 0,-1 1 1 0 0,1 0-1 0 0,-1 0 1 0 0,0-1-1 0 0,0 1 0 0 0,1 0 1 0 0,-1 0-1 0 0,0 0 1 0 0,-1-1-1 0 0,1 1 1 0 0,0 0-1 0 0,0 0 0 0 0,-1-1 1 0 0,1 1-1 0 0,-1 0 1 0 0,1-1-1 0 0,-1 1 0 0 0,-1 2 1 0 0,-1 1 14 0 0,1 0 0 0 0,-1 0 0 0 0,0-1 0 0 0,-1 1 0 0 0,1-1-1 0 0,-7 7 1 0 0,-4 3 41 0 0,9-9-33 0 0,-1 1 1 0 0,0-1-1 0 0,1 0 1 0 0,-1-1 0 0 0,-1 1-1 0 0,1-1 1 0 0,-1-1 0 0 0,-9 5-1 0 0,-7 1 50 0 0,-1-2 0 0 0,-1-1 0 0 0,1-1 0 0 0,-1-1 0 0 0,0-1 0 0 0,0-1 0 0 0,-43-2 0 0 0,60-1-74 0 0,0 0 0 0 0,1 0 0 0 0,-1-1 0 0 0,1 0 0 0 0,-1 0 0 0 0,1-1 0 0 0,-12-6 0 0 0,15 7-252 0 0,0 0-1 0 0,0-1 1 0 0,1 1-1 0 0,-1-1 1 0 0,1 0-1 0 0,0 0 1 0 0,0-1-1 0 0,0 1 1 0 0,0-1-1 0 0,1 1 1 0 0,-1-1-1 0 0,1 0 1 0 0,0 0-1 0 0,0 0 1 0 0,-3-7-1 0 0,-3-21-1582 0 0,6 0-19 0 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13072 0 0,'0'0'297'0'0,"0"0"39"0"0,0 0 19 0 0,0 0-34 0 0,0 0-122 0 0,0 0 267 0 0,0 0 140 0 0,2-1 30 0 0,39-8 601 0 0,3-4-813 0 0,49-6 1 0 0,7-2-233 0 0,-3-1-50 0 0,40-12-16 0 0,-47 9-973 0 0,-88 24 227 0 0,-2 1-144 0 0,0 0-31 0 0,0 0-5 0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188 104 5528 0 0,'0'0'249'0'0,"6"-4"91"0"0,-1-1-72 0 0,0 0 0 0 0,0-1 0 0 0,0 1 1 0 0,4-7-1 0 0,-8 10 84 0 0,1 0 0 0 0,-1 0 1 0 0,0 0-1 0 0,0 0 1 0 0,0 0-1 0 0,0 0 0 0 0,0 0 1 0 0,-1-1-1 0 0,1 1 0 0 0,-1 0 1 0 0,1 0-1 0 0,-1-1 1 0 0,0 1-1 0 0,0 0 0 0 0,0 0 1 0 0,0-1-1 0 0,0 1 1 0 0,-1-3-1 0 0,-4-17 1135 0 0,-14 22-638 0 0,15 0-794 0 0,0 1 1 0 0,0 0-1 0 0,0 0 1 0 0,0 0 0 0 0,0 0-1 0 0,0 1 1 0 0,0-1-1 0 0,1 1 1 0 0,-1 0-1 0 0,1 0 1 0 0,-1 1-1 0 0,1-1 1 0 0,-5 5-1 0 0,-5 6 145 0 0,-20 22 0 0 0,30-31-163 0 0,-9 10 58 0 0,2 2 0 0 0,0-1 0 0 0,-9 20 0 0 0,7-12-19 0 0,5-11-17 0 0,1 1-1 0 0,1-1 1 0 0,0 1-1 0 0,1 0 0 0 0,0 1 1 0 0,1-1-1 0 0,1 1 1 0 0,0-1-1 0 0,0 22 0 0 0,2-33 30 0 0,0-2-1 0 0,5 0-32 0 0,0 0-19 0 0,1 1 1 0 0,-1-1-1 0 0,0-1 1 0 0,0 1 0 0 0,0-1-1 0 0,0 0 1 0 0,0 0-1 0 0,1 0 1 0 0,-2-1-1 0 0,1 0 1 0 0,9-4-1 0 0,-7 1-28 0 0,0-1-1 0 0,0 0 1 0 0,-1 0-1 0 0,1 0 1 0 0,-1-1-1 0 0,-1 0 0 0 0,1-1 1 0 0,-1 1-1 0 0,0-1 1 0 0,-1 0-1 0 0,0 0 1 0 0,0 0-1 0 0,-1-1 1 0 0,0 1-1 0 0,0-1 0 0 0,-1 0 1 0 0,-1 0-1 0 0,2-10 1 0 0,3-9-131 0 0,-4 24 104 0 0,-1 0 0 0 0,0 0-1 0 0,0 0 1 0 0,0 0 0 0 0,-1-1-1 0 0,1 1 1 0 0,-1 0 0 0 0,0 0 0 0 0,0-1-1 0 0,-2-6 1 0 0,12 44 54 0 0,20 42-1 0 0,-28-72-26 0 0,0 1 0 0 0,0-1 1 0 0,1 1-1 0 0,-1-1 0 0 0,1 0 0 0 0,-1 0 0 0 0,1 0 0 0 0,0-1 0 0 0,0 1 0 0 0,1 0 0 0 0,-1-1 0 0 0,0 0 0 0 0,1 0 0 0 0,0 0 0 0 0,-1 0 0 0 0,1-1 0 0 0,0 1 0 0 0,0-1 0 0 0,7 1 0 0 0,-8-1-33 0 0,0-1-1 0 0,0 1 1 0 0,1-1 0 0 0,-1 0-1 0 0,0-1 1 0 0,1 1 0 0 0,-1 0-1 0 0,0-1 1 0 0,0 0 0 0 0,1 1-1 0 0,-1-2 1 0 0,0 1-1 0 0,0 0 1 0 0,0 0 0 0 0,0-1-1 0 0,0 0 1 0 0,-1 1 0 0 0,1-1-1 0 0,0 0 1 0 0,-1 0 0 0 0,1-1-1 0 0,-1 1 1 0 0,0-1-1 0 0,0 1 1 0 0,3-4 0 0 0,-3 2-177 0 0,0 0 1 0 0,-1 0 0 0 0,1 0-1 0 0,-1 0 1 0 0,1 0-1 0 0,-1 0 1 0 0,0 0 0 0 0,-1-1-1 0 0,1 1 1 0 0,-1 0-1 0 0,0-8 1 0 0,-1-6-1645 0 0,-5-27 0 0 0,1 16-626 0 0,-1-9 342 0 0,6 35 1845 0 0,0 3 202 0 0,0 0 803 0 0,0 0 354 0 0,0 0 70 0 0,0 0-40 0 0,0 0-203 0 0,0 0-93 0 0,6 10 708 0 0,2 1-1149 0 0,0 1 0 0 0,-1 0 0 0 0,-1 1 1 0 0,0-1-1 0 0,7 24 0 0 0,-7-17 104 0 0,15 27 0 0 0,-15-32-266 0 0,2 0-1 0 0,-1-1 1 0 0,2 0 0 0 0,0 0-1 0 0,1-1 1 0 0,0 0 0 0 0,12 11-1 0 0,-21-22-187 0 0,0-1 0 0 0,-1 1 0 0 0,1 0-1 0 0,0-1 1 0 0,0 1 0 0 0,-1-1 0 0 0,1 1-1 0 0,0-1 1 0 0,0 0 0 0 0,0 1 0 0 0,0-1-1 0 0,0 0 1 0 0,0 0 0 0 0,0 0 0 0 0,0 1-1 0 0,-1-1 1 0 0,1 0 0 0 0,0 0 0 0 0,0 0-1 0 0,0 0 1 0 0,0-1 0 0 0,0 1 0 0 0,0 0-1 0 0,0 0 1 0 0,0 0 0 0 0,0-1-1 0 0,0 1 1 0 0,0-1 0 0 0,-1 1 0 0 0,3-2-1 0 0,0 0 15 0 0,0-1 0 0 0,0 0 0 0 0,0 0 0 0 0,0-1 0 0 0,4-5 0 0 0,0 0 130 0 0,14-18 187 0 0,-1-1 0 0 0,-1-1 1 0 0,26-53-1 0 0,-38 72-2719 0 0,-7 10 1003 0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3224 0 0,'0'0'520'0'0,"0"0"975"0"0,0 0 427 0 0,0 0 87 0 0,0 0-147 0 0,0 0-702 0 0,0 0-304 0 0,0 0-66 0 0,0 0-44 0 0,0 0-137 0 0,0 0-58 0 0,3-1-9 0 0,1 1-411 0 0,0-1 0 0 0,0 1 0 0 0,0 0 0 0 0,0 0 0 0 0,0 0 0 0 0,0 1 0 0 0,0 0 0 0 0,0-1 0 0 0,0 1 0 0 0,7 3 0 0 0,23 4 236 0 0,-7-5-293 0 0,1-1 0 0 0,0-2 0 0 0,0 0 0 0 0,-1-2 0 0 0,1-1 0 0 0,-1-1 0 0 0,1-1 0 0 0,35-12-1 0 0,-45 11-349 0 0,-16 6-50 0 0,-2 0-24 0 0,0 0-159 0 0,0 0-661 0 0,0 0-293 0 0,0 0-60 0 0,0 0-11 0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6912 0 0,'0'0'528'0'0,"0"0"-110"0"0,0 0 806 0 0,0 0 390 0 0,0 0 76 0 0,0 0-86 0 0,2 0-440 0 0,14 0-296 0 0,-1-1-1 0 0,0 0 1 0 0,1 0-1 0 0,-1-2 1 0 0,21-5-1 0 0,60-19-195 0 0,-25 10-564 0 0,-42 11-5957 0 0,-23 5-713 0 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107 142 11024 0 0,'-2'1'248'0'0,"-47"16"709"0"0,47-16-828 0 0,0 0 0 0 0,0-1 0 0 0,0 1 0 0 0,0-1 0 0 0,-1 1 0 0 0,1-1 0 0 0,0 0 0 0 0,0 0 0 0 0,0 0 0 0 0,0 0 0 0 0,-1 0 0 0 0,1-1 0 0 0,0 1 0 0 0,0-1 0 0 0,0 1 0 0 0,0-1 0 0 0,0 0 0 0 0,0 0 0 0 0,-4-2 0 0 0,5 2 51 0 0,0-1 0 0 0,0 1-1 0 0,0 0 1 0 0,0-1 0 0 0,0 1 0 0 0,1-1 0 0 0,-1 0 0 0 0,0 1 0 0 0,1-1-1 0 0,-1 0 1 0 0,1 1 0 0 0,0-1 0 0 0,0 0 0 0 0,-1 1 0 0 0,1-1-1 0 0,0 0 1 0 0,1-3 0 0 0,0 1-80 0 0,1 0 1 0 0,0 0-1 0 0,0 1 0 0 0,0-1 1 0 0,1 0-1 0 0,-1 1 0 0 0,6-5 0 0 0,-1-2 43 0 0,-2 3-108 0 0,1 1 0 0 0,0 0 0 0 0,0 0-1 0 0,0 0 1 0 0,0 0 0 0 0,1 1 0 0 0,0 0-1 0 0,0 1 1 0 0,0 0 0 0 0,1 0 0 0 0,-1 0 0 0 0,1 1-1 0 0,0 0 1 0 0,0 1 0 0 0,0-1 0 0 0,1 2-1 0 0,-1-1 1 0 0,0 1 0 0 0,1 0 0 0 0,-1 1-1 0 0,1 0 1 0 0,-1 0 0 0 0,0 1 0 0 0,1 0-1 0 0,-1 0 1 0 0,0 1 0 0 0,1 0 0 0 0,10 5-1 0 0,-17-5-34 0 0,1-1 0 0 0,-1 0 0 0 0,0 1 0 0 0,0 0 0 0 0,0 0 0 0 0,0-1 0 0 0,0 1 0 0 0,0 0 0 0 0,0 1 0 0 0,-1-1 0 0 0,1 0 0 0 0,-1 0 0 0 0,2 5 0 0 0,-1 4 0 0 0,-2-3 0 0 0,0-1 0 0 0,-1 0 0 0 0,0 0 0 0 0,0 0 0 0 0,-1 1 0 0 0,0-1 0 0 0,0 0 0 0 0,-3 6 0 0 0,-7 18 0 0 0,8-21 0 0 0,1 0 0 0 0,-2 0 0 0 0,0-1 0 0 0,0 1 0 0 0,0-1 0 0 0,-13 16 0 0 0,8-14 12 0 0,-1 2-19 0 0,-1-1 0 0 0,0 0 0 0 0,-13 10 0 0 0,20-18 21 0 0,0-1 0 0 0,0 0 0 0 0,-1 0 0 0 0,1-1 1 0 0,-1 1-1 0 0,1-1 0 0 0,-1 0 0 0 0,0 0 0 0 0,1-1 0 0 0,-1 0 0 0 0,0 0 0 0 0,-11 0 0 0 0,18-2 3 0 0,1-1-1 0 0,-1 0 1 0 0,0 1 0 0 0,0-1-1 0 0,0 0 1 0 0,0 0-1 0 0,1-2 1 0 0,-1 3-10 0 0,6-8 46 0 0,1 4-29 0 0,0 0-1 0 0,0 0 0 0 0,1 1 1 0 0,-1 0-1 0 0,1 1 0 0 0,0 0 1 0 0,0 0-1 0 0,10-1 0 0 0,79-9 77 0 0,-84 13-96 0 0,1 0 1 0 0,25 3-1 0 0,29 1-25 0 0,-67-4-79 0 0,-2 0-47 0 0,0 0-12 0 0,0 0-197 0 0,-2 0-822 0 0,0-1 964 0 0,0 0 0 0 0,0 0 0 0 0,0 0 1 0 0,0-1-1 0 0,0 1 0 0 0,1 0 0 0 0,-1-1 0 0 0,1 1 1 0 0,-1-1-1 0 0,1 1 0 0 0,-1-1 0 0 0,1 0 0 0 0,0 0 1 0 0,-2-2-1 0 0,0-1-527 0 0,-8-15-4856 0 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1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15984 0 0,'0'0'362'0'0,"0"0"47"0"0,0 0 29 0 0,0 0-50 0 0,2-1-172 0 0,4-2 66 0 0,1 1 1 0 0,0 0 0 0 0,0 0-1 0 0,1 1 1 0 0,-1 0-1 0 0,10 0 1 0 0,-5 0-170 0 0,0 0 1 0 0,11-4-1 0 0,292-98 35 0 0,-258 84-147 0 0,39-16-68 0 0,-56 17-1332 0 0,-39 17 828 0 0,-1 1-83 0 0,0 0-33 0 0,0 0-627 0 0,0 1-2605 0 0,-5 7-1110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5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11776 0 0,'0'0'538'0'0,"0"0"-8"0"0,0 0-249 0 0,0 0 207 0 0,0 0 125 0 0,0 0 26 0 0,0 0-44 0 0,0 0-218 0 0,2 0-97 0 0,17 1 65 0 0,106-6 680 0 0,8-8-582 0 0,-104 12-930 0 0,-27 1 171 0 0,-2 0-30 0 0,0 0-114 0 0,0 0-55 0 0,0 0-11 0 0,0 0-58 0 0,0 0-236 0 0,-8 0-1056 0 0,7 0 924 0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2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1840 0 0,'-1'2'133'0'0,"-2"11"886"0"0,-1 1 0 0 0,-1 13-1 0 0,-2 13 3970 0 0,4-25-4184 0 0,1 1 1 0 0,1-1-1 0 0,1 1 0 0 0,0 0 1 0 0,1-1-1 0 0,4 24 1 0 0,1 19 109 0 0,-3 17 198 0 0,-6 85 0 0 0,2-142-1476 0 0,1 1-1 0 0,1-1 1 0 0,7 35 0 0 0,-7-42-5853 0 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2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123 236 6912 0 0,'0'0'314'0'0,"-1"-1"-6"0"0,-5-1-198 0 0,-7 1 621 0 0,11 1-361 0 0,1 0-211 0 0,0 0 0 0 0,0 0 0 0 0,0 1 0 0 0,0-1 0 0 0,0 0-1 0 0,0 0 1 0 0,0 1 0 0 0,0-1 0 0 0,1 0 0 0 0,-1 1 0 0 0,0-1 0 0 0,0 1 0 0 0,0-1 0 0 0,0 1-1 0 0,1-1 1 0 0,-1 1 0 0 0,0 0 0 0 0,1-1 0 0 0,-1 1 0 0 0,0 0 0 0 0,1-1 0 0 0,-1 2 0 0 0,-1 1 40 0 0,1 0 1 0 0,0-1 0 0 0,0 1 0 0 0,0 0-1 0 0,0 0 1 0 0,0 0 0 0 0,0 4-1 0 0,0 8 57 0 0,1 0 0 0 0,2 19 0 0 0,-1-23 112 0 0,0 24 25 0 0,4 35 297 0 0,-1-23-273 0 0,-2 0 0 0 0,-2 0 0 0 0,-8 56 1 0 0,2-3 243 0 0,7 5-384 0 0,1-33-159 0 0,-2-56-149 0 0,0-12-90 0 0,0-11 11 0 0,2-28-767 0 0,-1 27 356 0 0,0 0 0 0 0,-1 0 0 0 0,0-1 0 0 0,0 1 0 0 0,-1 0 0 0 0,-2-12 1 0 0,-13-57-3744 0 0,14 70 3612 0 0,0 0-1 0 0,0 0 1 0 0,-5-11 0 0 0,-4-12-839 0 0,-1 3 899 0 0,10 24 587 0 0,0-1-1 0 0,0 0 0 0 0,0 0 1 0 0,1 0-1 0 0,0 0 0 0 0,0 0 1 0 0,0 0-1 0 0,0 0 0 0 0,0-6 1 0 0,-5-53 2426 0 0,4 23-422 0 0,1 26-1372 0 0,0-1 0 0 0,1 1 0 0 0,1 0 1 0 0,2-16-1 0 0,-1 22-368 0 0,-1 0 0 0 0,-1 0 0 0 0,0 0 0 0 0,0-10 1 0 0,-1-3 304 0 0,2 11-332 0 0,0 0 1 0 0,1 1 0 0 0,1-1-1 0 0,-1 1 1 0 0,8-17 0 0 0,-3 8 11 0 0,0 1-103 0 0,2 1 0 0 0,-1 0 0 0 0,21-26 0 0 0,-8 12-42 0 0,-5 9-65 0 0,0 1-1 0 0,1 1 0 0 0,1 1 0 0 0,1 1 0 0 0,1 0 0 0 0,39-25 0 0 0,-51 36-49 0 0,1 1 0 0 0,-1 0 0 0 0,14-5 0 0 0,-18 9 13 0 0,0-1 1 0 0,1 1 0 0 0,-1 0 0 0 0,0 0 0 0 0,1 0 0 0 0,-1 1 0 0 0,0 0 0 0 0,1 0 0 0 0,-1 0 0 0 0,6 1-1 0 0,-8-1 4 0 0,0 0-1 0 0,0 1 0 0 0,0 0 0 0 0,-1-1 1 0 0,1 1-1 0 0,0 0 0 0 0,0 0 0 0 0,-1 0 0 0 0,1 0 1 0 0,-1 0-1 0 0,1 0 0 0 0,-1 0 0 0 0,1 1 0 0 0,-1-1 1 0 0,0 0-1 0 0,0 1 0 0 0,2 1 0 0 0,-1 0-3 0 0,-1 0-1 0 0,1 0 1 0 0,-1 1 0 0 0,0-1-1 0 0,0 1 1 0 0,0-1-1 0 0,0 0 1 0 0,0 7 0 0 0,0 0-4 0 0,-1 1 1 0 0,0 0 0 0 0,-1-1 0 0 0,0 1 0 0 0,-3 12-1 0 0,-3 2-7 0 0,-1 0 0 0 0,-1 0 0 0 0,-13 26 0 0 0,-43 66 128 0 0,48-89 94 0 0,-2-1 1 0 0,0 0-1 0 0,-2-1 1 0 0,-40 38-1 0 0,2-5-4 0 0,32-31 172 0 0,26-28-244 0 0,1 0 18 0 0,0 0 8 0 0,0 0 2 0 0,0 0 6 0 0,0 0 23 0 0,11 0 224 0 0,12 0-259 0 0,-7-1-134 0 0,0 2-1 0 0,16 1 1 0 0,-27-1-16 0 0,0 0 1 0 0,0 0 0 0 0,-1 0-1 0 0,1 0 1 0 0,-1 1 0 0 0,1 0-1 0 0,-1 0 1 0 0,0 0-1 0 0,1 1 1 0 0,-1-1 0 0 0,5 5-1 0 0,-7-5-2 0 0,10 9 4 0 0,18 20 0 0 0,-26-27-7 0 0,-1 1 0 0 0,0-1-1 0 0,0 1 1 0 0,0 0-1 0 0,0 0 1 0 0,-1 0 0 0 0,0 1-1 0 0,2 7 1 0 0,2 7-52 0 0,-4-13 32 0 0,0 0-1 0 0,0 0 1 0 0,-1 0-1 0 0,0 0 1 0 0,0 10-1 0 0,5 35-180 0 0,-6-50 52 0 0,0-2-850 0 0,0 0-3561 0 0,0 0-1525 0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2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36 129 6448 0 0,'0'0'498'0'0,"-1"1"-327"0"0,-17 11 1756 0 0,2 4 3674 0 0,15-14-4804 0 0,1-2-49 0 0,0 0-53 0 0,0 0-183 0 0,2 0-389 0 0,1 1 0 0 0,-1-1 0 0 0,0 1 0 0 0,0 0 1 0 0,0-1-1 0 0,0 1 0 0 0,0 0 0 0 0,0 1 0 0 0,2 1 0 0 0,9 4 172 0 0,-7-7-213 0 0,0 1 0 0 0,-1-1 0 0 0,1-1 0 0 0,0 1 0 0 0,0-1 0 0 0,-1 0 0 0 0,1 0 0 0 0,0-1 0 0 0,6-2 0 0 0,1 0-4 0 0,61-18 272 0 0,-1-1-330 0 0,-67 21-14 0 0,-1-1-1 0 0,1 0 0 0 0,-1 0 1 0 0,1-1-1 0 0,-1 1 0 0 0,0-1 1 0 0,0 0-1 0 0,-1-1 0 0 0,1 1 1 0 0,-1-1-1 0 0,7-9 0 0 0,-9 11-6 0 0,-1 0 0 0 0,0 0 0 0 0,1 0 0 0 0,-1 0-1 0 0,0-1 1 0 0,0 1 0 0 0,-1 0 0 0 0,1-6 0 0 0,-1 8-4 0 0,0 1 0 0 0,0-1 0 0 0,0 0 0 0 0,0 0 0 0 0,-1 0 0 0 0,1 1 1 0 0,0-1-1 0 0,-1 0 0 0 0,1 0 0 0 0,-1 1 0 0 0,1-1 0 0 0,-1 0 0 0 0,1 1 0 0 0,-1-1 1 0 0,1 1-1 0 0,-1-1 0 0 0,1 1 0 0 0,-1-1 0 0 0,0 1 0 0 0,1-1 0 0 0,-1 1 1 0 0,0-1-1 0 0,0 1 0 0 0,-1-1 0 0 0,-21-6-29 0 0,17 6 40 0 0,3 0-6 0 0,-1 0 0 0 0,0-1 0 0 0,0 1 0 0 0,0 1 0 0 0,-1-1 0 0 0,1 1 0 0 0,0-1 0 0 0,0 1 0 0 0,-1 0 0 0 0,-7 2 0 0 0,-7 2-4 0 0,5 0 12 0 0,0 0 0 0 0,-16 6-1 0 0,26-8 9 0 0,-1 1-1 0 0,1-1 0 0 0,0 1 1 0 0,0 0-1 0 0,0 0 1 0 0,0 0-1 0 0,0 0 0 0 0,1 1 1 0 0,-1-1-1 0 0,-2 5 0 0 0,1-2 6 0 0,1 0 0 0 0,1 0 1 0 0,-1 0-1 0 0,1 1 0 0 0,0-1 0 0 0,1 1 0 0 0,-1 0 0 0 0,1-1 0 0 0,1 1 0 0 0,-1 0 0 0 0,0 8 0 0 0,2-9 9 0 0,0-1 1 0 0,0 0-1 0 0,1 1 1 0 0,0-1-1 0 0,0 0 1 0 0,0 1-1 0 0,0-1 1 0 0,1 0-1 0 0,0 0 1 0 0,0 0-1 0 0,0 0 1 0 0,1 0-1 0 0,-1 0 0 0 0,1-1 1 0 0,4 5-1 0 0,-3-3 4 0 0,1-1 0 0 0,-1 0 0 0 0,1 0-1 0 0,0 0 1 0 0,1-1 0 0 0,-1 0-1 0 0,1 0 1 0 0,0 0 0 0 0,0-1-1 0 0,0 1 1 0 0,0-2 0 0 0,1 1 0 0 0,9 2-1 0 0,-6-2 27 0 0,-1-1 1 0 0,1 0-1 0 0,0-1 0 0 0,0 0 0 0 0,0 0 0 0 0,0-1 0 0 0,0 0 0 0 0,14-3 1 0 0,-7 0-499 0 0,0-1 0 0 0,0-1 0 0 0,-1 0 0 0 0,17-8 0 0 0,-2 0-6713 0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2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6912 0 0,'0'0'528'0'0,"0"0"-342"0"0,-2 0-56 0 0,0 0 0 0 0,0 0 1 0 0,0 0-1 0 0,0 1 0 0 0,0-1 0 0 0,0 1 0 0 0,0-1 0 0 0,0 1 0 0 0,0 0 0 0 0,1 0 0 0 0,-1-1 0 0 0,0 1 0 0 0,0 1 0 0 0,1-1 0 0 0,-1 0 0 0 0,1 0 0 0 0,-1 1 0 0 0,1-1 0 0 0,-1 1 0 0 0,-1 2 0 0 0,-1 3 230 0 0,0-1 0 0 0,1 1 1 0 0,0-1-1 0 0,-3 11 0 0 0,-1 2-250 0 0,-8 14 262 0 0,1 0 0 0 0,2 0 0 0 0,2 1 0 0 0,-9 46 0 0 0,-6 114 1420 0 0,19-145-1312 0 0,0 34 905 0 0,6 129 1 0 0,0-197-1262 0 0,2-1-1 0 0,-1 0 1 0 0,2 1-1 0 0,7 22 1 0 0,-7-28-77 0 0,0-1 1 0 0,1 1 0 0 0,0-1 0 0 0,1 0 0 0 0,0-1 0 0 0,0 1 0 0 0,0-1 0 0 0,10 10-1 0 0,0-1-11 0 0,18 17 54 0 0,-30-31-87 0 0,0 0 0 0 0,0 0 0 0 0,0 0 1 0 0,0 0-1 0 0,0-1 0 0 0,0 1 0 0 0,0-1 0 0 0,0 0 1 0 0,0 0-1 0 0,1 0 0 0 0,3 0 0 0 0,4 1-211 0 0,13 1-5230 0 0,-4-7-907 0 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2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404 194 8840 0 0,'8'-14'400'0'0,"-7"11"0"0"0,0 1-256 0 0,23-49 440 0 0,-23 47-362 0 0,0 1-1 0 0,-1-1 1 0 0,1 0 0 0 0,-1 0 0 0 0,0 0 0 0 0,0 1-1 0 0,0-1 1 0 0,-1-5 0 0 0,1-4 372 0 0,0 10-471 0 0,0 0 0 0 0,-1 0-1 0 0,1 0 1 0 0,-1 0 0 0 0,1 1 0 0 0,-1-1-1 0 0,0 0 1 0 0,0 0 0 0 0,0 1 0 0 0,0-1-1 0 0,-1 0 1 0 0,1 1 0 0 0,-1-1-1 0 0,1 1 1 0 0,-1 0 0 0 0,0 0 0 0 0,0-1-1 0 0,0 1 1 0 0,0 0 0 0 0,0 1 0 0 0,-1-1-1 0 0,1 0 1 0 0,0 1 0 0 0,-1-1-1 0 0,1 1 1 0 0,-1 0 0 0 0,0 0 0 0 0,-3-1-1 0 0,1 0-29 0 0,0 1 0 0 0,0 0-1 0 0,0 0 1 0 0,-1 0-1 0 0,1 1 1 0 0,0-1-1 0 0,0 2 1 0 0,-1-1 0 0 0,1 0-1 0 0,0 1 1 0 0,-1 0-1 0 0,1 0 1 0 0,0 1 0 0 0,-7 2-1 0 0,-8 5-49 0 0,0 2-1 0 0,0 0 1 0 0,1 1 0 0 0,0 0-1 0 0,1 2 1 0 0,1 0 0 0 0,-18 20-1 0 0,27-26-52 0 0,-68 77 146 0 0,69-75-76 0 0,-1 1 0 0 0,1 0 0 0 0,1 0-1 0 0,0 0 1 0 0,1 1 0 0 0,-8 24-1 0 0,13-34-53 0 0,-1 0-1 0 0,1 0 1 0 0,-1 0-1 0 0,1 1 0 0 0,0-1 1 0 0,0 0-1 0 0,0 0 0 0 0,0 1 1 0 0,1-1-1 0 0,-1 0 0 0 0,0 0 1 0 0,1 0-1 0 0,0 1 1 0 0,-1-1-1 0 0,1 0 0 0 0,0 0 1 0 0,0 0-1 0 0,0 0 0 0 0,0 0 1 0 0,1 0-1 0 0,-1-1 0 0 0,0 1 1 0 0,1 0-1 0 0,-1-1 1 0 0,1 1-1 0 0,0-1 0 0 0,-1 1 1 0 0,1-1-1 0 0,0 0 0 0 0,0 0 1 0 0,0 1-1 0 0,0-2 0 0 0,3 3 1 0 0,5 0 13 0 0,-1 0 1 0 0,0 0 0 0 0,1-1-1 0 0,0 0 1 0 0,-1 0 0 0 0,13-1-1 0 0,91 0 119 0 0,10 0 74 0 0,-102 1-90 0 0,-1 0 0 0 0,0 1 0 0 0,38 12 0 0 0,-51-13-159 0 0,-1 0 0 0 0,0 1 1 0 0,1 0-1 0 0,-1 0 0 0 0,0 1 0 0 0,-1 0 1 0 0,1 0-1 0 0,-1 0 0 0 0,1 0 0 0 0,6 9 1 0 0,-10-11 26 0 0,0 0 1 0 0,-1 1-1 0 0,1-1 1 0 0,-1 1 0 0 0,1 0-1 0 0,-1-1 1 0 0,0 1-1 0 0,0 0 1 0 0,0 0-1 0 0,0 0 1 0 0,0 0 0 0 0,-1 0-1 0 0,1 0 1 0 0,-1 0-1 0 0,0 0 1 0 0,0 0-1 0 0,0 0 1 0 0,0 0 0 0 0,-1 0-1 0 0,1 0 1 0 0,-1 0-1 0 0,0 0 1 0 0,0 0-1 0 0,0 0 1 0 0,0-1 0 0 0,-2 4-1 0 0,-5 7 27 0 0,0 0-1 0 0,-1-1 1 0 0,-1 0 0 0 0,0-1-1 0 0,0 0 1 0 0,-1-1 0 0 0,-18 13-1 0 0,18-15 65 0 0,-1 0-1 0 0,-1-2 0 0 0,0 1 1 0 0,1-2-1 0 0,-2 0 1 0 0,-26 7-1 0 0,-3 2-99 0 0,27-9 15 0 0,0-1-1 0 0,0 0 1 0 0,0-1-1 0 0,-20 1 0 0 0,27-3 40 0 0,1-1-1 0 0,-1 0 0 0 0,1-1 1 0 0,0 0-1 0 0,-1 0 0 0 0,1-1 1 0 0,0 0-1 0 0,-1 0 0 0 0,-13-7 0 0 0,20 7-137 0 0,0 0-1 0 0,0 0 0 0 0,0 0 0 0 0,0 0 0 0 0,0 0 0 0 0,0-1 0 0 0,1 1 0 0 0,-1-1 1 0 0,1 1-1 0 0,0-1 0 0 0,0 0 0 0 0,0 1 0 0 0,0-1 0 0 0,0 0 0 0 0,0 0 0 0 0,1 0 1 0 0,-1 1-1 0 0,1-1 0 0 0,0 0 0 0 0,0-5 0 0 0,5-10-6434 0 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2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61 12784 0 0,'0'0'586'0'0,"0"0"-15"0"0,-2 0-367 0 0,-15 0-88 0 0,15 0 364 0 0,2 0 151 0 0,2 1 29 0 0,3 3-510 0 0,1-1 0 0 0,0 0 1 0 0,0 0-1 0 0,0-1 1 0 0,0 0-1 0 0,1 0 1 0 0,-1 0-1 0 0,0-1 0 0 0,1 1 1 0 0,-1-2-1 0 0,13 1 1 0 0,19-1 140 0 0,1-2 0 0 0,72-14 0 0 0,-85 10-226 0 0,9-1 47 0 0,46-17 0 0 0,-62 18-56 0 0,23-3-1 0 0,-25 5-30 0 0,25-8-1 0 0,-39 12-248 0 0,-3 0-613 0 0,0 0-234 0 0,0 0-931 0 0,0 0-3583 0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2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36 159 4608 0 0,'0'0'353'0'0,"-2"1"-231"0"0,-31 17 2609 0 0,32-18-1223 0 0,1 0-62 0 0,0 0-334 0 0,0 0-148 0 0,0 0-32 0 0,6-12 609 0 0,-4 6-1180 0 0,1 0 0 0 0,-1 0-1 0 0,2-9 1 0 0,-4 11-281 0 0,1 0 0 0 0,0 0 0 0 0,0 0 0 0 0,1 1 0 0 0,-1-1 0 0 0,1 0 0 0 0,0 1 0 0 0,-1 0 0 0 0,2-1 0 0 0,2-4-1 0 0,7-5 118 0 0,-7 7-126 0 0,0 0 0 0 0,1 0 1 0 0,0 1-1 0 0,0-1 0 0 0,0 1 0 0 0,13-8 0 0 0,-12 8-17 0 0,-1 1-1 0 0,24-9 105 0 0,-26 12-158 0 0,-1 0 0 0 0,1 0 0 0 0,-1 1 0 0 0,1-1 0 0 0,-1 1 0 0 0,5-1 0 0 0,-7 1 0 0 0,1 0 0 0 0,-1-1 0 0 0,0 1 0 0 0,1 0 0 0 0,-1 0 0 0 0,1 0 0 0 0,-1 0 0 0 0,0 1 0 0 0,1-1 0 0 0,-1 0 0 0 0,0 1 0 0 0,1-1 0 0 0,-1 0 0 0 0,3 2 0 0 0,0 0 0 0 0,0 0 1 0 0,0 0-1 0 0,-1-1 0 0 0,1 1 0 0 0,0 0 0 0 0,-1 1 0 0 0,1-1 0 0 0,-1 1 1 0 0,0-1-1 0 0,0 1 0 0 0,5 6 0 0 0,2 3-4 0 0,12 22 0 0 0,-15-23 36 0 0,0-1 1 0 0,15 18-1 0 0,-15-21-12 0 0,0-1 0 0 0,1 0-1 0 0,-1-1 1 0 0,1 1 0 0 0,1-2-1 0 0,-1 1 1 0 0,0-1 0 0 0,1 0 0 0 0,11 3-1 0 0,-16-6-1 0 0,1-1-1 0 0,-1 0 0 0 0,0 0 0 0 0,0 0 0 0 0,0 0 1 0 0,0-1-1 0 0,0 1 0 0 0,0-1 0 0 0,6-2 0 0 0,5-1 169 0 0,-10 3-100 0 0,-1 0 0 0 0,1 0 0 0 0,-1 0 0 0 0,1-1-1 0 0,-1 0 1 0 0,0 0 0 0 0,1 0 0 0 0,-1-1 0 0 0,7-4 0 0 0,-2-2 52 0 0,0 1-1 0 0,10-14 1 0 0,-4 5-84 0 0,-1-6 4 0 0,-8 13-29 0 0,-5 8-32 0 0,0 0-1 0 0,-1 0 1 0 0,1 0 0 0 0,0 0-1 0 0,-1 0 1 0 0,1 0-1 0 0,-1 0 1 0 0,0 0 0 0 0,0 0-1 0 0,0 0 1 0 0,0 0-1 0 0,0-3 1 0 0,0 4-506 0 0,0 1-193 0 0,0 0-760 0 0,-1 1-3039 0 0,-2 7-1299 0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8:2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8720 0 0,'0'0'398'0'0,"0"0"-3"0"0,0 0-167 0 0,2 1 231 0 0,33 15 1125 0 0,65 40 0 0 0,-74-38-1149 0 0,42 39 0 0 0,-46-37-164 0 0,-13-11-144 0 0,0 0 0 0 0,0 0 0 0 0,-1 1 0 0 0,-1 0 0 0 0,0 1 0 0 0,0 0 0 0 0,-1 0 0 0 0,0 0 0 0 0,-1 1 0 0 0,0 0 0 0 0,4 18 0 0 0,0 8 154 0 0,-2 1 0 0 0,3 52 0 0 0,-9-79-199 0 0,1 18 230 0 0,-2-1-1 0 0,-1 1 1 0 0,-1-1 0 0 0,-1 1-1 0 0,-2-1 1 0 0,-12 42-1 0 0,4-32 65 0 0,-1 0 0 0 0,-2-1 0 0 0,-1-1 0 0 0,-26 39 0 0 0,35-64-287 0 0,-1-1-1 0 0,-11 12 1 0 0,-2 3 57 0 0,-11 8 96 0 0,9-10-1233 0 0,15-16-3994 0 0,3-6-1752 0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2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1840 0 0,'-1'1'133'0'0,"-20"25"1744"0"0,13-17 11 0 0,6-7-1542 0 0,1 1 0 0 0,-1 0-1 0 0,1-1 1 0 0,0 1 0 0 0,0 0-1 0 0,0 0 1 0 0,0 0-1 0 0,0 0 1 0 0,1 0 0 0 0,-1 0-1 0 0,1 0 1 0 0,0 0-1 0 0,0 0 1 0 0,0 5 0 0 0,-1 7 129 0 0,2-5-235 0 0,-1 0-1 0 0,1 0 1 0 0,1-1-1 0 0,0 1 0 0 0,0 0 1 0 0,1-1-1 0 0,0 1 1 0 0,0-1-1 0 0,8 14 0 0 0,-1 0 89 0 0,-5-11-177 0 0,2 0 1 0 0,-1 0 0 0 0,2-1 0 0 0,-1 0-1 0 0,1 0 1 0 0,1 0 0 0 0,0-1-1 0 0,1-1 1 0 0,0 0 0 0 0,0 0 0 0 0,0-1-1 0 0,1 0 1 0 0,21 11 0 0 0,10 1 83 0 0,1-1 0 0 0,72 21 1 0 0,-76-27-109 0 0,-16-6-141 0 0,1-2 0 0 0,0-1 0 0 0,0 0 0 0 0,0-2 0 0 0,36-1 0 0 0,-44-4 47 0 0,-3 0-5087 0 0,-12 3-94 0 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2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14336 0 0,'0'0'661'0'0,"0"0"-17"0"0,0 0-347 0 0,0 0 77 0 0,0 0 76 0 0,1 1 19 0 0,6 13 282 0 0,9 28 0 0 0,-10-25-459 0 0,-1 0-166 0 0,0 0-1 0 0,-2 0 1 0 0,1 0 0 0 0,-2 1 0 0 0,0 31-1 0 0,-2-39-104 0 0,-1 0-1 0 0,0 0 1 0 0,-1 0-1 0 0,0 0 1 0 0,0 0-1 0 0,-5 12 1 0 0,-3 2 44 0 0,-17 28 0 0 0,20-40-489 0 0,-1 0 1 0 0,0 0 0 0 0,-1-1-1 0 0,0 0 1 0 0,-18 16 0 0 0,25-25-5938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8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5064 0 0,'-29'5'452'0'0,"17"-4"-408"0"0,2 2 238 0 0,8-3 1180 0 0,2 0 484 0 0,0 0 92 0 0,0 0-181 0 0,3 0-801 0 0,8 0-352 0 0,-8 0-68 0 0,-3 0-43 0 0,2 0-109 0 0,11 1-28 0 0,0 1 0 0 0,22 5 0 0 0,18 3-35 0 0,-37-9-307 0 0,-6 0-61 0 0,0 0 0 0 0,0 0-1 0 0,0 1 1 0 0,17 5 0 0 0,-7-3 28 0 0,0 0-2154 0 0,-15-6 517 0 0,-1 0-8 0 0,8 1-4309 0 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2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1840 0 0,'0'0'83'0'0,"0"0"349"0"0,0 0 1424 0 0,0 0 619 0 0,3 0 128 0 0,0 0-2043 0 0,1 0 0 0 0,0 0 1 0 0,0-1-1 0 0,-1 1 0 0 0,1-1 0 0 0,7-2 0 0 0,8-2 103 0 0,-2 2-278 0 0,-7 0-261 0 0,-1 1-1 0 0,0 1 0 0 0,1 0 1 0 0,-1 0-1 0 0,12 1 1 0 0,22-2 45 0 0,-37 1-158 0 0,6 0-7 0 0,0-1 1 0 0,0 0-1 0 0,0-1 1 0 0,0 0-1 0 0,-1-1 1 0 0,19-7-1 0 0,5-6-1918 0 0,-34 16 1112 0 0,-1 1-711 0 0,0 0-308 0 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2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6392 0 0,'-2'2'290'0'0,"-27"23"108"0"0,23-19 16 0 0,0 1 0 0 0,1 0 0 0 0,0 0 1 0 0,0 0-1 0 0,1 0 0 0 0,0 1 0 0 0,0-1 0 0 0,-3 11 1 0 0,3-1 111 0 0,1 0 0 0 0,1 0 0 0 0,-1 18 0 0 0,1-10-198 0 0,-4 124 842 0 0,5-100-1012 0 0,-1-1 0 0 0,-15 87 1 0 0,16-130-153 0 0,-1 1 0 0 0,0-1 0 0 0,0 0 0 0 0,0 0 0 0 0,-1-1 0 0 0,0 1 0 0 0,0 0 1 0 0,0-1-1 0 0,-5 6 0 0 0,7-9-28 0 0,0 0 0 0 0,0 1 0 0 0,-1-1 0 0 0,1 0 0 0 0,0 0 1 0 0,-1 1-1 0 0,1-1 0 0 0,-1-1 0 0 0,1 1 0 0 0,-1 0 0 0 0,0 0 0 0 0,1 0 1 0 0,-1-1-1 0 0,0 1 0 0 0,1-1 0 0 0,-1 1 0 0 0,0-1 0 0 0,0 0 0 0 0,1 0 1 0 0,-1 0-1 0 0,0 0 0 0 0,0 0 0 0 0,0 0 0 0 0,1 0 0 0 0,-1 0 0 0 0,0-1 1 0 0,0 1-1 0 0,1-1 0 0 0,-1 1 0 0 0,0-1 0 0 0,-2-1 0 0 0,-10-5-323 0 0,12 6 330 0 0,1 1 0 0 0,-1-1 0 0 0,0 0 0 0 0,1 1 0 0 0,-1-1 0 0 0,1 0 0 0 0,-1 0 0 0 0,1 0 0 0 0,0 0 0 0 0,-1-1 0 0 0,1 1 0 0 0,0 0-1 0 0,0 0 1 0 0,0-1 0 0 0,0 1 0 0 0,0-1 0 0 0,-1-1 0 0 0,1 2 108 0 0,0 0 0 0 0,1 0-1 0 0,0 0 1 0 0,-1 0 0 0 0,1 0 0 0 0,0 0-1 0 0,-1 0 1 0 0,1 0 0 0 0,0 0-1 0 0,0 0 1 0 0,0 0 0 0 0,0 0 0 0 0,0 0-1 0 0,0 0 1 0 0,0 0 0 0 0,0 0-1 0 0,0 0 1 0 0,0 0 0 0 0,1 0 0 0 0,-1 0-1 0 0,0 0 1 0 0,1 0 0 0 0,0-1 0 0 0,0 0 329 0 0,-1 2-105 0 0,1-1-270 0 0,-1 0-1 0 0,1 0 0 0 0,0 0 0 0 0,0 0 0 0 0,0 0 0 0 0,0 0 0 0 0,0 1 0 0 0,0-1 1 0 0,0 0-1 0 0,1 1 0 0 0,-1-1 0 0 0,0 0 0 0 0,0 1 0 0 0,3-1 0 0 0,-2 0 45 0 0,6-2-37 0 0,0 1 1 0 0,0 0-1 0 0,0 0 0 0 0,1 1 0 0 0,-1 0 1 0 0,0 1-1 0 0,1 0 0 0 0,-1 0 1 0 0,10 2-1 0 0,-6-1-194 0 0,0-1 0 0 0,1 0 0 0 0,15-2 0 0 0,18-7-3533 0 0,-36 5 2297 0 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9472 0 0,'0'0'432'0'0,"0"0"-6"0"0,2 2-276 0 0,-1-1-117 0 0,1 0 1 0 0,-1 0-1 0 0,1 1 1 0 0,-1-1-1 0 0,0 1 1 0 0,1-1-1 0 0,-1 1 1 0 0,0-1-1 0 0,0 1 1 0 0,0 0-1 0 0,0 0 1 0 0,0-1-1 0 0,0 1 1 0 0,-1 0-1 0 0,1 0 1 0 0,-1 0-1 0 0,1 0 1 0 0,-1 4-1 0 0,0-2 100 0 0,0-1 0 0 0,-1 1 0 0 0,1-1 0 0 0,-1 1 0 0 0,0 0 0 0 0,0-1 0 0 0,-2 4 0 0 0,-1 5 228 0 0,2-3-201 0 0,0 0 0 0 0,1 0 0 0 0,1 0-1 0 0,-1 0 1 0 0,1 0 0 0 0,1 0 0 0 0,0 1 0 0 0,0-1 0 0 0,1 0 0 0 0,4 13 0 0 0,-4-9 38 0 0,0 0 1 0 0,-1 0 0 0 0,-1 0-1 0 0,0 0 1 0 0,-2 18 0 0 0,-1 12 980 0 0,4-61-1059 0 0,1 0 0 0 0,0 0 0 0 0,2 0 0 0 0,8-26 0 0 0,4 8-120 0 0,-2 6 0 0 0,-3 6 0 0 0,-5 16-12 0 0,6 6-36 0 0,0 4 24 0 0,-2 6-24 0 0,4 5 36 0 0,-13-8 13 0 0,-1-1-2 0 0,1 0 1 0 0,0 0 0 0 0,0 0 0 0 0,0 0 0 0 0,-1 0 0 0 0,0-1 0 0 0,0 6 0 0 0,2 17 0 0 0,1-15 0 0 0,-6-1 12 0 0,3-8 50 0 0,0-2 32 0 0,0 0 64 0 0,0 0 4 0 0,1 0-140 0 0,0-1 0 0 0,1 0 0 0 0,-1 1-1 0 0,0-1 1 0 0,0 0 0 0 0,1 0-1 0 0,-1 0 1 0 0,0 0 0 0 0,0 0-1 0 0,0 0 1 0 0,0 0 0 0 0,0 0-1 0 0,0 0 1 0 0,-1-1 0 0 0,1 1-1 0 0,0 0 1 0 0,0-1 0 0 0,-1 1-1 0 0,1-2 1 0 0,5-7 32 0 0,39-44 90 0 0,-41 48-164 0 0,0 0-1 0 0,0 1 1 0 0,0-1-1 0 0,1 1 1 0 0,-1 0-1 0 0,1 1 1 0 0,1-1-1 0 0,-1 1 1 0 0,7-5-1 0 0,0 5 21 0 0,-10 4 2 0 0,-1 0 1 0 0,1 0-1 0 0,-1 1 0 0 0,1-1 1 0 0,-1 0-1 0 0,1 1 0 0 0,-1 0 1 0 0,1-1-1 0 0,-1 1 0 0 0,0 0 1 0 0,1 0-1 0 0,-1-1 0 0 0,0 1 0 0 0,0 0 1 0 0,0 0-1 0 0,1 0 0 0 0,-1 1 1 0 0,0-1-1 0 0,0 0 0 0 0,-1 0 1 0 0,1 1-1 0 0,0-1 0 0 0,0 0 1 0 0,0 3-1 0 0,2 3-3 0 0,-1-1 0 0 0,1 1 0 0 0,-2 0 0 0 0,2 8 0 0 0,-1-1 3 0 0,-1-1-1 0 0,-1 0 1 0 0,-1 1 0 0 0,0-1-1 0 0,0 1 1 0 0,-6 21-1 0 0,-1-14 63 0 0,7-19-123 0 0,1-2-463 0 0,0 0-225 0 0,0 0-47 0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3224 0 0,'-15'5'6170'0'0,"8"-3"-5413"0"0,1 2-1 0 0,0-1 0 0 0,0 0 0 0 0,0 1 0 0 0,0 0 0 0 0,-6 7 1 0 0,2 0-367 0 0,8-10-343 0 0,0 1-1 0 0,1 0 1 0 0,-1 0-1 0 0,1 0 1 0 0,-1 0-1 0 0,1 0 1 0 0,0 1-1 0 0,-1-1 1 0 0,0 5 0 0 0,-13 22 202 0 0,12-24-202 0 0,0 0 1 0 0,1 1 0 0 0,-1-1 0 0 0,-2 9 0 0 0,-4 16 138 0 0,6-22-110 0 0,0 1-1 0 0,0 0 1 0 0,1 1-1 0 0,1-1 1 0 0,-2 11-1 0 0,3-19-58 0 0,0 0-1 0 0,0 0 0 0 0,0 0 0 0 0,0-1 0 0 0,0 1 0 0 0,0 0 0 0 0,0 0 0 0 0,1 0 0 0 0,-1-1 0 0 0,0 1 0 0 0,0 0 0 0 0,1 0 0 0 0,-1-1 0 0 0,0 1 0 0 0,1 0 0 0 0,-1 0 0 0 0,1-1 0 0 0,-1 1 0 0 0,1-1 0 0 0,-1 1 0 0 0,1 0 1 0 0,-1-1-1 0 0,1 1 0 0 0,0-1 0 0 0,-1 1 0 0 0,1-1 0 0 0,0 0 0 0 0,0 1 0 0 0,-1-1 0 0 0,1 0 0 0 0,0 1 0 0 0,0-1 0 0 0,-1 0 0 0 0,1 0 0 0 0,0 1 0 0 0,0-1 0 0 0,0 0 0 0 0,-1 0 0 0 0,1 0 0 0 0,0 0 0 0 0,1-1 0 0 0,1 1 13 0 0,-1 0-1 0 0,1-1 1 0 0,0 0-1 0 0,-1 1 0 0 0,1-1 1 0 0,-1 0-1 0 0,1 0 1 0 0,-1-1-1 0 0,1 1 0 0 0,-1 0 1 0 0,3-2-1 0 0,0-3-4 0 0,0 1-1 0 0,0-1 1 0 0,-1 1-1 0 0,0-1 1 0 0,0 0-1 0 0,0-1 1 0 0,-1 1-1 0 0,0-1 1 0 0,0 0-1 0 0,0 1 0 0 0,-1-1 1 0 0,3-14-1 0 0,-4-5 60 0 0,-1 19-143 0 0,0 18 13 0 0,0-5 68 0 0,0 0-1 0 0,1 0 1 0 0,-1 0 0 0 0,1 0-1 0 0,1 0 1 0 0,-1-1-1 0 0,1 1 1 0 0,0 0-1 0 0,0-1 1 0 0,1 0-1 0 0,0 1 1 0 0,4 5-1 0 0,0 1-42 0 0,-5-8-27 0 0,0-1 0 0 0,0 0-1 0 0,0 0 1 0 0,1 0 0 0 0,-1-1 0 0 0,5 5-1 0 0,-5-5-4 0 0,-1-1-69 0 0,-1-1 0 0 0,0 1 0 0 0,1-1 0 0 0,-1 0 0 0 0,1 1 0 0 0,-1-1 0 0 0,1 1 0 0 0,-1-1 0 0 0,1 0 0 0 0,-1 1 0 0 0,1-1 0 0 0,-1 0 0 0 0,1 0-1 0 0,0 1 1 0 0,-1-1 0 0 0,1 0 0 0 0,-1 0 0 0 0,1 0 0 0 0,0 0 0 0 0,-1 0 0 0 0,1 0 0 0 0,-1 0 0 0 0,1 0 0 0 0,0 0 0 0 0,13-3-5302 0 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 3224 0 0,'0'0'564'0'0,"0"0"1159"0"0,0 0 506 0 0,0 0 105 0 0,0 0-186 0 0,0 0-876 0 0,-2-1-384 0 0,-1 0-635 0 0,-1 0 0 0 0,1 1 0 0 0,-1-1-1 0 0,1 1 1 0 0,-1 0 0 0 0,1 0 0 0 0,-1 0-1 0 0,1 0 1 0 0,-1 0 0 0 0,1 1 0 0 0,-7 1-1 0 0,8 0 134 0 0,1 0-376 0 0,1-1 0 0 0,-1 0 0 0 0,0 0 0 0 0,1 0 0 0 0,-1 1 0 0 0,0-1 0 0 0,0 0 0 0 0,0 0 0 0 0,0 0 0 0 0,0 0 0 0 0,0-1 0 0 0,0 1 0 0 0,-2 1 0 0 0,-3 3-16 0 0,2 5 6 0 0,4-9 3 0 0,0 0 0 0 0,1 0-1 0 0,-1 0 1 0 0,0-1 0 0 0,0 1-1 0 0,0 0 1 0 0,0 0-1 0 0,1 0 1 0 0,-1-1 0 0 0,0 1-1 0 0,1 0 1 0 0,-1 0-1 0 0,0-1 1 0 0,1 1 0 0 0,-1 0-1 0 0,1-1 1 0 0,-1 1-1 0 0,1-1 1 0 0,0 1 0 0 0,-1-1-1 0 0,1 1 1 0 0,1 0 0 0 0,0 0-3 0 0,-1 0 1 0 0,1 0 0 0 0,0-1 0 0 0,0 1 0 0 0,0 0 0 0 0,0-1 0 0 0,0 0 0 0 0,0 1 0 0 0,3-1 0 0 0,-1 0-2 0 0,0 0 1 0 0,0 0-1 0 0,0-1 1 0 0,-1 1-1 0 0,1-1 1 0 0,0 0-1 0 0,0 0 1 0 0,0 0-1 0 0,5-4 0 0 0,11-7 1 0 0,-20 12 0 0 0,1-1 0 0 0,-1 1 0 0 0,0 0 0 0 0,0 0 0 0 0,1 0 0 0 0,-1-1 0 0 0,0 1 0 0 0,1 0 0 0 0,-1 0 0 0 0,0 0 0 0 0,0 0 0 0 0,1 0 0 0 0,-1 0 0 0 0,0-1 0 0 0,1 1 0 0 0,-1 0 0 0 0,0 0 0 0 0,1 0 0 0 0,-1 0 0 0 0,0 0 0 0 0,1 0 0 0 0,-1 0 0 0 0,0 1 0 0 0,1-1 0 0 0,-1 0 0 0 0,2 4 0 0 0,-1-1 0 0 0,0 1 0 0 0,0 0 0 0 0,0 0 0 0 0,0 0 0 0 0,-1-1 0 0 0,0 1 0 0 0,0 0 0 0 0,0 0 0 0 0,0 5 0 0 0,-3 22 28 0 0,3 1-1 0 0,0-1 0 0 0,2 0 1 0 0,9 45-1 0 0,-6-44-3 0 0,-1 1 0 0 0,-1-1 0 0 0,-2 1 0 0 0,-4 38-1 0 0,2-60-25 0 0,-5 30 20 0 0,5-38-2 0 0,0 0 0 0 0,0 0 0 0 0,0 0 0 0 0,0 0 0 0 0,0 0 0 0 0,-1 0 0 0 0,1-1 0 0 0,-1 1 0 0 0,0 0 0 0 0,-2 2 0 0 0,3-5-12 0 0,0 1-1 0 0,0-1 0 0 0,1 1 0 0 0,-1-1 1 0 0,0 0-1 0 0,0 1 0 0 0,0-1 0 0 0,0 0 1 0 0,0 0-1 0 0,0 0 0 0 0,0 1 0 0 0,1-1 1 0 0,-1 0-1 0 0,0 0 0 0 0,0 0 0 0 0,0-1 1 0 0,0 1-1 0 0,0 0 0 0 0,0 0 0 0 0,0 0 1 0 0,0-1-1 0 0,0 1 0 0 0,1 0 0 0 0,-1-1 1 0 0,-1 0-1 0 0,-20-13-205 0 0,11 2-733 0 0,1 3-292 0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14112 0 0,'0'0'645'0'0,"0"0"-14"0"0,-1 2-405 0 0,-1 3-353 0 0,1-4 208 0 0,0 0 1 0 0,0 1-1 0 0,1-1 1 0 0,-1 0-1 0 0,1 1 1 0 0,-1-1-1 0 0,1 1 1 0 0,-1-1 0 0 0,1 1-1 0 0,0 0 1 0 0,-1-1-1 0 0,1 1 1 0 0,0-1-1 0 0,0 1 1 0 0,0-1-1 0 0,1 4 1 0 0,2 0-26 0 0,0-1 0 0 0,0 1-1 0 0,0-1 1 0 0,1 0 0 0 0,0 0 0 0 0,0 0 0 0 0,0 0 0 0 0,0-1 0 0 0,1 0 0 0 0,-1 1-1 0 0,1-2 1 0 0,0 1 0 0 0,0 0 0 0 0,0-1 0 0 0,8 3 0 0 0,0-2-418 0 0,-1 1 1 0 0,1-1-1 0 0,0-1 1 0 0,0-1 0 0 0,19 1-1 0 0,-16-2-500 0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6912 0 0,'-3'5'77'0'0,"0"0"0"0"0,0 0 0 0 0,0 0 0 0 0,1 0 0 0 0,0 0 0 0 0,0 1 0 0 0,0-1 0 0 0,1 1 0 0 0,-1 6-1 0 0,-5 14-101 0 0,-4 33 2769 0 0,9-51-2153 0 0,1 0 1 0 0,0 0-1 0 0,1 0 0 0 0,0 0 1 0 0,0 0-1 0 0,2 9 1 0 0,0 18 650 0 0,-3-34-1207 0 0,1 1 0 0 0,0-1 0 0 0,0 1 0 0 0,1-1 0 0 0,-1 1 0 0 0,0-1 0 0 0,1 1 0 0 0,-1-1 0 0 0,0 1 0 0 0,1-1 0 0 0,0 1 0 0 0,0 1 0 0 0,0-2 128 0 0,-1-1-12 0 0,1 0-134 0 0,0 1 0 0 0,-1-1-1 0 0,1 1 1 0 0,0-1 0 0 0,0 0-1 0 0,0 1 1 0 0,-1-1-1 0 0,1 0 1 0 0,0 0 0 0 0,0 1-1 0 0,0-1 1 0 0,1 0-1 0 0,1-1-2 0 0,0 1-1 0 0,0-1 0 0 0,0 0 1 0 0,0 0-1 0 0,0 0 0 0 0,-1 0 0 0 0,1 0 1 0 0,0-1-1 0 0,-1 1 0 0 0,1-1 0 0 0,-1 0 1 0 0,4-2-1 0 0,-2 0-34 0 0,1 0 0 0 0,-1 0 1 0 0,1-1-1 0 0,-1 1 0 0 0,4-7 0 0 0,69-114-2560 0 0,-72 117 2411 0 0,-4 6 46 0 0,-1 2 186 0 0,0 0 88 0 0,0 0 11 0 0,0 0 31 0 0,2 2 108 0 0,0 3-165 0 0,0-1 0 0 0,0 1 0 0 0,0-1 0 0 0,-1 1 0 0 0,1 0 0 0 0,-1 0 0 0 0,-1 0 0 0 0,1 0 0 0 0,0 5 0 0 0,-1-5 28 0 0,0 0-1 0 0,1-1 1 0 0,-1 1-1 0 0,1-1 1 0 0,0 1 0 0 0,0-1-1 0 0,1 0 1 0 0,-1 1-1 0 0,1-1 1 0 0,0 0 0 0 0,0 0-1 0 0,1 0 1 0 0,3 5-1 0 0,-5-8-117 0 0,1 0-1 0 0,-1 0 1 0 0,1 1-1 0 0,-1-2 1 0 0,1 1-1 0 0,-1 0 0 0 0,1 0 1 0 0,0 0-1 0 0,0-1 1 0 0,-1 1-1 0 0,1-1 0 0 0,3 1 1 0 0,9 3 145 0 0,-10-3-133 0 0,1 1 0 0 0,0-1 0 0 0,-1-1 0 0 0,1 1-1 0 0,0-1 1 0 0,0 0 0 0 0,-1 0 0 0 0,1 0-1 0 0,0-1 1 0 0,0 1 0 0 0,4-3 0 0 0,7 1-33 0 0,34-1-1524 0 0,-40 3 190 0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46 2304 0 0,'0'0'439'0'0,"-5"-3"2188"0"0,3 1 1848 0 0,-1 1-4294 0 0,1 0 0 0 0,0 0 0 0 0,0 0 0 0 0,0 1 0 0 0,-1-1 0 0 0,1 1 0 0 0,0-1 0 0 0,-1 1 0 0 0,1 0 0 0 0,0 0 0 0 0,-1 0 0 0 0,1 0 0 0 0,-1 0 0 0 0,1 0 0 0 0,0 1 0 0 0,-1-1 0 0 0,1 1 0 0 0,0-1 0 0 0,0 1 0 0 0,-1 0 0 0 0,1 0 0 0 0,-3 2 0 0 0,-4 2-30 0 0,1 1 0 0 0,0-1 0 0 0,0 2 1 0 0,1-1-1 0 0,0 1 0 0 0,0 0 0 0 0,0 0 1 0 0,1 1-1 0 0,0 0 0 0 0,-6 11 1 0 0,9-12-40 0 0,-1 1 1 0 0,1 0-1 0 0,1 0 1 0 0,-1 0-1 0 0,1 1 1 0 0,-1 13 0 0 0,3-21-103 0 0,0 0 0 0 0,0 0 0 0 0,0 0 0 0 0,0 0 1 0 0,1 0-1 0 0,-1 0 0 0 0,0 0 0 0 0,0 0 1 0 0,1 0-1 0 0,-1 0 0 0 0,1-1 0 0 0,-1 1 1 0 0,1 0-1 0 0,-1 0 0 0 0,1 0 0 0 0,-1 0 1 0 0,1-1-1 0 0,0 1 0 0 0,-1 0 0 0 0,1-1 1 0 0,0 1-1 0 0,0 0 0 0 0,0-1 0 0 0,-1 1 1 0 0,1-1-1 0 0,0 0 0 0 0,0 1 0 0 0,0-1 1 0 0,0 1-1 0 0,0-1 0 0 0,0 0 0 0 0,0 0 1 0 0,0 0-1 0 0,0 1 0 0 0,0-1 0 0 0,1 0 1 0 0,3 0 22 0 0,0 0 1 0 0,-1-1 0 0 0,1 1-1 0 0,0-1 1 0 0,6-2 0 0 0,-6 2-15 0 0,-1-1 0 0 0,0 0 1 0 0,0 0-1 0 0,0 0 0 0 0,-1-1 0 0 0,1 1 1 0 0,0-1-1 0 0,-1 0 0 0 0,0 0 1 0 0,0 0-1 0 0,0-1 0 0 0,0 1 0 0 0,0-1 1 0 0,-1 1-1 0 0,1-1 0 0 0,-1 0 0 0 0,0 0 1 0 0,0 0-1 0 0,0 0 0 0 0,-1-1 1 0 0,2-5-1 0 0,-2-2 144 0 0,0 0 0 0 0,-2-19-1 0 0,0 10-364 0 0,1 20 110 0 0,0 1 18 0 0,0 0 30 0 0,0 0 92 0 0,0 0 44 0 0,0 0 10 0 0,0 0-31 0 0,0 0-139 0 0,1 1 40 0 0,0 0 0 0 0,0 0 0 0 0,0 1 0 0 0,0-1 0 0 0,0 0 0 0 0,0 1-1 0 0,-1-1 1 0 0,1 1 0 0 0,0-1 0 0 0,-1 1 0 0 0,1 2 0 0 0,1 3-22 0 0,3 1 45 0 0,0 0-1 0 0,1 0 0 0 0,11 13 1 0 0,-5-6 3 0 0,-2-6 2 0 0,-8-8 23 0 0,1 1 0 0 0,0-1 0 0 0,0 0 0 0 0,0 0 0 0 0,0 0 0 0 0,0 0 0 0 0,0-1 0 0 0,1 1-1 0 0,-1-1 1 0 0,0 0 0 0 0,0 0 0 0 0,0 0 0 0 0,0 0 0 0 0,1 0 0 0 0,-1-1 0 0 0,0 1 0 0 0,0-1-1 0 0,0 0 1 0 0,0 0 0 0 0,5-2 0 0 0,-4 1-18 0 0,-1 0 0 0 0,0 0 0 0 0,1 0 0 0 0,-1 0-1 0 0,0 0 1 0 0,0-1 0 0 0,0 1 0 0 0,-1-1 0 0 0,1 0 0 0 0,-1 1 0 0 0,1-2-1 0 0,-1 1 1 0 0,0 0 0 0 0,0 0 0 0 0,0-1 0 0 0,-1 1 0 0 0,3-5-1 0 0,20-57-238 0 0,-24 63 84 0 0,0 2 10 0 0,0 0 51 0 0,-4 13 22 0 0,2-6 58 0 0,0 1 0 0 0,0-1 0 0 0,0 0 0 0 0,1 1 0 0 0,0 0 0 0 0,0 11-1 0 0,0 0 28 0 0,1-16 12 0 0,-1 1-1 0 0,1-1 0 0 0,0 1 1 0 0,0-1-1 0 0,0 0 1 0 0,0 1-1 0 0,1-1 0 0 0,0 0 1 0 0,-1 1-1 0 0,1-1 1 0 0,0 0-1 0 0,2 4 0 0 0,0-3 139 0 0,10 6 6 0 0,-7-9-190 0 0,-3-1 26 0 0,1 0-1 0 0,0 0 0 0 0,0 0 0 0 0,0 0 0 0 0,0-1 0 0 0,0 0-1 0 0,0 1 1 0 0,0-1 0 0 0,0-1 0 0 0,0 1 0 0 0,0 0-1 0 0,0-1 1 0 0,-1 0 0 0 0,1 0 0 0 0,-1 0 0 0 0,6-4-1 0 0,5-5 35 0 0,-1 0 0 0 0,16-19 0 0 0,-14 14-126 0 0,52-62-512 0 0,-38 47 243 0 0,-27 30 256 0 0,-2 1 2 0 0,3 1 77 0 0,0 1 0 0 0,0 0 0 0 0,0 1 0 0 0,-1-1 0 0 0,1 0 0 0 0,-1 1 0 0 0,1-1 0 0 0,-1 1 0 0 0,3 5 0 0 0,0 0 20 0 0,0 0-1 0 0,-1-1 0 0 0,0 1 0 0 0,5 14 0 0 0,11 24 161 0 0,-11-3-57 0 0,-1 0 0 0 0,-2 1 1 0 0,-2-1-1 0 0,-1 1 0 0 0,-3 0 1 0 0,-10 80-1 0 0,6-93-62 0 0,-1-1 1 0 0,-2 1-1 0 0,-1-2 1 0 0,-1 1-1 0 0,-14 28 0 0 0,20-51-8 0 0,0-1-1 0 0,-1 0 1 0 0,1 1-1 0 0,-1-1 1 0 0,-1-1-1 0 0,-8 11 0 0 0,12-16-25 0 0,0 1-1 0 0,0 0 0 0 0,0-1 1 0 0,-1 1-1 0 0,1-1 0 0 0,0 1 0 0 0,0-1 1 0 0,-1 0-1 0 0,1 1 0 0 0,0-1 1 0 0,-1 0-1 0 0,1 0 0 0 0,0 0 0 0 0,-1 0 1 0 0,1 0-1 0 0,0 0 0 0 0,-1-1 1 0 0,1 1-1 0 0,0 0 0 0 0,0-1 0 0 0,-1 1 1 0 0,1-1-1 0 0,0 1 0 0 0,0-1 0 0 0,0 1 1 0 0,-1-1-1 0 0,1 0 0 0 0,-1-1 1 0 0,-1 0 26 0 0,-1 0 1 0 0,1-1 0 0 0,0 0 0 0 0,0 1-1 0 0,0-1 1 0 0,0 0 0 0 0,0-1 0 0 0,-2-3-1 0 0,3 3-6 0 0,0-1-1 0 0,0 0 1 0 0,0 1-1 0 0,0-1 1 0 0,1 0-1 0 0,0 0 1 0 0,0 0-1 0 0,0 0 1 0 0,1 0-1 0 0,-1 0 1 0 0,1 0-1 0 0,1-9 1 0 0,2-2 66 0 0,0 0 0 0 0,9-25 0 0 0,-10 34-72 0 0,3-4 1 0 0,0 0 0 0 0,0 1 0 0 0,1 0 0 0 0,1 0 0 0 0,-1 1 0 0 0,2 0 0 0 0,-1 0 0 0 0,11-9-1 0 0,1-3 3 0 0,-5 7-131 0 0,0 1-1 0 0,1 0 0 0 0,0 1 1 0 0,29-18-1 0 0,-18 16-111 0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22 9184 0 0,'0'0'208'0'0,"-2"-1"33"0"0,-11-3-71 0 0,-1 0-1 0 0,0 0 1 0 0,0 1 0 0 0,-1 1 0 0 0,1 0-1 0 0,-23 1 1 0 0,28 1 76 0 0,1 1 1 0 0,0 0-1 0 0,0 1 1 0 0,-1 0-1 0 0,1 0 0 0 0,1 1 1 0 0,-1 0-1 0 0,0 0 1 0 0,1 0-1 0 0,-1 1 0 0 0,1 1 1 0 0,0-1-1 0 0,-12 11 1 0 0,4-1 77 0 0,0 0 1 0 0,1 1 0 0 0,1 1-1 0 0,-17 25 1 0 0,22-27-208 0 0,0 0 0 0 0,1 0 0 0 0,1 1 0 0 0,0 0 0 0 0,1 0 0 0 0,1 0 0 0 0,-4 24 0 0 0,2-12-21 0 0,1-9-54 0 0,1 1 1 0 0,1 0-1 0 0,0 20 1 0 0,3-33-35 0 0,0 0 1 0 0,0 0-1 0 0,1 0 1 0 0,0 0-1 0 0,0 0 1 0 0,0-1-1 0 0,1 1 1 0 0,0 0-1 0 0,0 0 1 0 0,1-1-1 0 0,-1 0 1 0 0,1 1-1 0 0,1-1 1 0 0,3 5-1 0 0,-3-6 8 0 0,-1 0 0 0 0,1 0 0 0 0,0 0-1 0 0,1-1 1 0 0,-1 0 0 0 0,0 0 0 0 0,1 0-1 0 0,0 0 1 0 0,0-1 0 0 0,0 0 0 0 0,0 0-1 0 0,0 0 1 0 0,0-1 0 0 0,0 1 0 0 0,1-1-1 0 0,9 0 1 0 0,-4 0-249 0 0,-1-1 1 0 0,0 0-1 0 0,11-2 0 0 0,29-9-4191 0 0,-19 2-792 0 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6448 0 0,'-5'1'281'0'0,"0"1"1"0"0,0 0-1 0 0,1 0 1 0 0,-1 1 0 0 0,1-1-1 0 0,-1 1 1 0 0,1 0-1 0 0,0 0 1 0 0,0 1-1 0 0,1-1 1 0 0,-1 1-1 0 0,-4 6 1 0 0,3-4 374 0 0,0 1 0 0 0,1 0-1 0 0,0 0 1 0 0,0 0 0 0 0,0 0 0 0 0,1 0-1 0 0,-3 12 1 0 0,5-16-547 0 0,1 1 0 0 0,-1 0-1 0 0,1 0 1 0 0,0 0 0 0 0,0 0 0 0 0,0 0-1 0 0,0-1 1 0 0,1 1 0 0 0,0 0 0 0 0,-1 0-1 0 0,1 0 1 0 0,1-1 0 0 0,-1 1 0 0 0,1 0-1 0 0,2 5 1 0 0,-2-6-81 0 0,0-1 0 0 0,-1 1 0 0 0,1-1 0 0 0,0 1 0 0 0,0-1 0 0 0,1 0 0 0 0,-1 0 1 0 0,0 0-1 0 0,1 0 0 0 0,-1 0 0 0 0,1 0 0 0 0,-1-1 0 0 0,1 1 0 0 0,0-1 0 0 0,0 0 0 0 0,0 0 0 0 0,0 0 0 0 0,0 0 0 0 0,6 1 0 0 0,3-1 30 0 0,0-1-1 0 0,1 0 1 0 0,-1 0 0 0 0,1-2-1 0 0,22-4 1 0 0,-27 4-61 0 0,-1 0 1 0 0,0-1 0 0 0,0 0-1 0 0,0 0 1 0 0,0-1 0 0 0,-1 1 0 0 0,1-1-1 0 0,-1-1 1 0 0,0 1 0 0 0,11-12-1 0 0,-15 13-2 0 0,1-1 0 0 0,-1 1 0 0 0,0-1 0 0 0,0 1 0 0 0,0-1 0 0 0,-1 0 0 0 0,1 0 0 0 0,-1 0 0 0 0,0 0 0 0 0,0 0 0 0 0,-1 0 0 0 0,1 0 0 0 0,-1 0 0 0 0,1-1 0 0 0,-1 1 0 0 0,-1 0 0 0 0,0-6 0 0 0,1 8 7 0 0,0-1 1 0 0,-1 0-1 0 0,1 1 0 0 0,-1-1 0 0 0,0 0 0 0 0,0 1 0 0 0,0-1 0 0 0,0 1 0 0 0,0-1 0 0 0,-1 1 0 0 0,1 0 0 0 0,-1-1 0 0 0,1 1 0 0 0,-1 0 1 0 0,0 0-1 0 0,0 0 0 0 0,0 0 0 0 0,0 0 0 0 0,0 1 0 0 0,0-1 0 0 0,0 1 0 0 0,-1-1 0 0 0,1 1 0 0 0,-1 0 0 0 0,1 0 0 0 0,-1 0 0 0 0,-4-1 0 0 0,-3 2-2 0 0,1 3 0 0 0,4 4 0 0 0,5-6 0 0 0,0 1 0 0 0,0-1 0 0 0,0 0 0 0 0,0 1 0 0 0,0-1 0 0 0,0 0 0 0 0,0 1 0 0 0,0-1 0 0 0,1 0 0 0 0,-1 1 0 0 0,0-1 0 0 0,1 0 0 0 0,-1 0 0 0 0,1 1 0 0 0,0-1 0 0 0,-1 0 0 0 0,1 0 0 0 0,1 2 0 0 0,0-1 0 0 0,0 0 0 0 0,1 1 0 0 0,-1-1 0 0 0,1 0 0 0 0,-1 0 0 0 0,1-1 0 0 0,4 4 0 0 0,-1-3 0 0 0,0 1 0 0 0,-1-1 0 0 0,1 0 0 0 0,0 0 0 0 0,0-1 0 0 0,0 1 0 0 0,12 0 0 0 0,28-5 0 0 0,-31 2 0 0 0,-11 3-5 0 0,-3-1-2 0 0,3 1 66 0 0,0 0-1 0 0,0 0 1 0 0,0 0-1 0 0,0 0 1 0 0,5 5-1 0 0,-2-2-27 0 0,8 0 215 0 0,-10-4-199 0 0,2 1-14 0 0,0-1 0 0 0,0 0 0 0 0,1 0 0 0 0,-1 0 0 0 0,0-1 0 0 0,1-1 0 0 0,-1 1 0 0 0,0-1 0 0 0,0 0 0 0 0,0 0 0 0 0,11-4 0 0 0,8-1-20 0 0,-11 0-98 0 0,-13 5 37 0 0,0 0 0 0 0,0 0-1 0 0,0 0 1 0 0,0 1 0 0 0,-1-1-1 0 0,1 1 1 0 0,0-1 0 0 0,4 0-1 0 0,20 1-2808 0 0,-26 0-2845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0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6912 0 0,'0'0'528'0'0,"0"0"-176"0"0,0 0 524 0 0,1 2 262 0 0,2 1-900 0 0,-1 1 0 0 0,0-1 0 0 0,0 1 0 0 0,0 0 0 0 0,0-1 0 0 0,0 1 0 0 0,-1 0 0 0 0,0 0 0 0 0,0 0 0 0 0,0 0 0 0 0,0 0 0 0 0,-1 0 0 0 0,1 0 0 0 0,-1 0 0 0 0,-1 7 0 0 0,0 7 281 0 0,-2 0 1 0 0,-7 25-1 0 0,6-28-230 0 0,1-1 0 0 0,0 0 0 0 0,0 19 0 0 0,3 1 198 0 0,1-7 77 0 0,-6 50 0 0 0,-3-11-29 0 0,-5 26-163 0 0,11-82-349 0 0,1 0-1 0 0,0 0 0 0 0,0 14 1 0 0,1-20-18 0 0,0 0 1 0 0,1 0-1 0 0,-1 0 1 0 0,1 0-1 0 0,0 0 1 0 0,0 0 0 0 0,0 0-1 0 0,1 0 1 0 0,0 0-1 0 0,3 6 1 0 0,1-2-76 0 0,-6-6 2 0 0,0-2-49 0 0,0 0-223 0 0,0 0-92 0 0,0 0-16 0 0,0 0-176 0 0,0-2-710 0 0,1-45-2012 0 0,4 19 1628 0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12840 0 0,'0'0'289'0'0,"0"0"40"0"0,0 0 23 0 0,0 0-36 0 0,-1 2-206 0 0,-6 18 423 0 0,-7 33 1 0 0,10-38-228 0 0,3-9-201 0 0,0 0 0 0 0,0 0 1 0 0,1 0-1 0 0,0 0 0 0 0,1 11 1 0 0,0 17 34 0 0,-2-10-60 0 0,2-1 0 0 0,0 0 0 0 0,8 37 0 0 0,-3-17-6 0 0,1 21-24 0 0,-3 67-1 0 0,-3-123-253 0 0,-1 1 0 0 0,4 14-1 0 0,0-6-4018 0 0,-3-7-951 0 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6912 0 0,'1'-8'714'0'0,"1"4"-396"0"0,-1 1 0 0 0,1-1-1 0 0,1 1 1 0 0,-1 0 0 0 0,0 0-1 0 0,1 0 1 0 0,-1 0 0 0 0,1 0-1 0 0,0 0 1 0 0,0 1 0 0 0,0-1-1 0 0,5-1 1 0 0,10-11 2058 0 0,-14 11-2166 0 0,1 0 0 0 0,0 1 0 0 0,0-1 0 0 0,0 1 0 0 0,0 0 0 0 0,1 0 0 0 0,-1 1 0 0 0,1 0 0 0 0,0 0 0 0 0,8-2 0 0 0,1 1 51 0 0,0 2 0 0 0,0-1 0 0 0,15 2 0 0 0,-29 0-246 0 0,0 0 0 0 0,-1 0 0 0 0,1 1-1 0 0,-1-1 1 0 0,1 0 0 0 0,0 0 0 0 0,-1 1 0 0 0,1-1 0 0 0,-1 0 0 0 0,1 1-1 0 0,-1-1 1 0 0,1 1 0 0 0,-1-1 0 0 0,1 1 0 0 0,-1-1 0 0 0,1 1-1 0 0,-1-1 1 0 0,1 1 0 0 0,-1-1 0 0 0,0 1 0 0 0,1-1 0 0 0,-1 2-1 0 0,5 11 100 0 0,-4-8-112 0 0,-1 0 1 0 0,1 0 0 0 0,-1 0-1 0 0,0 0 1 0 0,0 0 0 0 0,0 0-1 0 0,-1 0 1 0 0,0 0 0 0 0,0-1-1 0 0,-2 7 1 0 0,-2 3-4 0 0,-1 0-1 0 0,-8 14 0 0 0,8-18 4 0 0,3-5 29 0 0,0 0 0 0 0,-1-1 0 0 0,0 1 0 0 0,1-1 0 0 0,-6 5 0 0 0,-4 4-1205 0 0,2 0-3367 0 0,10-11-817 0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35 6448 0 0,'0'0'498'0'0,"-1"2"-327"0"0,-24 25 3492 0 0,20-21-2451 0 0,-1 0 0 0 0,0 0-1 0 0,1 0 1 0 0,-6 11 0 0 0,10-15-1131 0 0,-1 0-1 0 0,1 0 0 0 0,1 1 0 0 0,-1-1 0 0 0,0 0 1 0 0,0 1-1 0 0,1-1 0 0 0,0 1 0 0 0,-1-1 0 0 0,1 1 1 0 0,0-1-1 0 0,0 1 0 0 0,0-1 0 0 0,1 1 0 0 0,-1-1 1 0 0,0 1-1 0 0,1-1 0 0 0,0 0 0 0 0,1 4 0 0 0,-1-4-64 0 0,-1 0 0 0 0,2 0 0 0 0,-1 0 0 0 0,0-1 0 0 0,0 1 0 0 0,0 0 0 0 0,1 0 0 0 0,-1-1 0 0 0,1 1 0 0 0,0-1 0 0 0,-1 0 0 0 0,1 1 0 0 0,0-1 0 0 0,0 0 0 0 0,0 0 0 0 0,-1 0 0 0 0,1 0 0 0 0,0 0 0 0 0,1 0 0 0 0,-1-1 0 0 0,0 1 0 0 0,0-1-1 0 0,0 0 1 0 0,0 1 0 0 0,0-1 0 0 0,0 0 0 0 0,1 0 0 0 0,-1 0 0 0 0,0 0 0 0 0,0-1 0 0 0,0 1 0 0 0,4-2 0 0 0,5-1-1 0 0,0-1-1 0 0,-1 0 1 0 0,1-1-1 0 0,12-8 1 0 0,-21 11-23 0 0,1 1 0 0 0,-1-1 0 0 0,1 0 0 0 0,-1 0 0 0 0,0 0 0 0 0,1 0 0 0 0,-1 0 0 0 0,0 0 0 0 0,0-1 0 0 0,-1 1 0 0 0,1-1 0 0 0,-1 1-1 0 0,1-1 1 0 0,-1 0 0 0 0,0 0 0 0 0,0 0 0 0 0,0 1 0 0 0,0-1 0 0 0,0 0 0 0 0,0-6 0 0 0,-1 5 3 0 0,0 0 1 0 0,0 0-1 0 0,-1 0 0 0 0,0 0 1 0 0,0 0-1 0 0,0 1 0 0 0,0-1 1 0 0,0 0-1 0 0,-1 1 0 0 0,0-1 1 0 0,1 1-1 0 0,-4-5 0 0 0,3 6 7 0 0,1 0 0 0 0,0 1 0 0 0,-1-1 0 0 0,1 1 0 0 0,-1-1 0 0 0,0 1 0 0 0,1 0 0 0 0,-1 0 0 0 0,0 0 0 0 0,0 0 0 0 0,0 0 0 0 0,0 0 0 0 0,0 0 0 0 0,0 0 0 0 0,0 1 0 0 0,0-1 0 0 0,0 1 0 0 0,0 0 0 0 0,0-1 0 0 0,0 1 0 0 0,0 0 0 0 0,0 0 0 0 0,0 0 0 0 0,-4 1 0 0 0,1-1-2 0 0,3 0-2 0 0,1 0 1 0 0,-1 1 0 0 0,1-1 0 0 0,-1 0 0 0 0,1 0 0 0 0,-1 1 0 0 0,1-1 0 0 0,-1 1 0 0 0,1-1 0 0 0,-1 1-1 0 0,1 0 1 0 0,0-1 0 0 0,-1 1 0 0 0,0 1 0 0 0,0-1-79 0 0,2-1-121 0 0,0 0-535 0 0,0 0-208 0 0,6 0 8 0 0,1 0 500 0 0,0 0 1 0 0,0 0 0 0 0,0 0-1 0 0,0-1 1 0 0,0 0-1 0 0,-1-1 1 0 0,1 0 0 0 0,7-2-1 0 0,-8 1 174 0 0,1 0-97 0 0,0 0-1 0 0,0 0 1 0 0,0 1 0 0 0,0-1 0 0 0,0 2 0 0 0,1-1 0 0 0,8 0-1 0 0,-2 1 231 0 0,-13 0 285 0 0,-1 1-1 0 0,1 0 0 0 0,-1 0 1 0 0,1 0-1 0 0,0-1 0 0 0,0 1 1 0 0,-1 0-1 0 0,1 0 0 0 0,0 0 1 0 0,-1 0-1 0 0,1 0 0 0 0,0 0 1 0 0,-1 0-1 0 0,1 1 0 0 0,0-1 1 0 0,-1 0-1 0 0,1 0 0 0 0,0 0 1 0 0,-1 1-1 0 0,1-1 0 0 0,-1 0 1 0 0,1 1-1 0 0,0-1 0 0 0,-1 1 1 0 0,1-1-1 0 0,-1 0 1 0 0,1 1-1 0 0,-1-1 0 0 0,1 1 1 0 0,-1-1-1 0 0,0 1 0 0 0,1 0 1 0 0,-1-1-1 0 0,1 1 0 0 0,-1-1 1 0 0,0 1-1 0 0,0 0 0 0 0,1 0 1 0 0,20 67 2283 0 0,-19-60-2255 0 0,-1-6-143 0 0,-1-1 0 0 0,0 1 1 0 0,1-1-1 0 0,-1 0 0 0 0,1 1 1 0 0,-1-1-1 0 0,1 0 1 0 0,0 1-1 0 0,-1-1 0 0 0,1 0 1 0 0,0 0-1 0 0,0 0 0 0 0,0 0 1 0 0,0 0-1 0 0,0 0 0 0 0,0 0 1 0 0,0 0-1 0 0,0 0 1 0 0,0 0-1 0 0,1 0 0 0 0,-1-1 1 0 0,0 1-1 0 0,2 0 0 0 0,16 5 122 0 0,-18-6-154 0 0,-1 0 0 0 0,1 0-1 0 0,0 0 1 0 0,-1 0 0 0 0,1 0 0 0 0,-1 0 0 0 0,1 0-1 0 0,0 0 1 0 0,-1-1 0 0 0,1 1 0 0 0,-1 0 0 0 0,1 0-1 0 0,0 0 1 0 0,-1-1 0 0 0,1 1 0 0 0,-1 0 0 0 0,1-1-1 0 0,0 0 1 0 0,1 0 21 0 0,2 0-2 0 0,-1-1 0 0 0,1 0-1 0 0,0-1 1 0 0,0 1-1 0 0,-1-1 1 0 0,0 1-1 0 0,1-1 1 0 0,-1 0 0 0 0,0 0-1 0 0,4-5 1 0 0,-2 1 12 0 0,0 2-1 0 0,1-1 1 0 0,0 1 0 0 0,9-7 0 0 0,-14 11 28 0 0,10 2 169 0 0,-9-1-231 0 0,0 1-1 0 0,-1-1 1 0 0,1 1-1 0 0,-1-1 1 0 0,1 1-1 0 0,-1 0 0 0 0,1 0 1 0 0,-1 0-1 0 0,1 0 1 0 0,-1 0-1 0 0,0 0 1 0 0,1 0-1 0 0,-1 0 0 0 0,1 2 1 0 0,6 4-8 0 0,-2-4 2 0 0,-4-3 0 0 0,0 1 0 0 0,-1 0 0 0 0,1-1 0 0 0,-1 1 0 0 0,1 0 0 0 0,-1 0 0 0 0,0 0 0 0 0,1 0 0 0 0,1 3 0 0 0,9 6 28 0 0,-5-10-11 0 0,-4-1-8 0 0,4 1 11 0 0,0 0 1 0 0,0-1-1 0 0,1 0 1 0 0,-1 0-1 0 0,0-1 1 0 0,0 1-1 0 0,0-2 1 0 0,0 1-1 0 0,-1-1 1 0 0,1 0-1 0 0,-1 0 1 0 0,0-1-1 0 0,1 0 1 0 0,-2 0-1 0 0,9-7 1 0 0,-13 9-277 0 0,4 2-1612 0 0,-4 0-4605 0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1 662 12528 0 0,'0'0'572'0'0,"0"0"-11"0"0,1 1-278 0 0,1 0-174 0 0,0 1 1 0 0,-1-1-1 0 0,1 0 1 0 0,0 0-1 0 0,0-1 1 0 0,0 1-1 0 0,0 0 1 0 0,0-1-1 0 0,-1 1 1 0 0,1-1-1 0 0,0 1 1 0 0,0-1-1 0 0,0 0 1 0 0,4 0-1 0 0,-1 0 54 0 0,-1-1-1 0 0,1 0 1 0 0,-1 0-1 0 0,1 0 1 0 0,-1 0-1 0 0,7-4 1 0 0,-4 2-54 0 0,-1 0-1 0 0,0 0 1 0 0,0-1-1 0 0,0 0 1 0 0,0-1 0 0 0,-1 1-1 0 0,1-1 1 0 0,-1 0 0 0 0,4-6-1 0 0,9-11 42 0 0,-13 16-100 0 0,1-1 0 0 0,-1 0-1 0 0,0-1 1 0 0,6-11 0 0 0,-1-2-106 0 0,-2 1-1 0 0,0-2 1 0 0,-2 1 0 0 0,0-1 0 0 0,-1 0 0 0 0,-1-1 0 0 0,1-37-1 0 0,-7 16-359 0 0,-1 1 0 0 0,-19-82 0 0 0,8 79 40 0 0,9 32 168 0 0,-5-25 1 0 0,10 35 172 0 0,-5-15 131 0 0,4 17 180 0 0,1 2 20 0 0,0 0-8 0 0,0 0-62 0 0,0 0-30 0 0,-5 25-55 0 0,2-1-1 0 0,1 0 1 0 0,1 1-1 0 0,2 26 0 0 0,-1-8 70 0 0,8 78 190 0 0,-1 1-44 0 0,0 32-168 0 0,-7-150-274 0 0,1 1-1 0 0,-1-1 0 0 0,1 0 0 0 0,0 1 0 0 0,1-1 0 0 0,-1 0 0 0 0,1 0 0 0 0,-1 0 1 0 0,1 0-1 0 0,0 0 0 0 0,1-1 0 0 0,3 6 0 0 0,-4-8-1064 0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16559 0 0,'0'0'374'0'0,"0"0"54"0"0,0 0 22 0 0,0 0-44 0 0,1-1-237 0 0,26-13 46 0 0,-1 1 1 0 0,2 1-1 0 0,41-12 0 0 0,-17 14-181 0 0,-6 2-173 0 0,-11 0-1230 0 0,1 2-5004 0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31 2760 0 0,'0'0'125'0'0,"-2"0"-3"0"0,0 2 43 0 0,-1-1 0 0 0,0 1-1 0 0,1-1 1 0 0,-1 1 0 0 0,1 0 0 0 0,-1 0 0 0 0,1 0 0 0 0,0 0 0 0 0,0 1 0 0 0,0-1 0 0 0,0 1 0 0 0,-1 2 0 0 0,0-1 492 0 0,1-1-1 0 0,0 1 1 0 0,0 0-1 0 0,0 0 1 0 0,1 0-1 0 0,-1 0 1 0 0,1 0-1 0 0,-1 7 1 0 0,2-8-305 0 0,-2 13 1620 0 0,2 24 0 0 0,0-36-1875 0 0,0 0 0 0 0,1 0 0 0 0,0 0 0 0 0,-1 0 1 0 0,1 0-1 0 0,1-1 0 0 0,-1 1 0 0 0,0 0 1 0 0,1-1-1 0 0,0 1 0 0 0,3 5 0 0 0,10 15 412 0 0,-14-22-263 0 0,10-1 177 0 0,-9-1-395 0 0,-1 1-1 0 0,1-1 1 0 0,0 0-1 0 0,0 0 1 0 0,-1 0-1 0 0,1 0 1 0 0,0-1-1 0 0,0 1 1 0 0,2-1-1 0 0,3-2 53 0 0,1-1-1 0 0,-1 1 1 0 0,1-2-1 0 0,-1 1 1 0 0,11-10-1 0 0,-9 7-44 0 0,-6 5-13 0 0,0-1-1 0 0,0 1 0 0 0,-1-1 0 0 0,1 0 0 0 0,-1 0 0 0 0,1 0 1 0 0,-1 0-1 0 0,0 0 0 0 0,0-1 0 0 0,0 1 0 0 0,0-1 0 0 0,-1 1 0 0 0,0-1 1 0 0,1 0-1 0 0,-1 1 0 0 0,-1-1 0 0 0,1 0 0 0 0,0 0 0 0 0,-1 0 1 0 0,0-4-1 0 0,0 2 5 0 0,-1 0 0 0 0,1 1 0 0 0,-1-1 0 0 0,-1 1 0 0 0,1 0 0 0 0,-1-1 0 0 0,0 1 0 0 0,0 0 0 0 0,0 0 0 0 0,-1 0-1 0 0,1 0 1 0 0,-2 0 0 0 0,-3-5 0 0 0,-23-26 46 0 0,29 35-72 0 0,1 0 0 0 0,-1 1 0 0 0,0-1 0 0 0,1 0 0 0 0,-1 1 0 0 0,0-1 0 0 0,0 1 0 0 0,1-1 0 0 0,-1 1 0 0 0,0-1 0 0 0,0 1 0 0 0,0 0 0 0 0,0 0 0 0 0,0-1 0 0 0,1 1 0 0 0,-1 0 0 0 0,0 0 0 0 0,0 0 0 0 0,0 0 0 0 0,0 0 0 0 0,0 0 0 0 0,0 0 0 0 0,0 0 0 0 0,0 0 0 0 0,-1 0 0 0 0,-3 1 0 0 0,0-2-2 0 0,0 1 0 0 0,1-1 0 0 0,-1 1 0 0 0,-9 1 0 0 0,12-1-84 0 0,1 0 0 0 0,0 1 1 0 0,-1-1-1 0 0,1 0 1 0 0,0 1-1 0 0,0-1 0 0 0,-1 1 1 0 0,1-1-1 0 0,0 1 1 0 0,0 0-1 0 0,0-1 0 0 0,0 1 1 0 0,0 0-1 0 0,0 0 0 0 0,0 0 1 0 0,0 0-1 0 0,0 0 1 0 0,0 0-1 0 0,0 0 0 0 0,0 0 1 0 0,1 0-1 0 0,-2 3 0 0 0,1-3-1551 0 0,4 2-81 0 0,10 13-10 0 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15 9760 0 0,'0'0'446'0'0,"0"0"-10"0"0,-1-2-280 0 0,-1 1-100 0 0,1 0 0 0 0,0 0 0 0 0,-1 0 0 0 0,1 0 0 0 0,-1 0-1 0 0,1 0 1 0 0,-1 0 0 0 0,1 0 0 0 0,-1 1 0 0 0,0-1 0 0 0,1 0-1 0 0,-1 1 1 0 0,0 0 0 0 0,0-1 0 0 0,1 1 0 0 0,-1 0 0 0 0,0 0-1 0 0,0 0 1 0 0,0 0 0 0 0,-3 1 0 0 0,0-1 425 0 0,3 0 420 0 0,2 0-56 0 0,-2 2-271 0 0,-15 11-39 0 0,10-7-336 0 0,0-1 1 0 0,0 0 0 0 0,1 1-1 0 0,-10 13 1 0 0,14-17-177 0 0,-14 20 343 0 0,-19 32 1 0 0,31-45-260 0 0,-1 0 0 0 0,2 1-1 0 0,-1-1 1 0 0,1 1 0 0 0,1 0 0 0 0,-1 0 0 0 0,0 12-1 0 0,2 0-8 0 0,1 1 0 0 0,5 34-1 0 0,-1-10-58 0 0,-4-33-39 0 0,-1 1 0 0 0,0 0 0 0 0,-5 21 0 0 0,3-23 0 0 0,1 1 0 0 0,0 0 0 0 0,1 26 0 0 0,4-12 0 0 0,-1-12 0 0 0,-1 0 0 0 0,0 1 0 0 0,-2 16 0 0 0,-7 17 0 0 0,8-43-41 0 0,-1-1 0 0 0,-1 1-1 0 0,1-1 1 0 0,-1 0 0 0 0,0 1-1 0 0,-1-1 1 0 0,1 0 0 0 0,-1 0-1 0 0,-1-1 1 0 0,1 1 0 0 0,-1 0-1 0 0,0-1 1 0 0,0 0 0 0 0,0 0-1 0 0,-1 0 1 0 0,-7 5 0 0 0,-10 8-1930 0 0,13-12 949 0 0</inkml:trace>
  <inkml:trace contextRef="#ctx0" brushRef="#br0" timeOffset="1">49 456 10592 0 0,'-2'-1'488'0'0,"-1"-2"-253"0"0,1 2-202 0 0,1 0 0 0 0,-1 0 0 0 0,0 0 0 0 0,1 0 0 0 0,-1 0 0 0 0,0 1 0 0 0,0-1 0 0 0,0 0 0 0 0,1 1 0 0 0,-1 0 0 0 0,0-1 0 0 0,-3 1 0 0 0,-9-1 3174 0 0,10 1-936 0 0,10 0-1099 0 0,-4 0-1054 0 0,0 0 0 0 0,0-1 0 0 0,0 1 1 0 0,0-1-1 0 0,0 1 0 0 0,0-1 0 0 0,3-2 0 0 0,4 0-47 0 0,12-3-29 0 0,30-3-1 0 0,-26 5-179 0 0,7 0-1270 0 0,6-1-5035 0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481 151 1840 0 0,'0'-2'133'0'0,"2"-13"-89"0"0,-1 14 243 0 0,-1 0 1 0 0,0 0 0 0 0,1-1 0 0 0,-1 1 0 0 0,0 0 0 0 0,1-1-1 0 0,-1 1 1 0 0,0-1 0 0 0,0 1 0 0 0,0 0 0 0 0,0-1-1 0 0,-1 1 1 0 0,1 0 0 0 0,0-1 0 0 0,-1 1 0 0 0,1 0 0 0 0,0-1-1 0 0,-1 1 1 0 0,0 0 0 0 0,1 0 0 0 0,-1-1 0 0 0,0 1 0 0 0,1 0-1 0 0,-1 0 1 0 0,0 0 0 0 0,0 0 0 0 0,-2-1 0 0 0,1-1 83 0 0,0 1-1 0 0,0-1 1 0 0,0 1 0 0 0,0-1 0 0 0,-2-5 0 0 0,3 6-230 0 0,0 0 1 0 0,0 0-1 0 0,0 0 1 0 0,0 0-1 0 0,-1 1 0 0 0,1-1 1 0 0,-1 0-1 0 0,1 0 1 0 0,-1 1-1 0 0,0-1 1 0 0,1 1-1 0 0,-3-2 1 0 0,0 1 12 0 0,1 0 1 0 0,0 0-1 0 0,1 0 1 0 0,-1 0-1 0 0,-4-5 0 0 0,-12-9 506 0 0,15 14-600 0 0,0-1 0 0 0,-1 1 0 0 0,1 0 0 0 0,-1 0 0 0 0,1 0-1 0 0,-1 1 1 0 0,0-1 0 0 0,0 1 0 0 0,0 0 0 0 0,0 0 0 0 0,0 1 0 0 0,0 0-1 0 0,0 0 1 0 0,-6 0 0 0 0,5 1-37 0 0,1 1-1 0 0,-1-1 0 0 0,1 1 1 0 0,-1 0-1 0 0,1 0 1 0 0,0 1-1 0 0,0-1 0 0 0,0 1 1 0 0,0 0-1 0 0,0 1 1 0 0,1-1-1 0 0,-6 6 0 0 0,-28 22 37 0 0,22-18 74 0 0,-20 21-1 0 0,31-29-74 0 0,0 1 0 0 0,1 0-1 0 0,-4 8 1 0 0,-1 0 79 0 0,5-6-102 0 0,1 0 0 0 0,0 0 0 0 0,0 0 0 0 0,0 1 0 0 0,-1 13 0 0 0,3-18-41 0 0,0 0 1 0 0,1 0-1 0 0,-1 0 1 0 0,1 1-1 0 0,0-1 1 0 0,1 0-1 0 0,-1 0 0 0 0,1 0 1 0 0,-1 0-1 0 0,1 0 1 0 0,0 0-1 0 0,1 0 1 0 0,-1 0-1 0 0,1 0 1 0 0,0 0-1 0 0,0-1 1 0 0,0 1-1 0 0,5 6 0 0 0,-4-7 9 0 0,0 1 0 0 0,0-1 0 0 0,0 0 0 0 0,1 0 0 0 0,5 4 0 0 0,3 2 86 0 0,-5-5-23 0 0,0 0-1 0 0,0 0 1 0 0,0-1-1 0 0,14 5 1 0 0,-13-5-60 0 0,0-1 0 0 0,-1 2 0 0 0,1-1 0 0 0,8 6-1 0 0,-11-6 5 0 0,0 0-1 0 0,1 0 0 0 0,0-1 1 0 0,0 0-1 0 0,-1 0 0 0 0,8 0 1 0 0,11 6-12 0 0,33 22 2 0 0,-52-28 0 0 0,3 2 0 0 0,1 0 0 0 0,-1 0 0 0 0,-1 1 0 0 0,1 0 0 0 0,-1 0 0 0 0,0 1 0 0 0,0 0 0 0 0,8 8 0 0 0,-10-4 0 0 0,-4-7 6 0 0,-1 0 1 0 0,0 0-1 0 0,0-1 0 0 0,0 1 0 0 0,0 0 0 0 0,0 0 0 0 0,-1-1 0 0 0,1 1 0 0 0,-1 0 0 0 0,0-1 0 0 0,0 1 0 0 0,0-1 0 0 0,0 1 0 0 0,0-1 0 0 0,0 1 0 0 0,-1-1 0 0 0,1 1 0 0 0,-1-1 0 0 0,1 0 0 0 0,-1 0 1 0 0,-4 4-1 0 0,1-2 84 0 0,1 0 0 0 0,-1 0 0 0 0,0-1 0 0 0,0 0 0 0 0,0 0 0 0 0,0 0 0 0 0,-1 0 0 0 0,1-1 0 0 0,-10 3 0 0 0,0 0 312 0 0,-24 10-1 0 0,1 1 18 0 0,32-15-296 0 0,0 0 0 0 0,-1-1 0 0 0,1 1 0 0 0,0-1 0 0 0,-1-1 1 0 0,1 1-1 0 0,0-1 0 0 0,-8-2 0 0 0,-2 0 167 0 0,-32-6 0 0 0,41 8-271 0 0,-1 0 0 0 0,1-1-1 0 0,0 1 1 0 0,-1-1 0 0 0,1-1-1 0 0,0 0 1 0 0,0 0 0 0 0,0 0-1 0 0,1-1 1 0 0,-1 0 0 0 0,-10-8-1 0 0,0 1-19 0 0,-11-5 13 0 0,26 16-25 0 0,0-1 1 0 0,0 0-1 0 0,0 1 1 0 0,0 0-1 0 0,-1 0 1 0 0,1-1-1 0 0,0 1 1 0 0,0 0-1 0 0,0 1 0 0 0,-4-1 1 0 0,3 1-89 0 0,0-1-240 0 0,3 0-19 0 0,0 0-196 0 0,0 0-796 0 0,0 0-339 0 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3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7168 0 0,'0'0'330'0'0,"0"0"-8"0"0,0 0-62 0 0,0 0 518 0 0,0 0 249 0 0,0 0 49 0 0,0 0 0 0 0,0 0-44 0 0,0 0-21 0 0,0 0-3 0 0,0 0-818 0 0,0-1 1 0 0,0 1 0 0 0,0-1 0 0 0,0 1 0 0 0,0-1 0 0 0,0 1 0 0 0,0-1 0 0 0,0 1 0 0 0,0-1 0 0 0,0 1 0 0 0,0-1 0 0 0,0 1 0 0 0,0-1 0 0 0,0 1-1 0 0,1-1 1 0 0,-1 1 0 0 0,0-1 0 0 0,0 1 0 0 0,1-1 0 0 0,2-2 4 0 0,-1 2-135 0 0,-1 0 0 0 0,0 0 1 0 0,0 0-1 0 0,1 0 0 0 0,-1 1 0 0 0,0-1 0 0 0,1 0 0 0 0,-1 1 1 0 0,1-1-1 0 0,-1 1 0 0 0,1-1 0 0 0,-1 1 0 0 0,3 0 0 0 0,35 3 427 0 0,-29-2-448 0 0,0 0 0 0 0,0-1 0 0 0,16-1 0 0 0,29-4 153 0 0,-27 3-107 0 0,43-8 1 0 0,2-6 14 0 0,-37 10-77 0 0,37-13 0 0 0,-67 16-23 0 0,24-2 0 0 0,-21 5-14 0 0,-7 0-56 0 0,-2 0 2 0 0,-4 4-5755 0 0,-2 5-673 0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7:0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 2304 0 0,'0'0'101'0'0,"0"0"246"0"0,0 0 948 0 0,0 0 418 0 0,0 0 81 0 0,0 0-188 0 0,0 0-872 0 0,0 0-382 0 0,0 0-80 0 0,0 0 12 0 0,0 0 110 0 0,0 0 43 0 0,0 0 10 0 0,0 0-17 0 0,0 0-72 0 0,0 0-34 0 0,0 0-4 0 0,0 0-23 0 0,0 0-96 0 0,0 0-45 0 0,0 0-10 0 0,0 0-6 0 0,0 0-18 0 0,0 0-8 0 0,0 0-2 0 0,-7 4 480 0 0,2-1-525 0 0,1-1 0 0 0,0 1 0 0 0,0 0 0 0 0,0 0 0 0 0,0 0 0 0 0,1 1 0 0 0,-1-1 0 0 0,1 1 0 0 0,0 0 0 0 0,0 0 0 0 0,0 0 0 0 0,-2 5 1 0 0,3-4-33 0 0,0 0 0 0 0,0 0 0 0 0,1 0 0 0 0,0 0 0 0 0,-1 6 1 0 0,-3 10 72 0 0,5-20-102 0 0,0 0-1 0 0,0-1 0 0 0,0 1 0 0 0,0-1 0 0 0,0 1 0 0 0,0 0 0 0 0,0-1 0 0 0,0 1 0 0 0,0 0 0 0 0,0-1 0 0 0,0 1 0 0 0,1-1 0 0 0,-1 1 0 0 0,0 0 0 0 0,0-1 0 0 0,1 1 0 0 0,-1-1 0 0 0,0 1 0 0 0,0-1 0 0 0,1 1 0 0 0,0 0 0 0 0,0 1 12 0 0,2 11 52 0 0,-3-12-39 0 0,0 1 0 0 0,1-1-1 0 0,-1 0 1 0 0,0 1 0 0 0,1-1-1 0 0,-1 1 1 0 0,1-1 0 0 0,-1 0-1 0 0,1 1 1 0 0,-1-1 0 0 0,1 0-1 0 0,0 1 1 0 0,1 1-1 0 0,3 0 134 0 0,0 0-1 0 0,0 0 0 0 0,0-1 0 0 0,1 1 0 0 0,8 2 0 0 0,-1 0-72 0 0,-12-5-84 0 0,0 0-1 0 0,-1 1 1 0 0,1-1-1 0 0,-1 0 1 0 0,1 0 0 0 0,0 0-1 0 0,-1 1 1 0 0,1-1-1 0 0,0 0 1 0 0,-1 0 0 0 0,1 0-1 0 0,0 0 1 0 0,-1 0-1 0 0,1-1 1 0 0,0 1 0 0 0,-1 0-1 0 0,1 0 1 0 0,0 0-1 0 0,-1 0 1 0 0,2-1-1 0 0,1 0 15 0 0,1-1-1 0 0,-1 1 0 0 0,0-1 0 0 0,0 0 1 0 0,0 0-1 0 0,0 0 0 0 0,0 0 0 0 0,0 0 1 0 0,0-1-1 0 0,-1 1 0 0 0,1-1 0 0 0,-1 0 1 0 0,0 0-1 0 0,4-6 0 0 0,1-1 44 0 0,-6 8-63 0 0,3-6 0 0 0,-3-10 0 0 0,-1 15 0 0 0,-6-34 0 0 0,6 36 0 0 0,0-3 0 0 0,0 1 0 0 0,-1-1 0 0 0,1 0 0 0 0,-1 1 0 0 0,1-1 0 0 0,-1 1 0 0 0,0 0 0 0 0,-1-1 0 0 0,1 1 0 0 0,-1 0 0 0 0,1-1 0 0 0,-4-3 0 0 0,1-2 0 0 0,-2 1 2 0 0,6 7 1 0 0,0 1 0 0 0,-1-1 0 0 0,1 0 0 0 0,-1 1 0 0 0,1-1 0 0 0,-1 1 0 0 0,1-1 0 0 0,-1 1 0 0 0,0-1 0 0 0,1 1 0 0 0,-1-1 0 0 0,1 1 0 0 0,-1 0 0 0 0,0-1 0 0 0,0 1 0 0 0,1 0 0 0 0,-1 0 0 0 0,0 0-1 0 0,1-1 1 0 0,-2 1 0 0 0,-2 0 51 0 0,-7 0-90 0 0,9 2 2 0 0,1 0 9 0 0,-3 3 18 0 0,0 0 0 0 0,0 0 0 0 0,1 0 0 0 0,0 0 1 0 0,0 0-1 0 0,0 1 0 0 0,0 0 0 0 0,1-1 0 0 0,0 1 0 0 0,-2 9 0 0 0,-7 15 4 0 0,11-28 3 0 0,-1 0 0 0 0,0-1 0 0 0,0 1 0 0 0,1 0 0 0 0,-1-1 0 0 0,1 1 0 0 0,-1 0 0 0 0,1-1 0 0 0,0 1 0 0 0,0 0 0 0 0,0 0 0 0 0,0-1 0 0 0,0 1 0 0 0,0 0 0 0 0,0 2 0 0 0,1 3 0 0 0,-1 5 15 0 0,1-11-5 0 0,0 1 1 0 0,-1-1-1 0 0,1-1 0 0 0,0 1 0 0 0,-1 0 1 0 0,1 0-1 0 0,0 0 0 0 0,0 0 0 0 0,0 0 1 0 0,0-1-1 0 0,0 1 0 0 0,0 0 1 0 0,0-1-1 0 0,0 1 0 0 0,0-1 0 0 0,0 1 1 0 0,0-1-1 0 0,0 0 0 0 0,2 1 0 0 0,-1-1 6 0 0,0 1-1 0 0,0-1 1 0 0,0 0-1 0 0,-1-1 1 0 0,1 1-1 0 0,0 0 1 0 0,0 0-1 0 0,0-1 1 0 0,0 1-1 0 0,-1-1 1 0 0,3-1-1 0 0,16-2 517 0 0,-18 3-494 0 0,-1-1 1 0 0,0 1-1 0 0,0 0 0 0 0,0 0 1 0 0,0-1-1 0 0,-1 1 1 0 0,1-1-1 0 0,0 1 1 0 0,0-3-1 0 0,1 1-24 0 0,4-4-14 0 0,-5 6 0 0 0,1-1 0 0 0,-1 1 0 0 0,0-1 0 0 0,0 1 0 0 0,1-1 0 0 0,-1 0 0 0 0,0 0 0 0 0,-1 0 0 0 0,1 0 0 0 0,0 0 0 0 0,0 0 0 0 0,0-2 0 0 0,-1 3 0 0 0,0 0 0 0 0,0-1 0 0 0,1 1 0 0 0,-1 0 0 0 0,0-1 0 0 0,0 1 0 0 0,0 0 0 0 0,0-1 0 0 0,-1 1 0 0 0,1 0 0 0 0,0-2 0 0 0,-6-6 0 0 0,-9-1 0 0 0,6 8 0 0 0,7 2 0 0 0,1 0 0 0 0,-1 1 0 0 0,1-1 0 0 0,-1 1 0 0 0,1 0 0 0 0,-1-1 0 0 0,1 1 0 0 0,0 0 0 0 0,-1 0 0 0 0,1 0 0 0 0,0 0 0 0 0,0 0 0 0 0,-2 2 0 0 0,-16 18 0 0 0,19-20 0 0 0,-3 2 0 0 0,1 0 0 0 0,0 1 0 0 0,1-1 0 0 0,-1 1 0 0 0,1-1 0 0 0,-1 1 0 0 0,0 5 0 0 0,-1 5 1 0 0,5-11-3 0 0,-2 0 4 0 0,-5 10 13 0 0,4-11 60 0 0,1-2-6 0 0,0 0-5 0 0,0 0 6 0 0,0 0 20 0 0,0 0 6 0 0,0 0 0 0 0,0 0-94 0 0,0 0-397 0 0,0 0-169 0 0,0 0-39 0 0,0 0-5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0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10912 0 0,'1'-2'497'0'0,"24"-63"706"0"0,-22 60-985 0 0,0 0 0 0 0,0 0 0 0 0,1 0 0 0 0,-1 1 0 0 0,1 0 0 0 0,0-1 0 0 0,1 1 0 0 0,-1 0 0 0 0,1 1 1 0 0,-1-1-1 0 0,1 1 0 0 0,0 0 0 0 0,9-4 0 0 0,0 2-54 0 0,1-1-1 0 0,0 2 1 0 0,28-6-1 0 0,-39 9-156 0 0,1 1 0 0 0,0-1-1 0 0,0 1 1 0 0,-1 1 0 0 0,1-1-1 0 0,0 0 1 0 0,0 1 0 0 0,-1 0-1 0 0,1 0 1 0 0,0 1-1 0 0,4 1 1 0 0,-7-2-5 0 0,1 0 0 0 0,-1 0 0 0 0,0 0 0 0 0,-1 0-1 0 0,1 1 1 0 0,0-1 0 0 0,0 0 0 0 0,0 1 0 0 0,-1-1 0 0 0,1 1 0 0 0,-1 0-1 0 0,1 0 1 0 0,-1-1 0 0 0,0 1 0 0 0,1 0 0 0 0,-1 0 0 0 0,0 0 0 0 0,0 0-1 0 0,-1 0 1 0 0,1 1 0 0 0,0-1 0 0 0,-1 0 0 0 0,1 0 0 0 0,-1 0 0 0 0,1 4-1 0 0,-1 3-1 0 0,0 0 0 0 0,-1 0 0 0 0,1 0 0 0 0,-2 0 0 0 0,1-1 0 0 0,-1 1 0 0 0,-1 0 0 0 0,-3 9 1 0 0,-1-1 18 0 0,-1-1 0 0 0,-1 0 1 0 0,0 0-1 0 0,-1-1 0 0 0,-1-1 1 0 0,0 1-1 0 0,-15 13 0 0 0,1-3-3 0 0,18-17 15 0 0,-1 0-1 0 0,-1 0 1 0 0,-14 10 0 0 0,21-17-24 0 0,0 0 1 0 0,0 0 0 0 0,0-1-1 0 0,0 1 1 0 0,0-1-1 0 0,0 1 1 0 0,0-1-1 0 0,0 0 1 0 0,0 0-1 0 0,-4 0 1 0 0,4 0-1 0 0,0 0 72 0 0,-8-2 556 0 0,14-5-446 0 0,-3 4-164 0 0,0 1 0 0 0,1 0 0 0 0,-1-1 0 0 0,1 1 0 0 0,-1 0 0 0 0,1 0 0 0 0,0 0 0 0 0,3-3 0 0 0,11-9-25 0 0,-13 10 0 0 0,1 1 0 0 0,0 0 0 0 0,0-1 0 0 0,0 2 0 0 0,0-1 0 0 0,7-3 0 0 0,4-1-9 0 0,0 1 0 0 0,0 0 0 0 0,1 1 0 0 0,0 1 0 0 0,0 0 0 0 0,0 1 0 0 0,18 0 0 0 0,-29 3 8 0 0,0 0-1 0 0,0 0 0 0 0,-1 1 1 0 0,1-1-1 0 0,0 1 0 0 0,0 0 0 0 0,7 3 1 0 0,-10-3-2 0 0,0 0 0 0 0,0 1 0 0 0,0-1 0 0 0,0 0 1 0 0,0 1-1 0 0,0 0 0 0 0,0-1 0 0 0,-1 1 1 0 0,1 0-1 0 0,-1 0 0 0 0,1 0 0 0 0,-1 0 0 0 0,1 0 1 0 0,-1 0-1 0 0,0 0 0 0 0,0 0 0 0 0,1 3 0 0 0,-1 0 8 0 0,1 0-1 0 0,-1 0 0 0 0,1 1 0 0 0,-2-1 0 0 0,1 0 0 0 0,0 0 0 0 0,-1 1 0 0 0,0-1 0 0 0,0 0 0 0 0,-1 1 0 0 0,0-1 0 0 0,0 0 1 0 0,0 0-1 0 0,0 0 0 0 0,-3 8 0 0 0,-6 15 258 0 0,-2 0 1 0 0,0-1 0 0 0,-1 0-1 0 0,-34 48 1 0 0,36-59-70 0 0,-1-2 1 0 0,-1 1-1 0 0,0-2 0 0 0,0 0 1 0 0,-2 0-1 0 0,1-1 0 0 0,-2-1 1 0 0,-31 18-1 0 0,43-28-166 0 0,0 1-1 0 0,0-1 1 0 0,0 0-1 0 0,-1 0 1 0 0,1-1-1 0 0,0 1 1 0 0,-1-1-1 0 0,1 0 1 0 0,-1 0 0 0 0,-4-2-1 0 0,-16 2-118 0 0,24 0-88 0 0,-4-14-517 0 0,6 14 509 0 0,0 0 1 0 0,0 0 0 0 0,-1-1 0 0 0,1 1-1 0 0,0 0 1 0 0,0-1 0 0 0,0 1 0 0 0,0-1 0 0 0,0 1-1 0 0,-1-1 1 0 0,1 1 0 0 0,0-1 0 0 0,0 1-1 0 0,-1-1 1 0 0,1 0 0 0 0,0 0 0 0 0,-1 1-1 0 0,1-1 1 0 0,0-1 0 0 0,0 0-621 0 0,8-7-5072 0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8:0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1 572 1840 0 0,'0'0'83'0'0,"0"0"86"0"0,0 0 322 0 0,0 0 138 0 0,0 0 31 0 0,0 0-75 0 0,0 0-330 0 0,0 0-147 0 0,0 0-32 0 0,0 0 0 0 0,0 0 16 0 0,0 0 13 0 0,0 0 39 0 0,0 0 16 0 0,0 0 7 0 0,0 0-10 0 0,0 0-44 0 0,0 0-17 0 0,0 0-6 0 0,0 0-6 0 0,0 0-16 0 0,0 0-4 0 0,0 0 5 0 0,0 0 16 0 0,0 0-10 0 0,0 0 17 0 0,0 0 11 0 0,0 0 1 0 0,0 0-7 0 0,0 0-22 0 0,0 0 6 0 0,0 0-6 0 0,0-2-15 0 0,4-6-48 0 0,0-2-12 0 0,-3-2 0 0 0,-1 4 10 0 0,6-22 988 0 0,-7 28-983 0 0,0-2-11 0 0,7-11-7 0 0,-1 6 3 0 0,5-5 0 0 0,-7 12 0 0 0,10-17 0 0 0,-11 16 6 0 0,-2 3 4 0 0,1 0 21 0 0,10-8-14 0 0,-6 1-7 0 0,16-17 161 0 0,-16 20-148 0 0,-3 3 25 0 0,-1 0-48 0 0,0 0 1 0 0,1 1-1 0 0,-1-1 1 0 0,0 0-1 0 0,0 1 1 0 0,0-1-1 0 0,1 1 1 0 0,-1-1 0 0 0,0 1-1 0 0,0 0 1 0 0,1 0-1 0 0,-1-1 1 0 0,0 1-1 0 0,3 0 1 0 0,-4 0 1 0 0,1 0 1 0 0,-1 0 0 0 0,1 0 0 0 0,-1 0-1 0 0,1 0 1 0 0,-1 0 0 0 0,1 0 0 0 0,-1 0-1 0 0,1 0 1 0 0,-1 0 0 0 0,1 0-1 0 0,-1-1 1 0 0,1 1 0 0 0,-1 0 0 0 0,0 0-1 0 0,1-1 1 0 0,-1 1 0 0 0,1 0 0 0 0,-1 0-1 0 0,1-1 1 0 0,7-6 8 0 0,-4 3-1 0 0,22-27 580 0 0,-23 29-525 0 0,3 2 8 0 0,-2 0 23 0 0,1-2-80 0 0,5-7 246 0 0,-2 0 7 0 0,-1 0 0 0 0,13-18 1 0 0,-20 27-252 0 0,3-3 17 0 0,-3 2-25 0 0,0-1 1 0 0,0 1 0 0 0,0 0-1 0 0,0 0 1 0 0,0 0-1 0 0,-1 0 1 0 0,1-1-1 0 0,0 1 1 0 0,-1 0 0 0 0,1 0-1 0 0,-1-2 1 0 0,0 1 69 0 0,1 2-78 0 0,1 0 0 0 0,0 0 0 0 0,0 0 1 0 0,-1 0-1 0 0,1-1 0 0 0,0 1 0 0 0,-1 0 0 0 0,1 0 1 0 0,0-1-1 0 0,-1 1 0 0 0,1 0 0 0 0,0-1 0 0 0,-1 1 1 0 0,1 0-1 0 0,-1-1 0 0 0,1 1 0 0 0,0-1 1 0 0,-1 1-1 0 0,1-1 0 0 0,-1 0 0 0 0,0 1 0 0 0,1-1 1 0 0,-1 1-1 0 0,1-2 0 0 0,0 0 0 0 0,1 0-1 0 0,-1 0 1 0 0,1 0-1 0 0,0 1 1 0 0,-1-1 0 0 0,1 0-1 0 0,4-2 1 0 0,3 0-2 0 0,6 2 0 0 0,-15 2 0 0 0,0 0 0 0 0,0 0 0 0 0,1 0 0 0 0,-1 0 0 0 0,0 0 0 0 0,0 0 0 0 0,1-1 0 0 0,-1 1 0 0 0,0 0 0 0 0,0 0 0 0 0,1 0 0 0 0,-1 0 0 0 0,0 0 0 0 0,0 0 0 0 0,0 0 0 0 0,1-1 0 0 0,-1 1 0 0 0,0 0 0 0 0,0 0 0 0 0,0 0 0 0 0,1-1 0 0 0,-1 1 0 0 0,0 0 0 0 0,0 0 0 0 0,0 0 0 0 0,0-1 0 0 0,0 1 0 0 0,0 0 0 0 0,0 0 0 0 0,1-1 0 0 0,-1 1 0 0 0,0 0 0 0 0,4-6 0 0 0,-3 5-1 0 0,1-1-1 0 0,-5-8 18 0 0,3 9 48 0 0,1-4 54 0 0,0 5-115 0 0,-1-1 0 0 0,0 0 0 0 0,0 0 0 0 0,0 1 0 0 0,1-1 1 0 0,-1 0-1 0 0,0 1 0 0 0,1-1 0 0 0,-1 0 0 0 0,0 1 0 0 0,1-1 0 0 0,-1 1 0 0 0,1-1 1 0 0,-1 1-1 0 0,1-1 0 0 0,-1 0 0 0 0,1 1 0 0 0,0 0 0 0 0,-1-1 0 0 0,1 1 0 0 0,-1-1 1 0 0,1 1-1 0 0,0 0 0 0 0,0 0 0 0 0,-1-1 0 0 0,1 1 0 0 0,1 0 0 0 0,-2-2 5 0 0,0 1 0 0 0,1 0 0 0 0,-1 0 0 0 0,0 0 0 0 0,1 0 0 0 0,-1 0 0 0 0,1 0 0 0 0,0 0 0 0 0,-1 0-1 0 0,1 0 1 0 0,0 0 0 0 0,0 0 0 0 0,0 0 0 0 0,0 0 0 0 0,1-1 0 0 0,11-11 231 0 0,-12 12-111 0 0,1 0-35 0 0,1 0-113 0 0,13-10-360 0 0,-3 2 477 0 0,-11 8 17 0 0,-1 0-2 0 0,-1 1-108 0 0,1 0 0 0 0,0 0 1 0 0,-1-1-1 0 0,1 1 0 0 0,0-1 1 0 0,-1 1-1 0 0,1-1 0 0 0,-1 1 0 0 0,1-1 1 0 0,-1 1-1 0 0,1-1 0 0 0,-1 1 1 0 0,1-1-1 0 0,-1 0 0 0 0,1 1 1 0 0,-1-2-1 0 0,4-3 25 0 0,18-7-19 0 0,-13 7-10 0 0,1 0 0 0 0,-2-2 0 0 0,0 5 0 0 0,1-2 0 0 0,-2-3 0 0 0,2 1 0 0 0,2-2 0 0 0,-1 2 0 0 0,0 1 0 0 0,-3-2 0 0 0,6 2 0 0 0,-2 0 0 0 0,-1 0 0 0 0,1 1 0 0 0,3 0 0 0 0,-3 3 0 0 0,0 0 0 0 0,8-2-4 0 0,-17 0 7 0 0,-1 2 14 0 0,1 0 59 0 0,-2 1-2 0 0,0 0-8 0 0,2-1-13 0 0,7-2-42 0 0,-1 3-26 0 0,-6 0-54 0 0,-2 0 1 0 0,1 0 14 0 0,6 0 30 0 0,0 1-19 0 0,-6 1-29 0 0,-1-2 72 0 0,0 0 0 0 0,0 1 0 0 0,0-1 0 0 0,0 0 0 0 0,0 0 0 0 0,0 0 0 0 0,0 0-1 0 0,0 1 1 0 0,0-1 0 0 0,0 0 0 0 0,0 0 0 0 0,0 0 0 0 0,0 0 0 0 0,1 0 0 0 0,-1 1 0 0 0,0-1-1 0 0,0 0 1 0 0,0 0 0 0 0,0 0 0 0 0,0 0 0 0 0,0 0 0 0 0,0 0 0 0 0,1 1 0 0 0,-1-1 0 0 0,0 0-1 0 0,0 0 1 0 0,0 0 0 0 0,0 0 0 0 0,0 0 0 0 0,1 0 0 0 0,-1 0 0 0 0,0 0 0 0 0,0 0 0 0 0,0 0-1 0 0,1 0 1 0 0,24 2 341 0 0,-14-1-341 0 0,-3 1-14 0 0,-6-1-51 0 0,0-1 4 0 0,8 0 65 0 0,-7 0 70 0 0,-3 0-31 0 0,0 0-80 0 0,0 0 95 0 0,1 0-51 0 0,-1 0 0 0 0,1-1 0 0 0,0 1-1 0 0,0 0 1 0 0,0 0 0 0 0,-1 0 0 0 0,1 0-1 0 0,0 0 1 0 0,0 0 0 0 0,0 0 0 0 0,-1 1-1 0 0,1-1 1 0 0,0 0 0 0 0,0 0 0 0 0,1 1-1 0 0,8 3-39 0 0,-6-3 77 0 0,2 2-43 0 0,-3-1-41 0 0,7 5 80 0 0,-2-3-40 0 0,-5-2-53 0 0,6 6 40 0 0,0 1 13 0 0,-3 1 0 0 0,-1-2 0 0 0,-1-1 10 0 0,-3-5 44 0 0,0-1-1 0 0,2 8-42 0 0,-1 25-11 0 0,-2-11 0 0 0,1-20 0 0 0,0 1 0 0 0,-4 12 0 0 0,-2-6 0 0 0,0 2 0 0 0,4-1 0 0 0,1 2 0 0 0,-3 1 0 0 0,2-1 0 0 0,-4-3 0 0 0,-9 15 10 0 0,13-21 33 0 0,1 6-32 0 0,0-9-8 0 0,0 0 1 0 0,0 0-1 0 0,0 1 1 0 0,0-1-1 0 0,0 0 1 0 0,0 0 0 0 0,0 0-1 0 0,0 0 1 0 0,0 0-1 0 0,-1 0 1 0 0,1 0 0 0 0,0 1-1 0 0,-1-1 1 0 0,1 0-1 0 0,-1 0 1 0 0,1 0-1 0 0,-1 0 1 0 0,0-1 0 0 0,0 2-1 0 0,0-1-2 0 0,1 0-1 0 0,-1-1 0 0 0,1 1 1 0 0,-1 0-1 0 0,1 0 1 0 0,-1 0-1 0 0,1-1 0 0 0,0 1 1 0 0,-1 0-1 0 0,1 0 1 0 0,0 0-1 0 0,0 0 1 0 0,-1 0-1 0 0,1 0 0 0 0,0 0 1 0 0,0 0-1 0 0,0-1 1 0 0,0 1-1 0 0,1 2 1 0 0,-1 1-64 0 0,0-3 63 0 0,0-1-1 0 0,0 1 0 0 0,0 0 1 0 0,0-1-1 0 0,0 1 0 0 0,-1 0 1 0 0,1-1-1 0 0,0 1 0 0 0,0-1 1 0 0,0 1-1 0 0,-1-1 0 0 0,1 1 1 0 0,0-1-1 0 0,-1 1 0 0 0,1-1 1 0 0,0 1-1 0 0,-2 0 0 0 0,-3 8-4 0 0,0 0 5 0 0,1 0 0 0 0,3-1 0 0 0,-4 2 0 0 0,-1 0 0 0 0,2 0 13 0 0,3-8 51 0 0,1 0-8 0 0,0 4-60 0 0,0-3-10 0 0,-2 1-27 0 0,-10 5 23 0 0,7-1 18 0 0,-1 1 0 0 0,-6-1 27 0 0,12-8-10 0 0,-14 20 3 0 0,11-13-10 0 0,-12 6 132 0 0,12-10-78 0 0,-4 3-60 0 0,-9 8-52 0 0,-5 7 108 0 0,16-14-60 0 0,-1-1 0 0 0,-25 12 0 0 0,7-5 17 0 0,22-11 6 0 0,0-1-2 0 0,-8 0 110 0 0,9-1-129 0 0,0 0 0 0 0,0 0 0 0 0,1 1 1 0 0,-1-1-1 0 0,0 0 0 0 0,1 0 1 0 0,-1 1-1 0 0,0-1 0 0 0,1 0 0 0 0,-1 1 1 0 0,1-1-1 0 0,-1 0 0 0 0,0 1 0 0 0,1-1 1 0 0,-1 2-1 0 0,-1 0 19 0 0,0-1-1 0 0,0 1 1 0 0,-1-1-1 0 0,1 1 1 0 0,0-1-1 0 0,-5 2 1 0 0,6-2-87 0 0,1-1-15 0 0,-1 0 84 0 0,-1 0 0 0 0,1 1-1 0 0,0-1 1 0 0,-1 0 0 0 0,1 1 0 0 0,0-1 0 0 0,-1 1-1 0 0,1 0 1 0 0,0-1 0 0 0,0 1 0 0 0,-2 2 0 0 0,-22 12 42 0 0,-4-3 21 0 0,28-11-147 0 0,1-1 49 0 0,0 0 175 0 0,-2 0-86 0 0,0 1 1 0 0,0-1 0 0 0,0 1 0 0 0,1 0 0 0 0,-1 0 0 0 0,0-1 0 0 0,-3 4-1 0 0,-8 2-195 0 0,9-5 125 0 0,3-1 12 0 0,1 0 0 0 0,-1 0 0 0 0,0 0 0 0 0,0 0 0 0 0,0 0 0 0 0,0 1 0 0 0,1-1 0 0 0,-1 0 0 0 0,0 0 0 0 0,0 1 0 0 0,1-1 0 0 0,-1 0 0 0 0,0 1 0 0 0,0-1 0 0 0,1 1 0 0 0,-1-1 0 0 0,1 1 0 0 0,-2 1 0 0 0,1-2-58 0 0,1 0-6 0 0,-1 0 1 0 0,-9 0 0 0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7:4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1 688 6912 0 0,'6'-3'714'0'0,"8"0"-631"0"0,2-2 209 0 0,0 1 1 0 0,1 1 0 0 0,27-1 0 0 0,-28 3-314 0 0,32-6 0 0 0,-5 1-1 0 0,-31 4 32 0 0,0 0 1 0 0,15-5-1 0 0,-16 3 18 0 0,1 1 0 0 0,16-2-1 0 0,3 2 254 0 0,-11 0-35 0 0,20 1-1 0 0,-24 1-89 0 0,0-1-1 0 0,28-7 1 0 0,8 0 107 0 0,150-26-114 0 0,-23 4-82 0 0,-139 23-72 0 0,40-12 1 0 0,4 0 50 0 0,4 0 151 0 0,65-10 186 0 0,52-8 116 0 0,-90 15-471 0 0,250-52-28 0 0,-169 34 400 0 0,-118 22-150 0 0,22-4 333 0 0,258-44 225 0 0,-145 22-935 0 0,-29 11 643 0 0,-118 22-146 0 0,0-2 158 0 0,-51 10-334 0 0,0 0 0 0 0,0-1 0 0 0,17-9 0 0 0,-24 11-178 0 0,0 1 1 0 0,0 0-1 0 0,0 1 1 0 0,11-2 0 0 0,-5 1 74 0 0,27-1-2023 0 0,-39 2-1581 0 0,-2 1-1064 0 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7:4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 1840 0 0,'0'0'83'0'0,"0"-2"-6"0"0,0-20 362 0 0,0 21 1755 0 0,0 1 765 0 0,0 0 147 0 0,0 0-394 0 0,0 0-1766 0 0,2 1-776 0 0,8 4-151 0 0,-7-4-19 0 0,0 0 0 0 0,1 1-1 0 0,-1-1 1 0 0,0 1 0 0 0,0 0 0 0 0,3 3 0 0 0,-1-1-13 0 0,0 0 0 0 0,-1 1 0 0 0,0 0 0 0 0,1 0 1 0 0,-2 0-1 0 0,1 0 0 0 0,-1 1 0 0 0,1-1 0 0 0,3 11 1 0 0,-4-8-7 0 0,-1 1 1 0 0,0-1 0 0 0,0 1-1 0 0,-1 0 1 0 0,0 0 0 0 0,-1 13 0 0 0,0-14 46 0 0,0 0 1 0 0,-1 0 0 0 0,0-1 0 0 0,0 1 0 0 0,-1-1 0 0 0,0 1 0 0 0,-1-1 0 0 0,0 1-1 0 0,-4 9 1 0 0,0-6-131 0 0,0 0-1 0 0,-1-1 1 0 0,0 1-1 0 0,-17 16 1 0 0,9-10-3308 0 0,6-3-1172 0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7:0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55 6992 0 0,'0'0'322'0'0,"0"0"-7"0"0,0 0-192 0 0,0 0-39 0 0,0 0 46 0 0,0 0 8 0 0,0 0-2 0 0,0 0 37 0 0,0 0 158 0 0,0 0 70 0 0,0 0 14 0 0,0 0-39 0 0,0 0-168 0 0,0 0-72 0 0,-1 2-10 0 0,-3 5 53 0 0,3-5-105 0 0,-1 0 0 0 0,1 0 1 0 0,0 0-1 0 0,0 0 1 0 0,0 0-1 0 0,0 0 0 0 0,0 1 1 0 0,0-1-1 0 0,1 0 1 0 0,-1 0-1 0 0,1 1 0 0 0,-1 2 1 0 0,1-3 167 0 0,0-2-55 0 0,0 0-24 0 0,0 0-3 0 0,0 0-4 0 0,0 0-18 0 0,0 0-8 0 0,0 0-2 0 0,0 0-8 0 0,0 0-35 0 0,0 0-18 0 0,0 0-3 0 0,0 0-61 0 0,0-1 1 0 0,1 1-1 0 0,-1 0 1 0 0,0 0 0 0 0,0 0-1 0 0,0 0 1 0 0,0-1-1 0 0,0 1 1 0 0,0 0 0 0 0,1 0-1 0 0,-1 0 1 0 0,0 0-1 0 0,0 0 1 0 0,0 0 0 0 0,0-1-1 0 0,1 1 1 0 0,-1 0-1 0 0,0 0 1 0 0,0 0 0 0 0,0 0-1 0 0,0 0 1 0 0,1 0-1 0 0,-1 0 1 0 0,0 0 0 0 0,0 0-1 0 0,0 0 1 0 0,1 0-1 0 0,-1 0 1 0 0,0 0 0 0 0,1 0 16 0 0,-1 0 1 0 0,0 0-1 0 0,0 0 1 0 0,1 0-1 0 0,-1 0 1 0 0,0 0-1 0 0,1 0 1 0 0,-1 0-1 0 0,0 0 1 0 0,1-1-1 0 0,-1 1 1 0 0,0 0-1 0 0,0 0 1 0 0,1 0-1 0 0,-1 0 1 0 0,0-1-1 0 0,1 1 1 0 0,-1 0-1 0 0,0 0 0 0 0,0 0 1 0 0,0-1-1 0 0,1 1 1 0 0,-1 0-1 0 0,0 0 1 0 0,0-1-1 0 0,1 1 1 0 0,7-13 6 0 0,-3 4-27 0 0,-2-7 0 0 0,-4 13 0 0 0,0 0 0 0 0,1 0 1 0 0,0 2 0 0 0,1 1-1 0 0,-1-1 1 0 0,0 0-1 0 0,0 0 1 0 0,0 1 0 0 0,0-1-1 0 0,0 0 1 0 0,0 0-1 0 0,0 1 1 0 0,0-1 0 0 0,0 0-1 0 0,0 0 1 0 0,-1 1 0 0 0,1-1-1 0 0,0 0 1 0 0,0 0-1 0 0,-1 1 1 0 0,1-1 0 0 0,0 0-1 0 0,-1 1 1 0 0,1-1-1 0 0,-1 1 1 0 0,1-1 0 0 0,-1 0-1 0 0,0 0 1 0 0,0 0 84 0 0,1-1 12 0 0,0 1-87 0 0,0 1 0 0 0,0-1 0 0 0,0 0 0 0 0,0 1 0 0 0,0-1 0 0 0,0 0 0 0 0,-1 1 0 0 0,1-1 0 0 0,0 0 0 0 0,0 1 0 0 0,-1-1 0 0 0,1 1 0 0 0,0-1 0 0 0,-1 0 0 0 0,1 1 0 0 0,-1-1 0 0 0,1 1 0 0 0,-1-1 1 0 0,1 1-1 0 0,-1-1 0 0 0,1 1 0 0 0,-1 0 0 0 0,1-1 0 0 0,-1 1 0 0 0,0-1 0 0 0,-5-3 59 0 0,0 3-44 0 0,5 1-23 0 0,0-1 0 0 0,1 1-1 0 0,-1 0 1 0 0,1 0 0 0 0,-1 0-1 0 0,0 0 1 0 0,1 0 0 0 0,-1 0-1 0 0,1 0 1 0 0,-1 0-1 0 0,0 0 1 0 0,1 1 0 0 0,-1-1-1 0 0,1 0 1 0 0,-1 0 0 0 0,0 0-1 0 0,1 1 1 0 0,-1-1 0 0 0,1 0-1 0 0,-1 1 1 0 0,1-1 0 0 0,-1 0-1 0 0,1 1 1 0 0,-1-1 0 0 0,1 1-1 0 0,0-1 1 0 0,-1 1 0 0 0,1-1-1 0 0,-1 2 1 0 0,0-1 2 0 0,-5 3-4 0 0,4-3 0 0 0,1 0 0 0 0,0 0 0 0 0,0 0 0 0 0,0-1 0 0 0,0 1 0 0 0,0 0 0 0 0,0 0 0 0 0,0 1 0 0 0,0-1 0 0 0,1 0 0 0 0,-1 0 0 0 0,0 0 0 0 0,1 1 0 0 0,-1-1 0 0 0,1 0 0 0 0,-1 2 0 0 0,-25 54 320 0 0,26-57-312 0 0,0 1 0 0 0,-1-1 0 0 0,1 1 0 0 0,0-1 1 0 0,0 1-1 0 0,0 0 0 0 0,0-1 0 0 0,-1 1 1 0 0,1 0-1 0 0,0-1 0 0 0,0 1 0 0 0,0-1 0 0 0,0 1 1 0 0,0 0-1 0 0,0-1 0 0 0,1 2 0 0 0,-1 2 13 0 0,2 10-5 0 0,8 1 37 0 0,-4-8-42 0 0,26 2 374 0 0,-32-8-367 0 0,1-1 0 0 0,0 0-1 0 0,-1 1 1 0 0,1-1 0 0 0,0 0 0 0 0,-1 0 0 0 0,1 1 0 0 0,0-1-1 0 0,-1 0 1 0 0,1 0 0 0 0,0 0 0 0 0,0 0 0 0 0,-1 0 0 0 0,1 0-1 0 0,0 0 1 0 0,-1 0 0 0 0,1 0 0 0 0,0 0 0 0 0,0-1 0 0 0,-1 1 0 0 0,1 0-1 0 0,0 0 1 0 0,0-1 0 0 0,19-5 1 0 0,-16 5-15 0 0,-1 1-1 0 0,-1-1 1 0 0,1 1-1 0 0,-1-1 1 0 0,1 0-1 0 0,-1 0 1 0 0,1 0-1 0 0,-1-1 1 0 0,1 1-1 0 0,-1 0 1 0 0,0-1-1 0 0,0 0 1 0 0,0 1-1 0 0,4-5 1 0 0,-4 5 3 0 0,6-12-3 0 0,-5 7-18 0 0,0-4 107 0 0,-7-16 55 0 0,1 13-119 0 0,0 5-29 0 0,-3 4 0 0 0,4 3 4 0 0,0 0 0 0 0,0 1 1 0 0,0-1-1 0 0,0 1 0 0 0,0-1 1 0 0,0 1-1 0 0,0 0 0 0 0,0 0 1 0 0,0 0-1 0 0,0 0 0 0 0,0 0 1 0 0,0 0-1 0 0,0 1 1 0 0,0-1-1 0 0,0 1 0 0 0,0-1 1 0 0,0 1-1 0 0,0 0 0 0 0,0 0 1 0 0,1 0-1 0 0,-1 0 0 0 0,0 0 1 0 0,0 0-1 0 0,1 0 0 0 0,-2 2 1 0 0,0-2-10 0 0,1 1 0 0 0,0-1 0 0 0,0 1 1 0 0,0 0-1 0 0,0 0 0 0 0,0 0 0 0 0,1 0 1 0 0,-4 4-1 0 0,1 1 28 0 0,1-4-22 0 0,0 1 1 0 0,0 0 0 0 0,1 0-1 0 0,0 1 1 0 0,0-1-1 0 0,-2 6 1 0 0,-7 14-2 0 0,8-21 0 0 0,2-2 0 0 0,1 0 0 0 0,-1 0 0 0 0,0 0 0 0 0,1 0 0 0 0,-1 0 0 0 0,1 1 0 0 0,-1-1 0 0 0,1 0 0 0 0,-1 0 0 0 0,1 0 0 0 0,0 1 0 0 0,0-1 0 0 0,-1 0 0 0 0,1 3 0 0 0,-6 31 88 0 0,6-33-12 0 0,17 1 92 0 0,-16-3-152 0 0,0 1 0 0 0,1-1 0 0 0,-1 0 1 0 0,1 1-1 0 0,-1-1 0 0 0,1 0 1 0 0,-1 0-1 0 0,1 0 0 0 0,-1 0 1 0 0,1 0-1 0 0,-1 0 0 0 0,1 0 0 0 0,-1 0 1 0 0,1-1-1 0 0,-1 1 0 0 0,1-1 1 0 0,-1 1-1 0 0,1-1 0 0 0,-1 1 1 0 0,0-1-1 0 0,3-1 0 0 0,0-1 8 0 0,0 0-1 0 0,-1 0 1 0 0,1 0-1 0 0,-1-1 1 0 0,0 1-1 0 0,0-1 1 0 0,0 0-1 0 0,0 0 1 0 0,-1 0-1 0 0,1 0 1 0 0,-1 0-1 0 0,0-1 1 0 0,1-4-1 0 0,-2 6 10 0 0,0 0 1 0 0,-1 1-1 0 0,1-1 0 0 0,-1 0 0 0 0,0 0 0 0 0,0 1 0 0 0,0-1 1 0 0,0 0-1 0 0,0 0 0 0 0,0 1 0 0 0,-1-1 0 0 0,0 0 0 0 0,1 1 1 0 0,-1-1-1 0 0,0 0 0 0 0,0 1 0 0 0,-1-1 0 0 0,1 1 1 0 0,0 0-1 0 0,-1-1 0 0 0,0 1 0 0 0,1 0 0 0 0,-4-3 0 0 0,4 4-15 0 0,-1 0 0 0 0,1 0 0 0 0,-1 0 0 0 0,1 1-1 0 0,-1-1 1 0 0,0 0 0 0 0,1 1 0 0 0,-1-1 0 0 0,0 1-1 0 0,1 0 1 0 0,-1 0 0 0 0,0-1 0 0 0,1 1-1 0 0,-1 0 1 0 0,0 0 0 0 0,1 1 0 0 0,-1-1 0 0 0,0 0-1 0 0,-2 1 1 0 0,-1 0 14 0 0,0 1 0 0 0,0-1 0 0 0,1 1-1 0 0,-1 0 1 0 0,-8 5 0 0 0,11-6-33 0 0,1-1 4 0 0,0 1 0 0 0,0-1 0 0 0,0 1 1 0 0,0 0-1 0 0,0 0 0 0 0,0-1 1 0 0,0 1-1 0 0,0 0 0 0 0,0 0 0 0 0,1 0 1 0 0,-1 0-1 0 0,0 0 0 0 0,0 0 0 0 0,1 0 1 0 0,-1 0-1 0 0,1 0 0 0 0,-1 0 0 0 0,1 0 1 0 0,0 1-1 0 0,-1-1 0 0 0,1 0 1 0 0,0 0-1 0 0,0 0 0 0 0,-1 1 0 0 0,1-1 1 0 0,0 0-1 0 0,0 0 0 0 0,1 2 0 0 0,7 19-212 0 0,-3-12 82 0 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7:4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4920 0 0,'0'0'224'0'0,"0"0"81"0"0,0 0 215 0 0,1 2 89 0 0,3 5-214 0 0,-1 0 0 0 0,0 1-1 0 0,0-1 1 0 0,0 1 0 0 0,-1-1-1 0 0,0 1 1 0 0,-1 0 0 0 0,0 0-1 0 0,0 0 1 0 0,-1 15 0 0 0,0 2 342 0 0,-1-16-443 0 0,1 0 1 0 0,0 1 0 0 0,0-1-1 0 0,1 0 1 0 0,0 1 0 0 0,4 13 0 0 0,-2-12-67 0 0,0 1 1 0 0,-1 0 0 0 0,0 0 0 0 0,-1 16 0 0 0,-1-27 11 0 0,0-1 0 0 0,0 0 0 0 0,0 0 0 0 0,3 7 163 0 0,-2-5-5233 0 0,-1-2 3209 0 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7:4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7688 0 0,'0'0'349'0'0,"0"0"-2"0"0,0 0-166 0 0,-1 8 528 0 0,0-6-607 0 0,0 0-1 0 0,-1 0 0 0 0,1 0 0 0 0,-1 0 0 0 0,1 0 1 0 0,-1 0-1 0 0,1-1 0 0 0,-1 1 0 0 0,-3 1 0 0 0,3-1-41 0 0,0 0 0 0 0,0-1-1 0 0,0 1 1 0 0,0 0-1 0 0,0 0 1 0 0,-2 4 0 0 0,-2 4 170 0 0,-9 19 355 0 0,14-28-546 0 0,1 1 0 0 0,-1-1 0 0 0,1 1 0 0 0,0 0 0 0 0,-1-1 0 0 0,1 1 0 0 0,0 0 0 0 0,0 0 0 0 0,0-1 0 0 0,0 1 0 0 0,0 0 0 0 0,0-1 1 0 0,1 1-1 0 0,-1 0 0 0 0,2 2 0 0 0,5 18 388 0 0,-7-18-375 0 0,1-1 1 0 0,0 1 0 0 0,0-1-1 0 0,1 1 1 0 0,-1-1-1 0 0,1 0 1 0 0,2 5 0 0 0,-3-7-8 0 0,0 0 0 0 0,0 0-1 0 0,0-1 1 0 0,0 1 0 0 0,0 0 0 0 0,0 0 0 0 0,0-1 0 0 0,0 1 0 0 0,1-1 0 0 0,-1 1 0 0 0,0-1 0 0 0,0 1 0 0 0,1-1 0 0 0,-1 0 0 0 0,0 1 0 0 0,0-1 0 0 0,1 0 0 0 0,-1 0 0 0 0,0 0 0 0 0,3 0 0 0 0,28-7 73 0 0,-19 4 12 0 0,-5 1-77 0 0,1-1 0 0 0,-1-1 1 0 0,0 1-1 0 0,0-1 0 0 0,0-1 1 0 0,11-7-1 0 0,-6 3-46 0 0,-9 7 13 0 0,0-1 0 0 0,0 0 0 0 0,0-1 0 0 0,0 1 0 0 0,-1-1 0 0 0,1 0 0 0 0,-1 0 0 0 0,0 0 0 0 0,0 0 0 0 0,0 0 0 0 0,-1-1 0 0 0,1 1 0 0 0,-1-1 0 0 0,3-9 0 0 0,-5 13-21 0 0,0 0 0 0 0,1 0 0 0 0,-1 0 1 0 0,0 0-1 0 0,0 0 0 0 0,0 0 0 0 0,0 0 1 0 0,0 0-1 0 0,0 0 0 0 0,0-1 0 0 0,0 1 1 0 0,-1 0-1 0 0,1 0 0 0 0,0 0 0 0 0,-1 0 1 0 0,1 0-1 0 0,-1 0 0 0 0,1 0 0 0 0,-1 0 1 0 0,0-1-1 0 0,0 0 59 0 0,-1 1 0 0 0,0-1 1 0 0,1 1-1 0 0,-1-1 0 0 0,0 1 0 0 0,0 0 1 0 0,0-1-1 0 0,0 1 0 0 0,-3-1 1 0 0,0 0 52 0 0,-1 0 0 0 0,0 0 0 0 0,0 1 0 0 0,0-1 0 0 0,0 2 0 0 0,-9-2 0 0 0,10 2-112 0 0,1 0 0 0 0,1 0 0 0 0,-1 0 0 0 0,1 1 0 0 0,0-1 1 0 0,-1 1-1 0 0,1 0 0 0 0,0 0 0 0 0,0 0 0 0 0,-1 0 0 0 0,1 1 1 0 0,-6 3-1 0 0,8-5-52 0 0,-2 3-13 0 0,2-2-2399 0 0,1-1-2500 0 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7:4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5984 0 0,'0'0'273'0'0,"0"0"-5"0"0,0 0-51 0 0,0 0 422 0 0,0 0 200 0 0,0 0 38 0 0,0 11 500 0 0,0 0-1036 0 0,0 0-1 0 0,-1 0 0 0 0,-1 0 0 0 0,-3 15 1 0 0,4-23-206 0 0,1 0 0 0 0,0 1 0 0 0,-1-1 0 0 0,1 1 0 0 0,1-1 0 0 0,-1 1 0 0 0,0-1 1 0 0,1 1-1 0 0,0-1 0 0 0,0 0 0 0 0,0 1 0 0 0,0-1 0 0 0,3 5 0 0 0,-4-7-124 0 0,0 0 12 0 0,1 0-1 0 0,0 0 1 0 0,-1 0-1 0 0,1-1 0 0 0,0 1 1 0 0,0 0-1 0 0,0 0 1 0 0,-1 0-1 0 0,1-1 1 0 0,0 1-1 0 0,0 0 0 0 0,0-1 1 0 0,0 1-1 0 0,0-1 1 0 0,0 1-1 0 0,1-1 1 0 0,-1 1-1 0 0,0-1 1 0 0,0 0-1 0 0,0 0 0 0 0,0 1 1 0 0,2-1-1 0 0,0 0 30 0 0,-1 0 0 0 0,1 0-1 0 0,0 0 1 0 0,0 0 0 0 0,-1-1 0 0 0,1 1-1 0 0,0-1 1 0 0,-1 1 0 0 0,4-2 0 0 0,8-4 111 0 0,-6 3-49 0 0,-1 0 1 0 0,0 0-1 0 0,0-1 1 0 0,0 0 0 0 0,0 0-1 0 0,12-10 1 0 0,-16 11-80 0 0,0-1 0 0 0,0 1 1 0 0,0-1-1 0 0,0 0 0 0 0,0 0 1 0 0,-1 0-1 0 0,3-5 0 0 0,-4 7-13 0 0,-1 1 1 0 0,1-1-1 0 0,-1 0 1 0 0,1 1-1 0 0,-1-1 0 0 0,0 0 1 0 0,0 0-1 0 0,0 0 1 0 0,0 0-1 0 0,0 1 0 0 0,0-1 1 0 0,0 0-1 0 0,0 0 1 0 0,-1 0-1 0 0,1 1 0 0 0,-1-1 1 0 0,1 0-1 0 0,-1 1 1 0 0,0-1-1 0 0,0 0 0 0 0,0 1 1 0 0,-2-4-1 0 0,1 2 30 0 0,-1 0 0 0 0,0 0 0 0 0,0 0 1 0 0,0 1-1 0 0,-1-1 0 0 0,1 1 0 0 0,-1 0 0 0 0,1-1 0 0 0,-1 2 0 0 0,0-1 0 0 0,0 0 0 0 0,0 1 1 0 0,0-1-1 0 0,0 1 0 0 0,0 1 0 0 0,0-1 0 0 0,0 0 0 0 0,-7 1 0 0 0,6 0-78 0 0,0 0 1 0 0,0 0-1 0 0,-1 1 0 0 0,1 0 0 0 0,0 0 1 0 0,0 0-1 0 0,0 0 0 0 0,0 1 1 0 0,0 0-1 0 0,1 0 0 0 0,-1 0 0 0 0,0 1 1 0 0,1 0-1 0 0,-8 6 0 0 0,5-1-205 0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7:1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2760 0 0,'0'0'125'0'0,"0"0"183"0"0,0 0 684 0 0,2 1 302 0 0,0 0-908 0 0,2 1 204 0 0,0 0 1 0 0,0 0-1 0 0,0 0 1 0 0,6 1-1 0 0,15 2 7 0 0,37 12 1 0 0,-6-1-194 0 0,-40-12-357 0 0,0 2 0 0 0,0-1 0 0 0,0 2 0 0 0,-1 0 1 0 0,15 10-1 0 0,-4 0-85 0 0,43 36-1 0 0,-59-44 82 0 0,0 1 0 0 0,-1 0 0 0 0,0 0 0 0 0,-1 1 0 0 0,0 0 0 0 0,-1 0 0 0 0,0 1 0 0 0,-1 0 0 0 0,9 21 0 0 0,-6-11 51 0 0,0-3 16 0 0,-1 0 0 0 0,-1 0 1 0 0,-1 0-1 0 0,-1 1 0 0 0,4 23 1 0 0,0 21-100 0 0,-6-44 5 0 0,0-1 0 0 0,-1 1 0 0 0,-1 0 0 0 0,-2 28 1 0 0,1-48-16 0 0,-17 114 394 0 0,14-97-214 0 0,-1 0 0 0 0,-1-1 0 0 0,-1 0 0 0 0,-12 26 0 0 0,11-28 143 0 0,-7 25-1 0 0,10-28-153 0 0,-1 1 0 0 0,1-1 0 0 0,-13 20 0 0 0,10-19-40 0 0,-6 7 352 0 0,0-1 1 0 0,-24 27-1 0 0,23-30-262 0 0,1 0 1 0 0,-17 24-1 0 0,29-38-207 0 0,-1 1-1 0 0,0-1 1 0 0,0 1-1 0 0,0-1 0 0 0,0 0 1 0 0,0 0-1 0 0,0 1 1 0 0,0-1-1 0 0,-4 1 1 0 0,-4 2 35 0 0,10-4-44 0 0,0 0 0 0 0,0 1 0 0 0,0-1 0 0 0,-1 0 0 0 0,1 0 0 0 0,0 0 0 0 0,0 0-1 0 0,-1 0 1 0 0,1 0 0 0 0,0 0 0 0 0,0 0 0 0 0,-1 0 0 0 0,1 0 0 0 0,0 1-1 0 0,-1-1 1 0 0,1 0 0 0 0,0-1 0 0 0,0 1 0 0 0,-1 0 0 0 0,1 0 0 0 0,0 0-1 0 0,0 0 1 0 0,-1 0 0 0 0,1 0 0 0 0,-1 0 0 0 0,1 0-7 0 0,0 0 0 0 0,0-1 0 0 0,-1 1 0 0 0,1 0 0 0 0,0 0 0 0 0,-1 0 0 0 0,1 0 0 0 0,0 0 0 0 0,0 0 0 0 0,-1 0 0 0 0,1 0 0 0 0,0 0 0 0 0,-1 0 0 0 0,1 0 1 0 0,0 0-1 0 0,0 0 0 0 0,-1 1 0 0 0,1-1 0 0 0,0 0 0 0 0,-1 0 0 0 0,1 0 0 0 0,0 0 0 0 0,0 0 0 0 0,-1 1 0 0 0,1-1 0 0 0,0 0 0 0 0,0 0 0 0 0,0 0 0 0 0,-1 1 0 0 0,1-1 0 0 0,0 0 0 0 0,0 0 0 0 0,-1 1 0 0 0,1 0-644 0 0,-3-5-243 0 0,-7-11-50 0 0,8 11-10 0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7:1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5064 0 0,'0'0'389'0'0,"0"0"-142"0"0,0 0 329 0 0,0 0 174 0 0,0 0 33 0 0,0 0-43 0 0,0 0-211 0 0,0 0-90 0 0,0 0-20 0 0,1 1-35 0 0,24 8 81 0 0,-20-7-390 0 0,0 0 0 0 0,1 0 0 0 0,8 5 0 0 0,76 44 462 0 0,-53-32-252 0 0,55 38 1 0 0,-40-19-261 0 0,62 51-27 0 0,-86-64 2 0 0,-1 2 0 0 0,-1 0 0 0 0,-2 2 0 0 0,-1 1 0 0 0,24 40 0 0 0,-31-41 19 0 0,-2 1 0 0 0,-1 1 1 0 0,15 51-1 0 0,-15-33 144 0 0,-3 1 1 0 0,-2 0-1 0 0,3 83 0 0 0,-10-43 343 0 0,-13 105 0 0 0,2-122-120 0 0,-3 0 1 0 0,-30 93-1 0 0,24-92 298 0 0,10-38-246 0 0,-19 49 1 0 0,15-51-209 0 0,5-13-178 0 0,0-1 0 0 0,-18 30-1 0 0,-21 25 764 0 0,43-65-763 0 0,3-7-41 0 0,1-3-170 0 0,0 0-81 0 0,0 0-1129 0 0,0 0-4460 0 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7:1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5640 0 0,'0'0'257'0'0,"0"0"-2"0"0,0 0-117 0 0,1 1 108 0 0,3 3-90 0 0,-1 0 0 0 0,1 0-1 0 0,0 0 1 0 0,0-1 0 0 0,0 0 0 0 0,0 0 0 0 0,1 0 0 0 0,-1 0 0 0 0,1-1-1 0 0,8 4 1 0 0,12 8 303 0 0,-14-9-150 0 0,-1 1 0 0 0,1-1 0 0 0,13 4 1 0 0,-11-5 151 0 0,22 12 1 0 0,-16-5-98 0 0,107 63 601 0 0,-100-56-959 0 0,-1 0 0 0 0,40 39 0 0 0,-18-14 145 0 0,17 17-20 0 0,42 70 184 0 0,-86-105-224 0 0,37 65 85 0 0,-48-75-118 0 0,0-1 0 0 0,0 2 0 0 0,9 26 1 0 0,-9-22 112 0 0,15 26 1 0 0,-4-11-98 0 0,-1 1 1 0 0,27 75 0 0 0,-10-24-75 0 0,-14-26 89 0 0,-12-34 25 0 0,0 1 0 0 0,9 50 1 0 0,-15-54-75 0 0,6 61 80 0 0,3 38-67 0 0,-2 14 91 0 0,2 49-85 0 0,-13-104 85 0 0,-16 119 1 0 0,11-155-53 0 0,3-24-24 0 0,-1 0 1 0 0,-7 24-1 0 0,-10 13 344 0 0,-31 63 0 0 0,40-97-268 0 0,-85 165 2431 0 0,60-134-2654 0 0,-58 69 1 0 0,77-103 284 0 0,-30 47 131 0 0,35-49-199 0 0,-1 0-1 0 0,-23 25 0 0 0,20-24 84 0 0,13-16-296 0 0,-1 0 0 0 0,1-1 0 0 0,-1 0 0 0 0,-6 6 0 0 0,2-1-752 0 0,0 0-3947 0 0,-2-4-1206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0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33 8088 0 0,'0'0'366'0'0,"0"0"1"0"0,0 0-115 0 0,0 0 384 0 0,0 0 195 0 0,1-2 38 0 0,7-14 508 0 0,-8 15-934 0 0,2 0-24 0 0,5-3 14 0 0,-6 3-376 0 0,1 0 0 0 0,-1 0-1 0 0,0 0 1 0 0,0 1 0 0 0,0-1-1 0 0,1 0 1 0 0,-1 1-1 0 0,0-1 1 0 0,1 1 0 0 0,-1-1-1 0 0,1 1 1 0 0,-1 0 0 0 0,2-1-1 0 0,-1 1-31 0 0,0 0 0 0 0,0 0 0 0 0,0 0 0 0 0,0 1-1 0 0,0-1 1 0 0,0 0 0 0 0,0 1 0 0 0,0-1 0 0 0,0 1 0 0 0,0-1-1 0 0,-1 1 1 0 0,1 0 0 0 0,0 0 0 0 0,0 0 0 0 0,2 2 0 0 0,-2-1-25 0 0,0-1 0 0 0,-1 1 0 0 0,1 0 0 0 0,0 0 0 0 0,-1 0 0 0 0,0 0 0 0 0,1 0 0 0 0,-1 0 0 0 0,0 1 0 0 0,0-1 0 0 0,0 0 0 0 0,0 0 0 0 0,-1 1 0 0 0,1-1 0 0 0,0 5 0 0 0,-1 0 0 0 0,0 0 0 0 0,0-1 0 0 0,-1 1 0 0 0,-3 9 0 0 0,3-11 0 0 0,0-1-1 0 0,0 0 1 0 0,-1 0 0 0 0,0 0-1 0 0,0 0 1 0 0,0 0 0 0 0,-1-1 0 0 0,-4 7-1 0 0,-7 11 30 0 0,9-11 49 0 0,-1 0-1 0 0,0-1 1 0 0,-1 0-1 0 0,0 0 1 0 0,0 0 0 0 0,-1-1-1 0 0,0 0 1 0 0,-1-1-1 0 0,0 0 1 0 0,0 0-1 0 0,-18 10 1 0 0,10-6-5 0 0,-9 4 528 0 0,24-14-426 0 0,2-1 129 0 0,0 0 59 0 0,0 0 11 0 0,0 0-23 0 0,1-1-316 0 0,0 1-1 0 0,0-1 1 0 0,-1 1-1 0 0,1-1 1 0 0,0 0-1 0 0,0 1 1 0 0,-1-1-1 0 0,1 0 1 0 0,0 0-1 0 0,-1 1 1 0 0,1-1-1 0 0,-1 0 1 0 0,1-1-1 0 0,6-6 124 0 0,-4 6-113 0 0,1-1-1 0 0,-1 1 0 0 0,1 0 0 0 0,0 0 0 0 0,-1 0 0 0 0,1 1 0 0 0,0-1 1 0 0,0 1-1 0 0,7-1 0 0 0,38-3 184 0 0,-12 3-76 0 0,-32 1-129 0 0,-1 1-40 0 0,-1 0 1 0 0,1-1-1 0 0,-1 1 0 0 0,0 1 1 0 0,1-1-1 0 0,-1 0 1 0 0,0 1-1 0 0,1 0 1 0 0,-1 0-1 0 0,0 0 1 0 0,0 0-1 0 0,6 3 1 0 0,-7-3 81 0 0,-2-1 7 0 0,0 0-64 0 0,0 0-247 0 0,0 0-123 0 0,0 0-29 0 0,0 0-150 0 0,0 0-602 0 0,0 0-265 0 0,0 0-52 0 0,0 0-10 0 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8:2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3224 0 0,'0'0'143'0'0,"-1"1"-3"0"0,0 0-4 0 0,0 0 0 0 0,0-1 0 0 0,0 1 0 0 0,1 0 0 0 0,-1 0 0 0 0,0 0 0 0 0,0 0 0 0 0,1 0 0 0 0,-1 0 0 0 0,0 0 0 0 0,1 0 0 0 0,-1 0 0 0 0,1 0 0 0 0,0 0 0 0 0,-1 0 0 0 0,1 0 0 0 0,0 0 0 0 0,-1 3 0 0 0,-1 6 1390 0 0,-1-4-1179 0 0,-1-1 0 0 0,1-1 0 0 0,-1 1-1 0 0,0 0 1 0 0,0-1 0 0 0,-6 5 0 0 0,5-4-52 0 0,0 0 0 0 0,0 0 0 0 0,1 0 0 0 0,-7 10 0 0 0,8-10-134 0 0,0 0 0 0 0,0 0 0 0 0,1 0 0 0 0,0 0 0 0 0,0 0 0 0 0,0 1 0 0 0,1-1 0 0 0,0 1 0 0 0,-1 8 0 0 0,2-12-110 0 0,0-1-1 0 0,0 1 1 0 0,-1 0 0 0 0,1-1-1 0 0,0 1 1 0 0,-1 0-1 0 0,0-1 1 0 0,1 1-1 0 0,-2 2 1 0 0,-2 9 170 0 0,4-11-122 0 0,-1-2-91 0 0,0 1 0 0 0,1-1 1 0 0,-1 0-1 0 0,0 1 0 0 0,1-1 1 0 0,-1 0-1 0 0,0 1 1 0 0,1-1-1 0 0,-1 1 0 0 0,1-1 1 0 0,-1 1-1 0 0,1-1 0 0 0,-1 1 1 0 0,1 0-1 0 0,-1-1 1 0 0,1 1-1 0 0,0-1 0 0 0,-1 1 1 0 0,1 0-1 0 0,0 0 0 0 0,0-1 1 0 0,-1 1-1 0 0,1 0 1 0 0,0 1-1 0 0,-3 17 411 0 0,3-16-367 0 0,0-1 1 0 0,1 0 0 0 0,-1 0-1 0 0,1 0 1 0 0,0 0 0 0 0,0 0-1 0 0,0 0 1 0 0,0 0 0 0 0,0 0 0 0 0,0 0-1 0 0,0 0 1 0 0,1 0 0 0 0,-1 0-1 0 0,1-1 1 0 0,-1 1 0 0 0,1-1-1 0 0,0 1 1 0 0,0-1 0 0 0,-1 0-1 0 0,4 2 1 0 0,5 3 79 0 0,2 1 0 0 0,15 5 0 0 0,-17-7-98 0 0,45 25 95 0 0,1 0-40 0 0,-34-15-35 0 0,-14-9-44 0 0,2-1 43 0 0,-7-3 11 0 0,1 7 0 0 0,-4-7 0 0 0,0-2-33 0 0,0 0-128 0 0,-4 0-4563 0 0,3 0-461 0 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8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6992 0 0,'0'0'157'0'0,"0"0"23"0"0,0 0 12 0 0,0 0 1 0 0,1 3-21 0 0,2 4 38 0 0,-1 1-1 0 0,1 1 0 0 0,-1-1 0 0 0,-1 0 0 0 0,0 0 0 0 0,0 1 1 0 0,0 10-1 0 0,5 74 1543 0 0,-6-47-1159 0 0,-5 125 574 0 0,3-146-401 0 0,3 31 0 0 0,-1-49-81 0 0,-1-8-664 0 0,1 1 0 0 0,-1-1 1 0 0,1 1-1 0 0,-1-1 0 0 0,1 1 1 0 0,-1-1-1 0 0,0 1 0 0 0,1-1 1 0 0,-1 1-1 0 0,0-1 0 0 0,0 1 1 0 0,1 0-1 0 0,-1-1 0 0 0,0 1 1 0 0,0 0-1 0 0,1 0 0 0 0,-1 0 0 0 0,0-1 1 0 0,0 1-1 0 0,0 0 0 0 0,0 0 1 0 0,-8-2 90 0 0,-15-11-85 0 0,18 9-23 0 0,0 1 0 0 0,-1 0 0 0 0,1 0 0 0 0,-10-3 0 0 0,15 6 32 0 0,1 0 0 0 0,-1 0 0 0 0,0-1 0 0 0,1 1 0 0 0,-1 0 0 0 0,1 0 0 0 0,-1-1 0 0 0,0 1 0 0 0,1 0 0 0 0,-1-1 0 0 0,1 1-1 0 0,-1 0 1 0 0,1-1 0 0 0,-1 1 0 0 0,1-1 0 0 0,-1 1 0 0 0,1-1 0 0 0,-1 1 0 0 0,1-1 0 0 0,0 0 0 0 0,-1 1 0 0 0,1-1 0 0 0,0 1 0 0 0,-1-1 0 0 0,1 0 0 0 0,0 1 0 0 0,0-1 0 0 0,0 0 0 0 0,-1 1 0 0 0,1-1 0 0 0,0 0 0 0 0,0 1 0 0 0,0-1 0 0 0,0 0 0 0 0,0 1 0 0 0,0-1 0 0 0,1-1 0 0 0,-1 1 0 0 0,1 0 1 0 0,-1-1 0 0 0,1 1-1 0 0,-1 0 1 0 0,1 0 0 0 0,0-1-1 0 0,-1 1 1 0 0,1 0 0 0 0,0 0-1 0 0,0 0 1 0 0,0 0 0 0 0,0 0-1 0 0,0 0 1 0 0,0 0-1 0 0,0 0 1 0 0,0 0 0 0 0,3-1-1 0 0,10-4-36 0 0,-4 1 0 0 0,0 0 0 0 0,0 1 0 0 0,0 1 0 0 0,0 0 0 0 0,18-4 0 0 0,11 4 0 0 0,-38 3 0 0 0,0 0 0 0 0,-1-1 0 0 0,1 1 0 0 0,0 0 0 0 0,0 1 0 0 0,-1-1 0 0 0,1 0 0 0 0,0 0 0 0 0,-1 0 0 0 0,1 0 0 0 0,0 1 0 0 0,0-1 0 0 0,-1 0 0 0 0,1 0 0 0 0,0 1 0 0 0,-1-1 0 0 0,1 1 0 0 0,-1-1 0 0 0,1 0 0 0 0,0 1 0 0 0,-1-1 0 0 0,1 1 0 0 0,-1 0 0 0 0,1-1 0 0 0,-1 1 0 0 0,0-1 0 0 0,1 1 0 0 0,-1 0 0 0 0,0-1 0 0 0,1 1 0 0 0,-1 0 0 0 0,0-1 0 0 0,0 1 0 0 0,1 0 0 0 0,-1 1 0 0 0,3 24 0 0 0,-3-26 0 0 0,-1 6 16 0 0,0-1-1 0 0,0 1 0 0 0,-1-1 0 0 0,0 1 0 0 0,0-1 0 0 0,0 0 0 0 0,0 0 0 0 0,-1 0 0 0 0,0 0 0 0 0,0-1 0 0 0,-5 7 0 0 0,3-4 26 0 0,0 1 0 0 0,-6 13 0 0 0,10-20-39 0 0,0 0-1 0 0,1 0 0 0 0,-1 0 1 0 0,0 0-1 0 0,0 0 0 0 0,1 0 1 0 0,-1 0-1 0 0,0 0 0 0 0,0 0 1 0 0,0 0-1 0 0,-2 0 1 0 0,-5 8-191 0 0,7-7-708 0 0,1-2-329 0 0,0 0-72 0 0,0 0-12 0 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8:4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3224 0 0,'0'0'401'0'0,"0"0"478"0"0,0 0 213 0 0,1-1 41 0 0,1-2-882 0 0,-1 1 0 0 0,1 0-1 0 0,0 0 1 0 0,0 0 0 0 0,1 0 0 0 0,-1 0-1 0 0,0 0 1 0 0,1 1 0 0 0,-1-1 0 0 0,1 1-1 0 0,-1 0 1 0 0,1-1 0 0 0,0 1-1 0 0,-1 0 1 0 0,1 1 0 0 0,0-1 0 0 0,5-1-1 0 0,7 1 79 0 0,-1 0 0 0 0,21 1-1 0 0,-15 0 148 0 0,-17 1-441 0 0,-1-1 0 0 0,1 1 0 0 0,0-1 0 0 0,-1 1 0 0 0,1 0 0 0 0,0 0 0 0 0,-1 0 0 0 0,4 2 0 0 0,-4-1-21 0 0,0-1 0 0 0,1 0 0 0 0,-1 0-1 0 0,0 0 1 0 0,0 0 0 0 0,1-1 0 0 0,-1 1-1 0 0,0 0 1 0 0,1-1 0 0 0,-1 0-1 0 0,1 0 1 0 0,-1 1 0 0 0,5-2 0 0 0,5-1 23 0 0,0 1 1 0 0,12-1 0 0 0,17-1-1 0 0,-9 1 124 0 0,-31 2-154 0 0,0 0 0 0 0,0 0 0 0 0,0 0 0 0 0,0 0 0 0 0,0 0 1 0 0,0-1-1 0 0,-1 1 0 0 0,1 0 0 0 0,0-1 0 0 0,0 1 0 0 0,0 0 0 0 0,1-2 1 0 0,0 2 22 0 0,1-1 1 0 0,-1 0 0 0 0,0 1 0 0 0,0 0 0 0 0,1-1 0 0 0,-1 1 0 0 0,0 0-1 0 0,1 0 1 0 0,-1 0 0 0 0,0 0 0 0 0,1 1 0 0 0,-1-1 0 0 0,0 1 0 0 0,3 0 0 0 0,28 13 308 0 0,-33-14-335 0 0,1 1 8 0 0,0 0 0 0 0,0-1 0 0 0,0 1 0 0 0,0 0 0 0 0,0 0 0 0 0,0 0 0 0 0,0 0 0 0 0,0 0 0 0 0,-1 0 0 0 0,1 0 0 0 0,0 0-1 0 0,-1 0 1 0 0,1 2 0 0 0,5 5 15 0 0,23 20 103 0 0,-21-22-99 0 0,-1 0 1 0 0,0 1-1 0 0,8 10 1 0 0,-6-7 36 0 0,0 1 0 0 0,1-2 0 0 0,1 1 0 0 0,-1-1 0 0 0,16 9 0 0 0,-10-6 73 0 0,-14-10-106 0 0,1 0 1 0 0,0 1 0 0 0,0-1 0 0 0,0 0 0 0 0,0-1 0 0 0,1 1 0 0 0,-1-1 0 0 0,4 2 0 0 0,3-1 41 0 0,0 0 1 0 0,-1-1 0 0 0,1 0 0 0 0,0-1 0 0 0,-1 0 0 0 0,18-2 0 0 0,58-15 313 0 0,-56 10-222 0 0,31-4 0 0 0,-37 8-182 0 0,1 1 1 0 0,-1 2-1 0 0,39 3 0 0 0,-49 0 1 0 0,-1 1 0 0 0,0 0 0 0 0,0 1 0 0 0,0 0 0 0 0,14 9 0 0 0,6 4 12 0 0,100 50 0 0 0,-105-57 11 0 0,0-1 0 0 0,1-1-1 0 0,1-2 1 0 0,39 6 0 0 0,-43-9 65 0 0,1-1 1 0 0,0-1-1 0 0,0-1 0 0 0,0-2 1 0 0,0 0-1 0 0,37-7 0 0 0,-37 4 65 0 0,-19 3-95 0 0,-1 0 1 0 0,1-1-1 0 0,0 1 0 0 0,7-4 0 0 0,-4 2-51 0 0,1 0-1 0 0,-1 1 1 0 0,1 0-1 0 0,0 1 1 0 0,0 0-1 0 0,12 1 1 0 0,-6-1-64 0 0,27-3 0 0 0,-33 3 79 0 0,1 1-1 0 0,0 0 0 0 0,-1 0 0 0 0,1 1 0 0 0,0 1 0 0 0,-1 0 0 0 0,0 1 0 0 0,13 4 0 0 0,13 2 132 0 0,-18-4-94 0 0,32 14-1 0 0,10 2-50 0 0,37 10 4 0 0,-24-10-12 0 0,36 9 40 0 0,-94-27-79 0 0,1 0 0 0 0,0-2 1 0 0,-1 0-1 0 0,30-1 0 0 0,-26-2 57 0 0,0 1 0 0 0,30 4 0 0 0,5 0 165 0 0,-30-1-165 0 0,0 0 0 0 0,39 9-1 0 0,-50-7-7 0 0,-1 2 0 0 0,1 0-1 0 0,-1 0 1 0 0,-1 1-1 0 0,14 10 1 0 0,-20-13-36 0 0,10 6-115 0 0,-8-7 132 0 0,9 1 514 0 0,-17-4-1940 0 0,3 0-3352 0 0,-3 0 4637 0 0,0 0-4928 0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8:4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 1376 0 0,'0'0'65'0'0,"-2"0"-6"0"0,-11-1 294 0 0,1 0 7590 0 0,12 2-7865 0 0,0-1 0 0 0,-1 0 0 0 0,1 0 1 0 0,0 1-1 0 0,0-1 0 0 0,0 0 0 0 0,0 1 1 0 0,-1-1-1 0 0,1 0 0 0 0,0 1 0 0 0,0-1 0 0 0,0 0 1 0 0,0 1-1 0 0,0-1 0 0 0,0 0 0 0 0,0 1 1 0 0,0-1-1 0 0,0 0 0 0 0,0 1 0 0 0,0-1 1 0 0,0 0-1 0 0,0 1 0 0 0,0-1 0 0 0,0 0 1 0 0,0 1-1 0 0,1-1 0 0 0,-1 0 0 0 0,0 1 0 0 0,0-1 1 0 0,0 0-1 0 0,0 0 0 0 0,1 1 0 0 0,-1-1 1 0 0,4 9 129 0 0,1-1 0 0 0,8 12 0 0 0,6 11 272 0 0,-9-16-223 0 0,-9-14-235 0 0,0 0-1 0 0,1 1 1 0 0,-1-1 0 0 0,-1 1 0 0 0,1-1 0 0 0,0 1 0 0 0,0-1-1 0 0,0 1 1 0 0,-1-1 0 0 0,1 1 0 0 0,-1 0 0 0 0,1-1 0 0 0,-1 1 0 0 0,0 0-1 0 0,0 1 1 0 0,1 7 71 0 0,-1-8-68 0 0,0 0 0 0 0,0 0 0 0 0,0 0 0 0 0,0 0 0 0 0,0 0 0 0 0,0 0 0 0 0,-1-1 0 0 0,1 1 0 0 0,-1 0 0 0 0,1 0 0 0 0,-1 0 0 0 0,0 0 0 0 0,0-1 0 0 0,-1 4 0 0 0,-6 10 216 0 0,6-11-151 0 0,0 0 0 0 0,0 0 1 0 0,0 0-1 0 0,0 0 0 0 0,-1-1 0 0 0,0 1 1 0 0,-4 4-1 0 0,-27 19 792 0 0,-45 27 0 0 0,0 0 51 0 0,66-43-799 0 0,11-9-106 0 0,-1 0 0 0 0,0 1 0 0 0,1-1 1 0 0,-1 0-1 0 0,-6 2 0 0 0,8-3-800 0 0,1-1-3513 0 0,0 0-1527 0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8:4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10336 0 0,'0'0'233'0'0,"0"0"39"0"0,0 0 15 0 0,1 2-47 0 0,4 39-197 0 0,-2-7 167 0 0,-2-20 15 0 0,0-1-1 0 0,-1 0 1 0 0,-1 0 0 0 0,0 1-1 0 0,-3 14 1 0 0,4-25-140 0 0,0 1 0 0 0,0-1-1 0 0,0 0 1 0 0,0 0 0 0 0,0 1 0 0 0,1-1 0 0 0,-1 0-1 0 0,1 0 1 0 0,2 5 0 0 0,-2-4-25 0 0,0 0-1 0 0,0-1 1 0 0,0 1-1 0 0,0 0 1 0 0,0 5-1 0 0,-1 12 291 0 0,0-19-120 0 0,0-2 24 0 0,0 0 2 0 0,0 0 8 0 0,0 0 34 0 0,0 0 20 0 0,1-2-232 0 0,0 1 0 0 0,0-1 0 0 0,0 0 0 0 0,0 1 0 0 0,-1-1 0 0 0,1 0 0 0 0,0 0 1 0 0,-1 0-1 0 0,1-3 0 0 0,0 3 38 0 0,5-18 426 0 0,5-36 1 0 0,-2 3-534 0 0,-3 24-18 0 0,-3 16-1 0 0,-1-1 0 0 0,2 1 0 0 0,0 0-1 0 0,0 0 1 0 0,8-13 0 0 0,-1 0-136 0 0,-1 17 85 0 0,4 3 42 0 0,-9 7 12 0 0,-3 0-2 0 0,0-1 1 0 0,0 1 0 0 0,0-1 0 0 0,0 1 0 0 0,0 0 0 0 0,0 0 0 0 0,0 0 0 0 0,0 0 0 0 0,0 0 0 0 0,-1 1 0 0 0,1-1 0 0 0,0 0 0 0 0,-1 1 0 0 0,1-1 0 0 0,-1 1 0 0 0,1 0 0 0 0,-1-1 0 0 0,2 4 0 0 0,2 3 0 0 0,0 2 0 0 0,5 13 0 0 0,-3-8 0 0 0,-4-8 0 0 0,0 1 0 0 0,-1 0 0 0 0,1 0 0 0 0,-1 0 0 0 0,-1 0 0 0 0,0 0 0 0 0,0 0 0 0 0,-1 12 0 0 0,-1-1 0 0 0,0-1 0 0 0,-7 30 0 0 0,7-47 0 0 0,1 0 0 0 0,0 0-1 0 0,-1 1 1 0 0,1-1 0 0 0,-1 0-1 0 0,0 0 1 0 0,1 0-1 0 0,-1 1 1 0 0,0-1 0 0 0,1 0-1 0 0,-1 0 1 0 0,0 0 0 0 0,0 0-1 0 0,0 0 1 0 0,-2 1-1 0 0,-4 4-30 0 0,7-5-160 0 0,0-1-54 0 0,0 0-10 0 0,0-13-1314 0 0,0 7 764 0 0,0-1 0 0 0,1 1-1 0 0,0 0 1 0 0,0 0 0 0 0,1 0-1 0 0,0-1 1 0 0,0 2 0 0 0,0-1-1 0 0,1 0 1 0 0,0 0 0 0 0,5-8-1 0 0,-4 7 334 0 0,0 1-1 0 0,0 0 0 0 0,1 0 0 0 0,10-11 1 0 0,17-4 7741 0 0,-31 20-6711 0 0,1 1-12 0 0,32 9 1184 0 0,-24-8-1703 0 0,0 0-1 0 0,-1 0 0 0 0,1-1 0 0 0,0 0 1 0 0,0 0-1 0 0,0-1 0 0 0,-1-1 0 0 0,1 1 1 0 0,-1-2-1 0 0,1 1 0 0 0,-1-1 0 0 0,12-6 1 0 0,-13 5-118 0 0,1-1 1 0 0,-1 0 0 0 0,-1-1-1 0 0,1 0 1 0 0,-1 0 0 0 0,0 0-1 0 0,0-1 1 0 0,-1 0 0 0 0,1-1 0 0 0,7-13-1 0 0,-14 21 86 0 0,1-1-55 0 0,0 0 1 0 0,0 0 0 0 0,0-1-1 0 0,0 1 1 0 0,0 0-1 0 0,0 0 1 0 0,-1-1 0 0 0,1 1-1 0 0,-1 0 1 0 0,1-1 0 0 0,-1 1-1 0 0,1-1 1 0 0,-1 1-1 0 0,0 0 1 0 0,0-1 0 0 0,0 1-1 0 0,0-1 1 0 0,0 1 0 0 0,0-1-1 0 0,0 1 1 0 0,0-1-1 0 0,0 1 1 0 0,-1-3 0 0 0,0 3 56 0 0,-1-1 1 0 0,1 1-1 0 0,0 0 1 0 0,0 0-1 0 0,0 0 1 0 0,0 0-1 0 0,-1 1 1 0 0,1-1-1 0 0,0 0 1 0 0,-1 0-1 0 0,1 1 1 0 0,-1-1-1 0 0,1 1 1 0 0,-1-1 0 0 0,1 1-1 0 0,-1 0 1 0 0,1-1-1 0 0,-1 1 1 0 0,0 0-1 0 0,1 0 1 0 0,-3 0-1 0 0,0 0 34 0 0,-1 1-1 0 0,1-1 1 0 0,0 1 0 0 0,-1 0-1 0 0,1 0 1 0 0,-7 3 0 0 0,-11 4 60 0 0,15-5-49 0 0,0 0 1 0 0,0 0-1 0 0,0 0 0 0 0,1 0 1 0 0,-1 1-1 0 0,-6 6 1 0 0,4-3 46 0 0,3-2-11 0 0,0 1 1 0 0,0-1 0 0 0,0 1 0 0 0,1 0 0 0 0,0 0 0 0 0,0 0 0 0 0,1 1-1 0 0,-6 10 1 0 0,-4 10 260 0 0,11-23-271 0 0,0 1 0 0 0,1 0 0 0 0,-1 0 0 0 0,1 0 0 0 0,0 0-1 0 0,1 0 1 0 0,-1 0 0 0 0,1 1 0 0 0,0-1 0 0 0,0 7 0 0 0,1-11-60 0 0,0-1 0 0 0,0 1 0 0 0,0-1 0 0 0,1 1 0 0 0,-1 0 0 0 0,0-1 0 0 0,1 1 0 0 0,-1-1 0 0 0,0 1 0 0 0,1-1 0 0 0,-1 1 0 0 0,1-1 0 0 0,-1 0 0 0 0,1 1 0 0 0,-1-1 1 0 0,1 1-1 0 0,-1-1 0 0 0,1 0 0 0 0,0 1 0 0 0,1 0 13 0 0,2 1-8 0 0,1 1-1 0 0,-1-1 1 0 0,0 0-1 0 0,1-1 1 0 0,0 1-1 0 0,-1-1 1 0 0,1 0-1 0 0,0 0 1 0 0,-1-1-1 0 0,1 1 1 0 0,0-1-1 0 0,0 0 1 0 0,0 0-1 0 0,0 0 1 0 0,6-2-1 0 0,9-2-32 0 0,1-1 0 0 0,22-9 0 0 0,-39 13 14 0 0,20-7-543 0 0,0-2 1 0 0,43-24 0 0 0,-57 28 68 0 0,1-1 0 0 0,-1 0 0 0 0,0-1 0 0 0,0 0 0 0 0,-1 0 0 0 0,-1-1 1 0 0,16-20-1 0 0,-23 27 383 0 0,0 1-1 0 0,-1 0 1 0 0,1 0 0 0 0,-1-1 0 0 0,1 1 0 0 0,-1 0-1 0 0,1-1 1 0 0,-1 1 0 0 0,0 0 0 0 0,0-3 0 0 0,2-6-370 0 0,2 2-53 0 0,-2 6 475 0 0,-1 0-1 0 0,0 1 1 0 0,0-1 0 0 0,0-1-1 0 0,-1 1 1 0 0,1 0 0 0 0,0 0-1 0 0,0-3 1 0 0,-1 5 61 0 0,0-1 1 0 0,0 1 0 0 0,0 0-1 0 0,0 0 1 0 0,0 0 0 0 0,0 0-1 0 0,0-1 1 0 0,0 1 0 0 0,0 0-1 0 0,0 0 1 0 0,0 0 0 0 0,0 0 0 0 0,0-1-1 0 0,0 1 1 0 0,0 0 0 0 0,0 0-1 0 0,0 0 1 0 0,0 0 0 0 0,0-1-1 0 0,0 1 1 0 0,0 0 0 0 0,0 0-1 0 0,0 0 1 0 0,-1 0 0 0 0,1-1-1 0 0,0 1 1 0 0,0 0 0 0 0,0 0-1 0 0,0 0 1 0 0,0 0 0 0 0,0 0-1 0 0,-1 0 1 0 0,1 0 0 0 0,0-1-1 0 0,0 1 1 0 0,0 0 0 0 0,0 0-1 0 0,0 0 1 0 0,-1 0 0 0 0,1 0-1 0 0,0 0 1 0 0,0 0 0 0 0,0 0-1 0 0,-1 0 1 0 0,1 0 0 0 0,0 0-1 0 0,-13 3 1730 0 0,-16 10 1001 0 0,21-8-2548 0 0,0 1 0 0 0,1-1 0 0 0,0 1 0 0 0,-13 13 1 0 0,7-4 70 0 0,9-11-182 0 0,0 0 0 0 0,1 0 0 0 0,-1 0 1 0 0,1 0-1 0 0,0 1 0 0 0,0 0 0 0 0,1-1 0 0 0,-4 10 1 0 0,0 11 373 0 0,6-22-372 0 0,7 5 103 0 0,-6-7-177 0 0,0 0-1 0 0,1 0 1 0 0,-1 0 0 0 0,1-1 0 0 0,-1 1 0 0 0,1 0-1 0 0,-1-1 1 0 0,1 0 0 0 0,0 1 0 0 0,-1-1-1 0 0,1 0 1 0 0,-1 1 0 0 0,1-1 0 0 0,0 0 0 0 0,2-1-1 0 0,25-3 200 0 0,-21 2-137 0 0,2-1 12 0 0,0-1 1 0 0,-1 0-1 0 0,1 0 0 0 0,-1-1 1 0 0,0 0-1 0 0,11-9 0 0 0,-17 12-127 0 0,4-3-42 0 0,-1 0 1 0 0,-1-1 0 0 0,1 0-1 0 0,-1 0 1 0 0,0 0-1 0 0,0 0 1 0 0,-1-1-1 0 0,1 1 1 0 0,4-14 0 0 0,1 2-223 0 0,-9 16 271 0 0,0-1 1 0 0,0 1 0 0 0,0-1 0 0 0,0 1-1 0 0,-1-1 1 0 0,1 1 0 0 0,-1-1 0 0 0,1 1 0 0 0,-1-1-1 0 0,0-2 1 0 0,0 3-51 0 0,0 1 20 0 0,0-6 39 0 0,-1 7 18 0 0,1 0 1 0 0,-1 0 0 0 0,1 0-1 0 0,0-1 1 0 0,-1 1-1 0 0,1 0 1 0 0,-1 0 0 0 0,1 0-1 0 0,0 0 1 0 0,-1 0-1 0 0,1 0 1 0 0,-1 0-1 0 0,1 0 1 0 0,-1 0 0 0 0,1 0-1 0 0,0 0 1 0 0,-1 0-1 0 0,1 0 1 0 0,-1 0-1 0 0,1 0 1 0 0,-1 1 0 0 0,-9 5 2 0 0,9-5 0 0 0,0 1 0 0 0,0 0 0 0 0,0 0 0 0 0,1-1 0 0 0,-1 1 0 0 0,0 0 0 0 0,1 0 0 0 0,0 0 0 0 0,-1 0 1 0 0,1 0-1 0 0,0 0 0 0 0,0 0 0 0 0,0 0 0 0 0,0 0 0 0 0,0 0 0 0 0,0 0 0 0 0,1 2 0 0 0,0 0 17 0 0,0-1 0 0 0,0 1 0 0 0,0-1 0 0 0,1 0 0 0 0,-1 1-1 0 0,1-1 1 0 0,-1 0 0 0 0,4 4 0 0 0,-3-4 15 0 0,0-1 1 0 0,1 1-1 0 0,-1-1 0 0 0,1 1 0 0 0,0-1 1 0 0,-1 0-1 0 0,1 0 0 0 0,0 0 1 0 0,0 0-1 0 0,1-1 0 0 0,-1 1 1 0 0,0-1-1 0 0,0 0 0 0 0,1 0 0 0 0,-1 0 1 0 0,1 0-1 0 0,-1 0 0 0 0,1-1 1 0 0,-1 0-1 0 0,1 0 0 0 0,4 0 1 0 0,-2 0 14 0 0,0 1 0 0 0,0-2 1 0 0,0 1-1 0 0,0-1 0 0 0,0 0 1 0 0,-1 0-1 0 0,1 0 1 0 0,0-1-1 0 0,-1 0 0 0 0,1 0 1 0 0,-1 0-1 0 0,6-4 1 0 0,-8 5 2 0 0,0 0-7 0 0,2-9 154 0 0,-5 8-354 0 0,0 2-75 0 0,0 0-21 0 0,0 0 29 0 0,1 2 138 0 0,3 4 110 0 0,-3-5 156 0 0,-1-1 63 0 0,0 0 12 0 0,0 0-9 0 0,0 0-38 0 0,1-1-14 0 0,9-8 10 0 0,-6 5-121 0 0,1-1 1 0 0,-1 1-1 0 0,0-1 1 0 0,0 0-1 0 0,0 0 1 0 0,0 0-1 0 0,2-7 0 0 0,0 3-29 0 0,-1 0 0 0 0,13-14 0 0 0,-1 2-56 0 0,-16 18 2 0 0,0 2 2 0 0,10-8-25 0 0,-5 4-121 0 0,-5 5 147 0 0,-1-1 1 0 0,1 0-1 0 0,-1 1 1 0 0,1 0-1 0 0,-1-1 0 0 0,1 1 1 0 0,0-1-1 0 0,-1 1 1 0 0,1 0-1 0 0,-1-1 1 0 0,1 1-1 0 0,0 0 0 0 0,-1 0 1 0 0,1-1-1 0 0,0 1 1 0 0,0 0-1 0 0,-1 0 1 0 0,1 0-1 0 0,0 0 1 0 0,-1 0-1 0 0,1 0 0 0 0,1 0 1 0 0,33 6-1885 0 0,-24-2-3671 0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8:4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33 8840 0 0,'-1'-2'400'0'0,"-1"-6"-98"0"0,1 7-273 0 0,1-1-1 0 0,0 0 1 0 0,-1 1 0 0 0,0-1-1 0 0,1 1 1 0 0,-1-1-1 0 0,0 1 1 0 0,-1-3 0 0 0,-6-1 41 0 0,6 4 296 0 0,0 1-248 0 0,-1 0 1 0 0,1 1-1 0 0,0-1 1 0 0,0 1 0 0 0,0 0-1 0 0,0-1 1 0 0,0 1-1 0 0,0 0 1 0 0,0 0-1 0 0,0 0 1 0 0,0 0 0 0 0,1 1-1 0 0,-1-1 1 0 0,0 1-1 0 0,-2 2 1 0 0,-23 29-104 0 0,16-18 214 0 0,-17 22 154 0 0,1 2-1 0 0,2 1 1 0 0,-36 78 0 0 0,43-83-271 0 0,13-25-63 0 0,-1 0-1 0 0,2 0 1 0 0,0 0 0 0 0,-6 21 0 0 0,8-20-9 0 0,1-1 1 0 0,0 1-1 0 0,1 0 1 0 0,0 0-1 0 0,1 0 1 0 0,2 13 0 0 0,2 4 81 0 0,10 29 0 0 0,-11-45-194 0 0,1 1 0 0 0,0 0 0 0 0,7 12 0 0 0,-12-23 15 0 0,0-1 1 0 0,0 0 0 0 0,0 0-1 0 0,-1 0 1 0 0,1 0 0 0 0,0 0-1 0 0,-1 0 1 0 0,1 0 0 0 0,0 0 0 0 0,-1 0-1 0 0,1 0 1 0 0,-2 1 0 0 0,-4 4-1872 0 0,-3-2-2420 0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8:4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2760 0 0,'0'0'125'0'0,"0"0"295"0"0,0 0 1152 0 0,0 0-1279 0 0,0 0-1 0 0,0-1 1 0 0,0 1 0 0 0,1 0-1 0 0,-1-1 1 0 0,0 1-1 0 0,0 0 1 0 0,0-1 0 0 0,1 1-1 0 0,-1 0 1 0 0,0 0-1 0 0,0-1 1 0 0,1 1 0 0 0,-1 0-1 0 0,0 0 1 0 0,0-1-1 0 0,1 1 1 0 0,-1 0 0 0 0,0 0-1 0 0,1 0 1 0 0,-1 0-1 0 0,0-1 1 0 0,2 1 0 0 0,9-2-20 0 0,12-3 196 0 0,41-15 1 0 0,-32-2-86 0 0,39-13-2816 0 0,-49 20 1440 0 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8:4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7568 0 0,'0'0'348'0'0,"0"0"-7"0"0,3-1-220 0 0,5-1 149 0 0,1 0-1 0 0,-1 1 0 0 0,1 0 1 0 0,9 0-1 0 0,-3 5-258 0 0,-13-3-31 0 0,-1 0 1 0 0,1 0 0 0 0,0 0 0 0 0,-1 0-1 0 0,1 0 1 0 0,0 0 0 0 0,-1 0 0 0 0,0 1-1 0 0,1-1 1 0 0,-1 0 0 0 0,0 1 0 0 0,1 0-1 0 0,-1-1 1 0 0,0 1 0 0 0,0-1 0 0 0,0 1-1 0 0,-1 0 1 0 0,1 0 0 0 0,0 0 0 0 0,-1 0-1 0 0,1-1 1 0 0,-1 1 0 0 0,0 0 0 0 0,1 0-1 0 0,-1 0 1 0 0,0 3 0 0 0,-1 3-122 0 0,0 1 0 0 0,0-1 0 0 0,-1 0 0 0 0,-5 15 0 0 0,2-10 86 0 0,-20 52 155 0 0,0-3 768 0 0,3 19-247 0 0,19-66-646 0 0,5-11-229 0 0,-1-1-126 0 0,0-1-2966 0 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8:4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3224 0 0,'0'0'525'0'0,"0"0"998"0"0,0 0 438 0 0,0 0 88 0 0,0 0-230 0 0,3 0-1051 0 0,6 3-744 0 0,1-1 1 0 0,0 0-1 0 0,-1 0 1 0 0,1-1-1 0 0,0-1 1 0 0,0 0-1 0 0,-1 0 1 0 0,1-1-1 0 0,0 0 1 0 0,0 0-1 0 0,-1-1 1 0 0,1-1-1 0 0,-1 0 1 0 0,0 0-1 0 0,0-1 1 0 0,0 0-1 0 0,0 0 1 0 0,0-1-1 0 0,-1 0 1 0 0,0 0-1 0 0,8-8 1 0 0,-15 12-94 0 0,1 0 0 0 0,-1 0 1 0 0,0 0-1 0 0,1-1 1 0 0,-1 1-1 0 0,0-1 1 0 0,0 1-1 0 0,0 0 1 0 0,0-1-1 0 0,0 0 0 0 0,-1 1 1 0 0,1-1-1 0 0,0 0 1 0 0,-1 1-1 0 0,1-1 1 0 0,-1 0-1 0 0,0 1 0 0 0,1-1 1 0 0,-1 0-1 0 0,0 0 1 0 0,0 0-1 0 0,0 1 1 0 0,0-1-1 0 0,0 0 0 0 0,-1 0 1 0 0,1 1-1 0 0,-2-5 1 0 0,-8-16-195 0 0,10 21 260 0 0,-1 0 0 0 0,1 0 0 0 0,-1 0 0 0 0,1-1-1 0 0,-1 1 1 0 0,1 0 0 0 0,-1 0 0 0 0,0 0 0 0 0,0 0 0 0 0,0 0 0 0 0,0 0 0 0 0,0 0-1 0 0,0 0 1 0 0,0 0 0 0 0,0 0 0 0 0,0 1 0 0 0,0-1 0 0 0,0 0 0 0 0,0 1 0 0 0,-1-1-1 0 0,1 1 1 0 0,0-1 0 0 0,0 1 0 0 0,-1 0 0 0 0,1-1 0 0 0,0 1 0 0 0,-1 0 0 0 0,1 0 0 0 0,0 0-1 0 0,-1 0 1 0 0,1 0 0 0 0,0 0 0 0 0,-1 0 0 0 0,1 1 0 0 0,0-1 0 0 0,-2 1 0 0 0,-8 1-3 0 0,9-2 22 0 0,0 0 1 0 0,0 0 0 0 0,0 1-1 0 0,1-1 1 0 0,-1 1 0 0 0,0-1 0 0 0,0 1-1 0 0,0 0 1 0 0,0 0 0 0 0,0 0-1 0 0,1 0 1 0 0,-1 0 0 0 0,0 0-1 0 0,1 0 1 0 0,-1 1 0 0 0,1-1 0 0 0,-1 1-1 0 0,1-1 1 0 0,0 1 0 0 0,0-1-1 0 0,-1 1 1 0 0,0 2 0 0 0,1-3 4 0 0,-1 3 41 0 0,-1-1-1 0 0,1 1 1 0 0,0 0-1 0 0,0-1 1 0 0,0 1 0 0 0,0 0-1 0 0,1 0 1 0 0,0 0-1 0 0,-2 5 1 0 0,-9 46 954 0 0,11-49-919 0 0,1 1 0 0 0,0-1 0 0 0,0 1-1 0 0,0-1 1 0 0,1 1 0 0 0,0-1 0 0 0,0 1 0 0 0,0-1 0 0 0,1 0 0 0 0,0 0-1 0 0,0 0 1 0 0,1 0 0 0 0,6 11 0 0 0,-8-16-44 0 0,1 1 1 0 0,0 0-1 0 0,-1 0 0 0 0,1-1 1 0 0,0 1-1 0 0,0-1 1 0 0,0 1-1 0 0,0-1 0 0 0,1 0 1 0 0,-1 0-1 0 0,0 0 0 0 0,0 0 1 0 0,1 0-1 0 0,-1-1 0 0 0,1 1 1 0 0,-1-1-1 0 0,4 1 1 0 0,-1 0 4 0 0,1-1 1 0 0,-1 0-1 0 0,1 0 1 0 0,0-1-1 0 0,-1 1 1 0 0,9-3 0 0 0,-7 1-97 0 0,0 0 1 0 0,0-1 0 0 0,0 0 0 0 0,0 0 0 0 0,8-6 0 0 0,15-13-3922 0 0,-13 7-639 0 0</inkml:trace>
  <inkml:trace contextRef="#ctx0" brushRef="#br0" timeOffset="1">383 0 2760 0 0,'0'2'207'0'0,"-6"45"1273"0"0,6-32 104 0 0,-2 1 1 0 0,-3 17 0 0 0,2-14-673 0 0,-4 11-23 0 0,5-21-650 0 0,0-1 0 0 0,1 1 0 0 0,-1 16 0 0 0,1-8-74 0 0,1-12-121 0 0,-1 0 0 0 0,1 0 0 0 0,0 1-1 0 0,1-1 1 0 0,-1 0 0 0 0,1 0-1 0 0,0 1 1 0 0,3 6 0 0 0,14 28-92 0 0,-17-38-595 0 0,16-2-1193 0 0,-13 0 878 0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8:4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5840 0 0,'0'0'266'0'0,"0"0"1"0"0,1 2-171 0 0,4 23 818 0 0,1 26 0 0 0,-2-11-221 0 0,-3-34-586 0 0,3 20 476 0 0,0 32 1 0 0,1 33 785 0 0,0-23-348 0 0,-3-15-777 0 0,-2-39 213 0 0,2 28 1 0 0,-1-34-397 0 0,-1-6 29 0 0,0-2 0 0 0,-1-2-63 0 0,-1 0 0 0 0,1 0 0 0 0,-1 0 0 0 0,1 1 0 0 0,-1-1 0 0 0,0 1-1 0 0,-3-3 1 0 0,2 1 25 0 0,-3-1 7 0 0,1 0 0 0 0,-1 0-1 0 0,0 0 1 0 0,-7-3 0 0 0,7 4-40 0 0,0 0 0 0 0,0 0-1 0 0,0-1 1 0 0,-6-5 0 0 0,10 8-18 0 0,0-1-1 0 0,0 1 1 0 0,0 0 0 0 0,0 0-1 0 0,-1 0 1 0 0,1 0 0 0 0,0 1-1 0 0,-1-1 1 0 0,1 1 0 0 0,0-1 0 0 0,-1 1-1 0 0,1 0 1 0 0,-1 0 0 0 0,1 0-1 0 0,-4 0 1 0 0,0 0-1 0 0,6 0 3 0 0,-1 0 0 0 0,0 0 0 0 0,0 0 0 0 0,0 0 0 0 0,0 0 0 0 0,1 0 0 0 0,-1 0 0 0 0,0 0 0 0 0,0 0 1 0 0,0 0-1 0 0,0 0 0 0 0,1 0 0 0 0,-1 0 0 0 0,0 1 0 0 0,0-1 0 0 0,1 0 0 0 0,-1 1 0 0 0,0-1 0 0 0,0 1 0 0 0,-1 0 1 0 0,-1 1 53 0 0,-2 2 0 0 0,-1 0-1 0 0,1 0 0 0 0,-9 8 0 0 0,10-9 30 0 0,1 1-1 0 0,-1-1 0 0 0,0 0 0 0 0,0 0 0 0 0,0 0 0 0 0,-7 2 1 0 0,10-4-67 0 0,1-1 1 0 0,-1 1-1 0 0,1-1 1 0 0,-1 1-1 0 0,1-1 1 0 0,0 1-1 0 0,-1-1 1 0 0,1 1-1 0 0,0 0 1 0 0,-1-1-1 0 0,1 1 1 0 0,0-1-1 0 0,0 1 1 0 0,0 0-1 0 0,-1-1 1 0 0,1 1-1 0 0,0 0 1 0 0,0-1-1 0 0,0 2 1 0 0,0 0 47 0 0,-3 6 22 0 0,1-5 23 0 0,1 1 0 0 0,0 0 0 0 0,0 0 1 0 0,0 0-1 0 0,-1 5 0 0 0,2-8-84 0 0,0 0 0 0 0,0 0 1 0 0,1 0-1 0 0,-1 0 0 0 0,0 0 0 0 0,0 0 0 0 0,0 0 0 0 0,1 0 1 0 0,-1 0-1 0 0,0 0 0 0 0,1 0 0 0 0,-1 0 0 0 0,1 0 0 0 0,-1 0 0 0 0,1-1 1 0 0,-1 1-1 0 0,1 0 0 0 0,0 0 0 0 0,-1-1 0 0 0,1 1 0 0 0,0 0 1 0 0,0-1-1 0 0,-1 1 0 0 0,1-1 0 0 0,0 1 0 0 0,0-1 0 0 0,1 1 0 0 0,4 1 59 0 0,-1 0 0 0 0,1-1 0 0 0,0 1 0 0 0,0-1-1 0 0,0-1 1 0 0,0 1 0 0 0,0-1 0 0 0,0 0-1 0 0,0 0 1 0 0,0-1 0 0 0,6-1 0 0 0,12-3 49 0 0,31-10-1 0 0,-42 11-104 0 0,25-5-314 0 0,-23 6-302 0 0,-1 0 1 0 0,16-6-1 0 0,27-12-596 0 0,-13 2-16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6912 0 0,'0'0'528'0'0,"0"2"-342"0"0,-5 35 629 0 0,4-30-101 0 0,0 0 0 0 0,0 0-1 0 0,0 0 1 0 0,1 1 0 0 0,1 11 0 0 0,3 24 796 0 0,-3-31-1223 0 0,0 1-1 0 0,1-1 1 0 0,0 0 0 0 0,1 1-1 0 0,8 19 1 0 0,-7-21-249 0 0,-3-10-73 0 0,-1 1 1 0 0,1-1-1 0 0,-1 1 0 0 0,1-1 0 0 0,0 0 0 0 0,-1 0 0 0 0,1 1 0 0 0,0-1 0 0 0,0 0 1 0 0,0 0-1 0 0,0 0 0 0 0,0 0 0 0 0,0 0 0 0 0,0 0 0 0 0,0 0 0 0 0,2 1 1 0 0,6 5-3673 0 0,-7-6-1314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0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9416 0 0,'0'0'430'0'0,"0"0"-8"0"0,0 0-192 0 0,0 0 213 0 0,0 0 121 0 0,0 0 20 0 0,0 0-16 0 0,0 3-93 0 0,0 11 353 0 0,4 25 1 0 0,-3-31-615 0 0,0 0 0 0 0,-1 1 0 0 0,0-1 0 0 0,-3 16 0 0 0,0 14 151 0 0,2-27-167 0 0,0 0 1 0 0,-5 21 0 0 0,3-22 155 0 0,2 0-1 0 0,-2 17 1 0 0,3-24-197 0 0,0-3-77 0 0,0 0-15 0 0,0 0 7 0 0,0 0 34 0 0,0 0 12 0 0,0 0 2 0 0,0 0 2 0 0,0 0 6 0 0,-1-1-108 0 0,0 1-1 0 0,1 0 1 0 0,-1 0 0 0 0,0-1 0 0 0,1 1 0 0 0,-1 0 0 0 0,0-1-1 0 0,1 1 1 0 0,-1-1 0 0 0,0 1 0 0 0,1-1 0 0 0,-1 1 0 0 0,1-1-1 0 0,-1 1 1 0 0,1-1 0 0 0,-1 1 0 0 0,1-1 0 0 0,0 0 0 0 0,-1 1 0 0 0,1-1-1 0 0,0 0 1 0 0,-1 1 0 0 0,1-1 0 0 0,0 0 0 0 0,0 0 0 0 0,0 1-1 0 0,0-1 1 0 0,0 0 0 0 0,0 0 0 0 0,-2-25 279 0 0,2 19-294 0 0,1 0 0 0 0,0 0 0 0 0,0 0-1 0 0,0 0 1 0 0,1 0 0 0 0,0 0-1 0 0,1 0 1 0 0,0 1 0 0 0,0-1 0 0 0,4-6-1 0 0,6-8-172 0 0,26-30 0 0 0,-34 44 196 0 0,-3 4-28 0 0,1 0 0 0 0,12-4 0 0 0,-14 6-2 0 0,0 0 0 0 0,0 1 0 0 0,1-1 0 0 0,-1 1 0 0 0,0-1 0 0 0,0 1-1 0 0,0 0 1 0 0,1-1 0 0 0,-1 1 0 0 0,0 0 0 0 0,1 0 0 0 0,-1 0 0 0 0,0 0-1 0 0,0 0 1 0 0,1 0 0 0 0,-1 0 0 0 0,0 1 0 0 0,0-1 0 0 0,1 0 0 0 0,-1 1-1 0 0,0-1 1 0 0,0 1 0 0 0,0-1 0 0 0,1 1 0 0 0,-1-1 0 0 0,0 1 0 0 0,0 0 0 0 0,0 0-1 0 0,0-1 1 0 0,0 1 0 0 0,1 2 0 0 0,1 1 3 0 0,0 1 1 0 0,-1-1-1 0 0,0 1 0 0 0,0 0 0 0 0,0 0 1 0 0,2 7-1 0 0,0 0-6 0 0,-2-5 32 0 0,0 0-1 0 0,-1 0 0 0 0,0 0 0 0 0,0 10 1 0 0,2 10 105 0 0,-3-23-106 0 0,1-1 0 0 0,-1 1 0 0 0,0-1-1 0 0,-1 1 1 0 0,1-1 0 0 0,0 0 0 0 0,-1 1-1 0 0,-1 4 1 0 0,0 0-6 0 0,0 1-1 0 0,1-1 1 0 0,0 0-1 0 0,0 13 1 0 0,1-19-1060 0 0,0-2-338 0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8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14944 0 0,'0'0'328'0'0,"0"0"72"0"0,0 0 16 0 0,0 0-1 0 0,0 0-335 0 0,0 0-80 0 0,0 0 0 0 0,0 0 0 0 0,0 0 480 0 0,0 0 72 0 0,0 0 24 0 0,0 0 0 0 0,0 0-464 0 0,0 0-112 0 0,0 0 0 0 0,0 0 0 0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3:24.5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0 529 4864 0 0,'0'0'223'0'0,"0"0"33"0"0,0 0 34 0 0,0 0 13 0 0,3 0 1 0 0,41-3 736 0 0,-21 3-635 0 0,-20 1-363 0 0,1-1-1 0 0,-1 0 1 0 0,0 0-1 0 0,0 0 1 0 0,1 0-1 0 0,5-2 1 0 0,174-51 990 0 0,-115 35-804 0 0,6-1 88 0 0,3-12-83 0 0,-48 18-195 0 0,39-11 1 0 0,-61 21-17 0 0,0 0-1 0 0,-1 0 1 0 0,0-1-1 0 0,1 1 1 0 0,6-7 0 0 0,11-5 31 0 0,-6 4-16 0 0,0-2 0 0 0,21-18 0 0 0,-6 4 87 0 0,-15 12-1 0 0,15-17 1 0 0,-8 7 5 0 0,-5 5-29 0 0,2-2 38 0 0,37-27 0 0 0,-12 9 230 0 0,-24 22 56 0 0,-21 18-320 0 0,-2 0-32 0 0,0 0-3 0 0,0 0 20 0 0,0 0-1 0 0,0 0-6 0 0,0 0-2 0 0,1-2-14 0 0,5-6 94 0 0,2-5-1990 0 0,-8 13-2102 0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43:25.10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1 127 2760 0 0,'0'0'125'0'0,"0"0"158"0"0,0 0 577 0 0,2-1 253 0 0,6-2-21 0 0,1 0 0 0 0,15-3 1 0 0,15-4-449 0 0,-12 3-142 0 0,-23 6-446 0 0,0 0 1 0 0,0 0-1 0 0,0 0 0 0 0,0-1 1 0 0,0 1-1 0 0,0-1 0 0 0,7-4 0 0 0,-2 0 13 0 0,1 0-1 0 0,-1 1 0 0 0,1 0 0 0 0,0 0 1 0 0,16-4-1 0 0,24-11 108 0 0,-27 14-139 0 0,-3 1 40 0 0,-19 4 15 0 0,2 0-24 0 0,19-10-44 0 0,-20 10 30 0 0,-2 1 10 0 0,0 0 0 0 0,0 0 0 0 0,0 0 1 0 0,0 0 8 0 0,0 0 9 0 0,0 0-14 0 0,2 1-4 0 0,8 1 12 0 0,-7-1 50 0 0,6 23 344 0 0,-9-16-308 0 0,0-1 1 0 0,0 1-1 0 0,-1 8 1 0 0,-1 16 524 0 0,1-20-450 0 0,-1 1 0 0 0,0-1 0 0 0,-4 15-1 0 0,-4 27 264 0 0,10-20-194 0 0,1-27-228 0 0,-1 0 1 0 0,0 0 0 0 0,0-1 0 0 0,0 1-1 0 0,-1 0 1 0 0,0 0 0 0 0,-4 10 0 0 0,-15 42-79 0 0,16-48-1060 0 0,4-9-4240 0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1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1376 0 0,'0'0'356'0'0,"0"0"957"0"0,0 0 419 0 0,0 0 85 0 0,0 0-221 0 0,0 0-1010 0 0,11 1-374 0 0,-10 0-204 0 0,0 0 0 0 0,0 0 0 0 0,0 0 0 0 0,0 0 0 0 0,0 0 0 0 0,1 0 0 0 0,-1 0 1 0 0,0-1-1 0 0,1 1 0 0 0,-1 0 0 0 0,1-1 0 0 0,-1 1 0 0 0,0-1 0 0 0,1 0 0 0 0,-1 1 0 0 0,1-1 0 0 0,-1 0 1 0 0,1 0-1 0 0,2 0 0 0 0,-1 0 103 0 0,-2 0-85 0 0,-1 0 1 0 0,1 0-1 0 0,-1 0 0 0 0,1 0 1 0 0,-1 1-1 0 0,1-1 0 0 0,-1 0 1 0 0,1 0-1 0 0,-1 1 0 0 0,1-1 1 0 0,-1 0-1 0 0,1 1 0 0 0,-1-1 1 0 0,1 0-1 0 0,-1 1 0 0 0,0-1 1 0 0,1 2-1 0 0,2 0 72 0 0,13 5 307 0 0,-14-6-303 0 0,1-1 0 0 0,-1 1 0 0 0,0 0 0 0 0,1 0-1 0 0,-1 0 1 0 0,0 0 0 0 0,0 1 0 0 0,0-1 0 0 0,0 1 0 0 0,0-1-1 0 0,0 1 1 0 0,-1 0 0 0 0,1-1 0 0 0,0 1 0 0 0,1 4 0 0 0,5 4 257 0 0,-1 0 1 0 0,1 0-1 0 0,1 0 0 0 0,16 13 1 0 0,-22-20-277 0 0,0 0 1 0 0,0-1-1 0 0,1 0 1 0 0,-1 1-1 0 0,1-1 1 0 0,-1-1 0 0 0,1 1-1 0 0,0 0 1 0 0,-1-1-1 0 0,8 2 1 0 0,3 1 68 0 0,-14-4-131 0 0,1 0 0 0 0,-1 0 0 0 0,1 0 0 0 0,-1 0 0 0 0,1 0 0 0 0,-1 0 0 0 0,1 0 0 0 0,-1 0 1 0 0,1 0-1 0 0,-1 0 0 0 0,1 0 0 0 0,-1 0 0 0 0,1 0 0 0 0,-1 0 0 0 0,0-1 0 0 0,1 1 1 0 0,-1 0-1 0 0,1 0 0 0 0,-1 0 0 0 0,1-1 0 0 0,3-1 81 0 0,-3 2-84 0 0,7-1 94 0 0,0-1 1 0 0,0 0-1 0 0,0 0 1 0 0,0 0-1 0 0,0-1 1 0 0,-1 0-1 0 0,1-1 1 0 0,7-4 0 0 0,30-28 333 0 0,19-12-45 0 0,-51 38-334 0 0,1 0-1 0 0,13-14 0 0 0,20-17 103 0 0,40-32 103 0 0,-51 45-169 0 0,29-21 50 0 0,-39 33-106 0 0,50-30 88 0 0,-31 20-124 0 0,-30 16 2 0 0,0 1 1 0 0,1 1-1 0 0,31-12 0 0 0,-37 16-3 0 0,-8 3-10 0 0,-1 1 0 0 0,1-1 0 0 0,0 0 0 0 0,-1 1 0 0 0,1-1 0 0 0,0 1 0 0 0,-1 0 0 0 0,1-1 0 0 0,0 1 0 0 0,0 0 0 0 0,-1 0 0 0 0,4 0 0 0 0,-4 0-225 0 0,0 0 0 0 0,0 0 0 0 0,1 1 0 0 0,-1-1-1 0 0,0 0 1 0 0,0 0 0 0 0,0 1 0 0 0,0-1 0 0 0,0 1-1 0 0,0-1 1 0 0,0 1 0 0 0,0-1 0 0 0,0 1 0 0 0,0 0-1 0 0,2 1 1 0 0,-1 0-1234 0 0,9 10-4238 0 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2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4608 0 0,'0'0'353'0'0,"0"0"-43"0"0,0 0 679 0 0,0 0 324 0 0,0 0 60 0 0,0 0-109 0 0,0 0-522 0 0,0 0-228 0 0,0 0-46 0 0,2-1-54 0 0,0 0-355 0 0,0 0 1 0 0,0 1-1 0 0,1-1 1 0 0,-1 1 0 0 0,0-1-1 0 0,0 1 1 0 0,0 0-1 0 0,0 0 1 0 0,0 0-1 0 0,1 0 1 0 0,-1 0 0 0 0,2 1-1 0 0,31 8 409 0 0,-8-1-290 0 0,-5-4-69 0 0,1-1 1 0 0,0-1 0 0 0,1-1 0 0 0,-1-1 0 0 0,0-1 0 0 0,0-2-1 0 0,39-7 1 0 0,-44 6-39 0 0,-13 4-48 0 0,0-1 0 0 0,0 0 0 0 0,0-1 0 0 0,0 1 0 0 0,7-4 1 0 0,-9 4-199 0 0,-1 0 1 0 0,0-1-1 0 0,0 2 1 0 0,0-1-1 0 0,0 0 1 0 0,1 0 0 0 0,-1 1-1 0 0,0-1 1 0 0,1 1-1 0 0,2-1 1 0 0,-5-2-1297 0 0,3-9-53 0 0,-2 9-10 0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2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5064 0 0,'0'0'232'0'0,"1"1"-14"0"0,1 0-181 0 0,9 1 150 0 0,-10-2 733 0 0,-1 0 291 0 0,0 0 49 0 0,0 0-121 0 0,-1 2-553 0 0,0 2-497 0 0,0 0-1 0 0,0 1 0 0 0,1-1 0 0 0,-1 0 0 0 0,1 0 1 0 0,0 0-1 0 0,0 0 0 0 0,1 0 0 0 0,-1 0 1 0 0,1 0-1 0 0,2 8 0 0 0,-2-8-59 0 0,0-1 0 0 0,-1 1 1 0 0,1-1-1 0 0,-1 1 0 0 0,1 7 0 0 0,0 6 53 0 0,0 0 42 0 0,0-1 1 0 0,-1 1-1 0 0,-3 24 0 0 0,2-26 92 0 0,0 0 0 0 0,1 0 0 0 0,0 0-1 0 0,3 18 1 0 0,4 3 74 0 0,-1 1 1 0 0,0 51-1 0 0,0 9 250 0 0,-6-87-482 0 0,1 0 0 0 0,0 0 0 0 0,1 0 0 0 0,0-1-1 0 0,5 17 1 0 0,-5-18 14 0 0,-1-5-40 0 0,0 1 1 0 0,0-1 0 0 0,-1 0 0 0 0,1 1-1 0 0,-1-1 1 0 0,0 0 0 0 0,0 1 0 0 0,-1-1-1 0 0,1 0 1 0 0,-1 1 0 0 0,1-1 0 0 0,-1 0-1 0 0,0 0 1 0 0,0 1 0 0 0,0-1 0 0 0,-1 0-1 0 0,1 0 1 0 0,-1 0 0 0 0,0 0 0 0 0,-3 4 0 0 0,-12 21 315 0 0,16-25-313 0 0,0 0 1 0 0,-1 1-1 0 0,0-1 1 0 0,0-1-1 0 0,0 1 1 0 0,0 0-1 0 0,0 0 0 0 0,0-1 1 0 0,-1 1-1 0 0,1-1 1 0 0,-1 0-1 0 0,1 0 1 0 0,-1 0-1 0 0,-4 2 0 0 0,1-1 42 0 0,1 0 0 0 0,-1-1 0 0 0,0 0 0 0 0,0 0-1 0 0,-1 0 1 0 0,-11 1 0 0 0,-47-1 272 0 0,32-3-208 0 0,23 1-37 0 0,3 0 121 0 0,0 0-1 0 0,-1 0 1 0 0,1 1 0 0 0,-7 1-1 0 0,37-10-112 0 0,-17 5-89 0 0,1 0 0 0 0,-1 1 0 0 0,12-3 0 0 0,37-2 96 0 0,62-13 199 0 0,-102 16-280 0 0,0 2 0 0 0,1 0 0 0 0,29 1 0 0 0,-33 1-14 0 0,-11-1-27 0 0,0 1 0 0 0,-1 0 0 0 0,1 0 0 0 0,-1-1 0 0 0,0 1 0 0 0,1 0 0 0 0,-1 0 0 0 0,1-1 0 0 0,-1 1 0 0 0,1 0 0 0 0,-1-1 0 0 0,0 1 0 0 0,1-1 0 0 0,-1 1 0 0 0,0-1 0 0 0,1 1 0 0 0,-1-1 0 0 0,0 1 0 0 0,0-1 0 0 0,1 1 0 0 0,-1-1 0 0 0,0 1 0 0 0,0-1 0 0 0,0 1 0 0 0,1-2 0 0 0,-1 2-235 0 0,0-1 0 0 0,0 1 0 0 0,0 0 0 0 0,0-1 0 0 0,0 1 0 0 0,0 0 0 0 0,0-1 0 0 0,0 1 0 0 0,1-1-1 0 0,-1 1 1 0 0,0 0 0 0 0,0-1 0 0 0,0 1 0 0 0,1 0 0 0 0,-1 0 0 0 0,0-1 0 0 0,0 1 0 0 0,1 0 0 0 0,-1-1 0 0 0,0 1 0 0 0,1 0 0 0 0,-1 0-5318 0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2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1840 0 0,'0'0'376'0'0,"0"0"907"0"0,0 0 394 0 0,0 0 77 0 0,0 0-114 0 0,0 0-557 0 0,0 0-246 0 0,0 0-49 0 0,0 0-48 0 0,0 0-157 0 0,0 0-67 0 0,0 0-17 0 0,0 0-62 0 0,3 1-246 0 0,8 2-116 0 0,0 0 0 0 0,0-1 1 0 0,0 0-1 0 0,1-1 0 0 0,-1 0 1 0 0,0-1-1 0 0,1 0 1 0 0,-1-1-1 0 0,0 0 0 0 0,0-1 1 0 0,1 0-1 0 0,14-6 1 0 0,-8 3 196 0 0,1 0 0 0 0,23-3 0 0 0,-19 4-198 0 0,24-4-20 0 0,-33 7-54 0 0,-5 1 10 0 0,-8 0 44 0 0,-1 0 10 0 0,0 0-48 0 0,0 0-198 0 0,0 0-68 0 0,0 0-664 0 0,0 0-2760 0 0,0 0-1186 0 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2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4608 0 0,'0'0'353'0'0,"0"0"-71"0"0,0 0 559 0 0,0 0 265 0 0,0 0 57 0 0,0 0-74 0 0,0 0-357 0 0,3 0-157 0 0,0 1-353 0 0,1-1 0 0 0,0 0 0 0 0,0 0 0 0 0,0 0 0 0 0,0 0-1 0 0,4-1 1 0 0,-3 0-82 0 0,-1 0-1 0 0,1 1 1 0 0,-1 0 0 0 0,1 0-1 0 0,4 1 1 0 0,-4-1-69 0 0,0 1 0 0 0,0-1 1 0 0,0 0-1 0 0,0-1 0 0 0,0 1 1 0 0,5-2-1 0 0,16-1 166 0 0,24 3 398 0 0,62-8 0 0 0,-57 3-143 0 0,-18 5 809 0 0,-34-2-2510 0 0,9-6-4433 0 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3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 3224 0 0,'0'0'401'0'0,"0"0"478"0"0,0 0 213 0 0,0 0 41 0 0,0 0-88 0 0,0 0-406 0 0,0 0-178 0 0,0 0-416 0 0,0 1 0 0 0,1-1 0 0 0,-1 0 0 0 0,0 1 0 0 0,0-1 0 0 0,0 0 0 0 0,0 1 0 0 0,1-1 0 0 0,-1 0 0 0 0,0 0 0 0 0,0 1 0 0 0,1-1 0 0 0,-1 0 0 0 0,0 0 0 0 0,0 0 0 0 0,1 1 0 0 0,-1-1 0 0 0,0 0 0 0 0,1 0 0 0 0,-1 0 0 0 0,1 1 0 0 0,4-1 82 0 0,0 1 1 0 0,1-1 0 0 0,-1 2 0 0 0,9 2 0 0 0,11 2 177 0 0,-13-4-168 0 0,0-1 0 0 0,0-1-1 0 0,-1 0 1 0 0,22-4 0 0 0,12 1 195 0 0,-42 3-315 0 0,-1-1 0 0 0,1 1 0 0 0,0-1 0 0 0,0 1 0 0 0,-1-1 0 0 0,1 0 0 0 0,0 0 0 0 0,-1 0 0 0 0,3-2 0 0 0,-2 1 2 0 0,1 1-1 0 0,-1-1 0 0 0,0 1 0 0 0,0 0 0 0 0,6-1 1 0 0,-5 2-19 0 0,-3 1 0 0 0,0-1 0 0 0,0 0 0 0 0,0 0 0 0 0,0 0 0 0 0,0 0 0 0 0,0 0 0 0 0,0 0 0 0 0,0 0 0 0 0,0 0 0 0 0,0-1 0 0 0,0 1 0 0 0,0 0 0 0 0,0-1 0 0 0,0 1 0 0 0,0-1 0 0 0,0 1 0 0 0,0-1 0 0 0,-1 1 0 0 0,3-2 0 0 0,1 0 29 0 0,1 0 0 0 0,0 0 1 0 0,0 1-1 0 0,5-2 0 0 0,1-1 14 0 0,-7 3-22 0 0,-3 1-39 0 0,5 2 1765 0 0,-6-1-1716 0 0,0 0 0 0 0,0 0 0 0 0,0-1 1 0 0,0 1-1 0 0,0 0 0 0 0,0-1 0 0 0,0 1 0 0 0,-1 0 1 0 0,1-1-1 0 0,0 1 0 0 0,-1 0 0 0 0,1-1 0 0 0,0 1 1 0 0,-1 0-1 0 0,1-1 0 0 0,-1 1 0 0 0,1-1 0 0 0,0 1 1 0 0,-1-1-1 0 0,0 1 0 0 0,1-1 0 0 0,-1 1 0 0 0,0 0 1 0 0,-1 0 34 0 0,-4 12 25 0 0,5-11-85 0 0,-1 3 29 0 0,-1 0-1 0 0,1 0 1 0 0,-1 0-1 0 0,-5 5 1 0 0,-12 21 57 0 0,18-29-77 0 0,1 0 1 0 0,-1 0-1 0 0,1 0 1 0 0,0 0-1 0 0,-1 1 1 0 0,1-1-1 0 0,0 0 1 0 0,-1 5-1 0 0,-3 6 23 0 0,-5 4 178 0 0,0 0 1 0 0,-20 21-1 0 0,20-25 52 0 0,-17 25 0 0 0,-2 2 68 0 0,3-2-77 0 0,22-33-164 0 0,0 0 0 0 0,0 0 0 0 0,1 1 0 0 0,0 0 0 0 0,-3 7 0 0 0,0 0 83 0 0,5-12-175 0 0,0 1 1 0 0,0-1 0 0 0,0 0 0 0 0,0 0-1 0 0,0 1 1 0 0,0-1 0 0 0,0 0-1 0 0,-1 0 1 0 0,-1 1 0 0 0,-8 9-7 0 0,6-4 9 0 0,1-1 37 0 0,0 0 1 0 0,0-1 0 0 0,0 1 0 0 0,-7 5-1 0 0,7-2 15 0 0,1-2-52 0 0,-2-1-5 0 0,5-6-1 0 0,-1 1 1 0 0,0-1-1 0 0,1 1 1 0 0,-1 0 0 0 0,0-1-1 0 0,1 1 1 0 0,-1 0-1 0 0,1 0 1 0 0,0 0-1 0 0,-1-1 1 0 0,1 1-1 0 0,-1 0 1 0 0,1 0-1 0 0,0 0 1 0 0,0 0-1 0 0,0-1 1 0 0,-1 1 0 0 0,1 2-1 0 0,0-3 6 0 0,0 1 0 0 0,-1 0 0 0 0,1-1-1 0 0,0 1 1 0 0,-1-1 0 0 0,1 1 0 0 0,-1 0 0 0 0,1-1 0 0 0,-1 1 0 0 0,1-1-1 0 0,-1 1 1 0 0,1-1 0 0 0,-1 0 0 0 0,1 1 0 0 0,-1-1 0 0 0,0 1-1 0 0,-1-1 1 0 0,2 1 6 0 0,-20 17 308 0 0,18-17-256 0 0,2-1 0 0 0,0 1-22 0 0,0-1-1 0 0,1 0 0 0 0,-1 0 1 0 0,0 1-1 0 0,0-1 0 0 0,0 0 0 0 0,0 0 1 0 0,1 0-1 0 0,-1 1 0 0 0,0-1 1 0 0,0 0-1 0 0,0 0 0 0 0,1 0 0 0 0,-1 0 1 0 0,0 1-1 0 0,0-1 0 0 0,1 0 1 0 0,-1 0-1 0 0,0 0 0 0 0,0 0 0 0 0,1 0 1 0 0,-1 0-1 0 0,0 0 0 0 0,0 0 1 0 0,1 0-1 0 0,-1 0 0 0 0,0 0 0 0 0,0 0 1 0 0,1 0-1 0 0,14 1-127 0 0,-2-1 109 0 0,-10 0-23 0 0,-1 0 0 0 0,1 0 0 0 0,0 0 0 0 0,0 0 0 0 0,-1 1 0 0 0,1 0 0 0 0,-1-1 0 0 0,1 1 0 0 0,3 2 0 0 0,1-1 0 0 0,24 4-18 0 0,57 2 0 0 0,1 0 28 0 0,-79-8 0 0 0,-2-1-10 0 0,22 8 0 0 0,-27-5 7 0 0,0 0-41 0 0,12-1 533 0 0,-15-1-495 0 0,1 0 0 0 0,-1 0 0 0 0,1 0 0 0 0,-1 0-1 0 0,1-1 1 0 0,-1 1 0 0 0,1 0 0 0 0,0 0 0 0 0,-1 0-1 0 0,1 0 1 0 0,-1-1 0 0 0,1 1 0 0 0,-1 0 0 0 0,0 0 0 0 0,1-1-1 0 0,-1 1 1 0 0,1 0 0 0 0,-1-1 0 0 0,1 1 0 0 0,-1 0-1 0 0,0-1 1 0 0,1 1 0 0 0,-1-1 0 0 0,0 1 0 0 0,0-1-1 0 0,1 1 1 0 0,-1-1 0 0 0,1-1 49 0 0,-1 2-15 0 0,0 0-156 0 0,0 0-222 0 0,0 0-64 0 0,0 0-4 0 0,0 0-185 0 0,0 0-779 0 0,0 0-334 0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3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 0 0,'0'0'484'0'0,"0"0"1192"0"0,0 0 520 0 0,2 1 106 0 0,47 21 1301 0 0,66 4-1299 0 0,-86-20-1797 0 0,63 6 739 0 0,-57-9-554 0 0,47-1 0 0 0,-56-2-463 0 0,-22 2-213 0 0,-2 1-17 0 0,11 1-95 0 0,-2-4-1063 0 0,-11 0 452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0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1 667 7776 0 0,'0'0'356'0'0,"0"0"-8"0"0,0 0-140 0 0,0 0 248 0 0,1-2 137 0 0,8-11 341 0 0,7-14 153 0 0,-9 15-888 0 0,0 0 0 0 0,0 0-1 0 0,1 0 1 0 0,0 1-1 0 0,1 0 1 0 0,1 0-1 0 0,16-14 1 0 0,-10 9-33 0 0,24-30-1 0 0,-14 14-53 0 0,-10 13-15 0 0,13-23 0 0 0,68-93 303 0 0,-82 118-307 0 0,0 1 1 0 0,30-23 0 0 0,-28 25-58 0 0,0-1 0 0 0,22-26 0 0 0,-18 18 11 0 0,-14 16 41 0 0,-1 1 0 0 0,10-15 0 0 0,-15 19 5 0 0,-1 2 10 0 0,16-11 1715 0 0,-11-4-5190 0 0,-5 13 1750 0 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3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8840 0 0,'0'0'400'0'0,"0"0"0"0"0,0-7 61 0 0,1 3 4394 0 0,0 3-4792 0 0,-1 0 1 0 0,1 1-1 0 0,0-1 1 0 0,0 0-1 0 0,0 0 1 0 0,0 1 0 0 0,-1-1-1 0 0,1 1 1 0 0,0-1-1 0 0,0 1 1 0 0,0-1 0 0 0,0 1-1 0 0,0 0 1 0 0,0-1-1 0 0,0 1 1 0 0,0 0-1 0 0,1 0 1 0 0,-1 0 0 0 0,0 0-1 0 0,0 0 1 0 0,0 0-1 0 0,1 0 1 0 0,36 2-43 0 0,-18 0 96 0 0,-7-4-74 0 0,-1 1 1 0 0,1-2 0 0 0,-1 0-1 0 0,0 0 1 0 0,0-1 0 0 0,17-8-1 0 0,-11 5-17 0 0,-4 0-123 0 0,-13 6 83 0 0,0 1 1 0 0,0-1-1 0 0,0 0 0 0 0,0 1 0 0 0,0-1 1 0 0,0 1-1 0 0,0-1 0 0 0,0 1 0 0 0,0 0 1 0 0,1-1-1 0 0,-1 1 0 0 0,1 0 0 0 0,9-6-2828 0 0,-11 6 1353 0 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3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9760 0 0,'0'0'446'0'0,"0"0"-10"0"0,0 0-176 0 0,0 0 295 0 0,0 0 158 0 0,0 0 30 0 0,3 0-60 0 0,86 7 598 0 0,-65-4-1180 0 0,-14-2 22 0 0,-1 1 0 0 0,0-1 0 0 0,1-1 0 0 0,-1 0 0 0 0,1 0-1 0 0,16-3 1 0 0,-21 3-147 0 0,-4 0 15 0 0,0 0 0 0 0,0 0-1 0 0,1 0 1 0 0,-1 0 0 0 0,0 0 0 0 0,0-1-1 0 0,1 1 1 0 0,-1 0 0 0 0,0 0 0 0 0,0-1 0 0 0,0 1-1 0 0,0-1 1 0 0,3 0 0 0 0,-3 0-72 0 0,-1 1-129 0 0,0 0-50 0 0,0 0-632 0 0,0 0-2612 0 0,0 0-1122 0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3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1376 0 0,'-2'0'107'0'0,"2"0"-63"0"0,-1 0 88 0 0,0 0 1 0 0,0 0-1 0 0,1 0 0 0 0,-1 0 0 0 0,0 0 0 0 0,0 0 0 0 0,1 0 0 0 0,-1 0 0 0 0,0 1 1 0 0,1-1-1 0 0,-1 0 0 0 0,0 0 0 0 0,1 1 0 0 0,-1-1 0 0 0,0 1 0 0 0,0 0 2279 0 0,0 1 117 0 0,-3 7-680 0 0,3-5-1555 0 0,-1 0 0 0 0,0 0 1 0 0,1 1-1 0 0,0-1 0 0 0,0 0 1 0 0,0 1-1 0 0,0 4 0 0 0,2 30 549 0 0,-1 31 326 0 0,-1-42-659 0 0,2 26 0 0 0,1-29-334 0 0,-4 45 0 0 0,-11-22-15 0 0,11-44-149 0 0,0-1-9 0 0,1 12 163 0 0,1-13-72 0 0,0-2-23 0 0,0 0-113 0 0,0 0-49 0 0,0 0-10 0 0,3-1-60 0 0,-1 1 67 0 0,0-1-1 0 0,-1 0 1 0 0,1 0-1 0 0,0 0 1 0 0,0-1-1 0 0,-1 1 1 0 0,1 0 0 0 0,-1-1-1 0 0,1 1 1 0 0,-1 0-1 0 0,0-1 1 0 0,1 0-1 0 0,-1 1 1 0 0,0-1-1 0 0,0 0 1 0 0,0 0 0 0 0,0 0-1 0 0,-1 1 1 0 0,1-1-1 0 0,0 0 1 0 0,0-3-1 0 0,3-12-1208 0 0,1 3-266 0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3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4 236 4144 0 0,'-1'-3'319'0'0,"0"-3"51"0"0,0 1 0 0 0,1-1 0 0 0,0 0 0 0 0,0 0 0 0 0,0 1 0 0 0,0-1 0 0 0,1 0 0 0 0,0 0 0 0 0,0 1 0 0 0,1-1 0 0 0,-1 1 0 0 0,1-1 0 0 0,1 1 0 0 0,-1 0 0 0 0,1-1 0 0 0,5-6 0 0 0,-4 5 57 0 0,0 0 0 0 0,0-1-1 0 0,5-12 1 0 0,-7 15-265 0 0,0-1-1 0 0,1 0 0 0 0,0 1 1 0 0,0-1-1 0 0,0 1 1 0 0,1 0-1 0 0,5-6 1 0 0,-6 7-89 0 0,0 1 0 0 0,1-1 0 0 0,-1 1 1 0 0,1 0-1 0 0,0 0 0 0 0,0 1 0 0 0,0-1 1 0 0,0 1-1 0 0,1 0 0 0 0,-1 0 0 0 0,1 0 1 0 0,-1 0-1 0 0,1 1 0 0 0,-1 0 1 0 0,1 0-1 0 0,0 0 0 0 0,0 1 0 0 0,5-1 1 0 0,-8 1-10 0 0,0 1-11 0 0,-1 0-53 0 0,1 0 1 0 0,-1 0-1 0 0,1 0 1 0 0,-1 0 0 0 0,0 0-1 0 0,0 0 1 0 0,1 0-1 0 0,-1 1 1 0 0,0-1-1 0 0,0 0 1 0 0,0 1-1 0 0,-1-1 1 0 0,1 1-1 0 0,0-1 1 0 0,0 1-1 0 0,-1 0 1 0 0,1-1-1 0 0,-1 1 1 0 0,1 0-1 0 0,-1-1 1 0 0,0 3-1 0 0,1 0 0 0 0,0-1 0 0 0,-1 1 0 0 0,0 0 0 0 0,0 0 0 0 0,0 0 0 0 0,0 0 0 0 0,-1 0 0 0 0,1-1 0 0 0,-2 5 0 0 0,0-3 34 0 0,0-1 1 0 0,0 0-1 0 0,0 0 1 0 0,0 0-1 0 0,-1 0 1 0 0,0-1-1 0 0,0 1 1 0 0,-6 6-1 0 0,-1-1 108 0 0,-20 12-1 0 0,-3 4-142 0 0,11 6 1 0 0,6-20 62 0 0,13-10-34 0 0,2 1 42 0 0,-3 2 208 0 0,4-4-267 0 0,-1 0 0 0 0,1 1-1 0 0,0-1 1 0 0,-1 0 0 0 0,1 1 0 0 0,0-1 0 0 0,-1 0 0 0 0,1 0 0 0 0,0 1 0 0 0,0-1 0 0 0,-1 1 0 0 0,1-1 0 0 0,0 0 0 0 0,0 1 0 0 0,0-1-1 0 0,-1 0 1 0 0,1 1 0 0 0,0-1 0 0 0,0 1 0 0 0,0-1 0 0 0,0 1 0 0 0,0-1 0 0 0,0 0 0 0 0,0 1 0 0 0,0-1 0 0 0,0 1 0 0 0,0 0-1 0 0,6 16 107 0 0,-5-14-101 0 0,-1-1 0 0 0,1 1 0 0 0,0 0 1 0 0,0 0-1 0 0,0 0 0 0 0,3 3 0 0 0,0-1 7 0 0,0 1 1 0 0,0-1-1 0 0,0 0 1 0 0,1-1-1 0 0,0 1 1 0 0,0-1-1 0 0,0 0 1 0 0,1 0-1 0 0,-1-1 1 0 0,13 6-1 0 0,-3-3-64 0 0,-10-4 35 0 0,-1 0 1 0 0,1-1-1 0 0,0 1 0 0 0,0-1 0 0 0,0 0 0 0 0,-1 0 0 0 0,10 0 0 0 0,3-2-2119 0 0,23-5 0 0 0,-36 6-2680 0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3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5528 0 0,'0'0'249'0'0,"0"0"-1"0"0,0 0 91 0 0,0 2 953 0 0,-1 7-117 0 0,0-1-1 0 0,0 1 1 0 0,-1-1 0 0 0,-3 11 0 0 0,2-10-886 0 0,0 0 1 0 0,1 0-1 0 0,1 1 0 0 0,-1 11 1 0 0,2 10 134 0 0,-1-5-119 0 0,1 0-1 0 0,6 31 0 0 0,-5-43-290 0 0,0-5-166 0 0,0-8 26 0 0,-1 0 1 0 0,1-1 0 0 0,-1 1 0 0 0,1-1-1 0 0,-1 1 1 0 0,1 0 0 0 0,-1-1 0 0 0,1 1-1 0 0,-1-1 1 0 0,1 0 0 0 0,0 1 0 0 0,-1-1-1 0 0,1 0 1 0 0,1 1 0 0 0,-2-1-1020 0 0</inkml:trace>
  <inkml:trace contextRef="#ctx0" brushRef="#br0" timeOffset="1">0 159 1840 0 0,'0'0'531'0'0,"0"0"1555"0"0,0 0 679 0 0,0 0 137 0 0,0 0-282 0 0,0 0-1306 0 0,0 0-570 0 0,0 0-116 0 0,0 0-72 0 0,3 0-225 0 0,18-1-107 0 0,-1 0 1 0 0,1-2 0 0 0,25-5-1 0 0,-9 2-222 0 0,8-2-1765 0 0,-25 3-3811 0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3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3224 0 0,'0'0'525'0'0,"0"0"998"0"0,0 0 438 0 0,0 0 88 0 0,0 0-230 0 0,0 0-1051 0 0,1 1-463 0 0,11 13 30 0 0,-1 0 0 0 0,0 1-1 0 0,-1 0 1 0 0,-1 1 0 0 0,12 25-1 0 0,-20-37-281 0 0,1 0 0 0 0,-1 0 0 0 0,0 0 0 0 0,1 7 0 0 0,2 9 148 0 0,-3-15-123 0 0,0 1 0 0 0,0-1 0 0 0,-1 1 0 0 0,0-1 0 0 0,0 1 1 0 0,0-1-1 0 0,0 1 0 0 0,-1-1 0 0 0,0 1 0 0 0,0-1 1 0 0,-1 0-1 0 0,0 1 0 0 0,-4 8 0 0 0,-2 3 504 0 0,-1-1 0 0 0,-20 29-1 0 0,25-41-465 0 0,0 0-1 0 0,-1 1 0 0 0,1-1 0 0 0,-1-1 0 0 0,0 1 0 0 0,0-1 0 0 0,-1 0 1 0 0,1 0-1 0 0,0 0 0 0 0,-7 2 0 0 0,11-5-103 0 0,0 0 6 0 0,-1 1 0 0 0,0-1 0 0 0,0 0 0 0 0,0 1 0 0 0,0-1 0 0 0,0 0 0 0 0,0 0 0 0 0,0 0 0 0 0,0-1-1 0 0,0 1 1 0 0,0 0 0 0 0,0-1 0 0 0,1 1 0 0 0,-1-1 0 0 0,0 0 0 0 0,-2-1 0 0 0,-13-3 72 0 0,14 4-99 0 0,0 0 1 0 0,0 0-1 0 0,1 0 0 0 0,-1-1 1 0 0,0 1-1 0 0,1-1 1 0 0,-1 0-1 0 0,1 0 0 0 0,-1 0 1 0 0,-3-4-1 0 0,3-2-239 0 0,2 5 189 0 0,-2-2-19 0 0,2 4-295 0 0,1 0 0 0 0,-1 0 0 0 0,0 0-1 0 0,1 0 1 0 0,-1 0 0 0 0,1 0-1 0 0,-1 0 1 0 0,1 0 0 0 0,0-1 0 0 0,-1 1-1 0 0,1 0 1 0 0,0 0 0 0 0,0-2 0 0 0,0-7-5411 0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3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 13448 0 0,'0'-2'298'0'0,"0"0"-77"0"0,0 0-1 0 0,0 0 1 0 0,0 0 0 0 0,0 0-1 0 0,0 0 1 0 0,-1 0 0 0 0,1 0-1 0 0,-1 0 1 0 0,1 0-1 0 0,-1 0 1 0 0,0 0 0 0 0,1 0-1 0 0,-1 0 1 0 0,-3-3-1 0 0,4 4 446 0 0,1 0-484 0 0,12-7-754 0 0,-12 8 192 0 0,-1 0-4 0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3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 3224 0 0,'0'0'143'0'0,"0"0"253"0"0,0 0 957 0 0,0 0 412 0 0,0 0 84 0 0,0 0-166 0 0,0 0-782 0 0,-6-5 145 0 0,4 5-1002 0 0,1 0 0 0 0,-1 0 0 0 0,1 0 1 0 0,-1 0-1 0 0,1 0 0 0 0,-1 0 0 0 0,1 1 0 0 0,-1-1 1 0 0,1 1-1 0 0,0-1 0 0 0,-1 1 0 0 0,1-1 1 0 0,-1 1-1 0 0,1 0 0 0 0,0-1 0 0 0,0 1 0 0 0,-1 0 1 0 0,1 0-1 0 0,0 0 0 0 0,0 0 0 0 0,0 0 1 0 0,-1 2-1 0 0,-3 1 49 0 0,1 1 1 0 0,0 0 0 0 0,1 0-1 0 0,-5 7 1 0 0,-5 9 90 0 0,10-17-130 0 0,0 1 0 0 0,0 0 1 0 0,0 1-1 0 0,0-1 0 0 0,1 0 1 0 0,-2 7-1 0 0,-3 12 149 0 0,3-9 144 0 0,-5 30 0 0 0,9-40-287 0 0,0 1 0 0 0,0-1-1 0 0,0 1 1 0 0,0-1 0 0 0,1 0 0 0 0,0 1-1 0 0,0-1 1 0 0,1 0 0 0 0,2 7 0 0 0,2-2-74 0 0,-4-9 23 0 0,0 1 0 0 0,1-1-1 0 0,-1 0 1 0 0,1 0 0 0 0,-1 0 0 0 0,1 0-1 0 0,-1 0 1 0 0,1 0 0 0 0,-1-1-1 0 0,1 1 1 0 0,0-1 0 0 0,-1 0 0 0 0,1 0-1 0 0,0 0 1 0 0,0 0 0 0 0,-1 0-1 0 0,1-1 1 0 0,-1 1 0 0 0,1-1 0 0 0,0 0-1 0 0,-1 1 1 0 0,4-3 0 0 0,4-1 67 0 0,-1 0 0 0 0,0-1 0 0 0,0 0 0 0 0,14-10 0 0 0,-17 11-43 0 0,0-1-40 0 0,1 1 0 0 0,-1-1-1 0 0,0 0 1 0 0,0 0 0 0 0,-1-1-1 0 0,0 0 1 0 0,0 0 0 0 0,0 0-1 0 0,0 0 1 0 0,4-10 0 0 0,-5 9-64 0 0,0-2 46 0 0,-5 7-112 0 0,-3 5-177 0 0,3-1 322 0 0,-1 1 0 0 0,0-1 0 0 0,1 0 1 0 0,0 0-1 0 0,0 1 0 0 0,-1-1 0 0 0,1 1 0 0 0,1 0 1 0 0,-1-1-1 0 0,0 1 0 0 0,1-1 0 0 0,-1 1 0 0 0,1 5 1 0 0,-1-4 24 0 0,1 0 1 0 0,0 0-1 0 0,0 0 1 0 0,0 0 0 0 0,1 0-1 0 0,0 0 1 0 0,-1 0-1 0 0,1 0 1 0 0,3 5 0 0 0,-2-5-14 0 0,0-1 0 0 0,0 0 1 0 0,0 0-1 0 0,1 1 1 0 0,-1-2-1 0 0,1 1 0 0 0,0 0 1 0 0,0 0-1 0 0,0-1 1 0 0,0 0-1 0 0,1 1 0 0 0,-1-1 1 0 0,0-1-1 0 0,1 1 1 0 0,0 0-1 0 0,-1-1 0 0 0,1 0 1 0 0,7 2-1 0 0,-6-2 0 0 0,0 0 0 0 0,1-1-1 0 0,-1 0 1 0 0,0 1 0 0 0,1-2 0 0 0,-1 1-1 0 0,0-1 1 0 0,0 1 0 0 0,1-2 0 0 0,-1 1-1 0 0,0 0 1 0 0,0-1 0 0 0,7-3-1 0 0,13-7 112 0 0,-16 8-9 0 0,0 0 0 0 0,13-8 1 0 0,-8 3 76 0 0,-3 1-95 0 0,19-15 0 0 0,-27 21-125 0 0,-1-1 1 0 0,1 0 0 0 0,-1 0-1 0 0,1 0 1 0 0,-1 0-1 0 0,0-1 1 0 0,0 1 0 0 0,0-1-1 0 0,0 1 1 0 0,1-6-1 0 0,-2 6 31 0 0,-1 1 0 0 0,1 0-1 0 0,-1 0 1 0 0,0-1 0 0 0,1 1-1 0 0,-1 0 1 0 0,0-1 0 0 0,0 1-1 0 0,0 0 1 0 0,-1-1-1 0 0,1 1 1 0 0,-1 0 0 0 0,1 0-1 0 0,-1 0 1 0 0,0-1 0 0 0,0 1-1 0 0,-1-2 1 0 0,0 1 17 0 0,0 0-1 0 0,0 0 1 0 0,0 0-1 0 0,-1 1 1 0 0,1-1-1 0 0,-1 1 1 0 0,0 0 0 0 0,0 0-1 0 0,0 0 1 0 0,-3-2-1 0 0,-6-2 46 0 0,0 1 0 0 0,0 1-1 0 0,-1 0 1 0 0,1 0 0 0 0,-15-1-1 0 0,22 4-61 0 0,0 1-1 0 0,1 0 0 0 0,-1 0 1 0 0,0 0-1 0 0,0 1 0 0 0,0-1 1 0 0,-9 4-1 0 0,11-4 12 0 0,-6 4-1662 0 0,9-4 115 0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3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10912 0 0,'0'0'248'0'0,"0"0"34"0"0,-5 4 284 0 0,-4 2-473 0 0,8-6-92 0 0,1 0 1 0 0,-1 0-1 0 0,0 0 1 0 0,1 0-1 0 0,-1 1 1 0 0,1-1-1 0 0,-1 0 1 0 0,1 1-1 0 0,-1-1 0 0 0,1 0 1 0 0,0 1-1 0 0,-1-1 1 0 0,1 0-1 0 0,-1 1 1 0 0,1-1-1 0 0,0 1 1 0 0,-1-1-1 0 0,1 1 1 0 0,0-1-1 0 0,0 1 0 0 0,-1-1 1 0 0,1 1-1 0 0,0-1 1 0 0,0 1-1 0 0,0-1 1 0 0,-1 1-1 0 0,1 0 1 0 0,0 2 37 0 0,-1 0 140 0 0,0 0 0 0 0,0 1 1 0 0,0-1-1 0 0,1 1 0 0 0,-1 0 0 0 0,1-1 0 0 0,0 1 0 0 0,0-1 1 0 0,0 1-1 0 0,1 6 0 0 0,13 38 366 0 0,-3-10-129 0 0,-7-19-197 0 0,1 2 78 0 0,-1 1 0 0 0,2 41 1 0 0,-6-59-271 0 0,0 9 108 0 0,1-1 0 0 0,-2 1-1 0 0,0 0 1 0 0,-1-1 0 0 0,0 1-1 0 0,0-1 1 0 0,-6 14 0 0 0,3-9 322 0 0,5-16-425 0 0,0 1 1 0 0,0-1-1 0 0,-1 0 0 0 0,1 1 1 0 0,-1-1-1 0 0,1 0 0 0 0,-1 1 1 0 0,1-1-1 0 0,-1 0 1 0 0,0 0-1 0 0,0 0 0 0 0,1 0 1 0 0,-1 0-1 0 0,-1 2 0 0 0,1-2 64 0 0,1-1-1 0 0,0 0-6 0 0,0 0-1 0 0,0 0 8 0 0,0 0 35 0 0,0 0 18 0 0,0 0 3 0 0,0 0 12 0 0,0 0 50 0 0,0 0 18 0 0,0 0 6 0 0,2-1-26 0 0,-1 0-201 0 0,0 1 0 0 0,0 0 0 0 0,0-1-1 0 0,0 1 1 0 0,0-1 0 0 0,0 0 0 0 0,0 1 0 0 0,0-1-1 0 0,0 0 1 0 0,0 1 0 0 0,0-1 0 0 0,0 0-1 0 0,0 0 1 0 0,0 0 0 0 0,1-2 0 0 0,1 0-28 0 0,11-3 25 0 0,1 0 27 0 0,0 1-1 0 0,0 0 0 0 0,1 1 1 0 0,-1 1-1 0 0,1 1 0 0 0,25-1 0 0 0,-20 3-34 0 0,-16 2 0 0 0,-1 0 0 0 0,14 1 0 0 0,-1-2 0 0 0,23 0 0 0 0,-37-2 4 0 0,-2 1 0 0 0,0 0 0 0 0,-1 0 0 0 0,1 0-1 0 0,0 0 1 0 0,0 0 0 0 0,0 0 0 0 0,-1 0-1 0 0,1 0 1 0 0,0 0 0 0 0,0 1 0 0 0,-1-1 0 0 0,1 0-1 0 0,0 0 1 0 0,-1 1 0 0 0,1-1 0 0 0,0 0-1 0 0,-1 1 1 0 0,1-1 0 0 0,0 1 0 0 0,-1-1-1 0 0,2 2 1 0 0,-1-1 48 0 0,-1-1-117 0 0,0 0-927 0 0,0 0-3791 0 0,0 0-1627 0 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2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7344 0 0,'0'0'332'0'0,"0"0"-4"0"0,0 0-139 0 0,0 0 190 0 0,0 0 107 0 0,0 0 24 0 0,0 0-4 0 0,0 0-20 0 0,0 0-6 0 0,0 0 0 0 0,0 0-38 0 0,0 0-158 0 0,0 0-76 0 0,0 0-14 0 0,5 12 1022 0 0,0 1-898 0 0,-1 1 1 0 0,0-1 0 0 0,3 27-1 0 0,-3-20-92 0 0,3 37 292 0 0,-5-43-410 0 0,6 27 0 0 0,1 3 18 0 0,-2-6 42 0 0,2-1 0 0 0,18 47 0 0 0,-20-62-81 0 0,3 17 87 0 0,4 12 371 0 0,-12-47-463 0 0,-1 0 0 0 0,1 0 0 0 0,0 0 0 0 0,1-1 0 0 0,-1 1 0 0 0,0 0 0 0 0,1-1 0 0 0,0 1 0 0 0,4 3 0 0 0,12 6 711 0 0,-18-12-753 0 0,0-1-1 0 0,0 0 0 0 0,0 1 1 0 0,0-1-1 0 0,0 0 1 0 0,1 0-1 0 0,-1 1 1 0 0,0-1-1 0 0,0 0 1 0 0,0 0-1 0 0,0 0 0 0 0,0-1 1 0 0,0 1-1 0 0,0 0 1 0 0,0 0-1 0 0,0-1 1 0 0,1 1-1 0 0,-1 0 0 0 0,0-1 1 0 0,1 0-1 0 0,11-6 184 0 0,-7 5-161 0 0,-1-1 1 0 0,1-1 0 0 0,-1 1 0 0 0,10-9-1 0 0,-3 1 10 0 0,-4 5-43 0 0,0-2 0 0 0,0 1 1 0 0,-1-1-1 0 0,0-1 1 0 0,9-13-1 0 0,-6 7-27 0 0,0 0 1 0 0,15-16-1 0 0,-14 20 54 0 0,-1-2 0 0 0,-1 1 0 0 0,13-23 0 0 0,4-17 100 0 0,40-76-119 0 0,-10 47-33 0 0,-37 57-27 0 0,-2 0-1 0 0,18-35 1 0 0,-11 19 11 0 0,13-17-22 0 0,-36 55-124 0 0,-1 2-28 0 0,0 0 2 0 0,0 0-168 0 0,0 0-706 0 0,0 0-314 0 0,1-1-61 0 0,2-2-7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0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46 106 8840 0 0,'-3'-1'400'0'0,"0"0"-63"0"0,0 0-155 0 0,1 0-1 0 0,-1 0 0 0 0,0 0 1 0 0,0 1-1 0 0,1-1 1 0 0,-1 1-1 0 0,0 0 1 0 0,0 0-1 0 0,0 0 0 0 0,1 0 1 0 0,-1 0-1 0 0,-3 1 1 0 0,7-1-10 0 0,1-1 0 0 0,-1 0 0 0 0,1 0 1 0 0,-1 0-1 0 0,1 0 0 0 0,-1 0 1 0 0,0-1-1 0 0,0 1 0 0 0,1 0 0 0 0,0-2 1 0 0,6-5 362 0 0,42-30 1047 0 0,-23 17-1153 0 0,-23 18-410 0 0,-1 1 0 0 0,1 0 0 0 0,0 0 1 0 0,-1 0-1 0 0,1 1 0 0 0,0-1 0 0 0,0 1 1 0 0,0 0-1 0 0,1 0 0 0 0,-1 0 0 0 0,0 0 0 0 0,0 1 1 0 0,0 0-1 0 0,1-1 0 0 0,-1 2 0 0 0,4-1 0 0 0,5 6-3 0 0,-11-2 10 0 0,0-1-1 0 0,0 0 0 0 0,0 1 0 0 0,-1 0 0 0 0,1-1 0 0 0,-1 1 0 0 0,0 0 1 0 0,1 5-1 0 0,0-2 22 0 0,0 4 96 0 0,0 0 1 0 0,-1 0 0 0 0,0 0-1 0 0,-1 0 1 0 0,-1 0 0 0 0,-1 14-1 0 0,-1 24 266 0 0,1-24-139 0 0,-1 0-1 0 0,-8 33 0 0 0,2-32-62 0 0,8-24-136 0 0,1-2-10 0 0,0 0-109 0 0,11-5-145 0 0,-9 4 69 0 0,0-1 1 0 0,0 1 0 0 0,-1 0 0 0 0,1-1-1 0 0,0 1 1 0 0,-1-1 0 0 0,1 0-1 0 0,0 0 1 0 0,-1 1 0 0 0,0-1 0 0 0,1 0-1 0 0,-1 0 1 0 0,0 0 0 0 0,1-5-1 0 0,3-9-4427 0 0,-4-1-1017 0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3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2304 0 0,'0'0'367'0'0,"0"0"699"0"0,0 0 308 0 0,0 0 59 0 0,0 0-127 0 0,0 0-560 0 0,0 0-252 0 0,0 0-50 0 0,0 0-44 0 0,0 0-141 0 0,0 0-60 0 0,0 0-9 0 0,0 0 34 0 0,0 0 160 0 0,0 0 68 0 0,0 0 18 0 0,0 0-21 0 0,0 0-94 0 0,2 0-41 0 0,73 0 661 0 0,-8 0-804 0 0,-46-1 64 0 0,26-4 1 0 0,-25 2-100 0 0,29-1 1 0 0,21-1 10 0 0,-57 4-136 0 0,20-5 78 0 0,-26 4-66 0 0,1 0 0 0 0,-1 1-1 0 0,10-1 1 0 0,-17 2-18 0 0,16 1 35 0 0,0-2-1 0 0,1 0 1 0 0,30-6 0 0 0,17-3 256 0 0,-51 6-280 0 0,1 0 1 0 0,0 0-1 0 0,0 2 0 0 0,29-2 1 0 0,-35 3 21 0 0,1 0 0 0 0,-1-1 0 0 0,14-4 0 0 0,-14 3-18 0 0,20-7 57 0 0,-23 8-70 0 0,-1-1-1 0 0,1 1 1 0 0,0 1 0 0 0,0-1-1 0 0,0 1 1 0 0,9 0 0 0 0,4 1 52 0 0,-15 1-20 0 0,-1-1 0 0 0,1 1-1 0 0,0-1 1 0 0,0-1 0 0 0,-1 1-1 0 0,1-1 1 0 0,0 1 0 0 0,-1-1-1 0 0,9-3 1 0 0,-12 3 81 0 0,-1 1-7 0 0,0 0-9 0 0,2-1-28 0 0,6-1 26 0 0,-7 1 71 0 0,0 1-149 0 0,0 0 0 0 0,0-1 0 0 0,0 1 0 0 0,0 0 0 0 0,-1-1 0 0 0,1 1 1 0 0,0-1-1 0 0,0 1 0 0 0,-1-1 0 0 0,1 1 0 0 0,0-1 0 0 0,-1 0 0 0 0,1 1 0 0 0,0-1 0 0 0,-1 0 0 0 0,1 1 0 0 0,-1-1 0 0 0,1-1 0 0 0,0 2-48 0 0,0-2-114 0 0,-1 2-20 0 0,0-1 51 0 0,1 1 0 0 0,-1 0-1 0 0,0-1 1 0 0,1 1-1 0 0,-1-1 1 0 0,1 0-1 0 0,-1 1 1 0 0,0-1-1 0 0,1 1 1 0 0,-1-1 0 0 0,0 0-1 0 0,0 1 1 0 0,1-1-1 0 0,-1 1 1 0 0,0-1-1 0 0,0 0 1 0 0,0 1-1 0 0,0-1 1 0 0,0 0 0 0 0,0 1-1 0 0,0-1 1 0 0,0-1-1 0 0,0-11-1142 0 0,0 9-28 0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4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3224 0 0,'0'0'423'0'0,"0"0"566"0"0,0 0 252 0 0,0 0 51 0 0,0 0-48 0 0,0 0-245 0 0,0 0-110 0 0,0 0-22 0 0,0 0-54 0 0,0 0-213 0 0,0 0-96 0 0,0 0-21 0 0,5-3 445 0 0,-4 2-869 0 0,0 1 0 0 0,0-1 0 0 0,-1 1 0 0 0,1-1 1 0 0,0 1-1 0 0,0-1 0 0 0,0 0 0 0 0,0 1 0 0 0,-1-1 1 0 0,1 0-1 0 0,0 0 0 0 0,0 1 0 0 0,-1-1 0 0 0,2-2 1 0 0,-2 2 356 0 0,2 0-100 0 0,18-14 245 0 0,-17 13-436 0 0,0-1 1 0 0,0 1 0 0 0,0-1 0 0 0,1 1 0 0 0,4-2-1 0 0,-5 2 131 0 0,21-23 0 0 0,-14 19-256 0 0,0-1 0 0 0,1 4 0 0 0,2 0-4 0 0,-12 3 4 0 0,19 0 96 0 0,-14 1-72 0 0,0 0 0 0 0,-1-1 1 0 0,1 2-1 0 0,5 1 0 0 0,-6-1-11 0 0,1-1 1 0 0,-1 0-1 0 0,1 0 1 0 0,5 0-1 0 0,-2 0 23 0 0,0 0-1 0 0,0 1 0 0 0,0 0 1 0 0,15 5-1 0 0,19 4 103 0 0,-35-10-93 0 0,1 0 0 0 0,-1 0 1 0 0,0-1-1 0 0,0 0 0 0 0,0-1 0 0 0,8-1 0 0 0,29-8 111 0 0,-42 9-138 0 0,0 0 0 0 0,0 0-1 0 0,-1 0 1 0 0,1 0 0 0 0,0 0-1 0 0,0 1 1 0 0,0 0 0 0 0,5-1-1 0 0,3 0 5 0 0,-10 1-20 0 0,5-3 169 0 0,1 2 1 0 0,-1-1-1 0 0,1 1 0 0 0,8-1 0 0 0,-5-8-34 0 0,-1 3-630 0 0,2-5-4552 0 0,-6 3-1243 0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4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31 169 3224 0 0,'-9'-3'248'0'0,"6"1"3682"0"0,3 2-3737 0 0,0-1 0 0 0,-1 1 0 0 0,1 0-1 0 0,0-1 1 0 0,-1 1 0 0 0,1 0 0 0 0,-1-1 0 0 0,1 1-1 0 0,0 0 1 0 0,-1 0 0 0 0,1 0 0 0 0,-1-1-1 0 0,1 1 1 0 0,-1 0 0 0 0,1 0 0 0 0,0 0-1 0 0,-1 0 1 0 0,1 0 0 0 0,-1 0 0 0 0,-8-4 3306 0 0,8 3-2635 0 0,1 1-216 0 0,0 0-96 0 0,0 0-22 0 0,0 0-51 0 0,0-1-410 0 0,0-1-1 0 0,1 0 1 0 0,-1 1 0 0 0,0-1-1 0 0,1 1 1 0 0,-1-1 0 0 0,1 0-1 0 0,0 1 1 0 0,0-1-1 0 0,-1 1 1 0 0,1 0 0 0 0,0-1-1 0 0,2-1 1 0 0,18-18 812 0 0,-6 7-555 0 0,31-37-29 0 0,-44 48-297 0 0,1-1 0 0 0,0 1 0 0 0,1 0 0 0 0,-1 0 0 0 0,1 0 0 0 0,-1 1 0 0 0,5-3 0 0 0,2 0 0 0 0,-10 4 0 0 0,1 1 0 0 0,-1 0 0 0 0,0 0 0 0 0,1-1 0 0 0,-1 1 0 0 0,1 0 0 0 0,-1 0 0 0 0,1 0 0 0 0,-1-1 0 0 0,1 1 0 0 0,-1 0 0 0 0,1 0 0 0 0,-1 0 0 0 0,1 0 0 0 0,-1 0 0 0 0,0 0 0 0 0,1 0 0 0 0,-1 0 0 0 0,1 0 0 0 0,-1 0 0 0 0,1 0 0 0 0,-1 0 0 0 0,1 0 0 0 0,-1 1 0 0 0,1-1 0 0 0,-1 0 0 0 0,1 0 0 0 0,-1 1 0 0 0,1-1 0 0 0,-1 0 0 0 0,1 1 0 0 0,9 4 0 0 0,1-1 18 0 0,-7-2-48 0 0,0 0 0 0 0,0 0 0 0 0,0 0 0 0 0,0 0 0 0 0,0 0 0 0 0,0 1 0 0 0,0 0 0 0 0,-1 0 0 0 0,1 0 0 0 0,3 5 0 0 0,0-2 45 0 0,0 1-1 0 0,0-1 0 0 0,1-1 1 0 0,14 9-1 0 0,-12-8 66 0 0,7 3-14 0 0,5 4-68 0 0,-20-11 6 0 0,-1-1 0 0 0,1 0-1 0 0,0 0 1 0 0,0 0 0 0 0,-1-1-1 0 0,1 1 1 0 0,0 0 0 0 0,0-1-1 0 0,0 1 1 0 0,0-1 0 0 0,0 0-1 0 0,0 1 1 0 0,0-1-1 0 0,0 0 1 0 0,0 0 0 0 0,0 0-1 0 0,0-1 1 0 0,0 1 0 0 0,0 0-1 0 0,0-1 1 0 0,2 0 0 0 0,5-2 110 0 0,0-1 0 0 0,-1 1-1 0 0,10-7 1 0 0,-9 5-52 0 0,0-1 0 0 0,0-1 0 0 0,-1 0-1 0 0,0 0 1 0 0,-1 0 0 0 0,1-1-1 0 0,-1 0 1 0 0,-1-1 0 0 0,8-12 0 0 0,-3 9-9 0 0,-1 2-165 0 0,-9 9-675 0 0,-1 3-237 0 0,0 5-36 0 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4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2304 0 0,'0'0'465'0'0,"0"0"1115"0"0,0 0 489 0 0,0 0 99 0 0,1-9 2107 0 0,2 1-3751 0 0,-2 5-384 0 0,0 0 0 0 0,0 1 0 0 0,0-1 0 0 0,0 0 0 0 0,1 1 1 0 0,-1 0-1 0 0,1-1 0 0 0,0 1 0 0 0,0 0 0 0 0,0 0 0 0 0,0 0 0 0 0,2-2 0 0 0,30-30 2149 0 0,-33 33-2049 0 0,11-8 152 0 0,-9 8-328 0 0,10-7 70 0 0,10-6 28 0 0,-19 11-133 0 0,0 0 0 0 0,0 0 0 0 0,0 1 0 0 0,7-3 0 0 0,14-10 82 0 0,-18 10-60 0 0,0 0 1 0 0,1 1-1 0 0,-1 0 0 0 0,1 0 0 0 0,0 0 0 0 0,1 1 0 0 0,-1 1 0 0 0,0-1 0 0 0,16-1 0 0 0,-8 0 30 0 0,-14 4-60 0 0,0 0-1 0 0,0 0 0 0 0,0 0 0 0 0,0 0 0 0 0,0 0 1 0 0,0 0-1 0 0,0 0 0 0 0,0 1 0 0 0,0-1 0 0 0,0 1 0 0 0,0-1 1 0 0,0 1-1 0 0,0 0 0 0 0,-1 0 0 0 0,1 0 0 0 0,0 0 1 0 0,2 2-1 0 0,-1-1 9 0 0,0 0 0 0 0,-1 1 0 0 0,1-1 0 0 0,0 1 0 0 0,-1 0 0 0 0,0 0-1 0 0,0 0 1 0 0,2 3 0 0 0,0-1-6 0 0,0 1-1 0 0,0-1 1 0 0,0 1-1 0 0,1-1 1 0 0,0-1-1 0 0,0 1 1 0 0,0-1-1 0 0,11 7 1 0 0,-2-2 350 0 0,-1-2 0 0 0,26 11 0 0 0,-35-17-290 0 0,0 0 0 0 0,0 0 0 0 0,-1 0 1 0 0,1-1-1 0 0,0 1 0 0 0,0-1 0 0 0,0 0 1 0 0,0 0-1 0 0,-1-1 0 0 0,1 1 0 0 0,0-1 1 0 0,0 0-1 0 0,5-2 0 0 0,5-2 48 0 0,-1 0 1 0 0,17-10-1 0 0,-23 10-60 0 0,3 0-35 0 0,-1-2 0 0 0,0 1 0 0 0,0-1 0 0 0,9-10 0 0 0,-7 6-24 0 0,-1 4-22 0 0,0 0-1064 0 0,-9 5-4286 0 0,-1 2-1803 0 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4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10568 0 0,'0'0'233'0'0,"0"0"39"0"0,0 0 17 0 0,0 0-27 0 0,0 0-125 0 0,0 0 102 0 0,0 0 66 0 0,0 0 14 0 0,0 2 6 0 0,-2 12 91 0 0,1-11-336 0 0,0-1 0 0 0,1 1 1 0 0,-1-1-1 0 0,1 1 1 0 0,0 0-1 0 0,0-1 0 0 0,0 6 1 0 0,36 264 3213 0 0,-17-120-2215 0 0,-13-122-919 0 0,7 32 184 0 0,-11-56-311 0 0,0 0 0 0 0,-1 0 0 0 0,1 1 0 0 0,-2-1 1 0 0,1 1-1 0 0,-1-1 0 0 0,1 1 0 0 0,-3 9 0 0 0,2-11 30 0 0,0-1 0 0 0,0 0 0 0 0,0 0 0 0 0,0 0 0 0 0,1 0 0 0 0,0 0 0 0 0,1 6 0 0 0,-1-7 1 0 0,-1-3 0 0 0,0 0 6 0 0,0 0 22 0 0,0 0 10 0 0,0 0 2 0 0,0 0-33 0 0,-2-2-130 0 0,-4-2-593 0 0,-1 0-1 0 0,0 0 0 0 0,-10-4 1 0 0,15 5-717 0 0,2-10-7 0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5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9384 0 0,'0'0'83'0'0,"1"-1"0"0"0,0 1 1 0 0,0-1-1 0 0,-1 1 0 0 0,1-1 1 0 0,0 0-1 0 0,-1 1 0 0 0,1-1 1 0 0,0 0-1 0 0,-1 1 0 0 0,1-2 1 0 0,2-11-75 0 0,-3 11 54 0 0,0 1 0 0 0,0-1 0 0 0,0 1 0 0 0,0 0 0 0 0,0-1 0 0 0,1 1 0 0 0,-1-1 0 0 0,1 1 0 0 0,-1 0 0 0 0,1 0 0 0 0,0-1 0 0 0,-1 1 0 0 0,1 0 0 0 0,0 0 0 0 0,1-2 0 0 0,-1 2 39 0 0,-1-1 0 0 0,1 1 0 0 0,-1 0 0 0 0,0-1 0 0 0,1 1 1 0 0,-1 0-1 0 0,0-1 0 0 0,0 1 0 0 0,0 0 0 0 0,0-1 0 0 0,0 1 0 0 0,-1-2 0 0 0,1-1 86 0 0,1 3-141 0 0,-1-1 1 0 0,1 0-1 0 0,0 1 1 0 0,0-1 0 0 0,-1 0-1 0 0,1 1 1 0 0,1-1-1 0 0,-1 1 1 0 0,0-1 0 0 0,0 1-1 0 0,0 0 1 0 0,1-1 0 0 0,-1 1-1 0 0,1 0 1 0 0,-1 0-1 0 0,1 0 1 0 0,-1 0 0 0 0,3-1-1 0 0,7-5 217 0 0,39-28 426 0 0,-18 14-387 0 0,-15 8-272 0 0,0 2 0 0 0,1 0 0 0 0,0 0 0 0 0,1 2 0 0 0,38-13 1 0 0,-50 20-1 0 0,0 0 1 0 0,1 1-1 0 0,-1 0 1 0 0,0 1-1 0 0,0-1 1 0 0,0 1-1 0 0,13 2 1 0 0,-17-1-21 0 0,-1-1 0 0 0,0 1 0 0 0,1-1 0 0 0,-1 1 0 0 0,0 0 0 0 0,0 0 0 0 0,0 0 0 0 0,1 0 0 0 0,-1 0 0 0 0,0 0 0 0 0,0 1 0 0 0,-1-1 0 0 0,1 1 0 0 0,0-1 0 0 0,0 1 0 0 0,-1 0 0 0 0,1 0 0 0 0,-1 0 0 0 0,0-1 0 0 0,1 2 0 0 0,-1-1 0 0 0,0 0 0 0 0,0 0 0 0 0,0 0 0 0 0,0 0 0 0 0,-1 1 0 0 0,2 3 0 0 0,-2-2 3 0 0,0 0 0 0 0,0 0 1 0 0,0 0-1 0 0,-1 0 0 0 0,1-1 1 0 0,-1 1-1 0 0,-2 7 1 0 0,2-6-16 0 0,-1 1 0 0 0,1-1 0 0 0,-1 12 1 0 0,2-11 9 0 0,-1 0 1 0 0,0-1-1 0 0,0 1 1 0 0,0 0 0 0 0,-1 0-1 0 0,0-1 1 0 0,0 1-1 0 0,-5 7 1 0 0,-27 43 356 0 0,25-43-213 0 0,-1 0 21 0 0,-1 0 1 0 0,0 0-1 0 0,-1-1 1 0 0,0-1-1 0 0,-1 0 1 0 0,0 0-1 0 0,-1-1 1 0 0,-16 8-1 0 0,10-4 64 0 0,17-12-206 0 0,0 0 1 0 0,1 0-1 0 0,-1 0 1 0 0,0-1-1 0 0,-5 3 0 0 0,-1 1 72 0 0,7-4-2 0 0,-4 2 68 0 0,4-3-156 0 0,1 0 0 0 0,-1 0-1 0 0,1 0 1 0 0,-1 0-1 0 0,1 0 1 0 0,-1 0 0 0 0,0 0-1 0 0,-2-1 1 0 0,-9-1 119 0 0,3-12-270 0 0,2 10-6 0 0,6 3-142 0 0,2 1-592 0 0,0 0-255 0 0,0 0-53 0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5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9 215 1840 0 0,'-2'1'-224'0'0,"-3"-1"12291"0"0,4-2-10748 0 0,1 1-1257 0 0,0-1 0 0 0,1 0 0 0 0,-1 1 1 0 0,0-1-1 0 0,1 1 0 0 0,-1-1 0 0 0,1 1 0 0 0,0-1 0 0 0,0 1 0 0 0,-1 0 0 0 0,1-1 0 0 0,0 1 0 0 0,0 0 0 0 0,0-1 1 0 0,2 0-1 0 0,7-14 350 0 0,-7 10-364 0 0,0-1 1 0 0,1 0 0 0 0,0 1 0 0 0,0 0-1 0 0,1 0 1 0 0,-1 0 0 0 0,1 1 0 0 0,0-1 0 0 0,10-7-1 0 0,-10 8-48 0 0,-1 1 0 0 0,-1-1 0 0 0,7-9 0 0 0,-2 1 0 0 0,-3 9 11 0 0,16-14 142 0 0,-21 17-70 0 0,0 1-10 0 0,12 1 325 0 0,-1 3-301 0 0,-1 1 0 0 0,1 0 0 0 0,-1 1 0 0 0,-1 0 0 0 0,1 1 1 0 0,10 9-1 0 0,17 18 94 0 0,-25-23-77 0 0,-6-6-88 0 0,1-1 1 0 0,-1 1-1 0 0,1-2 1 0 0,-1 1-1 0 0,14 5 0 0 0,-5-3-5 0 0,-12-4 29 0 0,1-1 0 0 0,-1 0 0 0 0,0 0-1 0 0,1-1 1 0 0,-1 1 0 0 0,0-1 0 0 0,1 1 0 0 0,-1-1 0 0 0,1 0 0 0 0,-1-1 0 0 0,1 1 0 0 0,-1 0 0 0 0,0-1 0 0 0,1 0 0 0 0,-1 0 0 0 0,0 0 0 0 0,0 0 0 0 0,1 0-1 0 0,4-4 1 0 0,1 1 114 0 0,-5 3-112 0 0,1-1 1 0 0,-1-1 0 0 0,0 1-1 0 0,1-1 1 0 0,-1 1-1 0 0,0-1 1 0 0,3-4-1 0 0,43-33 292 0 0,-48 39-322 0 0,0-4 7 0 0,1-6-8 0 0,-1 7-20 0 0,0 0 1 0 0,0 1-1 0 0,0-1 0 0 0,0 1 0 0 0,1 0 0 0 0,0-1 0 0 0,0 1 0 0 0,0 0 0 0 0,5-3 0 0 0,0-1 58 0 0,-6 5 26 0 0,-3 1-26 0 0,1 0-60 0 0,0 0 0 0 0,-1 0 0 0 0,1 0 1 0 0,-1 0-1 0 0,1 0 0 0 0,-1 0 0 0 0,1 0 1 0 0,-1 0-1 0 0,0 1 0 0 0,1-1 0 0 0,-1 0 0 0 0,0 1 1 0 0,0-1-1 0 0,0 0 0 0 0,1 1 0 0 0,-1-1 1 0 0,0 1-1 0 0,0-1 0 0 0,0 1 0 0 0,-1-1 0 0 0,-1 0-52 0 0,3 1 30 0 0,0 0 0 0 0,-1 0 0 0 0,1-1-1 0 0,0 1 1 0 0,0 0 0 0 0,0 0 0 0 0,0-1-1 0 0,-1 1 1 0 0,1 0 0 0 0,0 0 0 0 0,0-1-1 0 0,0 1 1 0 0,0 0 0 0 0,0-1 0 0 0,0 1-1 0 0,0 0 1 0 0,0 0 0 0 0,0-1 0 0 0,0 1-1 0 0,0 0 1 0 0,0-1 0 0 0,0 1 0 0 0,0 0-1 0 0,0-1 1 0 0,0 1 0 0 0,0 0 0 0 0,0-1-1 0 0,1-3-5375 0 0,-1-4-998 0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5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8896 0 0,'0'0'406'0'0,"0"0"-4"0"0,0 0-157 0 0,0 0 294 0 0,0 0 154 0 0,0 0 38 0 0,0 0-33 0 0,0 0-154 0 0,0 0-61 0 0,0 0-16 0 0,3 0-27 0 0,17 0 52 0 0,-9 1-240 0 0,0-1 1 0 0,1 0 0 0 0,-1-1 0 0 0,0 0-1 0 0,-1 0 1 0 0,19-6 0 0 0,-24 5-195 0 0,0 1 1 0 0,0 0 0 0 0,0 1-1 0 0,8-1 1 0 0,-8 1-4 0 0,1-1 1 0 0,-1 1-1 0 0,10-4 0 0 0,-11 2-28 0 0,-3 2-18 0 0,0-1 0 0 0,0 1 1 0 0,0 0-1 0 0,0-1 1 0 0,1 1-1 0 0,-1 0 0 0 0,0 0 1 0 0,0 0-1 0 0,0 0 0 0 0,0 0 1 0 0,0 0-1 0 0,1 0 0 0 0,1 0 1 0 0,0 0 7 0 0,-1 0 0 0 0,1-1-1 0 0,0 1 1 0 0,-1-1 0 0 0,1 0 0 0 0,-1 1 0 0 0,1-1 0 0 0,-1 0 0 0 0,1-1 0 0 0,-1 1 0 0 0,5-3-1 0 0,-6 3 56 0 0,-1 1 0 0 0,0 0-1 0 0,0 0-43 0 0,0 0-157 0 0,0 0-67 0 0,0 0-18 0 0,0 0-3 0 0,0 0-7 0 0,0 0-7 0 0,0 0-1 0 0,0 0-51 0 0,0 0-219 0 0,0 0-90 0 0,0 0-890 0 0,0 0-3506 0 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5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1840 0 0,'0'0'432'0'0,"0"0"1143"0"0,0 0 500 0 0,0 0 101 0 0,0 0-181 0 0,0 0-850 0 0,0 0-374 0 0,3 0-71 0 0,6 0-272 0 0,1 0 0 0 0,-1 0-1 0 0,0-1 1 0 0,0-1 0 0 0,0 1 0 0 0,10-4 0 0 0,-14 3-319 0 0,0 1 1 0 0,1 0 0 0 0,-1 0 0 0 0,0 0 0 0 0,9 1 0 0 0,3-1-47 0 0,38-5 5 0 0,-53 6-118 0 0,14-1 317 0 0,22 1-1845 0 0,-38 0-3867 0 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5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6624 0 0,'0'0'298'0'0,"0"0"-3"0"0,0 0-95 0 0,0 0 295 0 0,0 0 147 0 0,0 0 29 0 0,0 0-4 0 0,0 0-49 0 0,0 0-18 0 0,0 0-6 0 0,0 2-21 0 0,2 0-426 0 0,-1 1 1 0 0,0-1-1 0 0,1 0 1 0 0,-1 0-1 0 0,1 0 1 0 0,0 0-1 0 0,2 2 1 0 0,-1-1-8 0 0,-1-1-1 0 0,0 1 1 0 0,1-1 0 0 0,-1 1-1 0 0,0 0 1 0 0,-1 0 0 0 0,3 4-1 0 0,12 37 930 0 0,11 52-1 0 0,-8-29-466 0 0,21 88 260 0 0,-32-120-759 0 0,-5-22-17 0 0,0 0 0 0 0,8 20-1 0 0,-2-9 36 0 0,-7-17-55 0 0,0 0 0 0 0,1 0-1 0 0,7 12 1 0 0,4-2 993 0 0,-12-15-915 0 0,-2-2-43 0 0,0 0-5 0 0,0 0 16 0 0,10-5 266 0 0,-4 2-285 0 0,0-1 0 0 0,0 0 1 0 0,0 1-1 0 0,-1-2 0 0 0,0 1 1 0 0,0-1-1 0 0,0 1 0 0 0,-1-1 1 0 0,1-1-1 0 0,-1 1 0 0 0,0-1 1 0 0,-1 1-1 0 0,4-8 0 0 0,3-1-44 0 0,1-5-6 0 0,3-23-55 0 0,23-57-56 0 0,-27 76 63 0 0,24-48 85 0 0,-23 51-69 0 0,13-37 1 0 0,3-6-46 0 0,-24 57 29 0 0,0 2-2 0 0,0-1-1 0 0,-1 0 1 0 0,0 0 0 0 0,0 0-1 0 0,0 0 1 0 0,0 0 0 0 0,1-9-1 0 0,-2 1 8 0 0,-2 0 12 0 0,1 11 47 0 0,0 0-4 0 0,3-4-61 0 0,-2 5-112 0 0,-1 1-176 0 0,0 0-54 0 0,0 0-4 0 0,0 0-176 0 0,0 0-741 0 0,0 0-331 0 0,0 0-58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0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71 8232 0 0,'0'0'374'0'0,"-2"0"0"0"0,-4 0-133 0 0,4 0 334 0 0,2 0 175 0 0,0 0 33 0 0,0 2-28 0 0,-10 41 1394 0 0,4-23-1674 0 0,5-17-392 0 0,0 1 0 0 0,0 0 1 0 0,0 0-1 0 0,0-1 1 0 0,1 1-1 0 0,-1 0 0 0 0,1 0 1 0 0,1 7-1 0 0,-1-5-13 0 0,1 1 0 0 0,0-1-1 0 0,1 0 1 0 0,-1 0 0 0 0,1 0-1 0 0,0 0 1 0 0,1 0 0 0 0,0 0-1 0 0,0 0 1 0 0,0-1 0 0 0,0 0-1 0 0,1 1 1 0 0,0-1 0 0 0,6 7-1 0 0,-5-8-25 0 0,11 14 161 0 0,-14-16-196 0 0,-1-1 1 0 0,1 1 0 0 0,0-1 0 0 0,0 0 0 0 0,0 1 0 0 0,0-1-1 0 0,0 0 1 0 0,0 0 0 0 0,0-1 0 0 0,0 1 0 0 0,0 0 0 0 0,1-1-1 0 0,-1 1 1 0 0,0-1 0 0 0,0 1 0 0 0,0-1 0 0 0,1 0 0 0 0,-1 0 0 0 0,3-1-1 0 0,-1 1 57 0 0,0 0 0 0 0,0-1 0 0 0,0 0-1 0 0,0 0 1 0 0,0 0 0 0 0,0 0 0 0 0,0-1-1 0 0,0 1 1 0 0,-1-1 0 0 0,5-3-1 0 0,-1 1-5 0 0,-1-1 0 0 0,1 0 0 0 0,-1 0 0 0 0,-1 0 0 0 0,1-1 0 0 0,-1 0 0 0 0,0 0 0 0 0,0-1 0 0 0,4-7 0 0 0,-9 14-59 0 0,9-17 137 0 0,10-27 0 0 0,-17 38-119 0 0,0 1 1 0 0,-1-1 0 0 0,0 0-1 0 0,0 0 1 0 0,0 1-1 0 0,-1-1 1 0 0,0 0-1 0 0,0 0 1 0 0,-1-9-1 0 0,-1-4 4 0 0,1 12 64 0 0,1-1 0 0 0,-2 1 0 0 0,-1-8-1 0 0,2 13-53 0 0,1 0 0 0 0,-1 0 0 0 0,0 0 0 0 0,0 0 0 0 0,0 1-1 0 0,0-1 1 0 0,0 0 0 0 0,0 1 0 0 0,0-1 0 0 0,0 1-1 0 0,-1-1 1 0 0,1 1 0 0 0,-1 0 0 0 0,1-1 0 0 0,-1 1 0 0 0,-2-2-1 0 0,-5 0 100 0 0,0 0 0 0 0,0 0-1 0 0,1 1 1 0 0,-2 0 0 0 0,1 0-1 0 0,0 1 1 0 0,0 0 0 0 0,0 1 0 0 0,0 0-1 0 0,-1 1 1 0 0,1 0 0 0 0,0 0-1 0 0,0 0 1 0 0,0 2 0 0 0,0-1-1 0 0,-14 6 1 0 0,18-5-136 0 0,0 0 0 0 0,0 1 0 0 0,0-1 0 0 0,0 1 0 0 0,0 0 0 0 0,1 0 0 0 0,0 0 0 0 0,0 1 0 0 0,0-1 0 0 0,0 1 0 0 0,-4 8 0 0 0,-15 17 5 0 0,14-20-94 0 0,4-5 96 0 0,0-1 0 0 0,1 1-1 0 0,-1 1 1 0 0,-5 9 0 0 0,9-13-78 0 0,0-1 1 0 0,1 1-1 0 0,-1-1 1 0 0,1 1 0 0 0,-1-1-1 0 0,1 1 1 0 0,0-1-1 0 0,-1 1 1 0 0,1 0 0 0 0,0-1-1 0 0,0 1 1 0 0,0 0-1 0 0,0-1 1 0 0,0 1 0 0 0,1 0-1 0 0,-1-1 1 0 0,0 1-1 0 0,1-1 1 0 0,-1 1-1 0 0,1-1 1 0 0,-1 1 0 0 0,1-1-1 0 0,0 1 1 0 0,1 1-1 0 0,7 7-1577 0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5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11 122 3680 0 0,'0'0'284'0'0,"0"0"55"0"0,0 0 924 0 0,0 0 427 0 0,0 0 80 0 0,0 0-119 0 0,0 0-579 0 0,0 0-251 0 0,0 0-47 0 0,0 0-36 0 0,0 0-122 0 0,0 0-52 0 0,0 0-10 0 0,-2 0-25 0 0,2-1-454 0 0,-1 1 0 0 0,0 0 1 0 0,1-1-1 0 0,-1 1 0 0 0,1 0 1 0 0,-1-1-1 0 0,1 1 0 0 0,-1 0 0 0 0,1-1 1 0 0,0 1-1 0 0,-1-1 0 0 0,1 1 1 0 0,-1-1-1 0 0,1 1 0 0 0,0-1 0 0 0,0 1 1 0 0,-1-1-1 0 0,1 0 0 0 0,0 1 1 0 0,0-1-1 0 0,-1 1 0 0 0,1-1 0 0 0,0 0 1 0 0,0 1-1 0 0,0-1 0 0 0,0 1 1 0 0,0-1-1 0 0,0 0 0 0 0,0 1 0 0 0,0-1 1 0 0,0 0-1 0 0,0 1 0 0 0,1-2 1 0 0,0 0-61 0 0,1-1 0 0 0,-1 0 0 0 0,1 0 0 0 0,0 1 0 0 0,4-5 0 0 0,-4 5 4 0 0,0 0 0 0 0,-1 0 0 0 0,1-1 0 0 0,0 1-1 0 0,-1 0 1 0 0,2-5 0 0 0,1 1-9 0 0,-1 1 0 0 0,1-1 0 0 0,0 1 0 0 0,1 0 0 0 0,-1 0 0 0 0,1 0 0 0 0,10-7 0 0 0,-6 5-9 0 0,-6 5-2 0 0,9-2 12 0 0,-3 3 53 0 0,2 3-21 0 0,2 19-49 0 0,-3-11-88 0 0,-1 1 0 0 0,7 11 0 0 0,-11-14 358 0 0,-5-7-219 0 0,1 0 0 0 0,0 1 0 0 0,-1-1 1 0 0,1 0-1 0 0,0 0 0 0 0,0 0 0 0 0,0 1 0 0 0,0-1 0 0 0,0 0 0 0 0,0 0 0 0 0,0-1 0 0 0,1 1 1 0 0,1 1-1 0 0,6 4 26 0 0,-2-2-4 0 0,0 0-1 0 0,1 0 1 0 0,13 5-1 0 0,-17-8-23 0 0,0 0 0 0 0,0 0 0 0 0,0 0-1 0 0,-1-1 1 0 0,1 1 0 0 0,0-1 0 0 0,0 0 0 0 0,0-1-1 0 0,0 1 1 0 0,0 0 0 0 0,-1-1 0 0 0,1 0 0 0 0,0 0 0 0 0,0 0-1 0 0,-1-1 1 0 0,1 1 0 0 0,-1-1 0 0 0,1 0 0 0 0,-1 0-1 0 0,0 0 1 0 0,1 0 0 0 0,-1 0 0 0 0,0-1 0 0 0,0 0 0 0 0,2-3-1 0 0,10-10 75 0 0,-13 15-103 0 0,0 0 0 0 0,0-1 0 0 0,-1 1 0 0 0,1-1 1 0 0,-1 1-1 0 0,0-1 0 0 0,1 0 0 0 0,-1 0 0 0 0,0 0 0 0 0,0 0 1 0 0,0 0-1 0 0,0 0 0 0 0,0 0 0 0 0,-1 0 0 0 0,1 0 1 0 0,-1 0-1 0 0,1 0 0 0 0,-1 0 0 0 0,1-4 0 0 0,-1 4 66 0 0,0 2 0 0 0,0 0-42 0 0,0 0-42 0 0,0 0 0 0 0,0-1 0 0 0,1 1 0 0 0,-1 0 0 0 0,0 0 1 0 0,1 0-1 0 0,-1-1 0 0 0,0 1 0 0 0,0 0 0 0 0,0-1 0 0 0,1 1 1 0 0,-1 0-1 0 0,0 0 0 0 0,0-1 0 0 0,0 1 0 0 0,0 0 0 0 0,0-1 0 0 0,0 1 1 0 0,1 0-1 0 0,-1-1 0 0 0,0 1 0 0 0,0-1 0 0 0,0 1 0 0 0,0 0 1 0 0,0-1-1 0 0,0 1 0 0 0,0 0 0 0 0,-1-1 0 0 0,1 1 0 0 0,0-1 0 0 0,0 1-142 0 0,0-1 0 0 0,0 1 0 0 0,0 0 0 0 0,0-1-1 0 0,0 1 1 0 0,0-1 0 0 0,0 1 0 0 0,0 0-1 0 0,0-1 1 0 0,0 1 0 0 0,0-1 0 0 0,0 1-1 0 0,-1 0 1 0 0,1-1 0 0 0,0 1 0 0 0,0 0-1 0 0,-1-1 1 0 0,1 1 0 0 0,0 0 0 0 0,0-1 0 0 0,-1 1-1 0 0,1-1 1 0 0,0 1-6560 0 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5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59 1376 0 0,'0'0'65'0'0,"0"0"421"0"0,0 0 1740 0 0,0 0 758 0 0,0 0 153 0 0,-1 0 392 0 0,-6 0-992 0 0,80-4 138 0 0,-65 4-2632 0 0,1-1-1 0 0,0 0 0 0 0,9-3 1 0 0,5 0 43 0 0,1-1 3 0 0,0-1 0 0 0,43-18 0 0 0,-55 18-1124 0 0,-12 3-1734 0 0,-7 2 47 0 0,-1 1-2074 0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5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12528 0 0,'0'0'281'0'0,"0"0"40"0"0,0 0 22 0 0,0 0-39 0 0,-1 2-127 0 0,-2 4-4 0 0,1-1-1 0 0,0 1 1 0 0,1 0-1 0 0,-1 0 1 0 0,1 0-1 0 0,1 0 1 0 0,-1 1-1 0 0,1-1 1 0 0,0 0 0 0 0,0 0-1 0 0,1 0 1 0 0,-1 0-1 0 0,2 0 1 0 0,2 12-1 0 0,-1-3-104 0 0,-1 0-1 0 0,1 25 1 0 0,-1-2 42 0 0,1 42 126 0 0,-2-11 4 0 0,0-58-160 0 0,0-1-1 0 0,-1 0 1 0 0,0 1-1 0 0,-1-1 1 0 0,0 0-1 0 0,-1 1 1 0 0,-4 17-1 0 0,2-14-79 0 0,1 16 0 0 0,3-23-1 0 0,0-5-2 0 0,0 0 1 0 0,0 1-1 0 0,-1-1 0 0 0,1 0 0 0 0,-1 0 0 0 0,1 0 1 0 0,-1 1-1 0 0,0-1 0 0 0,0 0 0 0 0,-2 3 0 0 0,3-5-14 0 0,0 1 0 0 0,0-1 0 0 0,-1 1 0 0 0,1-1 0 0 0,0 1 0 0 0,0-1-1 0 0,-1 0 1 0 0,1 1 0 0 0,0-1 0 0 0,-1 0 0 0 0,1 1 0 0 0,-1-1-1 0 0,1 0 1 0 0,0 1 0 0 0,-1-1 0 0 0,1 0 0 0 0,-1 0 0 0 0,1 1-1 0 0,-2-1 1 0 0,-1 1-74 0 0,1 1 21 0 0,1 0-4 0 0,0-1 1 0 0,0 0-1 0 0,0 0 0 0 0,0 0 0 0 0,-1 0 0 0 0,1-1 0 0 0,0 1 1 0 0,-1 0-1 0 0,1 0 0 0 0,-1-1 0 0 0,1 1 0 0 0,-3 0 0 0 0,-5 1-147 0 0,0 0 0 0 0,0 0 0 0 0,0-1 0 0 0,0 0 0 0 0,0 0 0 0 0,-13-2-1 0 0,12 1 275 0 0,9 0-31 0 0,-1 0 1 0 0,1 0-1 0 0,-1 0 1 0 0,1 0-1 0 0,-1 0 1 0 0,1 0-1 0 0,0 0 1 0 0,-1 1-1 0 0,1-1 1 0 0,-1 0-1 0 0,-2 2 1 0 0,-1-1 109 0 0,-15-1 1065 0 0,19 0-949 0 0,1 0 100 0 0,0 0 42 0 0,0 0 8 0 0,-8 0 1914 0 0,112-9-2103 0 0,-81 6-138 0 0,4 0-65 0 0,0 1-1 0 0,49 3 0 0 0,-30 2-5 0 0,-32-3 1 0 0,-11 2-3 0 0,-3-2 3 0 0,1 1 0 0 0,0 0 0 0 0,0-1 0 0 0,0 1-1 0 0,0-1 1 0 0,0 1 0 0 0,0-1 0 0 0,0 1 0 0 0,0-1-1 0 0,0 1 1 0 0,0-1 0 0 0,0 0 0 0 0,0 0 0 0 0,0 1 0 0 0,2-1-1 0 0,-1 0 60 0 0,-2 0-22 0 0,0 0-148 0 0,0 0-67 0 0,0 0-14 0 0,0 0-146 0 0,0 0-612 0 0,0 0-274 0 0,0 0-51 0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29:5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1840 0 0,'0'0'399'0'0,"0"0"1001"0"0,0 0 434 0 0,0 0 87 0 0,0 0-170 0 0,0 0-799 0 0,0 0-353 0 0,0 0-73 0 0,0 0-3 0 0,0 0 37 0 0,0 0 15 0 0,0 0 1 0 0,0 0-20 0 0,0 0-83 0 0,0 0-32 0 0,0 0-7 0 0,2 0-33 0 0,-1 0-326 0 0,1 0 0 0 0,-1 0 0 0 0,0 0 0 0 0,1 0 0 0 0,-1 0 0 0 0,0 0 0 0 0,0 0 0 0 0,1-1 0 0 0,-1 1 0 0 0,0 0 0 0 0,1-1 0 0 0,-1 0 0 0 0,0 1 0 0 0,0-1 0 0 0,0 0 0 0 0,0 1 0 0 0,0-1 0 0 0,0 0 0 0 0,0 0 0 0 0,0 0 0 0 0,0 0 0 0 0,0 0 0 0 0,0 0 0 0 0,0 0 0 0 0,-1 0 0 0 0,1 0 0 0 0,0 0 0 0 0,-1 0 0 0 0,1-1 0 0 0,-1 1 0 0 0,1 0 0 0 0,-1-1 0 0 0,1-1 0 0 0,10-7 53 0 0,4-1-60 0 0,0 0-72 0 0,-6 6-10 0 0,-2 1-45 0 0,2 3 55 0 0,3 1 67 0 0,-10-1-30 0 0,0 1 0 0 0,1 0-1 0 0,-1 0 1 0 0,0 0 0 0 0,0 0-1 0 0,0 0 1 0 0,1 0 0 0 0,2 1-1 0 0,27 23 336 0 0,-30-22-332 0 0,0-1-1 0 0,0 1 1 0 0,-1 0 0 0 0,1-1-1 0 0,-1 1 1 0 0,1 0-1 0 0,0 3 1 0 0,9 9 335 0 0,38 30-241 0 0,-48-44-123 0 0,-1 0-1 0 0,0 1 1 0 0,0-1 0 0 0,1 0 0 0 0,-1 1 0 0 0,0-1 0 0 0,1 0 0 0 0,-1 0-1 0 0,0 1 1 0 0,1-1 0 0 0,-1 0 0 0 0,0 0 0 0 0,1 0 0 0 0,-1 0 0 0 0,0 1-1 0 0,1-1 1 0 0,-1 0 0 0 0,1 0 0 0 0,-1 0 0 0 0,1 0 0 0 0,-1 0 0 0 0,0 0-1 0 0,1 0 1 0 0,9 2 237 0 0,-9-1-208 0 0,1-1 1 0 0,-1 1-1 0 0,1-1 0 0 0,-1 1 1 0 0,1-1-1 0 0,-1 0 1 0 0,1 1-1 0 0,-1-1 1 0 0,1 0-1 0 0,-1 0 0 0 0,1 0 1 0 0,0 0-1 0 0,-1-1 1 0 0,1 1-1 0 0,-1 0 0 0 0,1-1 1 0 0,-1 1-1 0 0,1-1 1 0 0,1 0-1 0 0,13-3 186 0 0,-14 3-190 0 0,0 1-1 0 0,1-1 1 0 0,-1 1-1 0 0,0-1 1 0 0,0 0-1 0 0,0 0 1 0 0,0 0-1 0 0,-1 0 1 0 0,1-1-1 0 0,0 1 1 0 0,1-2-1 0 0,13-7 142 0 0,-14 9-158 0 0,0-1 0 0 0,1 1 0 0 0,-1-1 1 0 0,0 0-1 0 0,0 1 0 0 0,0-1 0 0 0,0 0 0 0 0,0 0 0 0 0,-1-1 1 0 0,1 1-1 0 0,2-4 0 0 0,7-10 40 0 0,5 3-42 0 0,-11 9-13 0 0,1-1 0 0 0,-1 0 0 0 0,8-8-1 0 0,-1 1 3 0 0,-4 6-25 0 0,-7 6-90 0 0,-1 0-50 0 0,0 0-12 0 0,0 0-175 0 0,0 0-736 0 0,0 0-318 0 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0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3224 0 0,'7'0'1122'0'0,"-4"-1"7117"0"0,-3 1-8199 0 0,0 0-1 0 0,0 0 1 0 0,0 0 0 0 0,0 0-1 0 0,0 0 1 0 0,0 0 0 0 0,0 0-1 0 0,1 0 1 0 0,-1 0 0 0 0,0 0-1 0 0,0 0 1 0 0,0 1 0 0 0,0-1-1 0 0,0 0 1 0 0,0 0 0 0 0,0 0-1 0 0,0 0 1 0 0,0 0 0 0 0,0 0 0 0 0,0 0-1 0 0,1 0 1 0 0,-1 0 0 0 0,0 0-1 0 0,0 0 1 0 0,0 0 0 0 0,0 0-1 0 0,0 0 1 0 0,0 0 0 0 0,0 0-1 0 0,0 0 1 0 0,0 0 0 0 0,1 0-1 0 0,-1 0 1 0 0,0 0 0 0 0,0 0-1 0 0,0 0 1 0 0,0 0 0 0 0,0 0-1 0 0,0 0 1 0 0,0 0 0 0 0,0 0-1 0 0,0 0 1 0 0,0 0 0 0 0,0-1 0 0 0,1 1-1 0 0,-1 0 1 0 0,0 0 0 0 0,0 0-1 0 0,0 0 1 0 0,0 0 0 0 0,0 0-1 0 0,0 0 1 0 0,0 0 0 0 0,0 0-1 0 0,0 0 1 0 0,0 0 0 0 0,0 0-1 0 0,0-1 1 0 0,0 16 486 0 0,-5 21-401 0 0,4-25-14 0 0,-1-1 1 0 0,1 1 0 0 0,0 0-1 0 0,1-1 1 0 0,2 13 0 0 0,11 52 530 0 0,-8-49-385 0 0,-1-1 0 0 0,-1 0 0 0 0,-1 1 0 0 0,-1 0 0 0 0,-4 36 0 0 0,1-43-150 0 0,1 0 0 0 0,2 22 0 0 0,0-33-85 0 0,0-1-1 0 0,0 1 1 0 0,0-1 0 0 0,1 1 0 0 0,0-1 0 0 0,1 0 0 0 0,0 0 0 0 0,4 8 0 0 0,-7-14-12 0 0,0 0-1 0 0,0-1 1 0 0,0 1 0 0 0,0 0 0 0 0,1 0 0 0 0,-1 0-1 0 0,0 0 1 0 0,-1 0 0 0 0,1 0 0 0 0,0-1 0 0 0,0 1-1 0 0,0 0 1 0 0,0 0 0 0 0,-1 0 0 0 0,1 0-1 0 0,0-1 1 0 0,-1 1 0 0 0,1 0 0 0 0,-1 0 0 0 0,1-1-1 0 0,-1 1 1 0 0,1 0 0 0 0,-2 0 0 0 0,-1 5-7048 0 0,3-17 1804 0 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0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18 337 10016 0 0,'-2'-2'77'0'0,"0"-1"1"0"0,0 1 0 0 0,0-1 0 0 0,1 0-1 0 0,-1 0 1 0 0,1 1 0 0 0,0-1-1 0 0,0 0 1 0 0,0 0 0 0 0,0 0 0 0 0,1 0-1 0 0,-1 0 1 0 0,1-6 0 0 0,-1 6-40 0 0,1 0 0 0 0,0 0 0 0 0,0 0 0 0 0,0 0 1 0 0,1 0-1 0 0,-1 0 0 0 0,1 0 0 0 0,0 0 0 0 0,-1 1 1 0 0,1-1-1 0 0,0 0 0 0 0,1 0 0 0 0,2-4 0 0 0,-2 4 114 0 0,-1-1 0 0 0,1 1 0 0 0,-1 0-1 0 0,0 0 1 0 0,0-1 0 0 0,1-4 0 0 0,5-13 579 0 0,-1 7-341 0 0,-4 9-249 0 0,0 0 0 0 0,1 0 0 0 0,0 0 0 0 0,6-8 1 0 0,3-6 189 0 0,-10 15-256 0 0,0 0 0 0 0,1 0 0 0 0,-1 1 0 0 0,1-1 0 0 0,0 1 0 0 0,5-6 0 0 0,9-4 182 0 0,22-12 1 0 0,-3 1-261 0 0,-25 17 3 0 0,0 1 0 0 0,21-8 0 0 0,-10 4 0 0 0,-19 9 7 0 0,0 1 1 0 0,-1 0 0 0 0,1-1 0 0 0,-1 1-1 0 0,1 0 1 0 0,0 0 0 0 0,-1 1 0 0 0,1-1 0 0 0,-1 0-1 0 0,1 1 1 0 0,-1 0 0 0 0,4 0 0 0 0,27 12 19 0 0,-30-12-26 0 0,-1 1 1 0 0,0 0 0 0 0,0-1 0 0 0,0 1 0 0 0,0 0 0 0 0,0 0 0 0 0,0 0 0 0 0,-1 0 0 0 0,1 0 0 0 0,-1 1 0 0 0,1-1 0 0 0,-1 0 0 0 0,0 1 0 0 0,0-1-1 0 0,0 1 1 0 0,1 3 0 0 0,1 4 64 0 0,-2-9-55 0 0,0 1-1 0 0,-1 0 1 0 0,0 0-1 0 0,1-1 0 0 0,-1 1 1 0 0,0 0-1 0 0,0 0 1 0 0,0-1-1 0 0,0 1 1 0 0,0 0-1 0 0,-1 0 1 0 0,1-1-1 0 0,0 1 0 0 0,-2 3 1 0 0,-12 25 238 0 0,11-24-167 0 0,0-1 0 0 0,0 1 0 0 0,-2 8-1 0 0,2 8 173 0 0,3-19-213 0 0,0 0 0 0 0,0 0-1 0 0,-1-1 1 0 0,1 1 0 0 0,-1 0-1 0 0,1-1 1 0 0,-1 1 0 0 0,0 0-1 0 0,0-1 1 0 0,0 1 0 0 0,-1-1-1 0 0,1 0 1 0 0,0 1 0 0 0,-4 3-1 0 0,-62 69 600 0 0,29-39-377 0 0,29-29-150 0 0,1 1 0 0 0,0 0 0 0 0,0 0 0 0 0,-11 16 0 0 0,16-20-19 0 0,0 0 0 0 0,0 1 0 0 0,0-1 0 0 0,-6 6 0 0 0,3-6-24 0 0,0 0 0 0 0,0 0 0 0 0,0-1 0 0 0,-11 5 0 0 0,3-3 8 0 0,10-5-8625 0 0,16 0 3553 0 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0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9440 0 0,'0'0'432'0'0,"0"0"-6"0"0,-5 5-156 0 0,2-4 224 0 0,-1-1 1 0 0,0 1 0 0 0,0 0-1 0 0,0-1 1 0 0,-4 0 0 0 0,4 0-215 0 0,0 0 1 0 0,0 1-1 0 0,0-1 1 0 0,1 1-1 0 0,-1-1 1 0 0,-6 3 0 0 0,-4 4 67 0 0,0 0 1 0 0,0 1-1 0 0,-16 11 1 0 0,26-14-293 0 0,1-1 0 0 0,-1 0 1 0 0,1 1-1 0 0,0-1 0 0 0,0 1 0 0 0,1 0 0 0 0,-1 0 0 0 0,1 0 0 0 0,-2 6 1 0 0,-1 1 14 0 0,0 12 100 0 0,4-21-126 0 0,1 0-1 0 0,-1 1 1 0 0,0-1 0 0 0,0 0-1 0 0,0 0 1 0 0,0 0 0 0 0,-2 4-1 0 0,2-6 20 0 0,1-1 0 0 0,7-1-54 0 0,-1 0 0 0 0,1 0 0 0 0,-1 0-1 0 0,1-1 1 0 0,9-4 0 0 0,-9 3-5 0 0,-5 3-6 0 0,4-1 5 0 0,-5 0-6 0 0,0 0-1 0 0,-1 0 1 0 0,1 0 0 0 0,0 0 0 0 0,-1 0 0 0 0,1 0 0 0 0,-1 0 0 0 0,1 0 0 0 0,-1 0 0 0 0,0 0 0 0 0,1-2 0 0 0,0 1-106 0 0,0 1 0 0 0,2-5 39 0 0,-1 1 1 0 0,1-1-1 0 0,-1 1 0 0 0,0-1 1 0 0,0 0-1 0 0,0 1 1 0 0,-1-1-1 0 0,1-10 0 0 0,-2 13 21 0 0,-1-1 0 0 0,-7-9-60 0 0,3 6 78 0 0,4 6 100 0 0,1 1 13 0 0,0 0-11 0 0,0 0-7 0 0,0 0-1 0 0,3 0 0 0 0,2 2-18 0 0,0 0-1 0 0,-1 0 0 0 0,1 0 0 0 0,0 1 1 0 0,-1-1-1 0 0,1 1 0 0 0,-1 0 0 0 0,0 1 0 0 0,0-1 1 0 0,5 6-1 0 0,21 14 215 0 0,-4 1-90 0 0,-13-15-577 0 0,-9-9 90 0 0,-3-1 113 0 0,0 1-857 0 0,-1 0-53 0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0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6912 0 0,'0'0'528'0'0,"0"0"-220"0"0,0 0 340 0 0,0 0 184 0 0,1 2 37 0 0,17 9 1263 0 0,-18-11-2077 0 0,1 0-1 0 0,0 1 1 0 0,-1-1 0 0 0,1 1-1 0 0,0-1 1 0 0,-1 0 0 0 0,1 1-1 0 0,-1-1 1 0 0,1 1 0 0 0,-1-1-1 0 0,1 1 1 0 0,-1 0 0 0 0,1-1 0 0 0,-1 1-1 0 0,0 0 1 0 0,1-1 0 0 0,-1 2-1 0 0,2 1 125 0 0,13 14 962 0 0,20 34 1 0 0,-24-35-625 0 0,10 15 361 0 0,-7-15-189 0 0,-12-15-498 0 0,-2-1-6 0 0,0 0 5 0 0,0 0 22 0 0,0 0 10 0 0,18-9 376 0 0,-5-5-424 0 0,0 0 0 0 0,-1 0 0 0 0,-1-1 0 0 0,0-1 0 0 0,-1 0 0 0 0,8-17 0 0 0,2 4 258 0 0,-20 27-357 0 0,0 2-2 0 0,0 0 11 0 0,0 0 3 0 0,0 0-36 0 0,0-1-137 0 0,0-15-1172 0 0,0 15-3629 0 0,0 1-1627 0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0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2760 0 0,'0'-1'1306'0'0,"-3"-2"9769"0"0,5 2-8733 0 0,9-1-2246 0 0,0 1-1 0 0,0 0 0 0 0,14 1 0 0 0,-11 0-43 0 0,0-1 0 0 0,14-2 1 0 0,0-2-31 0 0,1 1 0 0 0,30-1 0 0 0,-50 5-44 0 0,-7 0-86 0 0,-2 0 0 0 0,0 0-11 0 0,0 0-86 0 0,0 0-34 0 0,0 0-8 0 0,0 0-35 0 0,0 0-147 0 0,0 0-69 0 0,0 0-12 0 0,0 0-44 0 0,0 0-172 0 0,0 0-77 0 0,0 0-18 0 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0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11976 0 0,'0'0'546'0'0,"0"0"-10"0"0,0 0-241 0 0,0 0 256 0 0,0 0 149 0 0,3 0 32 0 0,22 0 341 0 0,-10 1-725 0 0,1-1 1 0 0,0-1-1 0 0,-1 0 0 0 0,17-4 0 0 0,-26 4-255 0 0,0 0 0 0 0,0 0 0 0 0,9 0 0 0 0,-10 1-49 0 0,0 0 0 0 0,0 0 0 0 0,0-1 0 0 0,8-2 0 0 0,20-3 89 0 0,-26 5-112 0 0,0 0 0 0 0,0 0 0 0 0,12-4 0 0 0,-17 4-193 0 0,1 0-1 0 0,-1 0 0 0 0,0 1 0 0 0,1-1 1 0 0,-1 1-1 0 0,0 0 0 0 0,1-1 1 0 0,3 2-1 0 0,-6-1-1176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0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2141 2170 2304 0 0,'0'0'348'0'0,"0"0"620"0"0,-6-15 3510 0 0,4 12-4052 0 0,1 2-217 0 0,0 0-1 0 0,0 0 0 0 0,1 0 0 0 0,-1-1 0 0 0,1 1 0 0 0,-1 0 0 0 0,1 0 0 0 0,-1 0 0 0 0,1 0 0 0 0,0-1 0 0 0,0 1 1 0 0,-1 0-1 0 0,1 0 0 0 0,0-1 0 0 0,0 1 0 0 0,0 0 0 0 0,0 0 0 0 0,1-3 0 0 0,-1 4-167 0 0,0 0 0 0 0,0-1 0 0 0,0 1 0 0 0,1 0-1 0 0,-1 0 1 0 0,0 0 0 0 0,0-1 0 0 0,0 1 0 0 0,0 0-1 0 0,0-1 1 0 0,0 1 0 0 0,0 0 0 0 0,0 0 0 0 0,0-1-1 0 0,0 1 1 0 0,0 0 0 0 0,0 0 0 0 0,0-1 0 0 0,0 1 0 0 0,0 0-1 0 0,0 0 1 0 0,0-1 0 0 0,0 1 0 0 0,0 0 0 0 0,0 0-1 0 0,0-1 1 0 0,0 1 0 0 0,0 0 0 0 0,-1 0 0 0 0,1-1 0 0 0,0 1-1 0 0,0 0 1 0 0,0 0 0 0 0,0 0 0 0 0,-1-1 0 0 0,1 1-1 0 0,0 0 1 0 0,0 0 0 0 0,0 0 0 0 0,-1-1 0 0 0,-12-3 1665 0 0,9 3-2044 0 0,1 1 594 0 0,3 0-100 0 0,-1 0-131 0 0,-1 1 1 0 0,1 0-1 0 0,0-1 1 0 0,-1 1-1 0 0,1-1 1 0 0,-1 0-1 0 0,1 0 1 0 0,-1 1-1 0 0,1-1 1 0 0,-3 0-1 0 0,1 0 27 0 0,-21 2 397 0 0,19-2-365 0 0,1 0 0 0 0,0 0 0 0 0,-1 0 0 0 0,1 1 0 0 0,0 0 0 0 0,0 0 0 0 0,-6 2 0 0 0,8-2 178 0 0,2-1-15 0 0,-24 8 186 0 0,-34 8-21 0 0,3-1-64 0 0,40-11-52 0 0,-20 7 0 0 0,23-6-168 0 0,-1-1 0 0 0,-18 4 0 0 0,20-7-78 0 0,10-1-40 0 0,-1 0-1 0 0,1 0 1 0 0,-1 1-1 0 0,1-1 0 0 0,-1 0 1 0 0,1 1-1 0 0,-1-1 1 0 0,1 1-1 0 0,-3 1 0 0 0,-42 11-65 0 0,37-10 63 0 0,0 0 10 0 0,-1 1 1 0 0,0 0-1 0 0,1 0 0 0 0,-15 10 1 0 0,19-11 13 0 0,1-1 0 0 0,-1 1 0 0 0,1-1 1 0 0,-10 2-1 0 0,-9 6 42 0 0,-31 17-59 0 0,-27 18-4 0 0,76-42-6 0 0,-1 1-1 0 0,1 0 1 0 0,0 0-1 0 0,1 0 1 0 0,-1 1-1 0 0,1-1 1 0 0,0 1-1 0 0,0 0 1 0 0,0 0 0 0 0,1 0-1 0 0,0 1 1 0 0,0-1-1 0 0,0 1 1 0 0,-3 11-1 0 0,4-14 0 0 0,1-1 1 0 0,0 1-1 0 0,-1 0 0 0 0,0-1 0 0 0,1 1 0 0 0,-1-1 0 0 0,0 0 0 0 0,0 0 0 0 0,-1 1 0 0 0,-3 2 0 0 0,-30 17 32 0 0,10-7-40 0 0,18-8 5 0 0,-14 7 0 0 0,-34 19 0 0 0,49-29 0 0 0,0 0 0 0 0,0 1 0 0 0,1 0 0 0 0,-1 0 0 0 0,1 1 0 0 0,0-1 0 0 0,1 1 0 0 0,-6 8 0 0 0,-21 23 0 0 0,-43 47 0 0 0,66-73 0 0 0,0 0 0 0 0,-12 19 0 0 0,16-22 0 0 0,0 1 0 0 0,-1-1 0 0 0,0 0 0 0 0,-1 0 0 0 0,0-1 0 0 0,0 0 0 0 0,-13 10 0 0 0,5-8 0 0 0,3-2 0 0 0,1 0 0 0 0,-1 1 0 0 0,2 1 0 0 0,-21 19 0 0 0,6-6 0 0 0,20-19 0 0 0,0 1 0 0 0,0 1 0 0 0,-7 7 0 0 0,5-5 0 0 0,-1 0 0 0 0,0 0 0 0 0,-1-1 0 0 0,1 0 0 0 0,-1 0 0 0 0,-19 8 0 0 0,13-7 0 0 0,-25 17 0 0 0,29-14 11 0 0,0 1 0 0 0,0-1-1 0 0,0 2 1 0 0,2-1 0 0 0,-15 23-1 0 0,21-31-10 0 0,1 0 0 0 0,-1 0 0 0 0,1 0 0 0 0,-1-1 0 0 0,0 0 0 0 0,0 1 0 0 0,0-1 0 0 0,-4 2 0 0 0,2-1 0 0 0,1 0 0 0 0,0 0 0 0 0,0 0 0 0 0,-6 6 0 0 0,-4 5 0 0 0,8-8 0 0 0,-1 1 0 0 0,1 0 0 0 0,1 0 0 0 0,-9 13 0 0 0,9-11 0 0 0,-2-1 0 0 0,1 0 0 0 0,-1 0 0 0 0,0 0 0 0 0,0-1 0 0 0,-1 0 0 0 0,-15 10 0 0 0,-8 7 0 0 0,20-14 0 0 0,4-4 0 0 0,0 0 0 0 0,0 0 0 0 0,-7 10 0 0 0,-21 22 27 0 0,25-29-11 0 0,1 0 0 0 0,-12 18 0 0 0,10-10 40 0 0,2 0-1 0 0,0 1 0 0 0,-7 23 1 0 0,9-25-33 0 0,-4 20-6 0 0,-2 4 30 0 0,8-27-47 0 0,0 0 0 0 0,1 1 0 0 0,1 0 0 0 0,0 0-1 0 0,-1 20 1 0 0,2-20 2 0 0,0 0 1 0 0,0 0-1 0 0,-1 0 0 0 0,-1 0 0 0 0,-6 16 0 0 0,-16 40 125 0 0,11-26-60 0 0,11-31-29 0 0,-1-1 0 0 0,-6 14 0 0 0,2-8 21 0 0,-6 21-1 0 0,-2 6 23 0 0,11-31-60 0 0,1 1 0 0 0,1 0 0 0 0,1 0 0 0 0,0 0 0 0 0,1 0 0 0 0,1 0 0 0 0,0 1 0 0 0,1-1 0 0 0,3 29 0 0 0,3 47 43 0 0,-3-62-64 0 0,-3-19 0 0 0,2 0 0 0 0,3 18 0 0 0,36 85 0 0 0,-39-105 0 0 0,1 0 0 0 0,1 15 0 0 0,2 7 0 0 0,3 10 0 0 0,-8-29 3 0 0,1 0 0 0 0,0-1-1 0 0,1 0 1 0 0,6 17 0 0 0,-6-22 16 0 0,-1 0 1 0 0,-1 1-1 0 0,1 0 0 0 0,-1-1 1 0 0,0 1-1 0 0,0 7 1 0 0,0-7-19 0 0,-1-1 0 0 0,1 1 0 0 0,0-1 1 0 0,0 0-1 0 0,1 0 0 0 0,-1 1 0 0 0,1-1 0 0 0,3 5 0 0 0,-2-5-1 0 0,-1-1 0 0 0,0 1 0 0 0,-1-1 0 0 0,3 8 0 0 0,5 14 0 0 0,-8-25 0 0 0,0 1 0 0 0,0 0 0 0 0,0 0 0 0 0,0 0 0 0 0,0 0 0 0 0,0 0 0 0 0,-1 0 0 0 0,1 1 0 0 0,-1-1 0 0 0,1 0 0 0 0,-1 0 0 0 0,0 3 0 0 0,2 4 0 0 0,4 0 0 0 0,0 0 0 0 0,0-1 0 0 0,11 11 0 0 0,-6-6 13 0 0,1-1 0 0 0,0 0 0 0 0,1 0 0 0 0,19 12-1 0 0,-27-20-7 0 0,0-1-14 0 0,12 2 79 0 0,-15-4-64 0 0,-1 0 1 0 0,1 0 0 0 0,0 0 0 0 0,-1 0 0 0 0,1 1-1 0 0,-1-1 1 0 0,0 0 0 0 0,1 1 0 0 0,-1-1 0 0 0,0 1-1 0 0,2 2 1 0 0,-3-2-3 0 0,1-1 0 0 0,0 1 0 0 0,0-1 0 0 0,0 0-1 0 0,0 1 1 0 0,1-1 0 0 0,-1 0 0 0 0,0 0 0 0 0,0 0-1 0 0,1 0 1 0 0,-1 0 0 0 0,1 0 0 0 0,-1 0 0 0 0,1 0 0 0 0,2 1-1 0 0,-1-3-2 0 0,-2 1-1 0 0,0 0 1 0 0,0 0-1 0 0,0 0 1 0 0,0 0 0 0 0,-1 1-1 0 0,1-1 1 0 0,0 0-1 0 0,0 0 1 0 0,0 1 0 0 0,0-1-1 0 0,0 0 1 0 0,0 1 0 0 0,-1-1-1 0 0,1 1 1 0 0,0-1-1 0 0,1 2 1 0 0,0-1 58 0 0,-2-1 26 0 0,0 2-16 0 0,1 0-41 0 0,0 1-1 0 0,0-1 1 0 0,0 0-1 0 0,1 0 1 0 0,-1 0-1 0 0,0 0 0 0 0,1 0 1 0 0,-1 0-1 0 0,1 0 1 0 0,0 0-1 0 0,0-1 1 0 0,3 4-1 0 0,31 16 89 0 0,-4-2-125 0 0,-27-17 30 0 0,0 1-1 0 0,-1-1 0 0 0,1 0 0 0 0,6 2 1 0 0,-11-4-21 0 0,1 0 3 0 0,-1 0 0 0 0,0 1 1 0 0,1-1-1 0 0,-1 0 0 0 0,0 0 1 0 0,1 1-1 0 0,-1-1 0 0 0,0 0 1 0 0,1 0-1 0 0,-1 1 0 0 0,0-1 1 0 0,0 0-1 0 0,1 1 0 0 0,-1-1 0 0 0,0 0 1 0 0,0 1-1 0 0,0-1 0 0 0,1 1 1 0 0,-1-1-1 0 0,2 4-3 0 0,2-1 0 0 0,0-1 0 0 0,0 1 0 0 0,1-1 0 0 0,-1 0 0 0 0,1 0 0 0 0,-1-1 0 0 0,1 1 0 0 0,7 0 0 0 0,0 1 0 0 0,17 6 0 0 0,-21-7 0 0 0,13 6 0 0 0,65 24 0 0 0,-79-30 0 0 0,1 1 0 0 0,-1-1 0 0 0,0 1 0 0 0,0 0 0 0 0,-1 1 0 0 0,1 0 0 0 0,-1 0 0 0 0,9 7 0 0 0,15 19 0 0 0,-28-27 0 0 0,0-1 0 0 0,1 1 0 0 0,-1-1 0 0 0,1 0 0 0 0,-1 0 0 0 0,1 0 0 0 0,0 0 0 0 0,0-1 0 0 0,-1 1 0 0 0,5 1 0 0 0,14 7 0 0 0,-13-6 0 0 0,2 0 0 0 0,-1 0 0 0 0,10 2 0 0 0,-10-4 0 0 0,7 3 0 0 0,0-2 0 0 0,-1 0 0 0 0,25 2 0 0 0,-27-4 0 0 0,1 0 0 0 0,20 5 0 0 0,-19-3 0 0 0,20 8 0 0 0,-8-1 0 0 0,-22-10 0 0 0,-4 0 0 0 0,1 1 0 0 0,-1-1 0 0 0,1 0 0 0 0,-1 1 0 0 0,0-1 0 0 0,1 1 0 0 0,-1-1 0 0 0,0 1 0 0 0,1 0 0 0 0,-1-1 0 0 0,0 1 0 0 0,0 0 0 0 0,2 2 0 0 0,6 2 13 0 0,0-1-1 0 0,0 0 1 0 0,0 0-1 0 0,0-1 0 0 0,20 5 1 0 0,49 2-84 0 0,-45-9 59 0 0,-15 0 12 0 0,28 5 0 0 0,-8 0 0 0 0,-30-5 0 0 0,-1 0 0 0 0,1 1 0 0 0,0 0 0 0 0,-1 1 0 0 0,9 4 0 0 0,5 2 0 0 0,-17-5 0 0 0,-3 0 0 0 0,10 8 0 0 0,3-3 0 0 0,72 38 64 0 0,-74-40-63 0 0,-10-6 0 0 0,1 1-1 0 0,-1-1 1 0 0,1 1-1 0 0,-1-1 1 0 0,1 0-1 0 0,0 0 0 0 0,-1 0 1 0 0,1 0-1 0 0,0 0 1 0 0,0-1-1 0 0,0 1 1 0 0,0-1-1 0 0,-1 0 1 0 0,1 0-1 0 0,0 0 1 0 0,0 0-1 0 0,0 0 1 0 0,0-1-1 0 0,0 1 0 0 0,3-2 1 0 0,3-1 6 0 0,-1 1 1 0 0,1 0-1 0 0,0 0 1 0 0,0 1-1 0 0,0 0 0 0 0,0 0 1 0 0,0 1-1 0 0,13 2 1 0 0,0 1 9 0 0,0 1-1 0 0,29 9 1 0 0,-48-12-17 0 0,1 1 0 0 0,-1 0 0 0 0,0-1 0 0 0,0 1 0 0 0,0 0 0 0 0,0 1 0 0 0,3 2 0 0 0,-2-2 0 0 0,0 0 0 0 0,0 0 0 0 0,0-1 0 0 0,0 1 0 0 0,5 1 0 0 0,26 7-14 0 0,-26-8 0 0 0,0-1 0 0 0,-1 1 0 0 0,1 1 0 0 0,-1-1 0 0 0,11 8 0 0 0,-1-2-49 0 0,-14-7 78 0 0,0 1 1 0 0,0-1 0 0 0,0 1 0 0 0,5 4 0 0 0,-7-6 65 0 0,-1 0-75 0 0,-1 0 1 0 0,1-1-1 0 0,0 1 1 0 0,0 0-1 0 0,-1-1 1 0 0,1 1-1 0 0,0-1 1 0 0,0 1-1 0 0,0-1 1 0 0,0 0-1 0 0,1 1 1 0 0,-2-1-1 0 0,85 32-250 0 0,-32-13 527 0 0,-50-18-280 0 0,17 7 3 0 0,27 16-1 0 0,-30-13-5 0 0,37 18 0 0 0,-35-18 0 0 0,-15-8 0 0 0,0-1 0 0 0,1 1 0 0 0,-1-1 0 0 0,0 0 0 0 0,1-1 0 0 0,-1 1 0 0 0,1-1 0 0 0,-1 1 0 0 0,1-1 0 0 0,0-1 0 0 0,5 1 0 0 0,19 2 3 0 0,-21-2 60 0 0,-1 0 1 0 0,1-1-1 0 0,-1 1 0 0 0,9-2 0 0 0,-8 0-16 0 0,1 0-1 0 0,-1 1 1 0 0,1 0 0 0 0,13 2-1 0 0,40 3-370 0 0,-27 0 303 0 0,-19-3 89 0 0,0 1-1 0 0,29 8 1 0 0,21 12 186 0 0,-54-18-254 0 0,0-1 0 0 0,1-1 0 0 0,0 0 0 0 0,0-1 0 0 0,18 1 0 0 0,-7 0 0 0 0,9-1-162 0 0,53-2 1 0 0,-33-2 60 0 0,-30 2 101 0 0,124 5 0 0 0,-34-1 9 0 0,-110-4-7 0 0,90-9 51 0 0,-59 8-21 0 0,68-14 0 0 0,-68 9 0 0 0,70-4 0 0 0,-23 11-32 0 0,139-5 0 0 0,-188 2 25 0 0,-1-2 1 0 0,0-1-1 0 0,0-2 0 0 0,-1 0 0 0 0,0-3 0 0 0,35-14 0 0 0,119-48-10 0 0,-119 48-14 0 0,-38 16-1 0 0,0 1 0 0 0,41-5 0 0 0,30-7 0 0 0,31-27 32 0 0,2-1 0 0 0,-49 30-32 0 0,-22 6 0 0 0,-46 8 0 0 0,26 0 0 0 0,-27 2 0 0 0,0 0 0 0 0,21-5 0 0 0,5-1 0 0 0,-28 5 0 0 0,1 0 0 0 0,15-5 0 0 0,-18 4 0 0 0,1 1 0 0 0,14-3 0 0 0,-17 5 0 0 0,0-2 0 0 0,-1 1 0 0 0,1-1 0 0 0,-1 0 0 0 0,10-4 0 0 0,66-43 64 0 0,-69 42-53 0 0,-1 1-1 0 0,1 1 0 0 0,0 0 1 0 0,1 1-1 0 0,20-4 0 0 0,-14 3-9 0 0,30-11 0 0 0,72-25 143 0 0,-111 37-162 0 0,0 1-1 0 0,12-3 0 0 0,8-2-13 0 0,66-32 118 0 0,-5 2-44 0 0,-59 25-33 0 0,44-23 1 0 0,-3 0-53 0 0,48-14 43 0 0,-98 42 0 0 0,-16 6 0 0 0,-1 0 0 0 0,-1 0 0 0 0,1-1 0 0 0,12-8 0 0 0,16-8 0 0 0,52-21 0 0 0,-55 26 0 0 0,4-1 0 0 0,-14 6 0 0 0,26-15 0 0 0,25-10 0 0 0,-24 13 0 0 0,41-13 0 0 0,-42 17 0 0 0,-22 6 0 0 0,0-1 0 0 0,28-19 0 0 0,19-10 0 0 0,-47 27 48 0 0,47-35-1 0 0,-15 9 16 0 0,-8 7-17 0 0,59-33 54 0 0,-92 57-100 0 0,119-64 0 0 0,-60 33 0 0 0,107-66-88 0 0,-153 88 88 0 0,-1-2 0 0 0,-1-1 0 0 0,38-37 0 0 0,-60 52 12 0 0,1 1-1 0 0,0-1 0 0 0,0 1 1 0 0,9-6-1 0 0,14-8 12 0 0,57-37-23 0 0,-6 5 0 0 0,-21 12 0 0 0,12-8 0 0 0,-50 32 0 0 0,28-14 0 0 0,0 0 0 0 0,-27 15 0 0 0,-1 0 0 0 0,0-2 0 0 0,-1-1 0 0 0,29-30 0 0 0,-24 19 0 0 0,-15 17 0 0 0,13-18 0 0 0,61-88 11 0 0,-33 39 42 0 0,-45 66-53 0 0,1 1 0 0 0,11-12 0 0 0,9-13 0 0 0,12-17 0 0 0,-25 35 0 0 0,17-28 0 0 0,-13 18 0 0 0,23-28 0 0 0,-22 31 0 0 0,21-35 0 0 0,-26 37 22 0 0,5-12 20 0 0,11-19-42 0 0,-9 14 0 0 0,-14 27 0 0 0,-1 0 0 0 0,6-15 0 0 0,9-21 0 0 0,-14 32 0 0 0,7-22 0 0 0,-8 21 0 0 0,17-31 0 0 0,-2 2 0 0 0,34-89 54 0 0,-43 100-45 0 0,39-91-8 0 0,-17 41-1 0 0,-28 73 0 0 0,-1 0 0 0 0,-1 0 0 0 0,0-1 0 0 0,-1 1 0 0 0,-1-1 0 0 0,3-19 0 0 0,-3 7 0 0 0,2 0 0 0 0,1 1 0 0 0,11-34 0 0 0,-12 44 0 0 0,-2 0 0 0 0,-1 0 0 0 0,0 0 0 0 0,-1 0 0 0 0,0 0 0 0 0,-3-21 0 0 0,1-1 0 0 0,8-73 0 0 0,-3 79 0 0 0,-2 16 0 0 0,0 1 0 0 0,6-16 0 0 0,1-3 0 0 0,-9 31 0 0 0,8-32 0 0 0,-1 0 0 0 0,3-62 0 0 0,-9 77 0 0 0,1-1 0 0 0,8-37 0 0 0,2-10 0 0 0,-1-9 0 0 0,-5 43 0 0 0,3-63 0 0 0,-3-70-1 0 0,-6 165-1 0 0,1-13 0 0 0,0 1-1 0 0,-1-1 1 0 0,0 1-1 0 0,-3-18 0 0 0,-2-4-17 0 0,1 0-1 0 0,2-62 0 0 0,2 77 19 0 0,1-3 2 0 0,0 15 0 0 0,-1 1 0 0 0,0 0 0 0 0,-1-11 0 0 0,-16-113 64 0 0,2 63-128 0 0,10 46 64 0 0,0-1-1 0 0,-2 1 0 0 0,-9-25 1 0 0,8 26-8 0 0,5 14-6 0 0,-1 0 1 0 0,1 0-1 0 0,-10-12 1 0 0,9 13 10 0 0,0-1 1 0 0,0 0-1 0 0,-5-12 1 0 0,1 2-6 0 0,0 0 0 0 0,-1 0 1 0 0,-1 1-1 0 0,0 1 0 0 0,-1-1 1 0 0,-21-21-1 0 0,26 31 10 0 0,-1 1 0 0 0,0 0 0 0 0,-1 0 0 0 0,1 0-1 0 0,-1 1 1 0 0,-14-6 0 0 0,9 4-20 0 0,3 2-47 0 0,-1 0 1 0 0,0 1-1 0 0,-15-2 1 0 0,-1-1 39 0 0,-43-8 24 0 0,-7-3-155 0 0,52 10 143 0 0,3 1 77 0 0,-25-10 0 0 0,34 11-61 0 0,-1 1 0 0 0,-1 1 1 0 0,-15-3-1 0 0,14 3-4 0 0,0 0 0 0 0,-21-7 0 0 0,24 6-18 0 0,0 0-1 0 0,0 2 0 0 0,0 0 1 0 0,-25-1-1 0 0,-5-1-28 0 0,-64-5 186 0 0,23 3-138 0 0,31 4 0 0 0,39 2 0 0 0,1 0 0 0 0,-1 1 0 0 0,1 1 0 0 0,-24 6 0 0 0,22-5 0 0 0,0 0 0 0 0,-1-1 0 0 0,-15 1 0 0 0,18-3-12 0 0,5-1-13 0 0,0 1 0 0 0,-1 1-1 0 0,1 0 1 0 0,0 0 0 0 0,0 0-1 0 0,0 1 1 0 0,0 0 0 0 0,0 1-1 0 0,1 0 1 0 0,-13 6 0 0 0,-2 0 22 0 0,9-6-50 0 0,-19-2 39 0 0,31-1 14 0 0,0 0 0 0 0,0 0 0 0 0,0 1 0 0 0,-1-1 0 0 0,1 0 0 0 0,0 0 0 0 0,0 0 0 0 0,0-1 0 0 0,0 1 0 0 0,0 0 0 0 0,0 0 0 0 0,0-1 0 0 0,0 1 0 0 0,0 0 0 0 0,-1-1 0 0 0,1 1 0 0 0,0-2 0 0 0,-12-4 1 0 0,9 6 3 0 0,1 0 3 0 0,-1 0-4 0 0,0 0 0 0 0,0-1 0 0 0,0 1 0 0 0,0 0 0 0 0,0 1 0 0 0,0-1 0 0 0,0 1 0 0 0,0 0-1 0 0,0 0 1 0 0,1 0 0 0 0,-1 0 0 0 0,0 1 0 0 0,-6 2 0 0 0,-2 4-20 0 0,0 0 0 0 0,-17 15 0 0 0,19-15 1 0 0,0 1-1 0 0,-1-2 1 0 0,-12 7-1 0 0,-22 17 17 0 0,29-21 1 0 0,12-8 0 0 0,0 1 1 0 0,0-1-1 0 0,0 0 0 0 0,0 0 1 0 0,-1 0-1 0 0,1-1 1 0 0,-6 2-1 0 0,-6 1 60 0 0,-25 8 0 0 0,28-7-50 0 0,0-1 1 0 0,-19 3-1 0 0,16-4-34 0 0,-23 8-1 0 0,-11 2-17 0 0,24-9 41 0 0,-96 14 0 0 0,103-16 0 0 0,0 1 0 0 0,-32 11 0 0 0,33-8 0 0 0,-1-1 0 0 0,-30 3 0 0 0,37-5 0 0 0,-1 0 0 0 0,0 1 0 0 0,1 0 0 0 0,-1 0 0 0 0,1 2 0 0 0,-21 11 0 0 0,-1 1 0 0 0,18-10-9 0 0,2 1 0 0 0,-20 15 1 0 0,-4 2-19 0 0,11-5 15 0 0,22-16 12 0 0,0-1 1 0 0,-1 0-1 0 0,1 0 0 0 0,-1 0 0 0 0,-6 3 0 0 0,-4 1 0 0 0,-9 3 0 0 0,17-9 0 0 0,0 1 0 0 0,1 0 0 0 0,0 0 0 0 0,-8 5 0 0 0,-22 9 0 0 0,-22 6 0 0 0,6-1 0 0 0,52-21 0 0 0,-12 3 0 0 0,-22 7 0 0 0,-21 5 0 0 0,43-12 0 0 0,-20 10 0 0 0,7-4 0 0 0,13-4 0 0 0,1 0 0 0 0,-15 10 0 0 0,-2 0 0 0 0,-4 1 0 0 0,-33 22 0 0 0,-6 4 0 0 0,17-10 0 0 0,-97 43 129 0 0,151-75-130 0 0,-31 12 2 0 0,16-6-28 0 0,-27 14 0 0 0,-9 7 14 0 0,29-15 14 0 0,-40 26 0 0 0,-21 16-31 0 0,-5 5-4 0 0,79-53 34 0 0,-9 8 0 0 0,-28 18 0 0 0,14-11 0 0 0,25-15 0 0 0,-1-1 0 0 0,-13 7 0 0 0,-132 56 0 0 0,22-10 0 0 0,88-42 0 0 0,27-11 0 0 0,1 1 0 0 0,-24 14 0 0 0,21-11 0 0 0,-19 9 0 0 0,-9 5 0 0 0,-39 16 0 0 0,-40 16 0 0 0,74-32 0 0 0,-1-3 0 0 0,-76 20 0 0 0,92-30 0 0 0,26-7 0 0 0,1 0 0 0 0,-1-1 0 0 0,-13 1 0 0 0,-46 8 51 0 0,42-7-26 0 0,1 0 1 0 0,-35 0 0 0 0,47-5-1 0 0,-28 6 0 0 0,19-2-11 0 0,-22 3-14 0 0,-41 5 0 0 0,19-3 0 0 0,47-6 0 0 0,0 1 0 0 0,-23 8 0 0 0,-5 0 0 0 0,-91 11 0 0 0,43-7 0 0 0,49-9 0 0 0,-56 16 0 0 0,18 2 64 0 0,80-24-64 0 0,0 0 0 0 0,-1 0 0 0 0,1 0 0 0 0,-1-1 0 0 0,-10 0 0 0 0,-16 1 0 0 0,-14 7 22 0 0,0 2-1 0 0,-52 17 0 0 0,93-25-21 0 0,0-1 0 0 0,0 0 0 0 0,-10 1 0 0 0,-12 1 0 0 0,-9 4 0 0 0,-43 2 0 0 0,-17 3 0 0 0,5-3 75 0 0,45-4-23 0 0,37-5-41 0 0,0 0-1 0 0,1 1 1 0 0,-1 0 0 0 0,0 1 0 0 0,-11 3 0 0 0,-43 14-11 0 0,17-6 0 0 0,4 3-20 0 0,-69 36-1 0 0,-14 7-10 0 0,43-24 68 0 0,47-19 22 0 0,-60 18 0 0 0,67-25 9 0 0,0-2-1 0 0,-1-1 1 0 0,0-1 0 0 0,-44 1 0 0 0,48-6 22 0 0,-12-6-84 0 0,11 6-70 0 0,26 0 0 0 0,1 0-48 0 0,0 0 12 0 0,-50 19-1834 0 0,34-10 962 0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0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73 11056 0 0,'0'0'852'0'0,"-1"0"-560"0"0,-3 0-132 0 0,3 0 497 0 0,1 0 202 0 0,0 0 34 0 0,0 0-72 0 0,3 0-648 0 0,0 0-1 0 0,1 1 1 0 0,-1 0-1 0 0,0 0 1 0 0,5 2-1 0 0,14 3 198 0 0,-1-5-88 0 0,0-1-1 0 0,30-3 0 0 0,-27 1-173 0 0,8-2 17 0 0,1-1-1 0 0,58-18 1 0 0,-43 10-52 0 0,12-10 0 0 0,-49 18-61 0 0,-9 4-37 0 0,0 0 0 0 0,0 0 0 0 0,0 0 0 0 0,0 0 0 0 0,0 1 0 0 0,0-1 0 0 0,4 0 0 0 0,-4 1-104 0 0,-2 0-42 0 0,0 0-153 0 0,0 0-69 0 0,0 0-14 0 0,0 0-28 0 0,0 0-120 0 0,0 0-56 0 0,0 0-571 0 0,0 0-2354 0 0,0 0-1008 0 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19 6912 0 0,'-4'0'297'0'0,"0"-1"0"0"0,-1 1 0 0 0,1-1 0 0 0,-1 0 1 0 0,1 0-1 0 0,0 0 0 0 0,-5-3 0 0 0,7 3 1551 0 0,2 1 88 0 0,0 0-180 0 0,0 0-817 0 0,0 0-362 0 0,0 0-69 0 0,16-4 449 0 0,-14 3-936 0 0,-1 1 0 0 0,1-1 0 0 0,0 0 0 0 0,0 1 0 0 0,0-1 1 0 0,-1 1-1 0 0,1 0 0 0 0,0 0 0 0 0,0-1 0 0 0,0 1 0 0 0,0 1 1 0 0,2-1-1 0 0,11 3 58 0 0,-9-2-58 0 0,1 0 0 0 0,-1 1 0 0 0,0-1-1 0 0,6 4 1 0 0,-10-4-16 0 0,1 0-1 0 0,-1 0 1 0 0,0 1 0 0 0,0-1-1 0 0,0 1 1 0 0,0 0-1 0 0,0 0 1 0 0,0-1 0 0 0,-1 1-1 0 0,1 0 1 0 0,-1 0 0 0 0,1 0-1 0 0,1 5 1 0 0,-1-4-4 0 0,-1 0 0 0 0,0 0 1 0 0,0 0-1 0 0,0 0 0 0 0,0 0 1 0 0,0 0-1 0 0,-1 0 0 0 0,1 0 1 0 0,-1 0-1 0 0,0 5 0 0 0,-1-1-25 0 0,0 1 0 0 0,-1-1 0 0 0,-3 10 0 0 0,2-7-21 0 0,0 0 0 0 0,-1 0 0 0 0,0 0-1 0 0,-1-1 1 0 0,0 1 0 0 0,-1-1 0 0 0,0 0-1 0 0,0 0 1 0 0,-1-1 0 0 0,0 0 0 0 0,0 0-1 0 0,-1-1 1 0 0,0 0 0 0 0,-1 0 0 0 0,-10 6-1 0 0,-3 0 208 0 0,15-8 2 0 0,-1-1-1 0 0,0 1 0 0 0,0-1 1 0 0,0-1-1 0 0,0 1 1 0 0,0-1-1 0 0,-1-1 1 0 0,1 0-1 0 0,-1 0 1 0 0,-10 1-1 0 0,23-4-53 0 0,-1 1 0 0 0,1-1 0 0 0,0 0 0 0 0,0-1-1 0 0,0 1 1 0 0,-1 0 0 0 0,5-3 0 0 0,9-3 91 0 0,12-5 75 0 0,-22 8-181 0 0,1 1 0 0 0,0 0 0 0 0,10-2 0 0 0,75-23 495 0 0,8-3-484 0 0,-81 24-264 0 0,-17 6 24 0 0,0 0 0 0 0,0 0 0 0 0,0 0 0 0 0,0 0 0 0 0,0 1 0 0 0,4-1 0 0 0,-6 1-404 0 0,-1 0-650 0 0,0 0-284 0 0,0 0-57 0 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0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11520 0 0,'0'0'886'0'0,"0"0"-448"0"0,0 0 280 0 0,-1 4 180 0 0,-1 15-132 0 0,1 0 0 0 0,0 0 0 0 0,4 27 1 0 0,-1 7-277 0 0,-2-6-64 0 0,-3 87 187 0 0,-3-75-912 0 0,6-47-1142 0 0,0-2-4793 0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0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2304 0 0,'0'0'393'0'0,"0"0"813"0"0,0 0 354 0 0,0 0 67 0 0,0 0-112 0 0,0 0-546 0 0,1 2-237 0 0,1 6-345 0 0,0 0 0 0 0,-1 1 0 0 0,0-1 0 0 0,0 1 0 0 0,0-1 0 0 0,-2 10 0 0 0,2 16 364 0 0,-1 146 1491 0 0,-7-120-1662 0 0,3-38-310 0 0,0 31-1 0 0,4 12-1799 0 0,0-65-4099 0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10 185 10368 0 0,'1'-2'472'0'0,"3"-5"-225"0"0,-2 3-167 0 0,0 0 0 0 0,-1 0 0 0 0,1 0 0 0 0,1-7 1 0 0,-1 0 94 0 0,1 1 0 0 0,1-1-1 0 0,0 1 1 0 0,5-11 0 0 0,-4 14-7 0 0,-1 0 0 0 0,1 0-1 0 0,0 1 1 0 0,0-1 0 0 0,1 1-1 0 0,0 0 1 0 0,0 1 0 0 0,0 0-1 0 0,1 0 1 0 0,0 0 0 0 0,12-6-1 0 0,-17 9-135 0 0,1 1 0 0 0,-1 0 0 0 0,1 0 0 0 0,-1 0 0 0 0,1 1 0 0 0,-1-1 0 0 0,1 0 0 0 0,0 1 0 0 0,0 0 0 0 0,-1-1 0 0 0,1 1 0 0 0,0 0 0 0 0,-1 1 0 0 0,6 0 0 0 0,-5 0-21 0 0,-1-1 0 0 0,0 1 1 0 0,0 1-1 0 0,0-1 0 0 0,0 0 0 0 0,0 0 0 0 0,0 1 1 0 0,0-1-1 0 0,0 1 0 0 0,0 0 0 0 0,-1-1 0 0 0,1 1 1 0 0,-1 0-1 0 0,1 0 0 0 0,-1 0 0 0 0,0 0 0 0 0,1 2 1 0 0,0 1-2 0 0,0 0 0 0 0,0-1 1 0 0,-1 1-1 0 0,0 0 1 0 0,0 0-1 0 0,0 0 0 0 0,-1 0 1 0 0,1 0-1 0 0,-1 0 1 0 0,0 0-1 0 0,-2 8 0 0 0,-1 7 77 0 0,-9 28 0 0 0,11-44-60 0 0,-5 15 95 0 0,-2 0 0 0 0,0-1-1 0 0,-1 0 1 0 0,-15 22 0 0 0,0-4 137 0 0,-46 52 0 0 0,63-80-200 0 0,5-7-41 0 0,1 1 0 0 0,-1 0 0 0 0,0 0 0 0 0,0-1 0 0 0,0 0 0 0 0,-1 1 0 0 0,-1 0 0 0 0,-10 7 78 0 0,5-4 43 0 0,9-5-22 0 0,0 0 13 0 0,0 0 4 0 0,0 0-3 0 0,0 0-23 0 0,0 0-11 0 0,0 0-1 0 0,0 0 10 0 0,2 1 38 0 0,4 1-51 0 0,-1 0 1 0 0,0-1 0 0 0,1 0-1 0 0,10 1 1 0 0,-15-1-81 0 0,0-1 0 0 0,1 0-1 0 0,-1 1 1 0 0,0-1 0 0 0,0 1 0 0 0,1-1 0 0 0,-1 1 0 0 0,0 0 0 0 0,0-1 0 0 0,0 1 0 0 0,0 0 0 0 0,0 0 0 0 0,0 0-1 0 0,0 0 1 0 0,2 1 0 0 0,4 5 47 0 0,69 43-136 0 0,-76-49-302 0 0,7 3 753 0 0,-4 0-5633 0 0,-3-4-508 0 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0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41 129 11056 0 0,'0'0'505'0'0,"0"0"-9"0"0,0 0-167 0 0,0 0 471 0 0,0 0 243 0 0,0 0 49 0 0,0 0-115 0 0,2-1-526 0 0,6-2-350 0 0,-1 0 0 0 0,0 0 0 0 0,0-1 1 0 0,0 0-1 0 0,0-1 0 0 0,-1 1 0 0 0,0-1 0 0 0,8-9 1 0 0,-6 7-41 0 0,0 1 1 0 0,0-1-1 0 0,0 1 1 0 0,17-8-1 0 0,13-3-359 0 0,-38 17 277 0 0,1 0 0 0 0,-1 0 0 0 0,0-1 0 0 0,1 1 0 0 0,-1 0 0 0 0,0 0 0 0 0,1 0 1 0 0,-1 0-1 0 0,0 0 0 0 0,0 0 0 0 0,1 0 0 0 0,-1-1 0 0 0,0 1 0 0 0,1 0 0 0 0,-1 0 0 0 0,0 0 0 0 0,0-1 1 0 0,0 1-1 0 0,1 0 0 0 0,-1 0 0 0 0,0-1 0 0 0,0 1 0 0 0,0 0 0 0 0,1-1 0 0 0,-1 1 0 0 0,0 0 0 0 0,0 0 1 0 0,0-1-1 0 0,0 1 0 0 0,0 0 0 0 0,0-1 0 0 0,0 1 0 0 0,0 0 0 0 0,0-1 0 0 0,0 1 0 0 0,0 0 0 0 0,0-1 1 0 0,0 1-1 0 0,0 0 0 0 0,0-1 0 0 0,0 1 0 0 0,0 0 0 0 0,0-1 0 0 0,0 1 0 0 0,0 0 0 0 0,-1 0 0 0 0,1-1 1 0 0,0 1-1 0 0,0 0 0 0 0,0 0 0 0 0,-1-1 0 0 0,1 1 0 0 0,0 0 0 0 0,0 0 0 0 0,-1-1 0 0 0,1 1 0 0 0,0 0 0 0 0,0 0 1 0 0,-1-1-1 0 0,-14-7-282 0 0,11 7 288 0 0,0 0 0 0 0,-1 1 0 0 0,1 0 0 0 0,-1-1 0 0 0,1 2 0 0 0,0-1 0 0 0,-6 1 0 0 0,3 0 29 0 0,2 0 73 0 0,0 0-1 0 0,1 1 0 0 0,-1-1 1 0 0,0 1-1 0 0,0 0 1 0 0,1 0-1 0 0,-1 1 1 0 0,1-1-1 0 0,0 1 1 0 0,0 0-1 0 0,-7 7 0 0 0,-3 4 648 0 0,-21 26 0 0 0,32-36-614 0 0,-2 2 68 0 0,0 1 0 0 0,1 0 0 0 0,0 1 0 0 0,0-1 0 0 0,0 1 0 0 0,1 0 0 0 0,-3 9 0 0 0,6-15-135 0 0,0 1 0 0 0,0-1-1 0 0,1 1 1 0 0,-1 0 0 0 0,0-1-1 0 0,1 1 1 0 0,0-1 0 0 0,-1 1-1 0 0,1-1 1 0 0,0 1 0 0 0,2 2-1 0 0,-1 1 43 0 0,-1-5-58 0 0,0 0 0 0 0,0 1 0 0 0,0-1 0 0 0,0 0 0 0 0,0 1 0 0 0,0-1 0 0 0,0 0 0 0 0,1 0-1 0 0,-1 0 1 0 0,0 0 0 0 0,1 0 0 0 0,2 1 0 0 0,-1 0 54 0 0,0 0-50 0 0,1 0 0 0 0,-1-1 0 0 0,0 1 0 0 0,1-1 0 0 0,-1 0 0 0 0,1 0 1 0 0,0 0-1 0 0,-1 0 0 0 0,1-1 0 0 0,-1 0 0 0 0,1 1 0 0 0,7-2 0 0 0,-4 1-109 0 0,0-1 0 0 0,0 0 0 0 0,0-1-1 0 0,0 1 1 0 0,12-6 0 0 0,32-7-1512 0 0,-26 3 49 0 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0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12752 0 0,'0'0'586'0'0,"0"0"-15"0"0,-2 0-367 0 0,-2 2-143 0 0,1 0 0 0 0,-1 0 0 0 0,1 0 0 0 0,-1 1 0 0 0,1-1 0 0 0,0 1 0 0 0,0-1 0 0 0,0 1 0 0 0,0 0 0 0 0,1 0 0 0 0,-1 1 0 0 0,1-1 0 0 0,0 0 0 0 0,-3 6 0 0 0,-2 5 579 0 0,1-1 0 0 0,-8 23-1 0 0,-30 139 1391 0 0,30-111-1576 0 0,9-32-66 0 0,-3 52-1 0 0,7-69-326 0 0,0 2 50 0 0,1 0-1 0 0,1 1 1 0 0,1-1 0 0 0,0 0-1 0 0,1-1 1 0 0,8 27-1 0 0,-9-35-329 0 0,1 0 0 0 0,1 1 0 0 0,-1-1 0 0 0,1 0 0 0 0,0-1 0 0 0,1 1 0 0 0,0-1 0 0 0,0 0 1 0 0,1 0-1 0 0,0 0 0 0 0,0-1 0 0 0,0 0 0 0 0,1 0 0 0 0,10 6 0 0 0,0-2-6266 0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1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8752 0 0,'0'0'673'0'0,"-1"3"-293"0"0,-15 35 2908 0 0,9-24-2485 0 0,1 0 1 0 0,1 0 0 0 0,-7 26 0 0 0,7 5-188 0 0,1 0 0 0 0,2 0 0 0 0,8 83 1 0 0,-2-72-445 0 0,2 27-156 0 0,-1-33-672 0 0,-4-40-496 0 0,-1-9-345 0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1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8 213 10136 0 0,'-2'-4'145'0'0,"1"0"-1"0"0,0 0 1 0 0,0 0 0 0 0,0 0 0 0 0,0 0 0 0 0,1 0-1 0 0,-1 0 1 0 0,1-1 0 0 0,0 1 0 0 0,0 0 0 0 0,1 0 0 0 0,-1 0-1 0 0,1 0 1 0 0,0 0 0 0 0,3-8 0 0 0,1 3 576 0 0,0 1 0 0 0,1 0 0 0 0,0 0 0 0 0,1 0 0 0 0,10-10 0 0 0,-8 10-578 0 0,1 0 0 0 0,0 0 0 0 0,0 1 0 0 0,13-6 0 0 0,-11 7-185 0 0,0 0-1 0 0,1 1 1 0 0,-1 1-1 0 0,1 0 1 0 0,0 0-1 0 0,1 2 1 0 0,-1-1-1 0 0,27 0 0 0 0,-37 4 43 0 0,0-1 0 0 0,1 1 0 0 0,-1-1 0 0 0,0 1 0 0 0,0 0 0 0 0,0 0 0 0 0,0 0 0 0 0,0 1 0 0 0,0-1 0 0 0,0 1 0 0 0,0-1 0 0 0,-1 1 0 0 0,1 0 0 0 0,0 0 0 0 0,-1 0 0 0 0,0 1 0 0 0,1-1 0 0 0,-1 0 0 0 0,0 1 0 0 0,0 0 0 0 0,0-1 0 0 0,2 6 0 0 0,-2-4 0 0 0,-1-1 0 0 0,1 1 0 0 0,-1 0 0 0 0,1-1 0 0 0,-1 1 0 0 0,0 0 0 0 0,0 0 0 0 0,-1 0 0 0 0,1 0 0 0 0,-1 0 0 0 0,0 0 0 0 0,0 0 0 0 0,0 0 0 0 0,-1 0 0 0 0,1 0 0 0 0,-1 0 0 0 0,0-1 0 0 0,-3 8 0 0 0,-6 10 142 0 0,-2 0 0 0 0,0 0 0 0 0,-1-1 0 0 0,-1-1 0 0 0,-1 0 0 0 0,-1-1 0 0 0,-21 19 0 0 0,17-19 134 0 0,-56 46 44 0 0,74-63-464 0 0,1 0-1 0 0,-1 0 0 0 0,1 0 0 0 0,-1 1 0 0 0,1-1 0 0 0,0 0 1 0 0,0 1-1 0 0,0-1 0 0 0,0 1 0 0 0,-2 2 0 0 0,3-2-833 0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1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13416 0 0,'0'0'298'0'0,"0"0"46"0"0,0 0 24 0 0,7-5 80 0 0,25-25-6 0 0,-16 14 772 0 0,31-24-1 0 0,-34 31-997 0 0,-2 0-91 0 0,1 1-1 0 0,24-12 1 0 0,-23 11-114 0 0,-11 8-11 0 0,-1 0 0 0 0,1-1 0 0 0,0 1 0 0 0,0 0 0 0 0,0 0 0 0 0,0 0 0 0 0,0 0 0 0 0,0 0 0 0 0,0 1-1 0 0,2-2 1 0 0,24-7-2 0 0,-24 7 23 0 0,-1 0 0 0 0,1 1 0 0 0,0-1 0 0 0,0 1 0 0 0,0 0 0 0 0,5 0-1 0 0,-8 1 60 0 0,1 1 0 0 0,16 14 49 0 0,-15-13-107 0 0,0 0 1 0 0,0 0 0 0 0,0 1-1 0 0,-1-1 1 0 0,1 1 0 0 0,0 0-1 0 0,-1-1 1 0 0,0 1-1 0 0,0 1 1 0 0,2 2 0 0 0,-3-5-11 0 0,-1-1 1 0 0,0 1-1 0 0,0-1 1 0 0,1 1 0 0 0,-1 0-1 0 0,0-1 1 0 0,1 1-1 0 0,-1-1 1 0 0,0 0-1 0 0,1 1 1 0 0,-1-1-1 0 0,1 1 1 0 0,-1-1 0 0 0,1 1-1 0 0,-1-1 1 0 0,1 1-1 0 0,3 1 37 0 0,2 5 22 0 0,0-1-1 0 0,0 0 1 0 0,1-1-1 0 0,0 1 1 0 0,0-1-1 0 0,0-1 0 0 0,0 1 1 0 0,1-1-1 0 0,0-1 1 0 0,10 5-1 0 0,-15-8-51 0 0,0 0 1 0 0,0 0-1 0 0,0 0 0 0 0,0 0 0 0 0,0 0 0 0 0,1 0 1 0 0,-2-1-1 0 0,1 1 0 0 0,0-1 0 0 0,0 0 1 0 0,0 0-1 0 0,3-2 0 0 0,34-19 229 0 0,-36 19-217 0 0,2 0-21 0 0,38-27 130 0 0,-40 27-183 0 0,-1 0 0 0 0,0 0-1 0 0,1-1 1 0 0,-1 1 0 0 0,0-1-1 0 0,0 1 1 0 0,-1-1 0 0 0,5-8-1 0 0,-6 7-2257 0 0,-1 5 1122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2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0 304 6448 0 0,'5'-17'586'0'0,"-5"14"-4"0"0,1 0 0 0 0,0 0 1 0 0,0 1-1 0 0,0-1 0 0 0,0 0 0 0 0,0 1 1 0 0,0-1-1 0 0,3-3 0 0 0,7-6 72 0 0,0 2 0 0 0,1-1 0 0 0,0 1 0 0 0,1 1 0 0 0,0 0-1 0 0,15-7 1 0 0,29-20-224 0 0,0-10-32 0 0,-37 28-584 0 0,1 1-1 0 0,34-21 0 0 0,-51 36-47 0 0,-1 0-1 0 0,1-1 0 0 0,-1 0 1 0 0,0 0-1 0 0,3-3 0 0 0,0-1-1278 0 0,-5 7-2075 0 0,-1 0-990 0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0:1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11976 0 0,'0'0'922'0'0,"0"0"-451"0"0,0 0 333 0 0,0 0 204 0 0,0 0 44 0 0,2 0-92 0 0,7 0-613 0 0,-2 0-190 0 0,0 0 1 0 0,-1 0 0 0 0,1 0 0 0 0,0 1 0 0 0,-1 0 0 0 0,1 0 0 0 0,-1 1 0 0 0,7 2 0 0 0,8 6 175 0 0,-11-6-176 0 0,-1 0 0 0 0,0 1 1 0 0,0 0-1 0 0,0 0 1 0 0,14 12-1 0 0,-11-6 0 0 0,1 1 56 0 0,0 0-1 0 0,11 15 1 0 0,-20-22-163 0 0,-1-1 0 0 0,1 1 0 0 0,-1 0 0 0 0,-1 1 0 0 0,1-1 0 0 0,-1 0 0 0 0,0 1 0 0 0,0-1 0 0 0,0 1 0 0 0,0 7 0 0 0,0 0 54 0 0,11 104 339 0 0,-11-94-415 0 0,-2 0-1 0 0,-1 0 1 0 0,-4 27 0 0 0,-1-18 155 0 0,-2-1 1 0 0,-16 47-1 0 0,23-76-173 0 0,-71 203 188 0 0,69-195-511 0 0,-1-1 0 0 0,0 0 0 0 0,-10 18 0 0 0,3-10-459 0 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1:1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514 911 2304 0 0,'0'0'101'0'0,"-1"1"1"0"0,-19 10 296 0 0,15-8 279 0 0,-1 1-1 0 0,1-1 0 0 0,-1 0 0 0 0,0-1 0 0 0,0 1 0 0 0,0-1 0 0 0,0-1 0 0 0,0 1 0 0 0,-12 1 0 0 0,13-3-430 0 0,-1 1 0 0 0,1-1 0 0 0,0 2 0 0 0,-1-1 0 0 0,-8 3 1 0 0,10-2-136 0 0,0-1 0 0 0,0 1 0 0 0,-1-1 0 0 0,1 0 0 0 0,0-1 0 0 0,-1 1 0 0 0,1-1 0 0 0,-8 0 0 0 0,-15-3 526 0 0,-32-9 0 0 0,51 10-512 0 0,0-1 0 0 0,0 0-1 0 0,0 0 1 0 0,1 0 0 0 0,-1-1-1 0 0,1 0 1 0 0,0-1 0 0 0,-9-7-1 0 0,-5-4 39 0 0,15 13-103 0 0,1-1 1 0 0,-1-1-1 0 0,-7-7 0 0 0,-2-5 249 0 0,1-1-1 0 0,1 0 0 0 0,1-1 1 0 0,0-1-1 0 0,-12-28 0 0 0,18 34-181 0 0,0-1-1 0 0,2 0 1 0 0,-1 0-1 0 0,2-1 0 0 0,0 1 1 0 0,1-1-1 0 0,0 1 1 0 0,2-27-1 0 0,3 20-116 0 0,1 0 0 0 0,1 0 1 0 0,1 1-1 0 0,17-39 0 0 0,-4 8-8 0 0,-9 27 34 0 0,1 2 0 0 0,0-1-1 0 0,2 2 1 0 0,1-1 0 0 0,0 2-1 0 0,24-28 1 0 0,-23 31-82 0 0,-3 3 7 0 0,1 1 0 0 0,0 0 0 0 0,23-19 0 0 0,-24 23 39 0 0,0 0 0 0 0,0 1 0 0 0,1 1 0 0 0,1 0 0 0 0,-1 1 0 0 0,1 0 0 0 0,1 1 0 0 0,20-6 0 0 0,-17 9 3 0 0,0 0 0 0 0,0 1-1 0 0,1 0 1 0 0,21 2-1 0 0,-28 1-33 0 0,0 0 0 0 0,0 1 0 0 0,-1 0 0 0 0,1 1 0 0 0,-1 0 0 0 0,1 1 0 0 0,14 7-1 0 0,-7-2-103 0 0,-1 1 0 0 0,-1 1 0 0 0,23 18-1 0 0,-32-22 123 0 0,0 1 1 0 0,0 0-1 0 0,0 0 0 0 0,-1 1 0 0 0,0 0 0 0 0,-1 0 0 0 0,10 19 0 0 0,-14-24 12 0 0,41 91-114 0 0,-37-77 100 0 0,0 1 0 0 0,0 0 0 0 0,3 26 0 0 0,-7-32 15 0 0,1 4 0 0 0,-1 0 0 0 0,-1 1 0 0 0,0-1 0 0 0,-1 0 0 0 0,-4 34 0 0 0,2-39 7 0 0,-1 0 0 0 0,0-1-1 0 0,0 1 1 0 0,-1 0-1 0 0,-1-1 1 0 0,0 0-1 0 0,0 0 1 0 0,-1-1-1 0 0,-1 1 1 0 0,-12 15-1 0 0,2-9-6 0 0,-37 29 0 0 0,31-31-1 0 0,14-9 15 0 0,0-1-1 0 0,1 1 1 0 0,-14 12 0 0 0,-3 6-4 0 0,-3 0-158 0 0,16-13-209 0 0,10-9 71 0 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1:1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1174 1154 3680 0 0,'-2'1'284'0'0,"-9"4"-94"0"0,0-1-1 0 0,0-1 1 0 0,-18 4 0 0 0,-13 0 853 0 0,-42 8-119 0 0,-47 6-134 0 0,106-19-490 0 0,-46-4-1 0 0,13-1-66 0 0,45 2-183 0 0,-1 0-1 0 0,0-1 1 0 0,-14-5 0 0 0,-9 0 57 0 0,9 0 119 0 0,0 0-1 0 0,1-2 0 0 0,-46-21 1 0 0,44 18 94 0 0,3 4-60 0 0,19 6-177 0 0,1 1 1 0 0,0-1 0 0 0,0 0 0 0 0,-10-6-1 0 0,4 3 4 0 0,0 0 0 0 0,0 0 0 0 0,-17-3-1 0 0,4 1 33 0 0,-46-8 73 0 0,37 5-192 0 0,24 8 0 0 0,1-1 0 0 0,0 0 0 0 0,0 0 0 0 0,0-1 0 0 0,0 0 0 0 0,0 0 0 0 0,-14-11 0 0 0,17 10 3 0 0,1 0 1 0 0,0-1 0 0 0,1 1-1 0 0,-1-1 1 0 0,1 0 0 0 0,0 0-1 0 0,1 0 1 0 0,-1-1 0 0 0,1 1-1 0 0,0-1 1 0 0,1 0 0 0 0,0 1-1 0 0,0-1 1 0 0,0 0 0 0 0,-1-15-1 0 0,2-4 20 0 0,0 0 0 0 0,7-52 0 0 0,-5 64-22 0 0,4-32-1 0 0,4-76 0 0 0,-8 107 3 0 0,0 1 1 0 0,0 0-1 0 0,1-1 1 0 0,1 1-1 0 0,1 0 1 0 0,0 0 0 0 0,0 0-1 0 0,13-23 1 0 0,-9 21 0 0 0,2 1 1 0 0,0 0-1 0 0,0 0 1 0 0,1 1 0 0 0,1 0-1 0 0,22-19 1 0 0,-3 6-1 0 0,-11 7 12 0 0,1 2 0 0 0,1 0 0 0 0,0 1 0 0 0,35-18 0 0 0,-7 8 119 0 0,44-19 102 0 0,-52 30-233 0 0,0 2 0 0 0,2 2 0 0 0,67-10 0 0 0,-90 19-4 0 0,376-38 0 0 0,108 64-368 0 0,-469-19 347 0 0,0 3 0 0 0,0 0 0 0 0,-1 2 0 0 0,0 2 1 0 0,0 2-1 0 0,-1 0 0 0 0,-1 3 0 0 0,-1 0 0 0 0,53 37 1 0 0,-72-44 19 0 0,-1 1 1 0 0,-1 0 0 0 0,0 1-1 0 0,0 0 1 0 0,-1 1 0 0 0,0 0 0 0 0,-1 1-1 0 0,-1 0 1 0 0,11 20 0 0 0,-14-21 1 0 0,1 1 0 0 0,-2-1 0 0 0,0 1 1 0 0,0 0-1 0 0,-1 0 0 0 0,-1 1 0 0 0,0-1 1 0 0,-1 1-1 0 0,0-1 0 0 0,-1 1 0 0 0,-3 16 1 0 0,1-6 28 0 0,-2-2 1 0 0,-1 1 0 0 0,-1 0-1 0 0,-1-1 1 0 0,-1 0 0 0 0,-1 0-1 0 0,0-1 1 0 0,-2 0 0 0 0,-1-1-1 0 0,0 0 1 0 0,-1-1 0 0 0,-1-1-1 0 0,-1 0 1 0 0,-18 17 0 0 0,-10 5 58 0 0,-3-2 0 0 0,-65 43 1 0 0,-111 50-5 0 0,124-81-154 0 0,-13-1 1 0 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1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544 907 3224 0 0,'-1'1'240'0'0,"-2"1"-231"0"0,1 0 1 0 0,-1 0-1 0 0,1-1 0 0 0,-1 1 0 0 0,1-1 1 0 0,-1 0-1 0 0,0 1 0 0 0,0-1 1 0 0,0-1-1 0 0,-3 2 0 0 0,-36 4 64 0 0,17-2-56 0 0,18-3-17 0 0,1-1 0 0 0,-1 0 0 0 0,1 0 0 0 0,0-1 0 0 0,-1 1 0 0 0,-10-4 0 0 0,15 4 6 0 0,0 0 0 0 0,0 0 0 0 0,0 0-1 0 0,1 0 1 0 0,-1 0 0 0 0,0 0 0 0 0,0 1 0 0 0,0-1 0 0 0,0 0 0 0 0,1 1 0 0 0,-5 1 0 0 0,5-1 2 0 0,0 0 0 0 0,-1-1 0 0 0,1 1 0 0 0,-1-1 0 0 0,1 0 0 0 0,0 1 0 0 0,-1-1 0 0 0,1 0 0 0 0,-1 0 0 0 0,1 0 1 0 0,-1 0-1 0 0,1 0 0 0 0,-1 0 0 0 0,1 0 0 0 0,-3-1 0 0 0,-20-13 227 0 0,20 12-131 0 0,0-1-1 0 0,0 0 1 0 0,-1 1 0 0 0,-6-3-1 0 0,-120-27 1224 0 0,118 29-1321 0 0,10 3-3 0 0,1 0 1 0 0,-1-1 0 0 0,1 1-1 0 0,-1-1 1 0 0,1 1-1 0 0,-1-1 1 0 0,1 0 0 0 0,0 0-1 0 0,-1 0 1 0 0,1 0 0 0 0,0 0-1 0 0,0-1 1 0 0,0 1-1 0 0,0-1 1 0 0,0 1 0 0 0,0-1-1 0 0,0 0 1 0 0,-1-2-1 0 0,-8-9 49 0 0,9 11-52 0 0,0 0 1 0 0,0 0-1 0 0,0-1 0 0 0,0 1 0 0 0,0-1 0 0 0,1 1 0 0 0,0-1 0 0 0,-1 0 0 0 0,1 1 1 0 0,0-1-1 0 0,-1-5 0 0 0,1 4-2 0 0,-2-9 117 0 0,0-1 0 0 0,2 1-1 0 0,-2-16 1 0 0,4 16-62 0 0,-1 0 0 0 0,-1 0 0 0 0,0 1 0 0 0,0-1 0 0 0,-2 0 0 0 0,1 1 0 0 0,-2-1 0 0 0,0 1 0 0 0,0 0 0 0 0,-11-21 0 0 0,12 26-30 0 0,0 0 0 0 0,0-1 1 0 0,1 0-1 0 0,0 1 0 0 0,-1-14 0 0 0,2 15-13 0 0,0-4 11 0 0,0 1 1 0 0,1 0-1 0 0,0-1 0 0 0,0 1 1 0 0,1-1-1 0 0,0 1 0 0 0,4-16 1 0 0,1-28 42 0 0,-4 46-45 0 0,0 0 0 0 0,0 1 1 0 0,1-1-1 0 0,0 1 1 0 0,0 0-1 0 0,0 0 0 0 0,1 0 1 0 0,0 0-1 0 0,0 1 0 0 0,1-1 1 0 0,9-8-1 0 0,-12 11-15 0 0,17-19 80 0 0,-15 16-76 0 0,0 1 1 0 0,0 0-1 0 0,1 0 1 0 0,0 0-1 0 0,10-7 0 0 0,24-14 55 0 0,49-29 120 0 0,-63 41-173 0 0,-14 7 7 0 0,1 0 0 0 0,1 1-1 0 0,13-5 1 0 0,-7 5 30 0 0,-5 1-9 0 0,0 1 1 0 0,16-4 0 0 0,50-9-39 0 0,-56 10 0 0 0,39-5 0 0 0,-53 11 0 0 0,0-1 0 0 0,-1 0 0 0 0,1-1 0 0 0,-1 0 0 0 0,1 0 0 0 0,10-6 0 0 0,-15 7 7 0 0,1 0 0 0 0,-1 0 0 0 0,1 1 0 0 0,0 0 0 0 0,0 0 0 0 0,-1 1 1 0 0,1-1-1 0 0,10 2 0 0 0,11 2-7 0 0,-7-3 0 0 0,-14 0 0 0 0,1 0 0 0 0,-1 1 0 0 0,1-1 0 0 0,-1 1 0 0 0,8 2 0 0 0,0-1 0 0 0,0 2 0 0 0,-9-2 0 0 0,-1 1 0 0 0,1-1 0 0 0,-1 0 0 0 0,1-1 0 0 0,0 1 0 0 0,6 1 0 0 0,2-1 0 0 0,-11-1 3 0 0,1 0 0 0 0,-1 0 0 0 0,1 0 0 0 0,-1 0 0 0 0,1-1 0 0 0,-1 1 0 0 0,1-1 0 0 0,0 0 0 0 0,-1 0-1 0 0,1 0 1 0 0,5 0 0 0 0,3-1 28 0 0,4 4-17 0 0,4 1 8 0 0,-1-2-1 0 0,26 2 0 0 0,-28-5-14 0 0,-10 1 0 0 0,-1-1 0 0 0,1 1-1 0 0,-1 1 1 0 0,1-1 0 0 0,-1 1-1 0 0,0 0 1 0 0,1 0 0 0 0,-1 0 0 0 0,9 4-1 0 0,-7-3 21 0 0,-3 1-6 0 0,14 8-15 0 0,-5-1-6 0 0,-10-2 0 0 0,0 10 0 0 0,-2-15 2 0 0,-1 0 0 0 0,0 0 0 0 0,1 0 0 0 0,-1 1 1 0 0,0-1-1 0 0,-1 0 0 0 0,1 0 0 0 0,-1 0 0 0 0,0 5 1 0 0,0-5 1 0 0,0 1 1 0 0,0 0 0 0 0,1-1 0 0 0,0 1-1 0 0,-1 0 1 0 0,1 0 0 0 0,1 5 0 0 0,4 7-3 0 0,0 0 1 0 0,1-1-1 0 0,1 0 0 0 0,11 20 1 0 0,-13-28-3 0 0,3 8 0 0 0,0 0 0 0 0,7 19 0 0 0,-8-17 0 0 0,-3-7 0 0 0,0 1 0 0 0,-1-1 0 0 0,0 1 0 0 0,1 14 0 0 0,-1 5 0 0 0,0 1 0 0 0,-5 60 0 0 0,-1-76 0 0 0,-1 1 0 0 0,0-1 0 0 0,-1 0 0 0 0,0 0 0 0 0,-10 18 0 0 0,11-26 3 0 0,0 0 0 0 0,0 0 0 0 0,-1 0 0 0 0,0 0 0 0 0,0-1 0 0 0,-1 0 0 0 0,-8 7 0 0 0,-48 34 69 0 0,58-44-66 0 0,-21 14-222 0 0,-52 24 0 0 0,12-9-2782 0 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1:2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3224 0 0,'2'-2'240'0'0,"15"-9"-30"0"0,-6 2 810 0 0,1 2 0 0 0,0-1-1 0 0,1 2 1 0 0,13-6 0 0 0,38-14 137 0 0,21-7-370 0 0,-35 14-750 0 0,21-6 1 0 0,30-2 30 0 0,112-14 0 0 0,-189 37-61 0 0,8 0 16 0 0,32-2 0 0 0,-61 6-108 0 0,-3 0-139 0 0,0 2-34 0 0,0 6-4 0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1:3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6536 0 0,'0'0'298'0'0,"0"0"-4"0"0,0 3-193 0 0,1 3-20 0 0,0-1 0 0 0,1 1 0 0 0,-1 0 0 0 0,1-1 0 0 0,0 1-1 0 0,0-1 1 0 0,1 0 0 0 0,0 0 0 0 0,5 8 0 0 0,-4-7 72 0 0,0 0 1 0 0,-1 1-1 0 0,0 0 1 0 0,0 0-1 0 0,0 0 0 0 0,2 12 1 0 0,-3-5 36 0 0,1 1 0 0 0,0-1 0 0 0,10 25 0 0 0,17 52 434 0 0,-26-80-590 0 0,-2 0 0 0 0,0 1 0 0 0,0-1 1 0 0,-1 1-1 0 0,0-1 0 0 0,-2 14 0 0 0,1-11-4 0 0,0-1 0 0 0,1 1 1 0 0,4 22-1 0 0,-3-28-11 0 0,0-3 11 0 0,-2 1-1 0 0,1-1 1 0 0,-1 0 0 0 0,1 0-1 0 0,-2 11 1 0 0,2-15-14 0 0,0 0-1 0 0,-1 1 1 0 0,1-1-1 0 0,0 0 1 0 0,1 0-1 0 0,-1 0 1 0 0,0 0-1 0 0,0 0 1 0 0,0 0-1 0 0,1 0 1 0 0,1 1-1 0 0,-2-2-14 0 0,0 1-89 0 0,0-1 1 0 0,0 1-1 0 0,0-1 1 0 0,0 0-1 0 0,0 0 1 0 0,0 1 0 0 0,1-1-1 0 0,-1 0 1 0 0,0 0-1 0 0,0 0 1 0 0,0 0-1 0 0,0 0 1 0 0,1-1-1 0 0,-1 1 1 0 0,1 0 0 0 0,6-1-1601 0 0,-6 1-1809 0 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1:3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1 646 3224 0 0,'0'2'240'0'0,"1"-1"-202"0"0,-1 0 0 0 0,1 0 1 0 0,0 0-1 0 0,0 0 0 0 0,-1 0 0 0 0,1 0 0 0 0,0-1 1 0 0,0 1-1 0 0,0 0 0 0 0,0 0 0 0 0,0-1 1 0 0,0 1-1 0 0,0 0 0 0 0,0-1 0 0 0,0 1 0 0 0,0-1 1 0 0,0 1-1 0 0,0-1 0 0 0,0 0 0 0 0,0 0 1 0 0,1 1-1 0 0,-1-1 0 0 0,0 0 0 0 0,0 0 0 0 0,0 0 1 0 0,2 0-1 0 0,-2 0-13 0 0,8 0 510 0 0,-8 0-37 0 0,0 0-156 0 0,7-6-29 0 0,-5 3-187 0 0,0 1-1 0 0,0 0 0 0 0,0-1 0 0 0,1 1 0 0 0,-1 1 0 0 0,0-1 0 0 0,1 0 1 0 0,4 0-1 0 0,-5 1-69 0 0,0 0 1 0 0,0 0-1 0 0,0 0 0 0 0,-1 0 1 0 0,1-1-1 0 0,0 1 0 0 0,-1-1 1 0 0,1 0-1 0 0,-1 1 0 0 0,0-1 1 0 0,0 0-1 0 0,1-1 0 0 0,-1 1 1 0 0,0 0-1 0 0,-1 0 1 0 0,1-1-1 0 0,0 1 0 0 0,-1-1 1 0 0,1 0-1 0 0,-1 1 0 0 0,2-5 1 0 0,7-14 47 0 0,-7 14-86 0 0,1 0 0 0 0,-1-1 0 0 0,3-8 0 0 0,39-148-18 0 0,-19 74 0 0 0,-12 34 138 0 0,4-19 220 0 0,-15 44-215 0 0,-2 23-102 0 0,0-1 0 0 0,0 0 0 0 0,1 0 0 0 0,0 1 0 0 0,0-1 0 0 0,1 1 0 0 0,0-1 0 0 0,8-14 0 0 0,-10 20-41 0 0,8-11 0 0 0,1 7 16 0 0,-9 7-10 0 0,0 0 1 0 0,1 0-1 0 0,-1 0 1 0 0,0 0-1 0 0,0 1 1 0 0,0-1-1 0 0,0 1 1 0 0,0-1-1 0 0,0 1 1 0 0,0-1-1 0 0,0 1 1 0 0,0-1-1 0 0,0 1 1 0 0,0 0-1 0 0,0-1 1 0 0,0 1-1 0 0,-1 0 1 0 0,1 0-1 0 0,1 2 1 0 0,1 0 13 0 0,6 5-6 0 0,0 1 0 0 0,-1 0-1 0 0,-1 0 1 0 0,1 1-1 0 0,9 17 1 0 0,23 56 34 0 0,-32-58-28 0 0,-7-19-9 0 0,1-1 0 0 0,0 1 0 0 0,0-1-1 0 0,5 10 1 0 0,16 19 315 0 0,29 32-1 0 0,11 1-272 0 0,-45-51 109 0 0,-14-13-117 0 0,1 1 1 0 0,-1 0-1 0 0,0 0 0 0 0,0 1 0 0 0,-1-1 0 0 0,1 1 0 0 0,-1-1 0 0 0,0 1 1 0 0,4 10-1 0 0,4 6 15 0 0,-10-12 52 0 0,-1-5-84 0 0,0-2 68 0 0,-2 0-16 0 0,-1 2-94 0 0,1 0-1 0 0,-1-1 1 0 0,0 0 0 0 0,0 1 0 0 0,-1-1 0 0 0,1 0 0 0 0,-1-1 0 0 0,-3 4 0 0 0,1-3-194 0 0,-1-2-205 0 0,-17-1-31 0 0,-3 0-4 0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1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1840 0 0,'0'0'83'0'0,"2"0"-6"0"0,1 0-11 0 0,1-1 1 0 0,-1 1-1 0 0,1-1 1 0 0,-1 0-1 0 0,0-1 0 0 0,0 1 1 0 0,1 0-1 0 0,-1-1 1 0 0,0 0-1 0 0,5-3 0 0 0,19-10 2181 0 0,44-5-389 0 0,77-12 0 0 0,31-7 257 0 0,-170 36-2835 0 0,-7 2-2880 0 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2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3680 0 0,'0'0'284'0'0,"2"1"-187"0"0,0 1-188 0 0,13 13 808 0 0,-14-14-649 0 0,0 0 0 0 0,-1 0 0 0 0,1 0 0 0 0,0 0-1 0 0,-1 0 1 0 0,1 0 0 0 0,-1 0 0 0 0,1 0 0 0 0,-1 0-1 0 0,0 0 1 0 0,0 0 0 0 0,1 1 0 0 0,-1-1 0 0 0,0 0 0 0 0,0 0-1 0 0,0 0 1 0 0,0 0 0 0 0,-1 3 0 0 0,-2 17 765 0 0,3-17-696 0 0,-1 0 0 0 0,1 0 0 0 0,-1 0 0 0 0,0 0 0 0 0,0-1 0 0 0,-3 6 0 0 0,3-8-93 0 0,0 1 0 0 0,0-1-1 0 0,1 1 1 0 0,-1-1 0 0 0,0 1 0 0 0,0 0 0 0 0,1-1 0 0 0,-1 1 0 0 0,1 0 0 0 0,-1-1 0 0 0,1 1 0 0 0,0 0 0 0 0,0-1 0 0 0,0 1-1 0 0,0 0 1 0 0,0 0 0 0 0,0-1 0 0 0,0 1 0 0 0,1 0 0 0 0,-1 0 0 0 0,0-1 0 0 0,1 1 0 0 0,0 0 0 0 0,-1-1 0 0 0,1 1-1 0 0,0-1 1 0 0,0 1 0 0 0,0-1 0 0 0,1 3 0 0 0,17 22 469 0 0,-18-25-478 0 0,-1 0 0 0 0,1 0 0 0 0,-1 0 0 0 0,1 1 0 0 0,-1-1 0 0 0,0 0 0 0 0,0 1 0 0 0,0-1 0 0 0,1 0 0 0 0,-1 0 0 0 0,0 1 0 0 0,-1-1-1 0 0,1 0 1 0 0,0 3 0 0 0,-1 5 177 0 0,0-5-115 0 0,0 0-1 0 0,0 0 0 0 0,0 0 0 0 0,-3 7 0 0 0,3-9-39 0 0,1-2-35 0 0,0 1-1 0 0,0 0 1 0 0,0-1 0 0 0,0 1 0 0 0,0 0 0 0 0,0-1 0 0 0,0 1 0 0 0,0 0 0 0 0,0-1 0 0 0,0 1 0 0 0,0 0-1 0 0,1-1 1 0 0,-1 1 0 0 0,0-1 0 0 0,1 1 0 0 0,-1-1 0 0 0,0 1 0 0 0,1-1 0 0 0,-1 1 0 0 0,1 0 0 0 0,0 0-9 0 0,-1-1 1 0 0,0 0-1 0 0,1 1 1 0 0,-1-1 0 0 0,0 1-1 0 0,1-1 1 0 0,-1 0-1 0 0,0 1 1 0 0,0-1 0 0 0,0 1-1 0 0,1-1 1 0 0,-1 1-1 0 0,0-1 1 0 0,0 1 0 0 0,0-1-1 0 0,0 1 1 0 0,0-1-1 0 0,0 1 1 0 0,0-1 0 0 0,0 1-1 0 0,0-1 1 0 0,0 1-1 0 0,0-1 1 0 0,0 2 0 0 0,-5 6 119 0 0,-2 7-101 0 0,2-13-34 0 0,2-2-1 0 0,-13 17 3 0 0,14-15 0 0 0,-1 3 0 0 0,7 6-12 0 0,-4-11 10 0 0,0 0 1 0 0,0 1-1 0 0,0-1 1 0 0,0 0-1 0 0,0 1 1 0 0,0-1-1 0 0,-1 0 1 0 0,1 1-1 0 0,0-1 1 0 0,0 0-1 0 0,0 0 1 0 0,-1 1-1 0 0,1-1 1 0 0,0 0 0 0 0,0 0-1 0 0,-1 1 1 0 0,1-1-1 0 0,0 0 1 0 0,0 0-1 0 0,-1 0 1 0 0,1 1-1 0 0,0-1 1 0 0,-1 0-1 0 0,1 0 1 0 0,0 0-1 0 0,-1 0 1 0 0,1 0-1 0 0,-1 0 1 0 0,0 1-20 0 0,-10 7-1111 0 0,11-8 692 0 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2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6336 0 0,'0'0'141'0'0,"0"0"23"0"0,3 0 11 0 0,2 1-86 0 0,-2-1-79 0 0,-1 0-1 0 0,0 0 1 0 0,1 0-1 0 0,-1 0 1 0 0,0 0-1 0 0,0 0 1 0 0,1 0-1 0 0,-1-1 1 0 0,0 1-1 0 0,0-1 1 0 0,1 0 0 0 0,1 0-1 0 0,-2 0 180 0 0,-2 1 49 0 0,0 0 2 0 0,0 0-6 0 0,2 0-186 0 0,-1-1-1 0 0,1 1 1 0 0,0-1-1 0 0,0 1 1 0 0,-1-1-1 0 0,1 1 0 0 0,0-1 1 0 0,-1 0-1 0 0,4-2 1 0 0,6-3 91 0 0,-6 5-87 0 0,-1-1 1 0 0,1 1 0 0 0,0 1-1 0 0,-1-1 1 0 0,11 1 0 0 0,-10-1 14 0 0,1 1 0 0 0,0 0 0 0 0,9-3 0 0 0,1 0 170 0 0,0 1 1 0 0,0 0 0 0 0,0 1-1 0 0,31 3 1 0 0,-4-1 374 0 0,37 8 1468 0 0,-79-9-2065 0 0,0 0 1 0 0,0-1 0 0 0,0 1 0 0 0,-1 0 0 0 0,1-1-1 0 0,0 1 1 0 0,0-1 0 0 0,0 1 0 0 0,-1-1 0 0 0,1 1 0 0 0,0-1-1 0 0,-1 0 1 0 0,1 1 0 0 0,-1-1 0 0 0,1 0 0 0 0,0 1-1 0 0,-1-1 1 0 0,0 0 0 0 0,1 0 0 0 0,0-1 0 0 0,5-15 260 0 0,-7 16-347 0 0,1 0 0 0 0,-1 0 0 0 0,0 0-1 0 0,0 0 1 0 0,1 0 0 0 0,-1 0 0 0 0,0 0 0 0 0,0 1 0 0 0,0-1 0 0 0,-2-1 0 0 0,-7-2-4515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2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1840 0 0,'1'19'2137'0'0,"3"-6"733"0"0,0 1 0 0 0,4 25 0 0 0,1 5-1165 0 0,0 10-116 0 0,-4-22-822 0 0,-5-28-687 0 0,0-4-61 0 0,0 0 0 0 0,0 1-1 0 0,0-1 1 0 0,0 1 0 0 0,0-1-1 0 0,0 1 1 0 0,0-1 0 0 0,0 0 0 0 0,0 1-1 0 0,0-1 1 0 0,1 1 0 0 0,-1-1-1 0 0,0 1 1 0 0,0-1 0 0 0,0 0-1 0 0,0 1 1 0 0,1-1 0 0 0,-1 0-1 0 0,1 1 1 0 0,13 12 131 0 0,-11-11-169 0 0,-2-2-57 0 0,0 0 0 0 0,0 0 0 0 0,1 0 1 0 0,-1-1-1 0 0,0 1 0 0 0,0 0 0 0 0,0 0 1 0 0,0-1-1 0 0,0 1 0 0 0,0-1 0 0 0,1 1 0 0 0,-1-1 1 0 0,0 1-1 0 0,0-1 0 0 0,0 1 0 0 0,-1-1 0 0 0,1 0 1 0 0,1-1-1 0 0,3-11-1357 0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2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2304 0 0,'0'0'353'0'0,"0"0"646"0"0,0 0 286 0 0,0 0 54 0 0,1 0-167 0 0,27 2 387 0 0,-18-1-1466 0 0,0 0 1 0 0,0-1-1 0 0,11-1 1 0 0,30-11 433 0 0,-34 9-287 0 0,27-1 1 0 0,-33 4-173 0 0,0-1 1 0 0,0-1 0 0 0,0 0-1 0 0,16-4 1 0 0,-27 6-56 0 0,1 0 0 0 0,0-1 0 0 0,-1 1-1 0 0,1 0 1 0 0,0 0 0 0 0,0 0 0 0 0,-1 0 0 0 0,1 0 0 0 0,0 0 0 0 0,-1 0 0 0 0,1 1 0 0 0,0-1 0 0 0,-1 0 0 0 0,1 0 0 0 0,0 0 0 0 0,-1 1 0 0 0,1-1 0 0 0,1 1 0 0 0,1 1 57 0 0,-1-2-39 0 0,0 0 1 0 0,-1 0-1 0 0,1 0 1 0 0,-1 0-1 0 0,1-1 1 0 0,0 1-1 0 0,-1 0 1 0 0,1-1-1 0 0,2 0 1 0 0,-3 1 3 0 0,1-1 1 0 0,-1 1-1 0 0,1-1 1 0 0,-1 1-1 0 0,1 0 1 0 0,-1-1 0 0 0,1 1-1 0 0,0 0 1 0 0,-1 0-1 0 0,1 0 1 0 0,-1 0-1 0 0,1 1 1 0 0,0-1-1 0 0,1 1 1 0 0,2 0 20 0 0,0 0 1 0 0,-1 0-1 0 0,1 0 1 0 0,0-1-1 0 0,0 0 1 0 0,-1 0-1 0 0,6 0 1 0 0,24-5 487 0 0,-32 5-1040 0 0,-2 0-2486 0 0,0 0-1060 0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4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42 3224 0 0,'-1'-2'240'0'0,"-3"-1"117"0"0,0-1 0 0 0,0 0 0 0 0,0 1 0 0 0,0 0 0 0 0,0 0 0 0 0,-1 0 0 0 0,1 1 0 0 0,-1-1 0 0 0,0 1 0 0 0,0 0 0 0 0,0 0 0 0 0,0 1 0 0 0,0-1 0 0 0,-1 1 0 0 0,-9 0 0 0 0,14 1-313 0 0,1 0 0 0 0,-1 0 0 0 0,0 1 1 0 0,1-1-1 0 0,-1 0 0 0 0,1 1 0 0 0,-1-1 1 0 0,0 1-1 0 0,1-1 0 0 0,-1 0 0 0 0,1 1 1 0 0,0-1-1 0 0,-1 1 0 0 0,1 0 0 0 0,-1 0 1 0 0,-1 1 55 0 0,-1 1-26 0 0,0 1 0 0 0,0 0 1 0 0,1-1-1 0 0,-1 1 0 0 0,1 0 0 0 0,0 0 1 0 0,0 1-1 0 0,0-1 0 0 0,0 0 1 0 0,1 1-1 0 0,0-1 0 0 0,0 1 0 0 0,-1 7 1 0 0,-4 14 173 0 0,-8 28 0 0 0,2 0 0 0 0,2 1 0 0 0,2 0 0 0 0,1 68 0 0 0,15 51 112 0 0,-7-150-295 0 0,-2 0 0 0 0,-3 26 0 0 0,1-29-39 0 0,1 0 0 0 0,2 0 1 0 0,1 27-1 0 0,3-35-958 0 0,1-3-3452 0 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4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9240 0 0,'0'0'208'0'0,"1"-2"33"0"0,5-7-133 0 0,1 1 0 0 0,0 0-1 0 0,0 0 1 0 0,0 1 0 0 0,1 0 0 0 0,0 0-1 0 0,1 1 1 0 0,-1 0 0 0 0,1 0 0 0 0,1 1 0 0 0,13-6-1 0 0,1 2-74 0 0,0 1-1 0 0,31-7 1 0 0,-6 0-87 0 0,-14 4-38 0 0,-33 10-34 0 0,-2 1-28 0 0,0 0-106 0 0,1 0 239 0 0,-1 0 0 0 0,0 0 0 0 0,0 1-1 0 0,1-1 1 0 0,-1 0 0 0 0,0 0 0 0 0,1 0-1 0 0,-1 0 1 0 0,0 0 0 0 0,1 0 0 0 0,-1 0-1 0 0,0 0 1 0 0,0 0 0 0 0,1 0 0 0 0,-1 0-1 0 0,0 0 1 0 0,1 0 0 0 0,-1 0 0 0 0,0 0-1 0 0,1 0 1 0 0,-1 0 0 0 0,0 0 0 0 0,1 0-1 0 0,-1 0 1 0 0,0-1 0 0 0,0 1 0 0 0,1 0 0 0 0,-1 0-1 0 0,0 0 1 0 0,0-1 0 0 0,1 1 0 0 0,-1 0-1 0 0,0 0 1 0 0,0-1 0 0 0,1 1 0 0 0,-1 0-1 0 0,0 0 1 0 0,0-1 0 0 0,0 1 0 0 0,1-1-1 0 0,4-4-423 0 0,-3 7 656 0 0,1 3-108 0 0,1 1 0 0 0,-1 0 1 0 0,0 0-1 0 0,0 1 0 0 0,-1-1 0 0 0,0 1 0 0 0,0-1 0 0 0,-1 1 1 0 0,2 12-1 0 0,-2-2 86 0 0,-1-1 1 0 0,0 1 0 0 0,-3 18 0 0 0,2-30-130 0 0,1 0 0 0 0,1 0 1 0 0,-1 0-1 0 0,1 1 1 0 0,0-1-1 0 0,1 5 1 0 0,0-3 6 0 0,0 0 1 0 0,-1-1 0 0 0,0 10 0 0 0,-1 37 398 0 0,0-52-435 0 0,0-1 0 0 0,0 1 1 0 0,0 0-1 0 0,-1 0 1 0 0,1-1-1 0 0,0 1 1 0 0,0 0-1 0 0,-1-1 0 0 0,1 1 1 0 0,0 0-1 0 0,-1-1 1 0 0,1 1-1 0 0,-1 0 0 0 0,1-1 1 0 0,-2 2-1 0 0,-2-2 501 0 0,3-6-254 0 0,1 2-242 0 0,1 1 0 0 0,-1-1 0 0 0,1 1 1 0 0,0 0-1 0 0,0 0 0 0 0,1-1 1 0 0,-1 1-1 0 0,1 0 0 0 0,-1 0 0 0 0,4-4 1 0 0,5-12 36 0 0,-5 7-51 0 0,0 0 0 0 0,1 1 0 0 0,0 0 1 0 0,12-15-1 0 0,-15 22-55 0 0,1 0 0 0 0,0-1 0 0 0,0 1 0 0 0,1 1 0 0 0,-1-1 0 0 0,1 1 0 0 0,0 0 0 0 0,0 0 0 0 0,0 0 0 0 0,0 0 0 0 0,0 1 0 0 0,8-2 0 0 0,21-9-36 0 0,-33 13 133 0 0,-1 0 19 0 0,11 9-137 0 0,20 32-423 0 0,-16-27 448 0 0,-11-10 29 0 0,1 0 0 0 0,-1 0 0 0 0,0 0 0 0 0,0 1 0 0 0,-1 0 0 0 0,1-1 0 0 0,4 9 0 0 0,-7-10 14 0 0,0-1 0 0 0,0 1 0 0 0,0-1 0 0 0,0 0 0 0 0,0 0 0 0 0,1 0 0 0 0,-1 1 0 0 0,1-1 0 0 0,0-1 0 0 0,0 1 0 0 0,0 0 0 0 0,0 0 1 0 0,0-1-1 0 0,0 1 0 0 0,3 1 0 0 0,-1-2 27 0 0,-1 1 1 0 0,1-1 0 0 0,1 0-1 0 0,-1 0 1 0 0,0 0 0 0 0,0-1-1 0 0,0 1 1 0 0,7-1 0 0 0,-4 0 16 0 0,-1 0-1 0 0,1 0 1 0 0,0-1 0 0 0,-1 1 0 0 0,1-1 0 0 0,-1-1 0 0 0,1 1 0 0 0,-1-1 0 0 0,0-1 0 0 0,0 1 0 0 0,1-1 0 0 0,7-4 0 0 0,-14 6-45 0 0,0 1-1 0 0,1-1 1 0 0,-1 1-1 0 0,1-1 1 0 0,-1 0 0 0 0,0 1-1 0 0,1-1 1 0 0,-1 1 0 0 0,0-1-1 0 0,0 0 1 0 0,1 1 0 0 0,-1-1-1 0 0,0 0 1 0 0,0 1 0 0 0,0-2-1 0 0,1-1 25 0 0,0-1-10 0 0,-1-1 0 0 0,1 1 0 0 0,0 0 0 0 0,-1-1 0 0 0,0 1 0 0 0,0 0 0 0 0,-1-1 0 0 0,1 1 0 0 0,-1 0 0 0 0,0-1 0 0 0,0 1 0 0 0,-3-8 0 0 0,-2-11 80 0 0,5 20-84 0 0,1-1 0 0 0,-1 1 1 0 0,0-1-1 0 0,-1 1 0 0 0,1 0 0 0 0,0 0 0 0 0,-1 0 0 0 0,0 0 0 0 0,0 0 0 0 0,0 0 1 0 0,0 0-1 0 0,0 0 0 0 0,-1 1 0 0 0,1-1 0 0 0,-1 1 0 0 0,1-1 0 0 0,-1 1 1 0 0,0 0-1 0 0,0 0 0 0 0,0 1 0 0 0,0-1 0 0 0,-4-1 0 0 0,-3-1-127 0 0,0 1-1 0 0,0 0 0 0 0,0 0 1 0 0,-1 1-1 0 0,-16-1 0 0 0,-1 3-2131 0 0,28 2-996 0 0,0 9-950 0 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4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6912 0 0,'0'0'528'0'0,"0"0"-214"0"0,0 0 369 0 0,0 0 196 0 0,0 0 38 0 0,0 0-69 0 0,0 0-328 0 0,0 0-140 0 0,0 0-27 0 0,2 0-29 0 0,11 5-19 0 0,-1-1 0 0 0,17 2 0 0 0,-16-3-198 0 0,-11-3-3 0 0,-2 0-3 0 0,0 0-12 0 0,4 0-7 0 0,4-2-52 0 0,0-1 0 0 0,0 0 1 0 0,-1 0-1 0 0,1 0 1 0 0,7-5-1 0 0,2-1 1 0 0,-14 8-20 0 0,-2 0-4 0 0,-1 1-1 0 0,1-1 1 0 0,-1 1 0 0 0,1 0-1 0 0,0-1 1 0 0,-1 1 0 0 0,1 0-1 0 0,0 0 1 0 0,0 0-1 0 0,-1 0 1 0 0,1 0 0 0 0,0-1-1 0 0,-1 1 1 0 0,2 1 0 0 0,11 1-71 0 0,-10-1 60 0 0,-1 0 0 0 0,1 1 0 0 0,-1 0 0 0 0,1-1 0 0 0,-1 1 0 0 0,0 0 0 0 0,1 0 0 0 0,-1 0 0 0 0,0 0 0 0 0,0 1 0 0 0,0-1 0 0 0,-1 0 0 0 0,1 1 0 0 0,-1 0 0 0 0,1-1 1 0 0,-1 1-1 0 0,1 3 0 0 0,0-1 3 0 0,-1 0 1 0 0,0 0-1 0 0,0 0 1 0 0,0 0-1 0 0,-1 0 1 0 0,0 0-1 0 0,0 1 1 0 0,0-1-1 0 0,-1 5 1 0 0,0 13 0 0 0,1-18 0 0 0,0-1 0 0 0,-1 0 0 0 0,1 0 0 0 0,-1 0 0 0 0,-1 7 0 0 0,1-11 0 0 0,1 1 1 0 0,0 0 0 0 0,0 0 0 0 0,0 0 0 0 0,0-1 0 0 0,0 1-1 0 0,0 0 1 0 0,0 0 0 0 0,1-1 0 0 0,-1 1 0 0 0,0 0 0 0 0,0 0-1 0 0,0-1 1 0 0,1 1 0 0 0,-1 0 0 0 0,0-1 0 0 0,1 1 0 0 0,0 1-1 0 0,-1-2 10 0 0,1 2 113 0 0,-1-2 9 0 0,0 0-4 0 0,0 0 0 0 0,0 0 0 0 0,0 0 0 0 0,0 0 0 0 0,0 0 5 0 0,2-2 22 0 0,14-19 113 0 0,21-19 0 0 0,-12 13-191 0 0,-21 20-67 0 0,-3 6-11 0 0,-1-1 0 0 0,1 1 0 0 0,0 0 0 0 0,0-1 0 0 0,-1 1 0 0 0,1 0 0 0 0,0 0 0 0 0,0-1 0 0 0,0 1 0 0 0,1 0 0 0 0,-1 0 0 0 0,0 0 0 0 0,0 0 0 0 0,2 0 0 0 0,-1-1-75 0 0,-2 2 0 0 0,0 0 4 0 0,1 2 12 0 0,4 12 47 0 0,-3-10 7 0 0,-1-1-1 0 0,0 1 0 0 0,1-1 1 0 0,-1 1-1 0 0,0 0 0 0 0,-1-1 1 0 0,1 5-1 0 0,-2-4 0 0 0,1-2 6 0 0,0 0 1 0 0,-1-1 0 0 0,1 1 0 0 0,0-1-1 0 0,0 1 1 0 0,0-1 0 0 0,0 1 0 0 0,0 0 0 0 0,1-1-1 0 0,-1 1 1 0 0,0-1 0 0 0,2 3 0 0 0,-2-3 0 0 0,0 0 0 0 0,1 0 1 0 0,-1 0-1 0 0,1 0 1 0 0,-1 0-1 0 0,1 0 0 0 0,-1 0 1 0 0,1 0-1 0 0,-1 0 1 0 0,1 0-1 0 0,0 0 0 0 0,0-1 1 0 0,-1 1-1 0 0,1 0 1 0 0,0-1-1 0 0,1 2 1 0 0,-1-1 6 0 0,1 0 63 0 0,-2-1-2 0 0,14 4 68 0 0,-11-4-122 0 0,-1 0 0 0 0,1-1 1 0 0,-1 1-1 0 0,1-1 1 0 0,-1 0-1 0 0,1 1 0 0 0,-1-1 1 0 0,0 0-1 0 0,1 0 1 0 0,-1-1-1 0 0,3-1 0 0 0,25-22 33 0 0,-25 20-48 0 0,0 0 0 0 0,1 0 0 0 0,9-5 1 0 0,-9 8 0 0 0,-5 5 0 0 0,-4 4 0 0 0,-3 3-1 0 0,3-5 1 0 0,0-1-1 0 0,1 1 0 0 0,0 0 0 0 0,0-1 0 0 0,-2 9 0 0 0,3-11-4 0 0,1 0 0 0 0,0 0 0 0 0,0 0 0 0 0,0 0 0 0 0,0 0 0 0 0,0 0-1 0 0,0 1 1 0 0,1-1 0 0 0,-1 0 0 0 0,1 0 0 0 0,-1 0 0 0 0,1 0 0 0 0,0 0 0 0 0,0 0 0 0 0,0 0-1 0 0,0-1 1 0 0,2 4 0 0 0,7 5-81 0 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4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0 592 7280 0 0,'0'0'332'0'0,"0"0"-4"0"0,1 1-210 0 0,1 0-21 0 0,-1 0 0 0 0,1 0 0 0 0,0 0 0 0 0,0 0 0 0 0,-1 0 0 0 0,1-1 0 0 0,0 1 0 0 0,0-1 0 0 0,0 1 0 0 0,0-1 0 0 0,0 0-1 0 0,0 0 1 0 0,0 0 0 0 0,0 0 0 0 0,0 0 0 0 0,2 0 0 0 0,38-4 1973 0 0,-39 3-1985 0 0,5-1 150 0 0,-1 0-1 0 0,0-1 1 0 0,-1 0-1 0 0,1 0 1 0 0,0-1-1 0 0,-1 0 1 0 0,11-8-1 0 0,2-1 121 0 0,-11 7-274 0 0,0 0 0 0 0,-1-1 0 0 0,0 0 0 0 0,12-14 0 0 0,8-9 58 0 0,-13 14-136 0 0,0 0 1 0 0,-1-1-1 0 0,-2 0 0 0 0,1-1 1 0 0,14-34-1 0 0,-19 39-85 0 0,-2 0-41 0 0,0 1-1 0 0,-1-1 0 0 0,0 0 0 0 0,2-14 1 0 0,-1 1-85 0 0,0 3-165 0 0,-2 0 0 0 0,-1 0 1 0 0,-1-39-1 0 0,-1 43 201 0 0,0 15 134 0 0,0 0 1 0 0,-1 0 0 0 0,1 0-1 0 0,-1 0 1 0 0,0 0-1 0 0,0 0 1 0 0,-1 0-1 0 0,1 0 1 0 0,-1 0-1 0 0,-3-6 1 0 0,4 8 42 0 0,0 1 1 0 0,0 0-1 0 0,0-1 0 0 0,-1 1 1 0 0,1 0-1 0 0,0 0 0 0 0,0-1 1 0 0,-1 1-1 0 0,1 0 1 0 0,-1 1-1 0 0,1-1 0 0 0,-1 0 1 0 0,1 0-1 0 0,-1 1 1 0 0,1-1-1 0 0,-1 0 0 0 0,0 1 1 0 0,1 0-1 0 0,-1-1 0 0 0,0 1 1 0 0,0 0-1 0 0,1 0 1 0 0,-1 0-1 0 0,0 0 0 0 0,1 0 1 0 0,-1 0-1 0 0,0 1 1 0 0,0-1-1 0 0,-2 2 0 0 0,-2 0 12 0 0,0 1-1 0 0,0 0 0 0 0,1 0 1 0 0,-1 1-1 0 0,1-1 0 0 0,0 1 1 0 0,0 1-1 0 0,0-1 0 0 0,0 1 1 0 0,1-1-1 0 0,0 1 1 0 0,0 1-1 0 0,0-1 0 0 0,1 0 1 0 0,-4 9-1 0 0,-6 12 152 0 0,2 0 1 0 0,-10 31-1 0 0,20-54-156 0 0,-3 11 34 0 0,1 0-1 0 0,0 0 1 0 0,-1 19-1 0 0,3-29-31 0 0,1 7 17 0 0,1-1 0 0 0,0 0 0 0 0,0 0 0 0 0,1 0 0 0 0,0 1 0 0 0,1-1 0 0 0,0-1 0 0 0,6 14 0 0 0,-5-11-23 0 0,-1-7-89 0 0,-1 1 0 0 0,1-1 1 0 0,0 0-1 0 0,0 0 0 0 0,1 0 1 0 0,0 0-1 0 0,0-1 0 0 0,0 0 1 0 0,0 1-1 0 0,0-1 0 0 0,1-1 1 0 0,0 1-1 0 0,0-1 0 0 0,0 0 1 0 0,0 0-1 0 0,0 0 0 0 0,7 2 1 0 0,4 1-4132 0 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4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5064 0 0,'0'0'389'0'0,"-1"1"-250"0"0,-15 14 426 0 0,-12 11 1967 0 0,23-20-2006 0 0,3-4-326 0 0,-1 0 0 0 0,1 1 0 0 0,0 0 0 0 0,0-1 0 0 0,0 1 0 0 0,0 0 0 0 0,1 0 0 0 0,-1 0 0 0 0,1 0-1 0 0,-1 1 1 0 0,1-1 0 0 0,0 0 0 0 0,1 0 0 0 0,-2 7 0 0 0,2-10-186 0 0,0 1 1 0 0,0-1-1 0 0,1 1 0 0 0,-1-1 0 0 0,0 1 0 0 0,0 0 1 0 0,1-1-1 0 0,-1 1 0 0 0,0-1 0 0 0,1 1 0 0 0,-1-1 1 0 0,0 1-1 0 0,1-1 0 0 0,-1 0 0 0 0,1 1 0 0 0,-1-1 0 0 0,1 1 1 0 0,-1-1-1 0 0,1 0 0 0 0,0 1 0 0 0,1 0 34 0 0,2 3-19 0 0,0-1 1 0 0,0 0-1 0 0,1-1 1 0 0,-1 1-1 0 0,1-1 1 0 0,0 1-1 0 0,-1-1 1 0 0,1-1-1 0 0,0 1 1 0 0,0-1-1 0 0,1 0 1 0 0,-1 0-1 0 0,0 0 1 0 0,0-1-1 0 0,0 1 1 0 0,1-1-1 0 0,7-2 1 0 0,-5 2 29 0 0,-1-2-1 0 0,0 1 1 0 0,0-1 0 0 0,0-1 0 0 0,0 1 0 0 0,0-1 0 0 0,-1 0-1 0 0,1-1 1 0 0,-1 1 0 0 0,0-1 0 0 0,0 0 0 0 0,6-6 0 0 0,-11 9-59 0 0,1 0 0 0 0,-1 0 0 0 0,0 0 0 0 0,0 0 0 0 0,0 0 0 0 0,0-1 0 0 0,0 1 0 0 0,-1 0 0 0 0,1-1 0 0 0,0 1 0 0 0,0 0 0 0 0,-1-1 0 0 0,1 1 0 0 0,-1-1 0 0 0,1 1 0 0 0,-1-1 0 0 0,0 1 0 0 0,0-1 0 0 0,0 1 0 0 0,0-1 0 0 0,0 0 0 0 0,0 1 0 0 0,0-1 0 0 0,0 1 0 0 0,0-1 0 0 0,-1 1 0 0 0,1-1 0 0 0,0 1 0 0 0,-1-1 0 0 0,0 1 0 0 0,1 0 0 0 0,-1-1 0 0 0,0 1 0 0 0,0 0 0 0 0,1-1 0 0 0,-1 1 0 0 0,-2-2 0 0 0,0 0 0 0 0,-1 0 0 0 0,1-1 0 0 0,-1 2 0 0 0,1-1 0 0 0,-1 0 0 0 0,0 1 0 0 0,0 0 0 0 0,0-1 0 0 0,0 2 0 0 0,0-1 0 0 0,-1 0 0 0 0,-5 0 0 0 0,-5-1 22 0 0,-1 2 0 0 0,0 0 1 0 0,1 1-1 0 0,-1 0 0 0 0,0 1 1 0 0,1 1-1 0 0,-17 4 0 0 0,23-5 32 0 0,15 3-29 0 0,9 4-428 0 0,-7-7 130 0 0,1 0-1 0 0,16-1 0 0 0,-10-1 39 0 0,18 1-315 0 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4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11 5528 0 0,'0'0'249'0'0,"0"0"-1"0"0,-10-9 457 0 0,6 8-527 0 0,0 1-1 0 0,0 0 0 0 0,0-1 1 0 0,0 1-1 0 0,0 1 0 0 0,1-1 1 0 0,-1 1-1 0 0,0-1 0 0 0,0 1 0 0 0,1 0 1 0 0,-1 0-1 0 0,0 1 0 0 0,1-1 1 0 0,-1 1-1 0 0,-3 2 0 0 0,-7 3 266 0 0,0 2 0 0 0,-17 13 0 0 0,22-15-205 0 0,3-3 8 0 0,1 0 0 0 0,-1 0 0 0 0,1 0 0 0 0,1 1 0 0 0,-1 0 0 0 0,-4 6 0 0 0,8-10 14 0 0,1-1-32 0 0,0 0-4 0 0,1 0-212 0 0,0 0 1 0 0,0 1 0 0 0,0-1 0 0 0,-1 0 0 0 0,1 0 0 0 0,0 1 0 0 0,0-1-1 0 0,0 1 1 0 0,-1-1 0 0 0,1 1 0 0 0,0-1 0 0 0,1 2 0 0 0,-1-1-8 0 0,0-1 1 0 0,0 1 0 0 0,0 0-1 0 0,0 0 1 0 0,0-1 0 0 0,1 1-1 0 0,-1-1 1 0 0,0 1 0 0 0,3 0 0 0 0,1-1-5 0 0,0 0 0 0 0,0 0 1 0 0,1 0-1 0 0,-1-1 1 0 0,0 0-1 0 0,0 0 0 0 0,0 0 1 0 0,0-1-1 0 0,0 1 1 0 0,0-1-1 0 0,0 0 0 0 0,6-5 1 0 0,3-1-38 0 0,-1 0 0 0 0,24-20 0 0 0,-7-2-614 0 0,-28 28 535 0 0,-2 2 10 0 0,0 0 34 0 0,-11 10 134 0 0,5-5-14 0 0,1 1 1 0 0,0 0 0 0 0,-8 11-1 0 0,12-16-22 0 0,1-1 0 0 0,0 1 0 0 0,0 0 0 0 0,-1 0 0 0 0,1 0-1 0 0,0-1 1 0 0,0 1 0 0 0,0 0 0 0 0,0 0 0 0 0,0 0 0 0 0,0 0 0 0 0,0-1-1 0 0,1 1 1 0 0,-1 0 0 0 0,0 0 0 0 0,0 0 0 0 0,1-1 0 0 0,-1 1 0 0 0,0 0-1 0 0,1 0 1 0 0,0 1 0 0 0,11 11 77 0 0,-8-10-106 0 0,0-1 0 0 0,0-1 0 0 0,0 1 0 0 0,1 0 0 0 0,-1-1 1 0 0,0 0-1 0 0,1 0 0 0 0,6 0 0 0 0,36-1-1392 0 0,-22-3-3048 0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4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204 250 3224 0 0,'0'0'143'0'0,"1"-1"-3"0"0,0-1 14 0 0,0 0 0 0 0,-1 1 0 0 0,1-1 0 0 0,0 0 0 0 0,-1 0 0 0 0,1 0 0 0 0,-1 0 1 0 0,0 0-1 0 0,0 1 0 0 0,1-1 0 0 0,-1-2 0 0 0,0 3-82 0 0,-1 0 0 0 0,1 1-1 0 0,0-1 1 0 0,0 0 0 0 0,0 1-1 0 0,0-1 1 0 0,0 0 0 0 0,-1 1 0 0 0,1-1-1 0 0,0 0 1 0 0,0 1 0 0 0,-1-1 0 0 0,1 1-1 0 0,-1-1 1 0 0,1 1 0 0 0,0-1 0 0 0,-1 1-1 0 0,1-1 1 0 0,-1 1 0 0 0,1-1 0 0 0,-1 1-1 0 0,1-1 1 0 0,-1 1 0 0 0,0 0 0 0 0,1-1-1 0 0,-1 1 1 0 0,1 0 0 0 0,-1 0 0 0 0,0-1-1 0 0,1 1 1 0 0,-1 0 0 0 0,0 0-1 0 0,1 0 1 0 0,-1 0 0 0 0,0 0 0 0 0,0 0-1 0 0,-6 0 87 0 0,1 1-1 0 0,-1 0 1 0 0,1 0-1 0 0,0 0 1 0 0,-1 1-1 0 0,1 0 1 0 0,0 0-1 0 0,0 1 1 0 0,-10 6-1 0 0,-4 3 674 0 0,-25 22 0 0 0,22-16-122 0 0,1 1-307 0 0,21-17-356 0 0,0-1 0 0 0,0 0 0 0 0,0 0 0 0 0,0 1 0 0 0,0-1 0 0 0,1 1 0 0 0,-1-1 0 0 0,0 1-1 0 0,1-1 1 0 0,-1 1 0 0 0,1-1 0 0 0,-1 1 0 0 0,1 2 0 0 0,0-3-19 0 0,0-1-1 0 0,1 1 1 0 0,-1 0 0 0 0,0-1 0 0 0,1 1-1 0 0,-1-1 1 0 0,1 1 0 0 0,-1-1-1 0 0,1 1 1 0 0,0-1 0 0 0,-1 1 0 0 0,1-1-1 0 0,-1 1 1 0 0,1-1 0 0 0,0 0-1 0 0,-1 1 1 0 0,1-1 0 0 0,0 0 0 0 0,-1 1-1 0 0,1-1 1 0 0,0 0 0 0 0,0 0-1 0 0,-1 0 1 0 0,1 0 0 0 0,0 0 0 0 0,0 0-1 0 0,-1 0 1 0 0,1 0 0 0 0,0 0-1 0 0,0 0 1 0 0,25-2 134 0 0,-11-2-141 0 0,1-1 0 0 0,-1-1 0 0 0,0 0 0 0 0,-1-1 0 0 0,0 0 0 0 0,16-11 0 0 0,-7 2-447 0 0,-1-1-1 0 0,33-33 1 0 0,-44 37 165 0 0,-1 0 0 0 0,-1 0 0 0 0,0-1 1 0 0,0 0-1 0 0,-1-1 0 0 0,-1 0 0 0 0,7-21 0 0 0,-10 25 146 0 0,-1 4 99 0 0,-1 1 1 0 0,-1-1-1 0 0,1 0 1 0 0,-1 0-1 0 0,0 0 1 0 0,0-10-1 0 0,-1 17 60 0 0,0 0 0 0 0,0-1 0 0 0,0 1 0 0 0,0 0 0 0 0,0 0 0 0 0,0 0 0 0 0,0-1 1 0 0,0 1-1 0 0,0 0 0 0 0,0 0 0 0 0,0 0 0 0 0,0-1 0 0 0,0 1 0 0 0,0 0 0 0 0,0 0 0 0 0,0 0 0 0 0,0-1 0 0 0,0 1 0 0 0,0 0 0 0 0,-1 0 0 0 0,1 0 0 0 0,0-1 1 0 0,0 1-1 0 0,0 0 0 0 0,0 0 0 0 0,0 0 0 0 0,0 0 0 0 0,-1 0 0 0 0,1-1 0 0 0,0 1 0 0 0,0 0 0 0 0,0 0 0 0 0,0 0 0 0 0,-1 0 0 0 0,1 0 0 0 0,0 0 0 0 0,0 0 0 0 0,0 0 1 0 0,-1-1-1 0 0,1 1 0 0 0,0 0 0 0 0,0 0 0 0 0,0 0 0 0 0,-1 0 0 0 0,1 0 0 0 0,0 0 0 0 0,0 0 0 0 0,0 0 0 0 0,-1 0 0 0 0,-11 9 774 0 0,-9 15-383 0 0,18-16-408 0 0,1-1 1 0 0,0 0 0 0 0,0 1-1 0 0,0-1 1 0 0,1 1-1 0 0,1 0 1 0 0,-1-1-1 0 0,2 13 1 0 0,-1-14-23 0 0,1 9 7 0 0,0 0 1 0 0,2 0 0 0 0,0 1 0 0 0,1-1 0 0 0,0-1 0 0 0,1 1 0 0 0,0-1-1 0 0,9 16 1 0 0,-7-16-134 0 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4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6912 0 0,'0'0'528'0'0,"0"0"-267"0"0,0 0 146 0 0,1 0 103 0 0,23-2 581 0 0,0 0-1 0 0,30-8 0 0 0,27-2-523 0 0,-50 5-602 0 0,3 1-3342 0 0,-14 5-499 0 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4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9416 0 0,'0'0'208'0'0,"0"0"33"0"0,0 2 16 0 0,-9 132 1053 0 0,8-111-937 0 0,0-11-301 0 0,1-1 0 0 0,0 0 0 0 0,3 14 0 0 0,0-14-597 0 0,-1-7-2265 0 0,1 4-972 0 0</inkml:trace>
  <inkml:trace contextRef="#ctx0" brushRef="#br0" timeOffset="1">125 142 3224 0 0,'0'0'143'0'0,"-2"0"-3"0"0,-2 2 340 0 0,0 1 0 0 0,-1-1 0 0 0,1 1 0 0 0,0-1-1 0 0,1 1 1 0 0,-1 0 0 0 0,-6 8 0 0 0,3 1 3798 0 0,6-8-4144 0 0,0-1 0 0 0,0 1 0 0 0,1-1 0 0 0,-1 1 0 0 0,1 6 0 0 0,0-10-93 0 0,0 2 115 0 0,3 3 241 0 0,-3-4-370 0 0,0-1-1 0 0,0 1 0 0 0,0-1 0 0 0,0 1 1 0 0,0-1-1 0 0,0 1 0 0 0,1 0 1 0 0,-1-1-1 0 0,0 1 0 0 0,0-1 1 0 0,1 0-1 0 0,-1 1 0 0 0,0-1 0 0 0,1 1 1 0 0,-1-1-1 0 0,0 1 0 0 0,1-1 1 0 0,7 6 250 0 0,-8-5-264 0 0,1 0-1 0 0,0-1 1 0 0,-1 1 0 0 0,1-1-1 0 0,0 1 1 0 0,0 0-1 0 0,0-1 1 0 0,0 1-1 0 0,-1-1 1 0 0,1 0 0 0 0,0 1-1 0 0,0-1 1 0 0,0 0-1 0 0,0 1 1 0 0,0-1-1 0 0,0 0 1 0 0,0 0-1 0 0,0 0 1 0 0,0 0 0 0 0,0 0-1 0 0,0 0 1 0 0,1 0-1 0 0,10-2 92 0 0,0-1 0 0 0,0 0-1 0 0,-1-1 1 0 0,14-6 0 0 0,-21 8-63 0 0,0 0 0 0 0,-1 0 0 0 0,1 0 1 0 0,-1-1-1 0 0,1 1 0 0 0,-1-1 0 0 0,0 0 1 0 0,0 0-1 0 0,0 0 0 0 0,0-1 0 0 0,0 1 1 0 0,-1-1-1 0 0,0 1 0 0 0,4-8 1 0 0,-6 9-39 0 0,1 1 1 0 0,-1-1-1 0 0,0 1 1 0 0,0-1 0 0 0,0 1-1 0 0,0-1 1 0 0,0 1-1 0 0,0-1 1 0 0,0 1 0 0 0,0 0-1 0 0,0-1 1 0 0,-1 1 0 0 0,1-1-1 0 0,-1 1 1 0 0,1-1-1 0 0,-1 1 1 0 0,0 0 0 0 0,1-1-1 0 0,-1 1 1 0 0,0 0 0 0 0,0 0-1 0 0,0 0 1 0 0,0-1-1 0 0,0 1 1 0 0,0 0 0 0 0,0 0-1 0 0,0 1 1 0 0,-2-2-1 0 0,0-1-26 0 0,0 1-1 0 0,0 0 0 0 0,-1 0 0 0 0,1 0 0 0 0,-1 0 0 0 0,1 1 0 0 0,-1-1 0 0 0,0 1 0 0 0,-6-2 0 0 0,5 3-5 0 0,-1 0-1 0 0,1 1 1 0 0,0-1 0 0 0,0 1 0 0 0,-1 0-1 0 0,1 1 1 0 0,-5 1 0 0 0,-8 2-34 0 0,11-4 43 0 0,-2 1-557 0 0,1 0 0 0 0,0 0 0 0 0,-1 0-1 0 0,-11 6 1 0 0,18-6-445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2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0 281 12440 0 0,'0'0'565'0'0,"0"0"-5"0"0,0 3-363 0 0,1 10-68 0 0,1 0 0 0 0,5 25 0 0 0,3 17 764 0 0,-9-43-639 0 0,0 0 0 0 0,1 0 0 0 0,1-1 1 0 0,0 1-1 0 0,0-1 0 0 0,6 14 0 0 0,-2-9 95 0 0,-1 1 0 0 0,0 1 1 0 0,4 26-1 0 0,-9-36-321 0 0,-1-6 44 0 0,1-4-4 0 0,0-3-39 0 0,1 0 0 0 0,-1 0 0 0 0,0 0 0 0 0,0 0 0 0 0,0 0-1 0 0,-1-1 1 0 0,0 1 0 0 0,0 0 0 0 0,-2-9 0 0 0,1-7 42 0 0,1 7-94 0 0,-5-27-1 0 0,2 16-29 0 0,2 17 10 0 0,0-1 1 0 0,1 0-1 0 0,0 1 0 0 0,2-11 1 0 0,-2 16 43 0 0,1 1 0 0 0,-1-1 0 0 0,1 1 0 0 0,-1-1 0 0 0,1 1 0 0 0,0-1 0 0 0,0 1 0 0 0,0 0 0 0 0,0-1 0 0 0,1 1 0 0 0,-1 0 0 0 0,1 0 0 0 0,-1 0 0 0 0,1 0 0 0 0,0 0 0 0 0,-1 1 0 0 0,4-3 0 0 0,9-4 243 0 0,-13 8-241 0 0,-1-1 0 0 0,1 1 0 0 0,0 0 0 0 0,0 0 0 0 0,-1 0 0 0 0,1 0 0 0 0,0 0 0 0 0,0 0 0 0 0,-1 0 0 0 0,1 0 0 0 0,0 0 0 0 0,0 0 0 0 0,-1 1 0 0 0,1-1 0 0 0,0 0 0 0 0,-1 0 0 0 0,1 1 0 0 0,0-1 0 0 0,0 1 0 0 0,0-1 1 0 0,3 1 13 0 0,0 0-1 0 0,0 0 1 0 0,-1 0-1 0 0,1 1 1 0 0,0-1-1 0 0,-1 1 1 0 0,1 0-1 0 0,-1 0 1 0 0,0 0-1 0 0,1 0 1 0 0,-1 1-1 0 0,0-1 1 0 0,0 1-1 0 0,-1 0 1 0 0,1 0-1 0 0,-1 0 1 0 0,1 0-1 0 0,-1 0 1 0 0,0 0-1 0 0,0 1 1 0 0,0-1-1 0 0,-1 1 1 0 0,3 6-1 0 0,3 5 36 0 0,-5-8-22 0 0,1 1-1 0 0,-1-1 0 0 0,2 11 1 0 0,6 21-20 0 0,-7-35 86 0 0,2 2-3466 0 0,-5-6 2165 0 0</inkml:trace>
  <inkml:trace contextRef="#ctx0" brushRef="#br0" timeOffset="1">215 217 15464 0 0,'0'0'705'0'0,"0"0"-11"0"0,0 0-347 0 0,0 0 202 0 0,0 0 141 0 0,0 0 22 0 0,0 0-83 0 0,0-2-374 0 0,1 0-243 0 0,-1-1 0 0 0,1 0 0 0 0,0 1 0 0 0,0-1 1 0 0,0 1-1 0 0,0-1 0 0 0,0 1 0 0 0,1-1 0 0 0,-1 1 0 0 0,1 0 1 0 0,0 0-1 0 0,-1-1 0 0 0,1 1 0 0 0,4-3 0 0 0,34-27 168 0 0,-11 12-167 0 0,39-29-222 0 0,-57 40-468 0 0,-1 0 0 0 0,0 0-1 0 0,17-21 1 0 0,-15 12-1361 0 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4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8840 0 0,'-1'1'400'0'0,"0"2"-349"0"0,-1 0 0 0 0,0 0 0 0 0,0-1 0 0 0,0 1 0 0 0,0-1 0 0 0,-1 1 0 0 0,1-1 0 0 0,-1 0 0 0 0,1 0 0 0 0,-4 2 1 0 0,-12 11-26 0 0,7-4 34 0 0,-61 67 1323 0 0,63-68-1183 0 0,1 1 0 0 0,0 0 0 0 0,1 1 0 0 0,1 0 0 0 0,-10 23 1 0 0,15-32-193 0 0,0 1 0 0 0,0-1 0 0 0,0 1 0 0 0,1 0 0 0 0,0-1 0 0 0,-1 1 1 0 0,1-1-1 0 0,0 1 0 0 0,0 0 0 0 0,1-1 0 0 0,-1 1 0 0 0,1 0 0 0 0,0-1 0 0 0,0 1 1 0 0,0-1-1 0 0,0 1 0 0 0,1-1 0 0 0,0 0 0 0 0,-1 0 0 0 0,5 6 0 0 0,-3-5 30 0 0,1 1 1 0 0,1 0-1 0 0,-1-1 0 0 0,1 0 0 0 0,-1 0 0 0 0,1 0 0 0 0,1 0 0 0 0,-1-1 0 0 0,0 0 0 0 0,1 0 1 0 0,7 2-1 0 0,-13-5-19 0 0,0 1 0 0 0,1-1 0 0 0,-1 0 0 0 0,1 0 0 0 0,-1 0 0 0 0,0 1 0 0 0,1-1 0 0 0,-1 0 1 0 0,1 1-1 0 0,-1-1 0 0 0,0 0 0 0 0,0 1 0 0 0,1-1 0 0 0,-1 0 0 0 0,0 1 0 0 0,1-1 0 0 0,-1 0 0 0 0,0 1 1 0 0,0-1-1 0 0,0 1 0 0 0,0-1 0 0 0,1 1 0 0 0,-1-1 0 0 0,0 0 0 0 0,0 1 0 0 0,0-1 0 0 0,0 1 0 0 0,0-1 1 0 0,0 1-1 0 0,0-1 0 0 0,0 1 0 0 0,0-1 0 0 0,0 1 0 0 0,0-1 0 0 0,-1 0 0 0 0,1 1 0 0 0,0-1 0 0 0,0 1 1 0 0,0-1-1 0 0,0 1 0 0 0,-1-1 0 0 0,1 0 0 0 0,0 1 0 0 0,-1-1 0 0 0,1 0 0 0 0,0 1 0 0 0,0-1 0 0 0,-1 0 1 0 0,1 1-1 0 0,-1-1 0 0 0,1 0 0 0 0,-3 3 23 0 0,0 0-1 0 0,1-1 1 0 0,-1 1 0 0 0,0-1 0 0 0,-6 4 0 0 0,2-3 11 0 0,0-1 1 0 0,0 1 0 0 0,-1-1 0 0 0,-9 1-1 0 0,-19 7 63 0 0,17-4-61 0 0,-27 6 1 0 0,10-3-726 0 0,26-5-805 0 0,10-4 709 0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4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7224 0 0,'-2'0'330'0'0,"-14"7"47"0"0,7-5-311 0 0,1 1 0 0 0,0 1 0 0 0,0-1 0 0 0,0 2 0 0 0,0-1 0 0 0,1 1 0 0 0,-1 0 0 0 0,-6 7 0 0 0,2 0 336 0 0,1-2 133 0 0,1 1-1 0 0,0 1 1 0 0,1 0-1 0 0,-15 25 1 0 0,24-37-511 0 0,0 1 1 0 0,-1 0-1 0 0,1 0 1 0 0,0 0-1 0 0,-1-1 1 0 0,1 1-1 0 0,0 0 1 0 0,0 0-1 0 0,0 0 1 0 0,0 0 0 0 0,0 0-1 0 0,0-1 1 0 0,0 1-1 0 0,0 0 1 0 0,0 0-1 0 0,0 0 1 0 0,0 0-1 0 0,0 0 1 0 0,1-1-1 0 0,-1 1 1 0 0,0 0 0 0 0,1 0-1 0 0,-1 0 1 0 0,1-1-1 0 0,-1 1 1 0 0,1 0-1 0 0,-1 0 1 0 0,1-1-1 0 0,-1 1 1 0 0,1-1-1 0 0,0 1 1 0 0,-1 0-1 0 0,1-1 1 0 0,0 1 0 0 0,-1-1-1 0 0,3 1 1 0 0,-1 0 10 0 0,1 1-1 0 0,-1-1 1 0 0,1 0 0 0 0,0 0 0 0 0,-1 0 0 0 0,1-1 0 0 0,0 1 0 0 0,0-1 0 0 0,3 1 0 0 0,15-3 210 0 0,0 0 1 0 0,-1-2-1 0 0,1 0 0 0 0,24-8 1 0 0,-15 4-113 0 0,-12 2-93 0 0,0 0-1 0 0,-1-1 1 0 0,0 0 0 0 0,0-2 0 0 0,23-15 0 0 0,-38 23-50 0 0,-1 0 1 0 0,1-1 0 0 0,-1 1-1 0 0,0-1 1 0 0,1 1 0 0 0,-1-1-1 0 0,0 0 1 0 0,0 1 0 0 0,0-1-1 0 0,1-3 1 0 0,-1 3-99 0 0,-8-7-97 0 0,0 5 144 0 0,0 1 1 0 0,0 0-1 0 0,0 0 1 0 0,0 1-1 0 0,0-1 1 0 0,-1 2-1 0 0,1-1 1 0 0,-14 0-1 0 0,-65 1-371 0 0,49 2 258 0 0,6 2-531 0 0,31-3 449 0 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5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9072 0 0,'0'0'200'0'0,"-2"1"33"0"0,-3 2-161 0 0,-1 0-1 0 0,1 0 1 0 0,0 1 0 0 0,0-1-1 0 0,0 1 1 0 0,1 1 0 0 0,-1-1-1 0 0,1 0 1 0 0,0 1 0 0 0,0 0-1 0 0,1 0 1 0 0,0 0-1 0 0,-1 1 1 0 0,2-1 0 0 0,-1 1-1 0 0,1-1 1 0 0,-1 1 0 0 0,2 0-1 0 0,-1 0 1 0 0,1 0 0 0 0,-1 0-1 0 0,1 7 1 0 0,1-5 91 0 0,1 0 0 0 0,-1-1 0 0 0,1 1 0 0 0,1 0 1 0 0,2 9-1 0 0,-2-15-110 0 0,-1 0 1 0 0,0-1-1 0 0,1 1 1 0 0,-1 0 0 0 0,1-1-1 0 0,-1 1 1 0 0,1-1-1 0 0,0 0 1 0 0,-1 1 0 0 0,1-1-1 0 0,0 0 1 0 0,0 0-1 0 0,0 0 1 0 0,0 0 0 0 0,0 0-1 0 0,0-1 1 0 0,0 1-1 0 0,0-1 1 0 0,3 1 0 0 0,1 0 4 0 0,0-1 1 0 0,1 0-1 0 0,-1 0 1 0 0,0-1-1 0 0,0 0 1 0 0,1 0-1 0 0,-1 0 0 0 0,0-1 1 0 0,0 0-1 0 0,0 0 1 0 0,0 0-1 0 0,-1-1 1 0 0,1 0-1 0 0,-1 0 1 0 0,1 0-1 0 0,8-8 1 0 0,-7 4-243 0 0,0 1 0 0 0,0-1 0 0 0,-1 1 0 0 0,0-2 0 0 0,0 1 0 0 0,-1-1 0 0 0,0 0 0 0 0,0 0 0 0 0,-1 0 0 0 0,6-16 0 0 0,-6 14-125 0 0,-3 7 198 0 0,0 0 0 0 0,0-1 0 0 0,0 1 0 0 0,0-1-1 0 0,-1 1 1 0 0,0-1 0 0 0,1 1 0 0 0,-1-7 0 0 0,0 8 419 0 0,0 2 96 0 0,-7 10 375 0 0,4-4-747 0 0,0 0 0 0 0,0 0 0 0 0,0 0 1 0 0,0 0-1 0 0,1 1 0 0 0,0-1 1 0 0,1 1-1 0 0,-1-1 0 0 0,1 1 0 0 0,0 0 1 0 0,1-1-1 0 0,0 1 0 0 0,1 13 1 0 0,0-16-27 0 0,1 0 0 0 0,0 0 1 0 0,0 0-1 0 0,0 0 0 0 0,0 0 1 0 0,0-1-1 0 0,1 1 0 0 0,0-1 1 0 0,0 0-1 0 0,0 0 0 0 0,0 0 1 0 0,0 0-1 0 0,4 3 1 0 0,-5-4 4 0 0,0-1 37 0 0,0 0 0 0 0,0-1 0 0 0,0 1 0 0 0,0 0 0 0 0,0 0 0 0 0,0-1 0 0 0,1 0 0 0 0,-1 1 0 0 0,0-1 0 0 0,0 0 0 0 0,4 0 0 0 0,26-2-31 0 0,-30 1-132 0 0,0 1 0 0 0,-1 0 0 0 0,1-1 0 0 0,0 1 0 0 0,0-1 0 0 0,-1 0 0 0 0,1 0 0 0 0,0 1 0 0 0,-1-1-1 0 0,1 0 1 0 0,-1 0 0 0 0,0-1 0 0 0,3-1 0 0 0,7-6-4223 0 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5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9184 0 0,'0'0'208'0'0,"0"2"33"0"0,-1 7-114 0 0,0-1 1 0 0,0 1-1 0 0,-4 11 1 0 0,3-12 70 0 0,0 0 1 0 0,1 1-1 0 0,-1 10 1 0 0,-4 7 1006 0 0,7-19-601 0 0,9-6-176 0 0,-7-2-385 0 0,0 0 0 0 0,0 0 0 0 0,0 0 1 0 0,-1 0-1 0 0,1-1 0 0 0,0 1 0 0 0,0-1 0 0 0,-1 1 0 0 0,1-1 0 0 0,-1 0 0 0 0,1 0 0 0 0,2-3 0 0 0,27-34 672 0 0,-12 14-508 0 0,0 0 78 0 0,-19 23 23 0 0,-1 2 11 0 0,0 0-77 0 0,0 0-323 0 0,0 0-140 0 0,0 0-31 0 0,0 0-4 0 0,0 0 0 0 0,0 0 0 0 0,0 0 0 0 0,0 0-68 0 0,0 0-286 0 0,0 0-124 0 0,0 0-30 0 0,0 0-4 0 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5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12528 0 0,'0'0'281'0'0,"0"0"40"0"0,0 0 22 0 0,0 0-39 0 0,-2 0-197 0 0,-8 6-28 0 0,1 0 0 0 0,-1 0 0 0 0,1 1 1 0 0,0 1-1 0 0,1-1 0 0 0,-12 14 0 0 0,9-11 84 0 0,7-4-122 0 0,-1 1 0 0 0,1-1 0 0 0,0 1 0 0 0,1-1 0 0 0,-1 1 0 0 0,1 0 0 0 0,0 0 0 0 0,1 1 0 0 0,-2 10 0 0 0,2-11-36 0 0,1-3 43 0 0,0 1 1 0 0,0-1-1 0 0,1 1 1 0 0,0-1 0 0 0,0 0-1 0 0,0 1 1 0 0,0-1-1 0 0,1 1 1 0 0,0-1 0 0 0,0 0-1 0 0,0 1 1 0 0,3 6 0 0 0,-4-10-38 0 0,0 0 0 0 0,0-1 0 0 0,1 1 0 0 0,-1 0 0 0 0,0 0 0 0 0,1 0 0 0 0,-1 0 0 0 0,0 0 0 0 0,1-1 0 0 0,-1 1 0 0 0,1 0 0 0 0,0 0 0 0 0,-1-1 0 0 0,1 1 0 0 0,-1 0 0 0 0,1-1 0 0 0,0 1 0 0 0,0-1 0 0 0,-1 1 0 0 0,1-1 1 0 0,1 1-1 0 0,2 1 2 0 0,0 2-16 0 0,0-2 6 0 0,17 5-70 0 0,-15-5-229 0 0,0 0 0 0 0,0-1 0 0 0,0 0 0 0 0,0 0 0 0 0,0-1 0 0 0,0 0 0 0 0,0 0 0 0 0,0 0 0 0 0,1-1 0 0 0,-1 0 0 0 0,0 0 0 0 0,6-3 0 0 0,-4 0-1133 0 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5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12 106 3224 0 0,'0'0'143'0'0,"-2"0"-3"0"0,-5 0 218 0 0,5 0 1349 0 0,2 0 579 0 0,0 0 108 0 0,0 0-277 0 0,0 0-1265 0 0,0 0-551 0 0,0 0-114 0 0,0 0-15 0 0,3 0-86 0 0,-1 0-1 0 0,1 1 1 0 0,0-1 0 0 0,0 1-1 0 0,-1 0 1 0 0,6 2 0 0 0,10 4 166 0 0,-8-6-185 0 0,0 1 0 0 0,0-2 0 0 0,0 1 0 0 0,0-1 0 0 0,0-1 0 0 0,0 0 0 0 0,0 0 0 0 0,12-4 0 0 0,-5 0 75 0 0,0 0 0 0 0,0-2 0 0 0,28-14 0 0 0,-42 19-142 0 0,1-1 0 0 0,-1 1 0 0 0,0-1 0 0 0,0 1 0 0 0,0-1 0 0 0,0 0 0 0 0,-1 0 0 0 0,1-1 0 0 0,-1 1 0 0 0,1 0 0 0 0,-1-1 0 0 0,0 0 0 0 0,2-6 0 0 0,-4-1 0 0 0,-4 9 0 0 0,3 1 0 0 0,-2-1-1 0 0,0 1 0 0 0,0-1 0 0 0,0 0 0 0 0,-1 1 0 0 0,1 0 0 0 0,-1 0 0 0 0,1 0 0 0 0,-1 0 1 0 0,1 1-1 0 0,-1-1 0 0 0,-6 1 0 0 0,3 0 27 0 0,0 0 1 0 0,0 0-1 0 0,0 1 1 0 0,0-1-1 0 0,-11 5 1 0 0,8-2 39 0 0,5-2-25 0 0,0 0-1 0 0,0 1 1 0 0,1 0-1 0 0,-1 0 0 0 0,1 0 1 0 0,-1 1-1 0 0,1-1 1 0 0,-6 5-1 0 0,-6 8 326 0 0,-17 17 650 0 0,30-29-948 0 0,0 0-1 0 0,1 0 1 0 0,0 1 0 0 0,0-1 0 0 0,0 1 0 0 0,0-1 0 0 0,1 1-1 0 0,-1 0 1 0 0,0 5 0 0 0,2-8-51 0 0,-1 1 0 0 0,1 0 0 0 0,0 0 0 0 0,0-1 0 0 0,0 1 1 0 0,1 0-1 0 0,-1-1 0 0 0,0 1 0 0 0,1 0 0 0 0,-1-1 0 0 0,1 1 0 0 0,-1-1 0 0 0,1 1 0 0 0,0 0 0 0 0,0-1 0 0 0,0 0 0 0 0,0 1 0 0 0,0-1 0 0 0,0 1 0 0 0,0-1 1 0 0,0 0-1 0 0,0 0 0 0 0,0 0 0 0 0,1 0 0 0 0,2 2 0 0 0,3 2 37 0 0,0-1 0 0 0,1 0 0 0 0,14 5 0 0 0,-20-8-41 0 0,18 5-250 0 0,0 0-1 0 0,0-2 0 0 0,0 0 0 0 0,1-1 0 0 0,0-1 0 0 0,21-1 0 0 0,12-4-417 0 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5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6072 0 0,'0'0'274'0'0,"0"0"0"0"0,0 0-106 0 0,0 0 208 0 0,0 0 110 0 0,0 0 24 0 0,2-1-25 0 0,0 1-411 0 0,0-1 22 0 0,0 0-1 0 0,0-1 0 0 0,1 1 0 0 0,-1 0 1 0 0,0-1-1 0 0,0 1 0 0 0,-1-1 0 0 0,1 1 0 0 0,2-3 1 0 0,-4 4-75 0 0,0 0 0 0 0,1-1 0 0 0,-1 1 1 0 0,0 0-1 0 0,1 0 0 0 0,-1-1 0 0 0,1 1 1 0 0,-1 0-1 0 0,0 0 0 0 0,1 0 0 0 0,-1 0 1 0 0,1 0-1 0 0,-1 0 0 0 0,0 0 0 0 0,1 0 0 0 0,-1 0 1 0 0,1 0-1 0 0,-1 0 0 0 0,1 0 0 0 0,0 0 1 0 0,0 0 40 0 0,7-3 27 0 0,0 0 1 0 0,0 0 0 0 0,0-1 0 0 0,0 0 0 0 0,8-6-1 0 0,8-4 17 0 0,-16 10-96 0 0,4-2 10 0 0,0 0-1 0 0,0 1 1 0 0,0 0-1 0 0,1 1 1 0 0,22-5 0 0 0,-21 9-35 0 0,1 3 16 0 0,-1 1 0 0 0,0 0 0 0 0,22 10 1 0 0,-7-3 6 0 0,33 19 482 0 0,-5-7-193 0 0,-30-8 42 0 0,-17-9-76 0 0,0 0 0 0 0,0-1 1 0 0,13 4-1 0 0,18 10 569 0 0,-38-19-796 0 0,0 1-1 0 0,0-1 1 0 0,0 1-1 0 0,0-1 1 0 0,0 0-1 0 0,0 0 1 0 0,5-1 0 0 0,9-1 94 0 0,-12 2-81 0 0,0-1 0 0 0,0 0 1 0 0,0-1-1 0 0,0 1 1 0 0,0-1-1 0 0,-1 0 0 0 0,8-4 1 0 0,14-6 80 0 0,8-4-24 0 0,-22 10 21 0 0,22-8 0 0 0,-15 8-138 0 0,-16 6 147 0 0,1 2-2242 0 0,-4-2-2678 0 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2:5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3224 0 0,'0'0'143'0'0,"0"0"151"0"0,0 0 533 0 0,0 0 226 0 0,0 0 47 0 0,0 0-133 0 0,2 1-605 0 0,63 28 773 0 0,-56-26-1061 0 0,0-2 0 0 0,0 1-1 0 0,0-1 1 0 0,1 0 0 0 0,-1-1-1 0 0,0 0 1 0 0,0-1 0 0 0,1 0 0 0 0,15-3-1 0 0,-12 1 21 0 0,-10 4-51 0 0,-3-1-39 0 0,1 0 1 0 0,0 0-1 0 0,0 0 1 0 0,-1 0-1 0 0,1-1 1 0 0,0 1-1 0 0,-1 0 0 0 0,1 0 1 0 0,0 0-1 0 0,0-1 1 0 0,-1 1-1 0 0,1 0 1 0 0,0-1-1 0 0,-1 1 1 0 0,1 0-1 0 0,-1-1 1 0 0,1 1-1 0 0,0-1 1 0 0,6-6 40 0 0,-5 6 190 0 0,-2 1 77 0 0,0 0 9 0 0,0 0-9 0 0,0 0-60 0 0,0 0-27 0 0,0 0-7 0 0,-2 1-169 0 0,1 1 0 0 0,-1-1 1 0 0,1 1-1 0 0,0-1 0 0 0,-1 1 1 0 0,1-1-1 0 0,0 1 1 0 0,0 0-1 0 0,0 0 0 0 0,0 0 1 0 0,0-1-1 0 0,-1 5 0 0 0,-6 11 203 0 0,0-7-80 0 0,-45 59 825 0 0,44-55-1053 0 0,1 0-1 0 0,0 0 0 0 0,-8 23 1 0 0,12-24-3272 0 0,3 0-1180 0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5528 0 0,'0'0'422'0'0,"0"0"-111"0"0,0 0 562 0 0,0 0 278 0 0,0 0 53 0 0,0 0-80 0 0,0 0-377 0 0,0 0-161 0 0,1 0-36 0 0,9-4-241 0 0,1 1 0 0 0,-1 1 0 0 0,1 0 1 0 0,18-1-1 0 0,45 1-136 0 0,-69 2-151 0 0,98 3-11 0 0,-28 7-1801 0 0,-73-10 794 0 0,-2 0-10 0 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7344 0 0,'0'2'332'0'0,"0"11"-135"0"0,0-1 0 0 0,-1 1 0 0 0,-1-1 0 0 0,0 1 0 0 0,-7 19 0 0 0,8-28-42 0 0,1-1-1 0 0,-1 0 1 0 0,1 0-1 0 0,0 0 1 0 0,0 0-1 0 0,0 1 1 0 0,0-1-1 0 0,1 4 1 0 0,-1 0 261 0 0,0-6-378 0 0,0-1-1 0 0,0 1 1 0 0,0-1 0 0 0,0 1-1 0 0,0-1 1 0 0,0 1 0 0 0,0-1-1 0 0,0 1 1 0 0,1-1 0 0 0,-1 1-1 0 0,0-1 1 0 0,0 1 0 0 0,0-1-1 0 0,1 1 1 0 0,-1-1 0 0 0,0 1-1 0 0,0-1 1 0 0,1 1 0 0 0,-1 0-1 0 0,3 6 974 0 0,-3-7-1304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3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5528 0 0,'0'0'249'0'0,"-2"1"-1"0"0,-1 1-44 0 0,2-1-142 0 0,0-1 0 0 0,0 1 0 0 0,0 0 0 0 0,0 0 0 0 0,0 0 0 0 0,1 0 0 0 0,-1 0 0 0 0,0 0 0 0 0,0 1 0 0 0,1-1 0 0 0,-1 0 0 0 0,0 0 0 0 0,0 2 0 0 0,-2 3 785 0 0,2-5-426 0 0,1 1 0 0 0,0 0 0 0 0,-1-1 0 0 0,1 1 0 0 0,0 0 0 0 0,0 0 0 0 0,0-1 0 0 0,0 1-1 0 0,0 0 1 0 0,0 0 0 0 0,0-1 0 0 0,1 1 0 0 0,-1 0 0 0 0,1-1 0 0 0,-1 1 0 0 0,2 2 0 0 0,15 33 120 0 0,-11-25 95 0 0,12 26 205 0 0,-6-11-276 0 0,15 25 1 0 0,-13-27-219 0 0,15 38 0 0 0,-1-1-157 0 0,-25-56-359 0 0,0 0 1 0 0,0 0-1 0 0,0-1 1 0 0,1 0 0 0 0,0 0-1 0 0,0 0 1 0 0,0 0-1 0 0,8 6 1 0 0,-1-1-746 0 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7344 0 0,'0'0'332'0'0,"0"0"-4"0"0,0 2-210 0 0,4 51 800 0 0,-4-48-703 0 0,1 1 1 0 0,0-1-1 0 0,3 11 1 0 0,-3-11 23 0 0,0 1 0 0 0,0-1 0 0 0,1 11 0 0 0,-2-15-161 0 0,1 23 444 0 0,0-15 1 0 0,0-8-64 0 0,1-4 183 0 0,3-8-389 0 0,-5 10-209 0 0,1 0-1 0 0,0-1 1 0 0,0 1-1 0 0,-1-1 1 0 0,1 1 0 0 0,-1-1-1 0 0,0 1 1 0 0,1-4 0 0 0,-1 5-58 0 0,1-1 0 0 0,-1 1 1 0 0,0-1-1 0 0,0 0 1 0 0,0 1-1 0 0,1-1 1 0 0,-1 1-1 0 0,0-1 0 0 0,1 1 1 0 0,-1-1-1 0 0,1 1 1 0 0,-1-1-1 0 0,0 1 0 0 0,1-1 1 0 0,-1 1-1 0 0,1 0 1 0 0,0-1-1 0 0,1-1-47 0 0,11-16-350 0 0,-11 14 410 0 0,1 0 0 0 0,0 0-1 0 0,0 0 1 0 0,6-6 0 0 0,0 5 12 0 0,-8 4-15 0 0,0 1 0 0 0,0-1 0 0 0,-1 1 0 0 0,1-1 1 0 0,0 0-1 0 0,0 1 0 0 0,0 0 0 0 0,0-1 0 0 0,0 1 1 0 0,0 0-1 0 0,0-1 0 0 0,0 1 0 0 0,0 0 0 0 0,0 0 1 0 0,2 0-1 0 0,0 0-15 0 0,8-2 3 0 0,-2 5 16 0 0,1 5-2 0 0,2 7 24 0 0,-6-7 21 0 0,-5-7-3 0 0,1 1 0 0 0,-1 0 1 0 0,0-1-1 0 0,1 1 0 0 0,-1-1 0 0 0,1 1 1 0 0,-1-1-1 0 0,1 1 0 0 0,-1-1 1 0 0,1 0-1 0 0,0 0 0 0 0,0 0 0 0 0,0 0 1 0 0,0 0-1 0 0,0 0 0 0 0,0-1 1 0 0,0 1-1 0 0,0-1 0 0 0,0 1 0 0 0,0-1 1 0 0,2 0-1 0 0,4 0-4 0 0,0-1 0 0 0,-1 0 1 0 0,1-1-1 0 0,9-2 0 0 0,-14 3 7 0 0,3 0-22 0 0,4-2 30 0 0,-6 3-50 0 0,12 5 65 0 0,-10-4-122 0 0,-4 0 10 0 0,0 0 0 0 0,0-1 0 0 0,1 0 0 0 0,-1 1 0 0 0,0-1 0 0 0,0 0-1 0 0,0 0 1 0 0,1 0 0 0 0,-1 0 0 0 0,0 0 0 0 0,0-1 0 0 0,0 1 0 0 0,1-1 0 0 0,-1 1-1 0 0,4-3 1 0 0,3 0-1174 0 0,-7 2-3222 0 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1840 0 0,'0'0'83'0'0,"-1"2"207"0"0,-15 16 1884 0 0,12-15-1663 0 0,1 1 0 0 0,0-1 1 0 0,0 1-1 0 0,0 0 0 0 0,0 0 0 0 0,0 0 1 0 0,-3 8-1 0 0,2-1-283 0 0,0 0-1 0 0,1 0 1 0 0,1 0-1 0 0,0 0 1 0 0,1 1 0 0 0,0-1-1 0 0,0 0 1 0 0,1 1-1 0 0,2 15 1 0 0,1-12 1 0 0,0 1 0 0 0,1-1-1 0 0,1 0 1 0 0,10 23 0 0 0,-12-32-178 0 0,-1 0-1 0 0,0 0 1 0 0,0 0 0 0 0,0 0-1 0 0,-1 0 1 0 0,1 0 0 0 0,-2 1-1 0 0,1-1 1 0 0,-1 0 0 0 0,0 1-1 0 0,0-1 1 0 0,-1 0 0 0 0,1 0-1 0 0,-1 1 1 0 0,-1-1 0 0 0,1 0-1 0 0,-1 0 1 0 0,0 0 0 0 0,-1 0-1 0 0,1-1 1 0 0,-1 1 0 0 0,-4 5-1 0 0,-7 5 174 0 0,0 0 0 0 0,-1-1 0 0 0,-27 22 0 0 0,14-13-118 0 0,11-11 13 0 0,-34 21 0 0 0,7-6 68 0 0,39-25-197 0 0,4-1-3 0 0,-1-1 0 0 0,0 0 0 0 0,0 1 1 0 0,1-1-1 0 0,-1 0 0 0 0,0 0 1 0 0,0 0-1 0 0,0-1 0 0 0,0 1 0 0 0,0 0 1 0 0,0-1-1 0 0,0 1 0 0 0,-1-1 0 0 0,-1 0 1 0 0,6-1-150 0 0,7-7-4 0 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3224 0 0,'0'0'469'0'0,"0"0"763"0"0,0 0 339 0 0,0 0 70 0 0,0 0-165 0 0,0 0-748 0 0,1 2-325 0 0,0 1-332 0 0,1 1 1 0 0,0-1-1 0 0,0 0 1 0 0,0 0 0 0 0,0 0-1 0 0,1 0 1 0 0,-1 0-1 0 0,1-1 1 0 0,0 1 0 0 0,0-1-1 0 0,-1 1 1 0 0,2-1-1 0 0,-1 0 1 0 0,0 0 0 0 0,0-1-1 0 0,5 3 1 0 0,5 1-54 0 0,1-1-1 0 0,27 6 1 0 0,-12-3-144 0 0,-1-3-2254 0 0,-29 5-819 0 0,-2-4 2933 0 0,1-1 0 0 0,0 0 0 0 0,-1 1 0 0 0,0-1 0 0 0,0 0 0 0 0,0-1 0 0 0,-1 1 0 0 0,-7 6 0 0 0,-1 2 170 0 0,-8 9 929 0 0,12-14 7 0 0,1 0-1 0 0,0 1 1 0 0,-11 15-1 0 0,11-13 903 0 0,6-10-1697 0 0,1 1 0 0 0,-1-1 0 0 0,1 1 0 0 0,0-1-1 0 0,-1 1 1 0 0,1-1 0 0 0,0 1 0 0 0,-1 0 0 0 0,1-1 0 0 0,0 1 0 0 0,0-1 0 0 0,-1 1 0 0 0,1 0 0 0 0,0-1-1 0 0,0 1 1 0 0,0 0 0 0 0,0-1 0 0 0,0 2 0 0 0,-1 21 3490 0 0,1-23-3531 0 0,0 0 1 0 0,0 0 0 0 0,0 0 0 0 0,0 0 0 0 0,0 0 0 0 0,0 0 0 0 0,0 0-1 0 0,0 0 1 0 0,0 1 0 0 0,1-1 0 0 0,-1 0 0 0 0,0 0 0 0 0,0 0 0 0 0,0 0-1 0 0,0 0 1 0 0,0 0 0 0 0,0 0 0 0 0,0 0 0 0 0,0 0 0 0 0,0 0 0 0 0,0 1-1 0 0,0-1 1 0 0,0 0 0 0 0,1 0 0 0 0,-1 0 0 0 0,0 0 0 0 0,0 0 0 0 0,0 0-1 0 0,0 0 1 0 0,0 0 0 0 0,0 0 0 0 0,0 0 0 0 0,0 0 0 0 0,1 0 0 0 0,-1 0 0 0 0,0 0-1 0 0,0 0 1 0 0,0 0 0 0 0,0 0 0 0 0,0 0 0 0 0,0 0 0 0 0,0 0 0 0 0,0 0-1 0 0,1 0 1 0 0,16 1 119 0 0,-12 0-97 0 0,-1-1-1 0 0,1 1 0 0 0,-1-1 1 0 0,1 0-1 0 0,-1 0 0 0 0,1-1 1 0 0,-1 1-1 0 0,8-3 1 0 0,-3-1-29 0 0,2 1-19 0 0,-1-1 1 0 0,-1 0 0 0 0,1-1 0 0 0,11-7 0 0 0,-12 7-45 0 0,0-1-1 0 0,1 2 1 0 0,0-1 0 0 0,10-2-1 0 0,14-6-184 0 0,-23 11 170 0 0,-2 8 64 0 0,-5-3 69 0 0,0 0 0 0 0,1 0 1 0 0,-1-1-1 0 0,0 0 1 0 0,1 0-1 0 0,-1 0 1 0 0,1 0-1 0 0,6 1 1 0 0,-7-2-15 0 0,0-1 1 0 0,-1 0 0 0 0,1-1 0 0 0,0 1 0 0 0,-1 0 0 0 0,1-1-1 0 0,6-2 1 0 0,5-1 9 0 0,32-10-752 0 0,-44 13 448 0 0,1 0-1 0 0,0-1 1 0 0,0 1 0 0 0,-1-1 0 0 0,1 0-1 0 0,4-3 1 0 0,-6 3 71 0 0,1 0-838 0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6272 0 0,'0'0'289'0'0,"0"0"-8"0"0,1 2-131 0 0,5 8 184 0 0,-5-9-295 0 0,0 0 1 0 0,0 0 0 0 0,0 0 0 0 0,-1 1-1 0 0,1-1 1 0 0,0 0 0 0 0,-1 0-1 0 0,1 0 1 0 0,-1 1 0 0 0,0-1 0 0 0,1 0-1 0 0,-1 0 1 0 0,0 1 0 0 0,0-1-1 0 0,1 2 1 0 0,3 26 755 0 0,-3-26-563 0 0,-1 1 1 0 0,1 0-1 0 0,0 0 1 0 0,-1 0-1 0 0,0 0 1 0 0,0-1-1 0 0,0 1 1 0 0,0 0-1 0 0,-2 6 1 0 0,4-9-145 0 0,-1 1 1 0 0,1-1-1 0 0,0 1 0 0 0,0-1 0 0 0,0 0 1 0 0,0 0-1 0 0,0 0 0 0 0,2 1 1 0 0,-2-2-81 0 0,-1 0 1 0 0,0 0-1 0 0,0 0 1 0 0,1 0-1 0 0,-1 0 1 0 0,0 0 0 0 0,0 0-1 0 0,1 0 1 0 0,-1-1-1 0 0,0 1 1 0 0,0 0-1 0 0,0-1 1 0 0,1 1 0 0 0,-1-1-1 0 0,0 0 1 0 0,0 1-1 0 0,0-1 1 0 0,0 0-1 0 0,0 0 1 0 0,0 1 0 0 0,0-1-1 0 0,0 0 1 0 0,-1 0-1 0 0,2-1 1 0 0,3-5 53 0 0,0 0-1 0 0,7-13 1 0 0,-2 4 12 0 0,-7 12-70 0 0,0 0-4 0 0,0 0-1 0 0,0 0 0 0 0,0 1 0 0 0,1-1 1 0 0,-1 1-1 0 0,1 0 0 0 0,6-4 1 0 0,9-1-53 0 0,-13 6 46 0 0,9-2 7 0 0,-11 6 0 0 0,-2-1 0 0 0,3 0 13 0 0,-1 0 0 0 0,0 0 0 0 0,0 0 0 0 0,-1 0 0 0 0,1 1 0 0 0,0 0 0 0 0,0 0 0 0 0,-1 0 0 0 0,1 0 0 0 0,-1 0 0 0 0,0 1 0 0 0,1-1 0 0 0,-1 1 0 0 0,0 0 0 0 0,-1 0 0 0 0,1 0 0 0 0,0 0 0 0 0,-1 1 0 0 0,0-1 0 0 0,0 1 0 0 0,0 0 0 0 0,0-1 0 0 0,0 1 0 0 0,-1 0 0 0 0,0 0 0 0 0,0 0 0 0 0,0 0 0 0 0,0 0 0 0 0,0 0 0 0 0,-1 0 0 0 0,0 6 0 0 0,-1 15 424 0 0,-1 0 0 0 0,-8 33 0 0 0,4-27-235 0 0,4-24-176 0 0,1-1-1 0 0,-1 0 1 0 0,-1 0-1 0 0,1 0 1 0 0,-1-1 0 0 0,0 1-1 0 0,-7 9 1 0 0,-5 9 41 0 0,-37 59-1018 0 0,32-57-3875 0 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3224 0 0,'0'0'143'0'0,"-1"0"-3"0"0,-34 19-111 0 0,28-16 385 0 0,0 1 1 0 0,0-1-1 0 0,0 1 0 0 0,0 1 1 0 0,-11 9-1 0 0,-30 32 3308 0 0,33-31-3165 0 0,9-8-334 0 0,1 0 0 0 0,-1 0-1 0 0,2 0 1 0 0,-1 1 0 0 0,1 0 0 0 0,0 0-1 0 0,0 0 1 0 0,1 0 0 0 0,0 0 0 0 0,1 1-1 0 0,-2 10 1 0 0,4-17-151 0 0,-1 1 0 0 0,1 0-1 0 0,0-1 1 0 0,0 1-1 0 0,0 0 1 0 0,0-1 0 0 0,1 1-1 0 0,-1 0 1 0 0,1-1-1 0 0,0 1 1 0 0,-1-1 0 0 0,1 1-1 0 0,0-1 1 0 0,1 1 0 0 0,-1-1-1 0 0,0 0 1 0 0,3 4-1 0 0,-1-3-2 0 0,0 0 0 0 0,0 0 0 0 0,-1-1 0 0 0,2 1-1 0 0,-1-1 1 0 0,0 0 0 0 0,0 0 0 0 0,1 0 0 0 0,-1-1-1 0 0,1 1 1 0 0,5 1 0 0 0,-6-2-70 0 0,1 1-1 0 0,0-1 1 0 0,0 0 0 0 0,0 0 0 0 0,0-1 0 0 0,0 1 0 0 0,0-1-1 0 0,1 0 1 0 0,-1 0 0 0 0,0 0 0 0 0,0 0 0 0 0,0-1-1 0 0,0 0 1 0 0,0 0 0 0 0,0 0 0 0 0,0 0 0 0 0,0 0-1 0 0,5-4 1 0 0,5-1-136 0 0,-12 5 63 0 0,0 1 0 0 0,0-1-1 0 0,0 0 1 0 0,0 0-1 0 0,0 0 1 0 0,0 0 0 0 0,0 0-1 0 0,0 0 1 0 0,-1-1-1 0 0,1 1 1 0 0,0-1 0 0 0,-1 1-1 0 0,1-1 1 0 0,-1 0-1 0 0,0 1 1 0 0,0-1 0 0 0,2-3-1 0 0,16-39-3859 0 0,-19 43 3813 0 0,0 1 0 0 0,0-1 0 0 0,0 0 0 0 0,0 1 0 0 0,0-1 0 0 0,0 0 0 0 0,0 0 0 0 0,0 1 0 0 0,0-1 0 0 0,0 0 0 0 0,0 0 0 0 0,0 1 0 0 0,-1-2 0 0 0,-1-7-432 0 0,2 9 690 0 0,0 0-1 0 0,1-1 1 0 0,-1 1 0 0 0,0 0 0 0 0,0 0-1 0 0,0-1 1 0 0,0 1 0 0 0,0 0-1 0 0,0 0 1 0 0,1 0 0 0 0,-1-1-1 0 0,0 1 1 0 0,0 0 0 0 0,0 0-1 0 0,0 0 1 0 0,1 0 0 0 0,-1-1-1 0 0,0 1 1 0 0,0 0 0 0 0,1 0 0 0 0,-1 0-1 0 0,0 0 1 0 0,0 0 0 0 0,0 0-1 0 0,1 0 1 0 0,-1 0 0 0 0,0 0-1 0 0,0 0 1 0 0,1-1 0 0 0,-1 1-1 0 0,0 0 1 0 0,0 1 0 0 0,1-1 0 0 0,-1 0-1 0 0,0 0 1 0 0,0 0 0 0 0,1 0-1 0 0,-1 0 1 0 0,0 0 0 0 0,0 0-1 0 0,1 0 1 0 0,-1 0 0 0 0,0 0-1 0 0,0 1 1 0 0,1-1 0 0 0,-1 0-1 0 0,17 11 153 0 0,1-1-163 0 0,-15-10-89 0 0,0 1 1 0 0,0-1 0 0 0,0 0-1 0 0,0 0 1 0 0,-1-1 0 0 0,1 1-1 0 0,0 0 1 0 0,0-1-1 0 0,0 0 1 0 0,0 0 0 0 0,0 0-1 0 0,4-2 1 0 0,6-2 137 0 0,-7 2-43 0 0,-4-1-141 0 0,14-7 30 0 0,-14 10 55 0 0,-2 1-2 0 0,2 0-19 0 0,-1-1-55 0 0,0 1 1 0 0,0 0-1 0 0,0 0 1 0 0,-1 0-1 0 0,1 0 1 0 0,0 0-1 0 0,0 0 1 0 0,0 0-1 0 0,0 0 0 0 0,0 1 1 0 0,0-1-1 0 0,0 0 1 0 0,0 0-1 0 0,0 1 1 0 0,0-1-1 0 0,-1 1 1 0 0,1-1-1 0 0,0 1 1 0 0,0-1-1 0 0,0 1 0 0 0,1 1 1 0 0,0 0 0 0 0,7 2-4 0 0,-1-1 0 0 0,1 0 0 0 0,-1 0 0 0 0,1-1 0 0 0,16 2 0 0 0,-17-4 35 0 0,-1 1 0 0 0,1-1-1 0 0,0-1 1 0 0,8-1 0 0 0,18-1 153 0 0,-18 3-94 0 0,-5 1-370 0 0,0-1 0 0 0,-1 0 0 0 0,1-1 0 0 0,0-1 0 0 0,-1 1 0 0 0,18-6 0 0 0,1-5-915 0 0,3 2-12 0 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77 7280 0 0,'0'-1'332'0'0,"13"-15"111"0"0,-11 15-437 0 0,-1-1 1 0 0,0 1-1 0 0,1 0 1 0 0,-1-1-1 0 0,0 0 1 0 0,0 1-1 0 0,0-1 1 0 0,0 0-1 0 0,0 1 1 0 0,0-1-1 0 0,0 0 1 0 0,-1 0-1 0 0,1 0 1 0 0,0 0-1 0 0,-1 0 1 0 0,1-3-1 0 0,-2 3 113 0 0,1 1 0 0 0,0 0 1 0 0,0 0-1 0 0,-1-1 0 0 0,1 1 0 0 0,-1 0 0 0 0,1 0 0 0 0,-1 0 1 0 0,0 0-1 0 0,1 0 0 0 0,-1 0 0 0 0,0 0 0 0 0,0 0 0 0 0,0 0 1 0 0,0 0-1 0 0,0 0 0 0 0,0 0 0 0 0,0 0 0 0 0,0 1 0 0 0,0-1 1 0 0,0 0-1 0 0,0 1 0 0 0,0-1 0 0 0,-1 1 0 0 0,1-1 0 0 0,0 1 1 0 0,0 0-1 0 0,0-1 0 0 0,-1 1 0 0 0,1 0 0 0 0,-3 0 0 0 0,-1-1-100 0 0,1 1 0 0 0,-1 0-1 0 0,0 0 1 0 0,0 0 0 0 0,0 0-1 0 0,0 1 1 0 0,-6 1 0 0 0,2 1 29 0 0,0 0 1 0 0,0 1-1 0 0,1 0 1 0 0,-1 0-1 0 0,1 1 1 0 0,0 0-1 0 0,0 0 0 0 0,1 1 1 0 0,-1 0-1 0 0,-7 9 1 0 0,3-3 149 0 0,0 0-1 0 0,1 0 1 0 0,0 1 0 0 0,1 1 0 0 0,-15 26 0 0 0,19-24-192 0 0,7-14 5 0 0,-1 0 70 0 0,6 8 134 0 0,-4-7-177 0 0,0 1 0 0 0,1-1 0 0 0,-1 0 0 0 0,1 1 0 0 0,-1-1 0 0 0,1 0-1 0 0,0-1 1 0 0,0 1 0 0 0,0 0 0 0 0,1-1 0 0 0,-1 0 0 0 0,0 0 0 0 0,1 0 0 0 0,7 3 0 0 0,-4-1 7 0 0,-1-1-1 0 0,1 1 1 0 0,8 8 0 0 0,-13-11-40 0 0,0 1 1 0 0,0 0 0 0 0,0-1-1 0 0,1 1 1 0 0,-1-1-1 0 0,0 0 1 0 0,1 1-1 0 0,-1-1 1 0 0,5 1-1 0 0,31 14 23 0 0,-36-15-30 0 0,10 8-50 0 0,-11-8 51 0 0,0 0 0 0 0,0 0 0 0 0,-1 0-1 0 0,1-1 1 0 0,0 2 0 0 0,0-1 0 0 0,-1 0 0 0 0,1 0 0 0 0,-1 0-1 0 0,2 2 1 0 0,-4 3 3 0 0,2-4-1 0 0,-6 21-1 0 0,5-18 78 0 0,-1-1 0 0 0,0 0 0 0 0,0 1 0 0 0,0-1 0 0 0,-1 0 0 0 0,1 0 0 0 0,-1 0 0 0 0,0-1 0 0 0,0 1 0 0 0,0-1 1 0 0,-1 1-1 0 0,1-1 0 0 0,-1 0 0 0 0,0-1 0 0 0,0 1 0 0 0,0 0 0 0 0,0-1 0 0 0,0 0 0 0 0,0 0 0 0 0,-9 2 0 0 0,-5 1 83 0 0,16-4-140 0 0,0 0 0 0 0,0 0 0 0 0,0-1 0 0 0,-1 1 0 0 0,1-1 0 0 0,0 1 0 0 0,0-1 0 0 0,-1 0 0 0 0,1 0 0 0 0,0 0 0 0 0,0 0 0 0 0,-1 0 0 0 0,1-1 0 0 0,0 1 0 0 0,0-1 0 0 0,-1 1 0 0 0,1-1 0 0 0,-2-1 0 0 0,-34-11 224 0 0,30 11-142 0 0,1 0 0 0 0,0-1-1 0 0,0 0 1 0 0,-13-7 0 0 0,4 3-433 0 0,0-1-793 0 0,9 2-3206 0 0,6 5-887 0 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9072 0 0,'0'0'200'0'0,"0"0"33"0"0,0 0 15 0 0,0 0-1 0 0,0 0-34 0 0,0 0-18 0 0,0 0-3 0 0,0 0 30 0 0,0 2 129 0 0,0-1-300 0 0,0 0 0 0 0,0 0 1 0 0,0 0-1 0 0,0 0 0 0 0,0 0 0 0 0,1 0 0 0 0,-1 0 0 0 0,0 0 1 0 0,0 0-1 0 0,1-1 0 0 0,-1 1 0 0 0,0 0 0 0 0,1 0 1 0 0,-1 0-1 0 0,1 0 0 0 0,-1 0 0 0 0,1-1 0 0 0,0 1 0 0 0,-1 0 1 0 0,1 0-1 0 0,0-1 0 0 0,-1 1 0 0 0,1 0 0 0 0,0-1 1 0 0,0 1-1 0 0,-1-1 0 0 0,1 1 0 0 0,0-1 0 0 0,0 0 0 0 0,2 1 1 0 0,7 3 105 0 0,-1-1 0 0 0,1 0 0 0 0,1-1 0 0 0,-1 0 1 0 0,0 0-1 0 0,1-1 0 0 0,-1 0 0 0 0,11-2 0 0 0,58-9 199 0 0,35-6-228 0 0,-18 2 254 0 0,-87 11-396 0 0,-7 3-67 0 0,-2 0-76 0 0,-3 1-31 0 0,-8 7-4 0 0,0 0 0 0 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3224 0 0,'0'0'465'0'0,"0"0"746"0"0,0 0 329 0 0,0 0 69 0 0,0 0-137 0 0,0 0-631 0 0,0 0-274 0 0,0 0-58 0 0,0 0-58 0 0,0 0-198 0 0,0 0-86 0 0,0-2-20 0 0,2-1-12 0 0,1-2-16 0 0,0 0 1 0 0,1 1-1 0 0,-1-1 0 0 0,1 1 1 0 0,0 0-1 0 0,0 0 0 0 0,0 0 1 0 0,1 0-1 0 0,-1 1 0 0 0,6-4 1 0 0,-7 6-96 0 0,0-1 0 0 0,0 0 0 0 0,-1 0 1 0 0,1-1-1 0 0,-1 1 0 0 0,0 0 1 0 0,1-1-1 0 0,-1 0 0 0 0,0 1 0 0 0,2-4 1 0 0,-1 1 6 0 0,2-2-28 0 0,0 1 0 0 0,0 1-1 0 0,1-1 1 0 0,7-6 0 0 0,8-6-3 0 0,3 0 0 0 0,-21 15 0 0 0,12-3 0 0 0,-12 5 0 0 0,3-2 40 0 0,-1-1 0 0 0,1 1 0 0 0,7-7 0 0 0,-9 9 24 0 0,2 1 1 0 0,-4 0 4 0 0,-2 0-3 0 0,1 0-13 0 0,2 0-43 0 0,-1 0 0 0 0,0 1 0 0 0,0-1 0 0 0,1 1 1 0 0,-1-1-1 0 0,0 1 0 0 0,0 0 0 0 0,0 0 0 0 0,0 0 0 0 0,0 0 1 0 0,0 0-1 0 0,0 1 0 0 0,0-1 0 0 0,0 0 0 0 0,2 3 0 0 0,4 4 99 0 0,-1 0 0 0 0,7 11 0 0 0,-8-12-17 0 0,-1 0 1 0 0,1 0-1 0 0,7 6 1 0 0,-9-9-27 0 0,1 0 0 0 0,-1 1 1 0 0,5 6-1 0 0,-7-7-42 0 0,0-1 0 0 0,1 0-1 0 0,-1 0 1 0 0,1 0 0 0 0,0 0 0 0 0,0 0 0 0 0,0-1 0 0 0,5 4 0 0 0,-2-3 57 0 0,0-1 1 0 0,0 1-1 0 0,0-1 1 0 0,0 0 0 0 0,0 0-1 0 0,0-1 1 0 0,11 1 0 0 0,-14-2-25 0 0,0 0 0 0 0,0 0 0 0 0,0 0 0 0 0,0-1 1 0 0,0 1-1 0 0,0-1 0 0 0,0 0 0 0 0,0 1 0 0 0,0-2 1 0 0,-1 1-1 0 0,1 0 0 0 0,0 0 0 0 0,-1-1 0 0 0,1 0 1 0 0,-1 1-1 0 0,1-1 0 0 0,3-4 0 0 0,0 1 28 0 0,0 0-1 0 0,0 0 1 0 0,8-4 0 0 0,16-12 91 0 0,-29 19-167 0 0,-1 2-6 0 0,1-1-1 0 0,-1 1 1 0 0,0-1 0 0 0,1 1-1 0 0,-1-1 1 0 0,0 1 0 0 0,1-1-1 0 0,-1 1 1 0 0,1 0 0 0 0,-1-1-1 0 0,1 1 1 0 0,-1 0 0 0 0,1-1-1 0 0,-1 1 1 0 0,1 0 0 0 0,0 0-1 0 0,-1-1 1 0 0,1 1 0 0 0,-1 0-1 0 0,1 0 1 0 0,0 0 0 0 0,-1 0-1 0 0,2 0 1 0 0,-1 0-71 0 0,-1 0-1219 0 0,0 0-4780 0 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14712 0 0,'0'0'648'0'0,"0"0"144"0"0,0 0-632 0 0,0 0-160 0 0,0 0 0 0 0,0 0 0 0 0,0 0 439 0 0,0 0 57 0 0,0 0 16 0 0,0 0 0 0 0,0 0-416 0 0,0 0-96 0 0,0 0 0 0 0,0 13 0 0 0,5-4 0 0 0,1 4 0 0 0,-6-13 0 0 0,6 10-7375 0 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12528 0 0,'0'0'572'0'0,"0"0"-11"0"0,0 2-364 0 0,-2 18-190 0 0,2-16 637 0 0,-1 1 0 0 0,1 0 0 0 0,0-1 0 0 0,0 1 0 0 0,0 0 0 0 0,2 7 0 0 0,-1-10-578 0 0,0-1-152 0 0,-1 0-8 0 0,1-1 0 0 0,-1 1 1 0 0,1-1-1 0 0,-1 1 1 0 0,1-1-1 0 0,-1 1 0 0 0,1-1 1 0 0,0 0-1 0 0,-1 1 0 0 0,1-1 1 0 0,-1 0-1 0 0,1 0 0 0 0,0 1 1 0 0,-1-1-1 0 0,1 0 0 0 0,0 0 1 0 0,0 0-1 0 0,-1 0 0 0 0,1 0 1 0 0,0 0-1 0 0,-1 0 0 0 0,1 0 1 0 0,0 0-1 0 0,-1 0 1 0 0,1 0-1 0 0,0-1 0 0 0,-1 1 1 0 0,1 0-1 0 0,1-1 0 0 0,0 0 125 0 0,1 1-1101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3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6 358 9672 0 0,'0'0'440'0'0,"0"0"-6"0"0,0 0-91 0 0,0 0 640 0 0,0 0 305 0 0,1 0 65 0 0,3 0-1127 0 0,1-1 0 0 0,-1 0 0 0 0,0 0 0 0 0,0 0 0 0 0,0 0 0 0 0,-1-1 1 0 0,1 1-1 0 0,6-5 0 0 0,31-20-129 0 0,-33 21 59 0 0,85-70 257 0 0,-84 68-437 0 0,2-3-8 0 0,20-18-241 0 0,-29 26 187 0 0,0 0 0 0 0,-1-1 1 0 0,1 1-1 0 0,0-1 0 0 0,-1 1 1 0 0,1-1-1 0 0,-1 0 0 0 0,0 1 1 0 0,0-1-1 0 0,1-6 0 0 0,-1 9 64 0 0,-1-1 0 0 0,0 0 0 0 0,0 0 0 0 0,0 0 0 0 0,0 1 0 0 0,0-1 0 0 0,0 0 0 0 0,-1 0 0 0 0,1 1 0 0 0,0-1 0 0 0,0 0 0 0 0,0 1 0 0 0,-1-1 0 0 0,1 0 0 0 0,0 0 0 0 0,-1 1 0 0 0,1-1 0 0 0,-1 0 0 0 0,1 1 0 0 0,-1-1 0 0 0,1 1 0 0 0,-2-2 0 0 0,1 1-9 0 0,-1 0 1 0 0,1 0-1 0 0,-1 0 0 0 0,0 0 1 0 0,1 0-1 0 0,-1 1 1 0 0,0-1-1 0 0,-3 0 0 0 0,-1 0 5 0 0,1 0-1 0 0,-1 0 0 0 0,1 1 0 0 0,-1 0 0 0 0,-7 0 1 0 0,6 2 17 0 0,0-1 0 0 0,1 1 0 0 0,-1 0 0 0 0,0 1 0 0 0,1 0 0 0 0,-1 0 0 0 0,-6 4 0 0 0,-42 32 109 0 0,48-33-56 0 0,0 0 47 0 0,1 0 0 0 0,-1 0 1 0 0,1 0-1 0 0,1 1 1 0 0,0 0-1 0 0,0 0 1 0 0,0 0-1 0 0,0 1 0 0 0,1-1 1 0 0,1 1-1 0 0,-1 0 1 0 0,1 0-1 0 0,-3 15 1 0 0,6-20-39 0 0,-1 1 1 0 0,1-1-1 0 0,0 0 1 0 0,0 1 0 0 0,1-1-1 0 0,-1 1 1 0 0,1-1 0 0 0,-1 0-1 0 0,1 1 1 0 0,0-1 0 0 0,1 0-1 0 0,-1 0 1 0 0,2 4-1 0 0,-2-5-27 0 0,1 0-1 0 0,-1-1 0 0 0,0 1 1 0 0,0 0-1 0 0,1-1 0 0 0,-1 1 0 0 0,1-1 1 0 0,-1 1-1 0 0,1-1 0 0 0,-1 0 0 0 0,1 0 1 0 0,0 0-1 0 0,0 0 0 0 0,0 0 0 0 0,0 0 1 0 0,-1 0-1 0 0,1-1 0 0 0,0 1 0 0 0,0-1 1 0 0,0 1-1 0 0,0-1 0 0 0,4 0 0 0 0,1 1 42 0 0,-2-1-19 0 0,0 0 0 0 0,0 0 1 0 0,0 0-1 0 0,0-1 0 0 0,0 0 0 0 0,-1 0 0 0 0,1 0 0 0 0,0 0 0 0 0,6-3 0 0 0,100-62 604 0 0,-50 28-568 0 0,-52 33-68 0 0,0 1-1 0 0,0 0 0 0 0,0 0 0 0 0,1 1 0 0 0,10-3 0 0 0,-10 6 28 0 0,1 4-33 0 0,-10-2-10 0 0,0-1 0 0 0,1 0 0 0 0,-1 0 0 0 0,0 1 0 0 0,0-1 0 0 0,0 0 0 0 0,0 1 0 0 0,0-1 0 0 0,-1 1 0 0 0,1 0-1 0 0,0-1 1 0 0,-1 1 0 0 0,1-1 0 0 0,-1 1 0 0 0,1 0 0 0 0,-1 0 0 0 0,0 2 0 0 0,0 2 3 0 0,0 0-1 0 0,-1 0 1 0 0,-1 10-1 0 0,0-4 20 0 0,2-10 71 0 0,-1 0 0 0 0,1 0 0 0 0,-1 0 0 0 0,1 0 1 0 0,-1 0-1 0 0,0-1 0 0 0,1 1 0 0 0,-1 0 0 0 0,0 0 0 0 0,-2 2 0 0 0,3-5-86 0 0,-1 1 0 0 0,1 0 1 0 0,0 0-1 0 0,-1-1 0 0 0,1 1 0 0 0,0-1 0 0 0,-1 1 1 0 0,1 0-1 0 0,0-1 0 0 0,0 1 0 0 0,-1-1 0 0 0,1 1 1 0 0,0 0-1 0 0,0-1 0 0 0,0 1 0 0 0,-1-1 0 0 0,1 1 1 0 0,0-1-1 0 0,0 1 0 0 0,0-1 0 0 0,0 1 0 0 0,0-1 1 0 0,0 0-1 0 0,-1-11 169 0 0,2 5-80 0 0,0 0 0 0 0,0-1 0 0 0,1 1 0 0 0,0 0 0 0 0,0 0 0 0 0,1 1 0 0 0,3-8 0 0 0,6-18 51 0 0,6-22 130 0 0,35-74-1 0 0,-36 84-222 0 0,-13 37-228 0 0,-3 5-791 0 0,1 2-374 0 0,11 0-77 0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 3224 0 0,'0'0'143'0'0,"-1"1"313"0"0,-1 3 218 0 0,0 0 0 0 0,1-1 1 0 0,-1 1-1 0 0,1 0 0 0 0,0 0 1 0 0,0 1-1 0 0,0-1 1 0 0,0 0-1 0 0,1 6 0 0 0,2 40 3329 0 0,0-31-3574 0 0,-1-12-226 0 0,1 0 1 0 0,0 0-1 0 0,-1 0 0 0 0,5 7 0 0 0,2 13 60 0 0,-5-16-79 0 0,1 0 0 0 0,8 17-1 0 0,3 11 340 0 0,-15-37-387 0 0,0-2-9 0 0,0 0-6 0 0,0 0 6 0 0,11-10 202 0 0,-10 7-294 0 0,1 0 1 0 0,-1 0-1 0 0,0 0 0 0 0,0 0 0 0 0,-1 0 0 0 0,1-1 0 0 0,0 1 0 0 0,-1 0 0 0 0,0-1 0 0 0,0 1 0 0 0,0 0 0 0 0,-1-6 0 0 0,1-11 44 0 0,2 8-39 0 0,0 0 0 0 0,1 1-1 0 0,5-16 1 0 0,-4 13-38 0 0,6-13-2 0 0,0 2 0 0 0,21-37 0 0 0,-28 57 0 0 0,1 0 0 0 0,-1 1-1 0 0,1 0 1 0 0,-1 0 0 0 0,1 0-1 0 0,1 0 1 0 0,-1 1 0 0 0,0-1 0 0 0,7-3-1 0 0,-9 6-9 0 0,1-1 0 0 0,-1 1 0 0 0,1-1 0 0 0,-1 1 0 0 0,1 0 0 0 0,-1 0-1 0 0,1 0 1 0 0,0 0 0 0 0,-1 1 0 0 0,1-1 0 0 0,0 1 0 0 0,0-1 0 0 0,0 1 0 0 0,-1 0 0 0 0,1 0 0 0 0,0 1-1 0 0,0-1 1 0 0,0 0 0 0 0,3 2 0 0 0,0 1-26 0 0,1-1-151 0 0,-1 1-1 0 0,0 0 1 0 0,0 0-1 0 0,0 0 1 0 0,-1 1-1 0 0,1 0 1 0 0,-1 0-1 0 0,0 1 1 0 0,9 9-1 0 0,-5-4-1697 0 0,-3-1-3625 0 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8752 0 0,'0'0'398'0'0,"0"0"-3"0"0,0 0-80 0 0,0 0 593 0 0,0 0 290 0 0,0 0 61 0 0,0 0-142 0 0,0 0-1077 0 0,-1 1 0 0 0,1-1-1 0 0,0 0 1 0 0,0 1 0 0 0,0-1-1 0 0,0 1 1 0 0,0-1 0 0 0,0 1-1 0 0,0-1 1 0 0,0 1 0 0 0,1-1-1 0 0,-1 1 1 0 0,0-1 0 0 0,0 1-1 0 0,0-1 1 0 0,0 1 0 0 0,1-1-1 0 0,-1 0 1 0 0,1 2 0 0 0,3 3 24 0 0,-3-2-3 0 0,1 0 0 0 0,0-1-1 0 0,0 1 1 0 0,0-1-1 0 0,0 0 1 0 0,0 1 0 0 0,1-1-1 0 0,-1 0 1 0 0,0 0-1 0 0,1-1 1 0 0,4 3 0 0 0,5 1 89 0 0,0 0-49 0 0,22 5 0 0 0,-30-9-86 0 0,-1 0-1 0 0,1-1 1 0 0,-1 1 0 0 0,1-1-1 0 0,-1 0 1 0 0,1 0-1 0 0,-1 0 1 0 0,1-1 0 0 0,-1 1-1 0 0,1-1 1 0 0,3-1-1 0 0,-4 1 50 0 0,7-5-265 0 0,-9 5 161 0 0,0 0-1 0 0,0 0 1 0 0,0 0 0 0 0,-1-1-1 0 0,1 1 1 0 0,0-1 0 0 0,-1 1-1 0 0,1 0 1 0 0,-1-1 0 0 0,1 1-1 0 0,-1-1 1 0 0,0 1-1 0 0,0-1 1 0 0,0 1 0 0 0,0-1-1 0 0,0 1 1 0 0,0-1 0 0 0,0 1-1 0 0,0-1 1 0 0,0 1-1 0 0,-1-1 1 0 0,1 1 0 0 0,-1 0-1 0 0,1-1 1 0 0,-1 1 0 0 0,1-1-1 0 0,-1 1 1 0 0,0 0 0 0 0,0 0-1 0 0,0-1 1 0 0,0 1-1 0 0,0 0 1 0 0,0 0 0 0 0,0 0-1 0 0,0 0 1 0 0,0 0 0 0 0,0 0-1 0 0,0 0 1 0 0,-3-1 0 0 0,1 1-8 0 0,0 1 1 0 0,0-1-1 0 0,0 0 1 0 0,0 1-1 0 0,0 0 1 0 0,0-1-1 0 0,0 1 1 0 0,0 0 0 0 0,0 1-1 0 0,0-1 1 0 0,-5 2-1 0 0,-10-1-70 0 0,14 0 143 0 0,0 0 1 0 0,0-1-1 0 0,0 1 1 0 0,1 1 0 0 0,-1-1-1 0 0,0 0 1 0 0,1 1 0 0 0,-1 0-1 0 0,1 0 1 0 0,-1 0-1 0 0,1 0 1 0 0,-5 4 0 0 0,5-3 89 0 0,-1 0 1 0 0,0 1-1 0 0,1-1 1 0 0,-1 1-1 0 0,1 0 1 0 0,0 0-1 0 0,0 0 1 0 0,1 0-1 0 0,-4 8 1 0 0,5-11-96 0 0,-1 6 104 0 0,-1 0 0 0 0,1 0-1 0 0,0 0 1 0 0,1 1 0 0 0,-2 12 0 0 0,3-18-103 0 0,0 0-1 0 0,0 0 1 0 0,0-1-1 0 0,1 1 1 0 0,-1 0-1 0 0,1 0 1 0 0,-1-1 0 0 0,1 1-1 0 0,-1 0 1 0 0,1-1-1 0 0,0 1 1 0 0,0-1-1 0 0,0 1 1 0 0,0-1 0 0 0,0 1-1 0 0,0-1 1 0 0,0 0-1 0 0,0 1 1 0 0,0-1-1 0 0,1 0 1 0 0,-1 0 0 0 0,1 0-1 0 0,-1 0 1 0 0,1 0-1 0 0,-1 0 1 0 0,1-1 0 0 0,-1 1-1 0 0,1 0 1 0 0,0-1-1 0 0,2 1 1 0 0,2 1 77 0 0,1-1 1 0 0,-1 0-1 0 0,1 0 1 0 0,-1-1-1 0 0,0 0 1 0 0,1 0-1 0 0,10-2 1 0 0,-2-1-1103 0 0,0 0 1 0 0,16-6-1 0 0,-11 0-4414 0 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42 6448 0 0,'0'0'498'0'0,"-5"0"748"0"0,1-1-782 0 0,1 0-1 0 0,-1 0 1 0 0,0 1 0 0 0,0-1 0 0 0,0 1 0 0 0,0 0-1 0 0,0 0 1 0 0,-4 1 0 0 0,6 0-344 0 0,0-1 1 0 0,0 1-1 0 0,0 0 1 0 0,0 0-1 0 0,0 0 1 0 0,0 0-1 0 0,0 0 1 0 0,0 0-1 0 0,0 0 1 0 0,1 0-1 0 0,-1 1 1 0 0,0-1-1 0 0,1 1 1 0 0,-1-1-1 0 0,1 1 1 0 0,-2 3-1 0 0,-19 24 907 0 0,16-21-840 0 0,0-1 0 0 0,0 1 0 0 0,1 1 0 0 0,0-1 0 0 0,0 1 0 0 0,1 0 0 0 0,0 0 0 0 0,-3 11-1 0 0,7-18-128 0 0,0 0 0 0 0,0 0 0 0 0,0 0 0 0 0,0 0 0 0 0,0 0 0 0 0,0 0 0 0 0,0-1 0 0 0,1 1 0 0 0,-1 0 0 0 0,1 0 0 0 0,-1 0 0 0 0,1 0 0 0 0,0 0 0 0 0,0-1 0 0 0,1 4 0 0 0,-1-4 61 0 0,0 0-113 0 0,-1-1 0 0 0,1 1 1 0 0,-1-1-1 0 0,1 1 0 0 0,0-1 0 0 0,-1 1 0 0 0,1-1 0 0 0,0 0 0 0 0,-1 0 1 0 0,1 1-1 0 0,0-1 0 0 0,0 0 0 0 0,-1 0 0 0 0,1 0 0 0 0,0 1 0 0 0,0-1 1 0 0,-1 0-1 0 0,1 0 0 0 0,0 0 0 0 0,1-1 0 0 0,-1 1 6 0 0,7 0 3 0 0,1-2-1 0 0,0 1 1 0 0,-1-1-1 0 0,1 0 0 0 0,-1-1 1 0 0,0 0-1 0 0,0 0 1 0 0,0-1-1 0 0,12-6 0 0 0,-14 5-154 0 0,-1 0 0 0 0,0-1-1 0 0,0 1 1 0 0,0-1 0 0 0,0 0-1 0 0,-1 0 1 0 0,0 0 0 0 0,0 0-1 0 0,-1-1 1 0 0,1 0 0 0 0,3-14-1 0 0,-6-14-620 0 0,-1 34 560 0 0,0 1 17 0 0,0 0 7 0 0,0 0 62 0 0,0 0 256 0 0,0 0 109 0 0,0 0 26 0 0,0 0 30 0 0,-5 13 581 0 0,3-10-829 0 0,2 0 0 0 0,-1 0 1 0 0,0 0-1 0 0,1 0 0 0 0,-1 0 1 0 0,1 0-1 0 0,0 0 0 0 0,0 0 1 0 0,0 0-1 0 0,0 0 0 0 0,1 0 0 0 0,-1 0 1 0 0,1 0-1 0 0,0 0 0 0 0,0 0 1 0 0,0 0-1 0 0,0-1 0 0 0,0 1 1 0 0,1 0-1 0 0,-1 0 0 0 0,1-1 1 0 0,-1 1-1 0 0,1-1 0 0 0,3 3 0 0 0,-2-1-49 0 0,0-1-1 0 0,0 0 1 0 0,0-1-1 0 0,1 1 1 0 0,-1 0-1 0 0,1-1 1 0 0,0 0-1 0 0,0 0 1 0 0,0 0-1 0 0,0 0 0 0 0,0 0 1 0 0,0-1-1 0 0,0 0 1 0 0,0 0-1 0 0,1 0 1 0 0,7 0-1 0 0,5-1-368 0 0,30-4-1 0 0,-42 3-29 0 0,1 0-1 0 0,-1 0 0 0 0,1-1 0 0 0,-1 0 1 0 0,0 0-1 0 0,0 0 0 0 0,0 0 1 0 0,0-1-1 0 0,7-5 0 0 0,7-5-1143 0 0</inkml:trace>
  <inkml:trace contextRef="#ctx0" brushRef="#br0" timeOffset="1">541 1 5984 0 0,'0'0'464'0'0,"0"0"-103"0"0,0 0 707 0 0,-2 1 343 0 0,-12 6 341 0 0,1 1-1 0 0,-15 12 1 0 0,6-2-252 0 0,-31 32 0 0 0,49-45-1368 0 0,0 0 0 0 0,0 0-1 0 0,1 1 1 0 0,0-1 0 0 0,0 1-1 0 0,0 0 1 0 0,-3 10 0 0 0,5-15-115 0 0,1 1 0 0 0,-1 0 0 0 0,1 0 0 0 0,0-1 0 0 0,0 1 0 0 0,-1 0 0 0 0,1 0 0 0 0,1 0 0 0 0,-1 0 0 0 0,0-1 0 0 0,0 1 0 0 0,1 0 0 0 0,-1 0 0 0 0,1 0 0 0 0,-1-1 0 0 0,1 1 0 0 0,0 0 0 0 0,-1-1 0 0 0,1 1 0 0 0,0-1 0 0 0,2 3 0 0 0,-1-1-16 0 0,1-1 1 0 0,-1 1-1 0 0,1-1 0 0 0,-1 1 0 0 0,1-1 0 0 0,0 0 1 0 0,0 0-1 0 0,0 0 0 0 0,5 2 0 0 0,0-1 95 0 0,0 0-1 0 0,-1-1 0 0 0,1 0 0 0 0,0 0 0 0 0,0 0 0 0 0,13 0 0 0 0,0-2-418 0 0,27-4 0 0 0,-38 4-150 0 0,10-5-1428 0 0,-4-3-4208 0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14712 0 0,'0'0'332'0'0,"0"0"50"0"0,0 0 25 0 0,0 0-48 0 0,3 0-237 0 0,11 0 125 0 0,-1-1 0 0 0,1 0-1 0 0,-1-1 1 0 0,0-1 0 0 0,18-5 0 0 0,17-3 132 0 0,76-15-223 0 0,-80 16-1024 0 0,-38 8 562 0 0,23-6-1540 0 0,-17-1 728 0 0</inkml:trace>
  <inkml:trace contextRef="#ctx0" brushRef="#br0" timeOffset="1">170 1 13072 0 0,'0'0'297'0'0,"0"3"39"0"0,-1 13-68 0 0,-1 1-1 0 0,-4 16 1 0 0,-1 13-187 0 0,-2 0 877 0 0,6-33-543 0 0,0-1 0 0 0,1 1-1 0 0,-1 15 1 0 0,1-4 21 0 0,1-21-377 0 0,1 0 1 0 0,0 1-1 0 0,-1-1 1 0 0,1 1-1 0 0,1-1 1 0 0,-1 1-1 0 0,0-1 1 0 0,1 0-1 0 0,1 6 1 0 0,1 3-179 0 0,-2-9-557 0 0,-1-3-252 0 0,2 0-52 0 0,7 0-10 0 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10248 0 0,'0'0'230'0'0,"0"0"30"0"0,0 0 20 0 0,0 0-25 0 0,-6 6-152 0 0,4-4-79 0 0,-1-1 1 0 0,1 1-1 0 0,-1-1 1 0 0,0 0 0 0 0,0 0-1 0 0,1 0 1 0 0,-5 1-1 0 0,3-1 29 0 0,1 0-1 0 0,-1 0 0 0 0,1 0 0 0 0,-1 0 0 0 0,1 1 0 0 0,-6 3 0 0 0,-15 11 559 0 0,18-12-365 0 0,-1-1-1 0 0,1 2 1 0 0,0-1-1 0 0,0 1 1 0 0,1 0-1 0 0,0 0 1 0 0,-1 0-1 0 0,2 1 1 0 0,-6 7 0 0 0,5-5-12 0 0,4-6-151 0 0,-1 0 0 0 0,1 0 0 0 0,0 0 0 0 0,0 0 0 0 0,0 0 0 0 0,0 1 0 0 0,0-1 0 0 0,0 0 0 0 0,0 4 0 0 0,-1 6 381 0 0,2-12-458 0 0,-1 0 1 0 0,1 0-1 0 0,0 1 1 0 0,0-1-1 0 0,0 0 1 0 0,0 1-1 0 0,0-1 0 0 0,0 0 1 0 0,0 1-1 0 0,0-1 1 0 0,0 0-1 0 0,0 1 1 0 0,0-1-1 0 0,0 0 1 0 0,0 1-1 0 0,0-1 1 0 0,0 0-1 0 0,0 0 1 0 0,1 1-1 0 0,-1-1 0 0 0,0 0 1 0 0,0 1-1 0 0,0-1 1 0 0,0 0-1 0 0,0 0 1 0 0,1 1-1 0 0,-1-1 1 0 0,0 0-1 0 0,0 0 1 0 0,1 1-1 0 0,-1-1 1 0 0,0 0-1 0 0,1 0 0 0 0,0 2 6 0 0,1 0-1 0 0,-1-1 0 0 0,1 1 0 0 0,0 0 0 0 0,-1-1 0 0 0,1 0 0 0 0,0 1 0 0 0,0-1 0 0 0,0 0 0 0 0,0 0 0 0 0,0 0 0 0 0,0 0 0 0 0,0-1 0 0 0,0 1 0 0 0,1-1 0 0 0,3 1 0 0 0,-3 0 74 0 0,1-1 1 0 0,0-1-1 0 0,0 1 0 0 0,-1 0 0 0 0,1-1 0 0 0,0 0 0 0 0,-1 0 0 0 0,1 0 1 0 0,5-2-1 0 0,-3 0 52 0 0,1-1 1 0 0,-1 1 0 0 0,0-1 0 0 0,0 0 0 0 0,-1 0-1 0 0,1-1 1 0 0,-1 0 0 0 0,0 0 0 0 0,0 0-1 0 0,5-8 1 0 0,-7 10-423 0 0,-1-1-1 0 0,-1 1 1 0 0,1-1 0 0 0,0 0-1 0 0,-1 1 1 0 0,0-1 0 0 0,0 0-1 0 0,0 0 1 0 0,0 0 0 0 0,0 0 0 0 0,-1-8-1 0 0,0 10 219 0 0,0-1-1 0 0,1 1 0 0 0,-1-1 1 0 0,1 1-1 0 0,-1 0 0 0 0,1-1 1 0 0,0 1-1 0 0,0 0 0 0 0,0 0 1 0 0,0 0-1 0 0,0 0 0 0 0,1 0 1 0 0,-1 0-1 0 0,3-3 1 0 0,-4 5 188 0 0,0 0 32 0 0,0 0 2 0 0,7 9 252 0 0,28 31 313 0 0,-28-30-589 0 0,-2-5-72 0 0,-1 0-1 0 0,1 0 0 0 0,6 6 0 0 0,-9-10-82 0 0,0 0 0 0 0,0 0-1 0 0,0 0 1 0 0,0 1 0 0 0,0-2-1 0 0,0 1 1 0 0,0 0 0 0 0,0 0-1 0 0,0-1 1 0 0,1 1 0 0 0,-1-1-1 0 0,0 0 1 0 0,4 1-1 0 0,5-1-1248 0 0,-6 0-4197 0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0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3224 0 0,'0'0'143'0'0,"0"0"313"0"0,2 1 1210 0 0,2 4-925 0 0,-2-4-48 0 0,0 1 0 0 0,0 0 1 0 0,0 0-1 0 0,0 1 0 0 0,0-1 0 0 0,0 0 0 0 0,-1 1 0 0 0,1-1 0 0 0,1 6 0 0 0,0 2-309 0 0,0-1 65 0 0,0 0 1 0 0,-1 0-1 0 0,0 0 0 0 0,1 17 1 0 0,-3-21-276 0 0,0 1 0 0 0,-1-1 0 0 0,1 0 0 0 0,-1 0 1 0 0,-2 7-1 0 0,2-10-108 0 0,1-2 25 0 0,0 0 110 0 0,0 0 45 0 0,0 0 8 0 0,1 0-243 0 0,0-1 0 0 0,0 1 0 0 0,-1-1 0 0 0,1 1-1 0 0,0-1 1 0 0,0 1 0 0 0,0-1 0 0 0,-1 1-1 0 0,1-1 1 0 0,0 0 0 0 0,-1 1 0 0 0,1-1 0 0 0,0 0-1 0 0,-1 0 1 0 0,1 0 0 0 0,-1 1 0 0 0,1-3-1 0 0,9-16-55 0 0,-9 16 64 0 0,3-6-27 0 0,1-3 10 0 0,1 1-1 0 0,0-1 0 0 0,0 2 0 0 0,14-18 0 0 0,0 1-91 0 0,-19 26 53 0 0,1 1 82 0 0,-1 0-41 0 0,0 0 0 0 0,0 0 0 0 0,1 0 0 0 0,-1 0 0 0 0,0 0 0 0 0,0 0 0 0 0,0 1-1 0 0,1-1 1 0 0,-1 0 0 0 0,0 1 0 0 0,0-1 0 0 0,0 1 0 0 0,0-1 0 0 0,0 1 0 0 0,0 0-1 0 0,0-1 1 0 0,0 1 0 0 0,0 0 0 0 0,0 0 0 0 0,1 1 0 0 0,2 2 9 0 0,6 2 30 0 0,0 5-33 0 0,-7-8-10 0 0,4 13 18 0 0,-2-4 2 0 0,-4-10-132 0 0,-1-2-80 0 0,0 0-1153 0 0,0 0-4531 0 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1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6448 0 0,'0'0'498'0'0,"-8"0"-114"0"0,4 0 57 0 0,-1 0 0 0 0,0 1-1 0 0,0 0 1 0 0,0 0-1 0 0,1 1 1 0 0,-1-1-1 0 0,-4 3 1 0 0,-32 18 1835 0 0,35-19-2201 0 0,-8 5 414 0 0,1 1 0 0 0,0 0-1 0 0,1 0 1 0 0,0 1-1 0 0,0 1 1 0 0,-17 21 0 0 0,24-27-366 0 0,1 0 0 0 0,0 1 0 0 0,1 0 0 0 0,-1 0 0 0 0,1 0 1 0 0,0 0-1 0 0,0 0 0 0 0,1 1 0 0 0,0-1 0 0 0,0 1 0 0 0,0 0 1 0 0,1-1-1 0 0,0 1 0 0 0,1 0 0 0 0,-1 0 0 0 0,1 0 0 0 0,1 10 0 0 0,0-14-108 0 0,0-1-1 0 0,0 0 0 0 0,0 0 1 0 0,0 1-1 0 0,0-1 0 0 0,0 0 1 0 0,0 0-1 0 0,1 0 0 0 0,-1 0 1 0 0,1 0-1 0 0,-1 0 0 0 0,1 0 1 0 0,0-1-1 0 0,0 1 0 0 0,-1-1 1 0 0,1 1-1 0 0,1-1 0 0 0,-1 0 1 0 0,0 0-1 0 0,0 0 1 0 0,0 0-1 0 0,1 0 0 0 0,-1 0 1 0 0,0 0-1 0 0,1-1 0 0 0,2 1 1 0 0,4 1-4 0 0,0-1 0 0 0,0 0 0 0 0,1-1 0 0 0,-1 0 0 0 0,13-1 0 0 0,-12-1-568 0 0,0 0 1 0 0,0-1-1 0 0,0 0 1 0 0,-1-1-1 0 0,1 0 1 0 0,-1 0-1 0 0,15-9 1 0 0,-10 3-3303 0 0,-2-3-903 0 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1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21 124 10856 0 0,'0'0'241'0'0,"-20"0"850"0"0,31 0 5609 0 0,65 0-6525 0 0,-63-1-164 0 0,0-1 0 0 0,0 0 0 0 0,-1-1 0 0 0,0 0 0 0 0,1-1 0 0 0,-1-1 0 0 0,16-8 0 0 0,-2 2 45 0 0,-23 10-57 0 0,-1 0 0 0 0,0 0 0 0 0,1 0 0 0 0,-1-1 0 0 0,0 1 0 0 0,0-1 0 0 0,0 1 0 0 0,0-1 0 0 0,0 0 0 0 0,0 0 0 0 0,0 1 0 0 0,-1-2 0 0 0,3-1 0 0 0,0-6-69 0 0,-4 8 63 0 0,0 1-1 0 0,1 0 0 0 0,-1 0 0 0 0,0 0 1 0 0,0-1-1 0 0,0 1 0 0 0,0 0 0 0 0,-1 0 0 0 0,1-1 1 0 0,0 1-1 0 0,0 0 0 0 0,-1 0 0 0 0,1 0 1 0 0,-1 0-1 0 0,1 0 0 0 0,-1-1 0 0 0,1 1 0 0 0,-2-1 1 0 0,-12-14-57 0 0,11 13 15 0 0,2 3 44 0 0,0 0-1 0 0,1-1 1 0 0,-1 1 0 0 0,1 0-1 0 0,-1 0 1 0 0,0-1-1 0 0,1 1 1 0 0,-1 0-1 0 0,0 0 1 0 0,1 0-1 0 0,-1 0 1 0 0,0 0-1 0 0,1 0 1 0 0,-1 0-1 0 0,0 0 1 0 0,0 0-1 0 0,1 0 1 0 0,-1 0 0 0 0,-1 1-1 0 0,0-1-13 0 0,-5 0 12 0 0,-1 1 0 0 0,1-1-1 0 0,0 1 1 0 0,0 1-1 0 0,0 0 1 0 0,0 0-1 0 0,0 0 1 0 0,-8 4-1 0 0,11-4 28 0 0,-1 1-1 0 0,1-1 0 0 0,0 1 1 0 0,0 0-1 0 0,0 0 0 0 0,0 0 1 0 0,1 1-1 0 0,-1-1 0 0 0,1 1 0 0 0,0 0 1 0 0,0 0-1 0 0,-4 6 0 0 0,-6 5 110 0 0,12-14-114 0 0,0 0 0 0 0,-1 0 0 0 0,1 0 0 0 0,0 0 0 0 0,0 0 0 0 0,0 1 0 0 0,0-1 0 0 0,0 0 0 0 0,1 1 0 0 0,-1-1 0 0 0,0 1 0 0 0,0-1 0 0 0,1 0 0 0 0,-1 1 0 0 0,1 0 0 0 0,-1 2 0 0 0,1 2 52 0 0,-1 0-1 0 0,1 1 1 0 0,1-1-1 0 0,-1 0 1 0 0,1 1-1 0 0,1-1 0 0 0,-1 0 1 0 0,1 0-1 0 0,0 0 1 0 0,2 6-1 0 0,-2-9-47 0 0,-1 0 1 0 0,1 1-1 0 0,0-1 0 0 0,0 0 0 0 0,0 0 1 0 0,0-1-1 0 0,1 1 0 0 0,-1 0 0 0 0,1-1 0 0 0,-1 1 1 0 0,1-1-1 0 0,0 0 0 0 0,0 0 0 0 0,0 0 1 0 0,0 0-1 0 0,1-1 0 0 0,-1 1 0 0 0,7 1 0 0 0,14 4-7 0 0,-15-4-305 0 0,1-1 0 0 0,-1 0 1 0 0,1 0-1 0 0,18 1 0 0 0,-3-3-6494 0 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4144 0 0,'0'0'319'0'0,"0"0"21"0"0,0 0 869 0 0,0 0 403 0 0,0 0 78 0 0,0 0-90 0 0,0 0-456 0 0,6-6 1586 0 0,-4 4-2495 0 0,0 0 0 0 0,0 0 0 0 0,1 0 1 0 0,-1 0-1 0 0,1 0 0 0 0,0 1 0 0 0,-1-1 1 0 0,1 1-1 0 0,0 0 0 0 0,0 0 1 0 0,0 0-1 0 0,0 0 0 0 0,0 1 0 0 0,0-1 1 0 0,0 1-1 0 0,6-1 0 0 0,-2 1-194 0 0,0 1-1 0 0,1-1 1 0 0,-1 1 0 0 0,0 1-1 0 0,0-1 1 0 0,13 5-1 0 0,-6-1 31 0 0,1-1 0 0 0,0 0 1 0 0,0-1-1 0 0,22 1 0 0 0,62-2 186 0 0,-90-2-239 0 0,201-5 234 0 0,17-4-55 0 0,-175 0-81 0 0,-39 6-103 0 0,0 1 0 0 0,21-2 0 0 0,-34 4-9 0 0,1 0 1 0 0,-1 0-1 0 0,0 0 0 0 0,1 0 0 0 0,-1 0 1 0 0,0 0-1 0 0,0 0 0 0 0,1 0 0 0 0,-1 0 1 0 0,0 0-1 0 0,0 0 0 0 0,1 0 1 0 0,-1-1-1 0 0,0 1 0 0 0,0 0 0 0 0,0 0 1 0 0,1 0-1 0 0,-1 0 0 0 0,0-1 0 0 0,0 1 1 0 0,0 0-1 0 0,0 0 0 0 0,1 0 0 0 0,-1-1 1 0 0,0 1-1 0 0,0 0 0 0 0,0 0 1 0 0,0-1-1 0 0,0 1 0 0 0,0 0 0 0 0,0 0 1 0 0,0-1-1 0 0,1 1 0 0 0,-1 0 0 0 0,0 0 1 0 0,0-1-1 0 0,0 1 0 0 0,0 0 0 0 0,0 0 1 0 0,0-1-1 0 0,-1 1 0 0 0,1 0 1 0 0,0 0-1 0 0,0-1 0 0 0,0 1 0 0 0,0 0 1 0 0,0-1-1 0 0,-4-8 100 0 0,-9-8 458 0 0,4 10-1666 0 0,1 4-5033 0 0,8 3 137 0 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1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10368 0 0,'0'0'472'0'0,"0"0"-10"0"0,0 0-164 0 0,0 0 396 0 0,2 0 208 0 0,26-3 809 0 0,-23 1-1514 0 0,0 1 0 0 0,0 1 0 0 0,0-1 1 0 0,1 1-1 0 0,-1 0 0 0 0,9 1 1 0 0,88 19 465 0 0,-79-14-627 0 0,-21-5-393 0 0,2 1 0 0 0,-1-2 0 0 0,0 1-1 0 0,0 0 1 0 0,0 0 0 0 0,0-1 0 0 0,0 0 0 0 0,6 0 0 0 0,-9 0-808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20 236 5984 0 0,'0'0'464'0'0,"0"1"-306"0"0,0 1-96 0 0,0-1-1 0 0,0 1 0 0 0,-1 0 1 0 0,1-1-1 0 0,0 1 0 0 0,-1-1 0 0 0,1 1 1 0 0,-1 0-1 0 0,0-1 0 0 0,0 0 1 0 0,1 1-1 0 0,-3 1 0 0 0,-5 15 2505 0 0,4 19 1504 0 0,7 17-2665 0 0,-1-6-883 0 0,-1-33-373 0 0,0-1 0 0 0,4 18 0 0 0,0-2 29 0 0,-5-26-156 0 0,0-3-20 0 0,0 0 1 0 0,0-1 0 0 0,0 1 0 0 0,0 0-1 0 0,1 0 1 0 0,-1 0 0 0 0,0 0 0 0 0,1 0-1 0 0,-1 0 1 0 0,0 0 0 0 0,1 0 0 0 0,-1 0-1 0 0,1-1 1 0 0,-1 1 0 0 0,1 0 0 0 0,0 0-1 0 0,-1 0 1 0 0,2 0 0 0 0,-1 0-115 0 0,-1-1-179 0 0,0 0-77 0 0,0-13-376 0 0,9-78-273 0 0,-3 20 1220 0 0,-6 69-95 0 0,0 0 1 0 0,0-1 0 0 0,0 1-1 0 0,1 0 1 0 0,-1 0 0 0 0,1 0-1 0 0,-1 0 1 0 0,1-1 0 0 0,0 1-1 0 0,0 0 1 0 0,0 0 0 0 0,0 0-1 0 0,0 1 1 0 0,0-1 0 0 0,1 0-1 0 0,-1 0 1 0 0,1 1 0 0 0,-1-1-1 0 0,1 1 1 0 0,-1-1-1 0 0,1 1 1 0 0,0-1 0 0 0,0 1-1 0 0,0 0 1 0 0,0 0 0 0 0,0 0-1 0 0,3-1 1 0 0,61-11 363 0 0,-50 10-591 0 0,16 0-253 0 0,-19 2-905 0 0,-7-2-4501 0 0</inkml:trace>
  <inkml:trace contextRef="#ctx0" brushRef="#br0" timeOffset="1">173 0 10136 0 0,'-10'10'575'0'0,"8"-8"-212"0"0,0-1 1 0 0,0 1-1 0 0,0 0 1 0 0,1-1-1 0 0,-1 1 0 0 0,0 0 1 0 0,1 0-1 0 0,-1 1 0 0 0,1-1 1 0 0,0 0-1 0 0,-1 3 1 0 0,2-4-244 0 0,1-1 0 0 0,-1 1 0 0 0,1 0 0 0 0,-1-1 0 0 0,1 1 0 0 0,0-1 0 0 0,-1 1 0 0 0,1 0 0 0 0,0-1 0 0 0,0 0 0 0 0,-1 1 0 0 0,1-1 0 0 0,0 1 0 0 0,1-1 0 0 0,2 2 34 0 0,1 0-170 0 0,0 0 0 0 0,1 0-1 0 0,-1-1 1 0 0,1 1 0 0 0,-1-1 0 0 0,1-1-1 0 0,-1 1 1 0 0,1-1 0 0 0,-1 0-1 0 0,12-2 1 0 0,4 2-4193 0 0,-6 0-1213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3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84 10016 0 0,'-3'-5'247'0'0,"0"-1"1"0"0,0 1 0 0 0,-4-9 0 0 0,-5-10-55 0 0,9 20 189 0 0,0 1 1 0 0,0 0-1 0 0,0 0 1 0 0,-1 0-1 0 0,1 0 1 0 0,-1 1-1 0 0,-7-5 1 0 0,9 7-302 0 0,0-1 0 0 0,1 1 1 0 0,-1 0-1 0 0,0 0 1 0 0,1 0-1 0 0,-1 0 0 0 0,0 0 1 0 0,0 0-1 0 0,1 1 1 0 0,-1-1-1 0 0,1 0 0 0 0,-1 1 1 0 0,0-1-1 0 0,1 1 1 0 0,-1 0-1 0 0,1 0 0 0 0,-1-1 1 0 0,1 1-1 0 0,-1 0 0 0 0,1 0 1 0 0,0 0-1 0 0,0 0 1 0 0,-1 1-1 0 0,-1 1 0 0 0,0 1-10 0 0,0 0 0 0 0,0 0 0 0 0,0 0 0 0 0,0 0-1 0 0,1 0 1 0 0,0 0 0 0 0,-4 9 0 0 0,1 6 61 0 0,0-1 1 0 0,1 1-1 0 0,1-1 0 0 0,1 1 1 0 0,1 0-1 0 0,0 0 1 0 0,1 0-1 0 0,1 1 0 0 0,5 22 1 0 0,4 2-77 0 0,2 0 0 0 0,2-1 0 0 0,2 0 1 0 0,2-1-1 0 0,2-1 0 0 0,40 64 0 0 0,-57-100-342 0 0,1 0-1 0 0,-1 0 0 0 0,1-1 1 0 0,5 5-1 0 0,-5-5-437 0 0,-3-3-3368 0 0,-1-1-1221 0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1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6912 0 0,'-2'1'162'0'0,"-3"1"21"0"0,-3 14 186 0 0,1 0-79 0 0,4-11 248 0 0,1 1-1 0 0,-1-1 1 0 0,1 1 0 0 0,0-1-1 0 0,1 1 1 0 0,-1 0-1 0 0,1 0 1 0 0,0 11-1 0 0,-4 35 1909 0 0,5-49-2329 0 0,0 0 1 0 0,0 0 0 0 0,0 0 0 0 0,1 0-1 0 0,-1 0 1 0 0,1 0 0 0 0,0 0 0 0 0,-1 0-1 0 0,2 0 1 0 0,-1 0 0 0 0,0 0 0 0 0,2 3-1 0 0,-1-4-5 0 0,-1 1-1 0 0,0 0 1 0 0,1 0 0 0 0,-1 0-1 0 0,-1 0 1 0 0,1 0-1 0 0,0 0 1 0 0,0 3-1 0 0,-1-4 113 0 0,10 8 49 0 0,14 2-1 0 0,-22-11-208 0 0,-1-1-285 0 0,0 0 0 0 0,0 0 0 0 0,0 0 0 0 0,1 0 0 0 0,-1 0 0 0 0,0-1 0 0 0,0 1-1 0 0,0 0 1 0 0,1-1 0 0 0,-1 1 0 0 0,0 0 0 0 0,1-2 0 0 0,1 1-775 0 0,2-7-4469 0 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1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12528 0 0,'0'0'281'0'0,"0"1"40"0"0,-1 43 282 0 0,-1-22 40 0 0,2 1 1 0 0,1-1-1 0 0,6 42 0 0 0,-4-52-236 0 0,1 0 0 0 0,-1 0-1 0 0,2 0 1 0 0,6 13 0 0 0,-8-21-294 0 0,-1 0 1 0 0,1 0-1 0 0,0 0 0 0 0,0 0 1 0 0,1 0-1 0 0,-1-1 1 0 0,1 0-1 0 0,0 1 0 0 0,0-1 1 0 0,0-1-1 0 0,0 1 1 0 0,0 0-1 0 0,6 1 0 0 0,-6-2-92 0 0,0-1-1 0 0,-1-1 1 0 0,1 1-1 0 0,0 0 1 0 0,-1-1-1 0 0,1 0 1 0 0,0 0-1 0 0,0 0 1 0 0,0-1-1 0 0,-1 1 1 0 0,1-1-1 0 0,7-2 1 0 0,-3 1 41 0 0,0-1 0 0 0,0 0-1 0 0,0-1 1 0 0,11-6 0 0 0,-14 6-17 0 0,1-1 0 0 0,-1 1 0 0 0,0-1 0 0 0,-1 0 0 0 0,1-1 1 0 0,-1 1-1 0 0,0-1 0 0 0,0 0 0 0 0,2-6 0 0 0,12-16 88 0 0,-11 18-99 0 0,-1-1-1 0 0,8-15 1 0 0,5-11-39 0 0,-9 17 5 0 0,-7 6-117 0 0,-4 12 365 0 0,0 0-6436 0 0,1 2 4398 0 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1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12352 0 0,'0'0'564'0'0,"0"0"-10"0"0,0 0-283 0 0,0 0 133 0 0,3 1 92 0 0,5 1-158 0 0,8 2 351 0 0,23 3 1 0 0,-7-3-226 0 0,-15-2-75 0 0,22 1-1 0 0,-21-3-241 0 0,1 0-1 0 0,-1-1 0 0 0,0-1 1 0 0,1-1-1 0 0,-1 0 0 0 0,33-12 0 0 0,-46 13-154 0 0,0 0-1 0 0,-1-1 0 0 0,9-5 1 0 0,-12 7-8 0 0,0 0 1 0 0,0 1 0 0 0,0-1 0 0 0,0 0 0 0 0,0 0-1 0 0,-1 1 1 0 0,1-1 0 0 0,0 0 0 0 0,0 0-1 0 0,-1 0 1 0 0,1 0 0 0 0,-1 0 0 0 0,1 0 0 0 0,-1 0-1 0 0,1 0 1 0 0,-1-1 0 0 0,1 1 0 0 0,-1 0 0 0 0,0 0-1 0 0,0 0 1 0 0,0 0 0 0 0,1-1 0 0 0,-2-1-1 0 0,1 0-38 0 0,-1 1 0 0 0,0-1 0 0 0,0 1 0 0 0,0 0 0 0 0,-1-1 0 0 0,1 1 0 0 0,0 0 0 0 0,-1 0 0 0 0,0-1 0 0 0,1 1 0 0 0,-1 1 0 0 0,0-1 0 0 0,-4-3 0 0 0,2 2-12 0 0,-1 0-1 0 0,1 1 1 0 0,-1-1-1 0 0,0 1 1 0 0,1 0-1 0 0,-11-2 1 0 0,7 2 38 0 0,-1 0 0 0 0,1 1 0 0 0,-1 1 1 0 0,0-1-1 0 0,1 1 0 0 0,-1 0 0 0 0,0 1 0 0 0,-15 3 0 0 0,13 0 141 0 0,0 0-1 0 0,-1 0 0 0 0,2 1 0 0 0,-1 0 0 0 0,0 1 0 0 0,1 1 0 0 0,0-1 0 0 0,1 2 0 0 0,0-1 1 0 0,0 1-1 0 0,-13 15 0 0 0,21-21-69 0 0,0 0 1 0 0,0 0-1 0 0,0 0 1 0 0,0 0-1 0 0,0 0 1 0 0,0 0-1 0 0,1 1 1 0 0,-1-1-1 0 0,1 0 1 0 0,-1 1 0 0 0,1-1-1 0 0,0 0 1 0 0,0 1-1 0 0,0-1 1 0 0,0 0-1 0 0,1 5 1 0 0,0-4-1 0 0,-1 0-1 0 0,1 0 1 0 0,0 0 0 0 0,0 0 0 0 0,1 0 0 0 0,-1 0 0 0 0,0 0 0 0 0,1 0 0 0 0,0 0 0 0 0,0-1 0 0 0,3 5-1 0 0,2-1 41 0 0,1 1-1 0 0,0-1 0 0 0,1 0 0 0 0,-1-1 0 0 0,1 0 0 0 0,0 0 0 0 0,0-1 0 0 0,1 0 0 0 0,-1 0 0 0 0,1-1 0 0 0,12 2 1 0 0,12 1-225 0 0,68 2 0 0 0,-53-6-817 0 0,-23-1 400 0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1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7920 0 0,'0'0'362'0'0,"0"0"-11"0"0,-2 3-223 0 0,-1 3 19 0 0,-1 0 0 0 0,1 1 0 0 0,0-1 0 0 0,1 1 0 0 0,-1 0-1 0 0,1 0 1 0 0,-1 11 0 0 0,-6 57 2297 0 0,8-61-2214 0 0,-2 25 919 0 0,4 66 0 0 0,5 29 476 0 0,-5-124-1562 0 0,0 0 1 0 0,1-1-1 0 0,0 1 1 0 0,0 0 0 0 0,5 10-1 0 0,8 23 654 0 0,-14-40-527 0 0,-1-3-281 0 0,0 0-121 0 0,0 0-20 0 0,0 0-180 0 0,0 0-728 0 0,0 0-314 0 0,-1-3-68 0 0,-4-8-12 0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1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6912 0 0,'3'-5'160'0'0,"0"0"0"0"0,0 0-1 0 0,6-8 1 0 0,-8 11-117 0 0,1 1-1 0 0,-1 0 1 0 0,0-1-1 0 0,1 1 1 0 0,-1 0-1 0 0,1 0 1 0 0,0 0-1 0 0,-1 0 1 0 0,1 0-1 0 0,0 0 1 0 0,0 0 0 0 0,-1 0-1 0 0,1 1 1 0 0,3-1-1 0 0,16-3 1016 0 0,17-2 324 0 0,-36 6-1299 0 0,1 0 0 0 0,-1 0 1 0 0,1 0-1 0 0,0 1 0 0 0,-1-1 0 0 0,1 1 1 0 0,-1-1-1 0 0,1 1 0 0 0,-1 0 0 0 0,0 0 0 0 0,5 2 1 0 0,1 2 180 0 0,-4-3-163 0 0,0 0 1 0 0,-1 1-1 0 0,1-1 1 0 0,-1 1-1 0 0,0-1 1 0 0,1 1-1 0 0,-1 0 1 0 0,0 0-1 0 0,-1 1 1 0 0,1-1 0 0 0,-1 0-1 0 0,4 6 1 0 0,-1 1 136 0 0,8 19 573 0 0,-12-27-778 0 0,-1 0-1 0 0,1 0 1 0 0,-1-1 0 0 0,1 1-1 0 0,-1 0 1 0 0,0 0 0 0 0,0 0-1 0 0,0 0 1 0 0,0 0 0 0 0,0 0-1 0 0,0 0 1 0 0,-1-1 0 0 0,0 5-1 0 0,-2 0 46 0 0,0 1 0 0 0,-1-1 1 0 0,0 0-1 0 0,0 0 0 0 0,0-1 0 0 0,-10 10 0 0 0,2-4 166 0 0,0 0-1 0 0,-15 9 1 0 0,25-19-227 0 0,0 1 1 0 0,0-1-1 0 0,0-1 1 0 0,0 1-1 0 0,0 0 1 0 0,-5 1-1 0 0,5-2 1 0 0,-1 1-5 0 0,3-1-213 0 0,0 0-96 0 0,0 0-996 0 0,0 0-3901 0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3224 0 0,'-2'2'240'0'0,"-48"47"5801"0"0,47-46-5752 0 0,0 0 0 0 0,0 1 0 0 0,1-1 0 0 0,-1 0-1 0 0,1 1 1 0 0,0 0 0 0 0,0-1 0 0 0,1 1 0 0 0,-1 0 0 0 0,1 0 0 0 0,0 0-1 0 0,-1 5 1 0 0,0-2-70 0 0,1 0 0 0 0,0 0 0 0 0,1 0 0 0 0,-1 0 0 0 0,2 1 0 0 0,0 9 0 0 0,0-14-156 0 0,0-1 0 0 0,0 1 0 0 0,0-1 0 0 0,0 0 0 0 0,0 1 0 0 0,0-1 0 0 0,1 0 0 0 0,-1 0 0 0 0,1 0 0 0 0,0 0 0 0 0,0 0 0 0 0,0 0 0 0 0,0-1 0 0 0,2 3 0 0 0,1 0 23 0 0,0-1 0 0 0,0 0 0 0 0,0 0 0 0 0,1-1 0 0 0,7 4 0 0 0,-7-5-29 0 0,1 1-1 0 0,-1-1 1 0 0,1 0-1 0 0,-1-1 0 0 0,1 0 1 0 0,11 0-1 0 0,-1-2 63 0 0,24-6 0 0 0,-37 8-79 0 0,-1-1-1 0 0,1 0 0 0 0,-1-1 0 0 0,1 1 0 0 0,-1 0 1 0 0,0-1-1 0 0,1 0 0 0 0,-1 0 0 0 0,0 0 0 0 0,0 0 1 0 0,0 0-1 0 0,0-1 0 0 0,-1 0 0 0 0,1 1 0 0 0,-1-1 1 0 0,1 0-1 0 0,-1 0 0 0 0,0 0 0 0 0,2-4 0 0 0,1-2 81 0 0,-1 3-47 0 0,-1 1 1 0 0,0-1-1 0 0,4-12 0 0 0,-6 15-55 0 0,0 0-1 0 0,-1 0 1 0 0,0 0 0 0 0,1 0-1 0 0,-1 0 1 0 0,0 0-1 0 0,-1 0 1 0 0,1 1-1 0 0,0-1 1 0 0,-1 0 0 0 0,0 0-1 0 0,-1-3 1 0 0,1 2 12 0 0,-1 0 0 0 0,0 0 0 0 0,-1 0 0 0 0,1 0 0 0 0,-1 0-1 0 0,1 1 1 0 0,-1-1 0 0 0,0 1 0 0 0,0 0 0 0 0,-1-1 0 0 0,1 2 0 0 0,-6-5 0 0 0,5 4-133 0 0,3 3 111 0 0,0-1-1 0 0,0 0 1 0 0,1 0-1 0 0,-1 1 1 0 0,0-1 0 0 0,0 0-1 0 0,0 1 1 0 0,0-1 0 0 0,0 1-1 0 0,0 0 1 0 0,0-1-1 0 0,0 1 1 0 0,0 0 0 0 0,0-1-1 0 0,0 1 1 0 0,-1 0 0 0 0,1 0-1 0 0,0 0 1 0 0,-2 0 0 0 0,-12 1-2073 0 0,15 0-2074 0 0,0 7-1265 0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1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11664 0 0,'0'0'264'0'0,"0"0"34"0"0,0 0 21 0 0,0 0-36 0 0,0 2-186 0 0,0 14 93 0 0,-1-1 244 0 0,1-1-1 0 0,1 0 0 0 0,4 25 1 0 0,4 9 576 0 0,-7-32-685 0 0,1-1 0 0 0,5 16 0 0 0,-6-27-258 0 0,-1 1-1 0 0,2 0 1 0 0,-1-1-1 0 0,0 1 1 0 0,1-1-1 0 0,0 0 1 0 0,0 0-1 0 0,0 0 1 0 0,0 0 0 0 0,6 4-1 0 0,-8-6-12 0 0,1-1-1 0 0,-1 1 0 0 0,1-1 1 0 0,0 0-1 0 0,0 0 0 0 0,-1 1 1 0 0,1-1-1 0 0,0-1 1 0 0,0 1-1 0 0,0 0 0 0 0,3 0 1 0 0,-3-1-21 0 0,-1 0 1 0 0,1 0-1 0 0,0 0 1 0 0,0 0-1 0 0,0-1 1 0 0,-1 1-1 0 0,1-1 1 0 0,0 1-1 0 0,-1-1 0 0 0,1 0 1 0 0,0 1-1 0 0,-1-1 1 0 0,1 0-1 0 0,1-2 1 0 0,-1 2-15 0 0,0-1-1 0 0,0 0 1 0 0,0 0 0 0 0,0 0 0 0 0,-1 0 0 0 0,1 0-1 0 0,-1 0 1 0 0,0 0 0 0 0,1 0 0 0 0,-1-1 0 0 0,0 1 0 0 0,0 0-1 0 0,0-4 1 0 0,8-36 193 0 0,-7 32-149 0 0,6-72-339 0 0,-8 90 273 0 0,0 6-7 0 0,0 1 0 0 0,1-1 0 0 0,1 0 0 0 0,0 1 0 0 0,1-1-1 0 0,0 0 1 0 0,7 17 0 0 0,-5-18 21 0 0,-5-13-6 0 0,1 1 0 0 0,0 0 0 0 0,-1-1 0 0 0,1 1 0 0 0,0-1 0 0 0,-1 1 0 0 0,1-1-1 0 0,0 0 1 0 0,0 1 0 0 0,0-1 0 0 0,-1 0 0 0 0,1 1 0 0 0,0-1 0 0 0,0 0 0 0 0,0 0 0 0 0,0 0 0 0 0,0 0 0 0 0,0 0 0 0 0,-1 0 0 0 0,1 0-1 0 0,0 0 1 0 0,0 0 0 0 0,0 0 0 0 0,0 0 0 0 0,1-1 0 0 0,-2 1 0 0 0,3 0 22 0 0,0-1-1 0 0,1 1 1 0 0,-1-1-1 0 0,0 0 0 0 0,0 0 1 0 0,0-1-1 0 0,0 1 1 0 0,0-1-1 0 0,0 1 0 0 0,-1-1 1 0 0,1 0-1 0 0,-1 0 1 0 0,1 0-1 0 0,-1 0 0 0 0,1-1 1 0 0,-1 1-1 0 0,0-1 1 0 0,0 1-1 0 0,2-4 0 0 0,9-17 239 0 0,13-30 0 0 0,-16 32-154 0 0,1 0 1 0 0,15-23-1 0 0,-23 39-111 0 0,-5-2-12 0 0,1 5-88 0 0,1 2-177 0 0,0 0-63 0 0,-1 2 109 0 0,0 0 0 0 0,-1 0 0 0 0,1 1 0 0 0,0-1 0 0 0,0 0 0 0 0,0 1 0 0 0,-1 3 0 0 0,0 6-2321 0 0,-2-1 1242 0 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1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40 132 10592 0 0,'0'0'818'0'0,"0"0"-410"0"0,0 0 255 0 0,0 0 164 0 0,0 0 34 0 0,2-1-61 0 0,3-1-615 0 0,1 0 1 0 0,0 1-1 0 0,0 0 0 0 0,0 1 0 0 0,0-1 1 0 0,0 1-1 0 0,0 0 0 0 0,9 1 1 0 0,12-1-154 0 0,85-11 256 0 0,-102 10-299 0 0,-1 0 0 0 0,0-1-1 0 0,0 0 1 0 0,0 0 0 0 0,0-1 0 0 0,0 0 0 0 0,0 0 0 0 0,10-7 0 0 0,-19 10 0 0 0,0 0 0 0 0,1 0 1 0 0,-1 0-1 0 0,0-1 0 0 0,1 1 1 0 0,-1 0-1 0 0,0 0 0 0 0,0 0 1 0 0,1-1-1 0 0,-1 1 0 0 0,0 0 1 0 0,0 0-1 0 0,1-1 0 0 0,-1 1 1 0 0,0 0-1 0 0,0-1 0 0 0,0 1 1 0 0,0 0-1 0 0,0-1 0 0 0,1 1 1 0 0,-1 0-1 0 0,0-1 0 0 0,0 1 1 0 0,0 0-1 0 0,0-1 0 0 0,0 1 0 0 0,0 0 1 0 0,0-1-1 0 0,0 1 0 0 0,0 0 1 0 0,0-1-1 0 0,0 1 0 0 0,0 0 1 0 0,0-1-1 0 0,-1 1 0 0 0,1 0 1 0 0,0-1-1 0 0,0 1 0 0 0,0 0 1 0 0,0 0-1 0 0,0-1 0 0 0,-1 1 1 0 0,1 0-1 0 0,0-1 0 0 0,0 1 1 0 0,-1 0-1 0 0,1 0 0 0 0,-1-1 1 0 0,-15-8-343 0 0,2 5 211 0 0,0 1 1 0 0,0 1-1 0 0,1 1 0 0 0,-1 0 1 0 0,-1 0-1 0 0,1 2 0 0 0,-15 1 1 0 0,16 0 116 0 0,0 1 1 0 0,-23 8 0 0 0,12-4 17 0 0,15-4 126 0 0,1 0 0 0 0,0 0 1 0 0,-1 1-1 0 0,1 1 0 0 0,-10 6 1 0 0,14-8-47 0 0,0 0 1 0 0,-1 0 0 0 0,1 1 0 0 0,1-1 0 0 0,-1 1-1 0 0,0 0 1 0 0,1 0 0 0 0,0 1 0 0 0,0-1 0 0 0,-3 6 0 0 0,6-8-44 0 0,-1-1 1 0 0,0 1 0 0 0,1-1 0 0 0,0 1 0 0 0,-1 0 0 0 0,1-1-1 0 0,0 1 1 0 0,0-1 0 0 0,0 1 0 0 0,0 0 0 0 0,0-1 0 0 0,0 1 0 0 0,0-1-1 0 0,0 1 1 0 0,1 0 0 0 0,-1-1 0 0 0,1 1 0 0 0,0 1 0 0 0,0-1 28 0 0,1 1-1 0 0,-1-1 1 0 0,1 0 0 0 0,0 0 0 0 0,0 0 0 0 0,0 0 0 0 0,0 0 0 0 0,0 0 0 0 0,0 0 0 0 0,2 1 0 0 0,3 1 49 0 0,0 0 0 0 0,0 0 1 0 0,0-1-1 0 0,1 0 0 0 0,-1-1 0 0 0,15 4 0 0 0,-5-5 4 0 0,-1 1 0 0 0,1-2 0 0 0,-1 0 0 0 0,1-1 0 0 0,31-6 0 0 0,-28 2-158 0 0,-1 0 0 0 0,0 0 0 0 0,0-2 0 0 0,-1-1 0 0 0,0 0 0 0 0,0-1 0 0 0,30-21 0 0 0,-46 29 23 0 0,0-1 0 0 0,1 0 0 0 0,-1 0 0 0 0,0 0 0 0 0,0 0 0 0 0,0 0 0 0 0,0 0 0 0 0,0-1 0 0 0,-1 1 0 0 0,1-1 0 0 0,1-2 0 0 0,-2-1-16 0 0,1 1 0 0 0,-1 0 0 0 0,0-1 0 0 0,-1 1 0 0 0,1-1 0 0 0,-1-9 0 0 0,0 13 31 0 0,-3-9-23 0 0,2 10-113 0 0,1 1-44 0 0,0 0-4 0 0,0 2 32 0 0,0 11 155 0 0,1 0 0 0 0,1 0-1 0 0,0 0 1 0 0,1 0 0 0 0,4 14-1 0 0,-2-3 584 0 0,0 0 0 0 0,0 28 0 0 0,-4-59-416 0 0,-1-1-1 0 0,1 1 1 0 0,1 0 0 0 0,0 0 0 0 0,0 0 0 0 0,5-14 0 0 0,24-37 65 0 0,-16 34-59 0 0,2 1 0 0 0,0 0 0 0 0,34-32 0 0 0,-50 54-130 0 0,0 0 0 0 0,0 0 0 0 0,1 0 1 0 0,-1 0-1 0 0,1 0 0 0 0,-1 0 0 0 0,1 0 1 0 0,-1 1-1 0 0,1-1 0 0 0,0 1 0 0 0,-1-1 1 0 0,1 1-1 0 0,0 0 0 0 0,-1-1 1 0 0,1 1-1 0 0,0 0 0 0 0,0 0 0 0 0,-1 0 1 0 0,1 0-1 0 0,0 1 0 0 0,-1-1 0 0 0,1 0 1 0 0,0 1-1 0 0,-1-1 0 0 0,3 2 0 0 0,21 10-53 0 0,-18-2-63 0 0,-4-4-3 0 0,17 21-1797 0 0,-13-13-5317 0 0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3:1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19895 0 0,'0'0'440'0'0,"0"0"88"0"0,0-9 16 0 0,0 9 16 0 0,0 0-448 0 0,0 0-112 0 0,0 0 0 0 0,0 0 0 0 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2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10912 0 0,'0'0'497'0'0,"0"0"-8"0"0,0 0-243 0 0,2 1 123 0 0,-1 0-315 0 0,0-1 0 0 0,0 1 0 0 0,0 0 0 0 0,0 0 0 0 0,0 0 0 0 0,0-1 0 0 0,0 1 0 0 0,0 0 0 0 0,0 0 0 0 0,0 0 1 0 0,-1 1-1 0 0,1-1 0 0 0,0 0 0 0 0,-1 0 0 0 0,1 0 0 0 0,0 0 0 0 0,-1 1 0 0 0,1 1 0 0 0,-1 0 68 0 0,0 1 0 0 0,0-1 1 0 0,0 1-1 0 0,0 0 0 0 0,-2 5 1 0 0,2-7-97 0 0,0 2 62 0 0,0 1 1 0 0,0-1 0 0 0,0 0 0 0 0,1 1 0 0 0,0-1 0 0 0,0 0-1 0 0,0 1 1 0 0,0-1 0 0 0,1 0 0 0 0,2 6 0 0 0,-2-6 3 0 0,0 1 1 0 0,0 0 0 0 0,-1-1 0 0 0,1 1-1 0 0,-1 0 1 0 0,0 0 0 0 0,-1 0 0 0 0,1 8 0 0 0,-4 7 187 0 0,-2-1 1 0 0,0-1 0 0 0,-1 1 0 0 0,0-1 0 0 0,-15 28 0 0 0,13-28-87 0 0,-7 11 344 0 0,-1-1 0 0 0,-33 43-1 0 0,22-32 22 0 0,15-23-398 0 0,1-1 0 0 0,-2-1 0 0 0,-14 14 0 0 0,20-21-44 0 0,0-1 0 0 0,-1 0 0 0 0,0 0 0 0 0,0-1 0 0 0,0 0 0 0 0,-1-1 0 0 0,-17 7 0 0 0,25-10-92 0 0,-1-1-1 0 0,0 0 0 0 0,0 1 0 0 0,0-1 1 0 0,0 0-1 0 0,1 0 0 0 0,-1 0 1 0 0,0 0-1 0 0,0-1 0 0 0,0 1 0 0 0,0-1 1 0 0,1 1-1 0 0,-1-1 0 0 0,0 1 0 0 0,0-1 1 0 0,1 0-1 0 0,-1 0 0 0 0,1 0 1 0 0,-1 0-1 0 0,1 0 0 0 0,-1 0 0 0 0,1 0 1 0 0,-1 0-1 0 0,1-1 0 0 0,0 1 0 0 0,-2-4 1 0 0,1 3-11 0 0,0 0 0 0 0,1-1 0 0 0,-1 1-1 0 0,1-1 1 0 0,0 1 0 0 0,0-1 0 0 0,0 0 0 0 0,0 1 0 0 0,1-1 0 0 0,-1 0 0 0 0,1 0 0 0 0,-1 0 0 0 0,1 1 0 0 0,0-1 0 0 0,0 0 0 0 0,0 0-1 0 0,1 0 1 0 0,0-3 0 0 0,2-5-7 0 0,1 1 1 0 0,0-1-1 0 0,0 1 0 0 0,2 0 0 0 0,-1 0 0 0 0,1 1 0 0 0,0-1 0 0 0,14-14 0 0 0,-11 11-7 0 0,-1 4 0 0 0,-7 9-4 0 0,1-1-1 0 0,-1 0 1 0 0,0 0 0 0 0,1 1-1 0 0,-1-1 1 0 0,1 1-1 0 0,-1 0 1 0 0,0-1 0 0 0,1 1-1 0 0,-1 0 1 0 0,1 0-1 0 0,-1 0 1 0 0,1 0-1 0 0,-1 0 1 0 0,1 0 0 0 0,-1 0-1 0 0,1 0 1 0 0,-1 1-1 0 0,2-1 1 0 0,0 2 2 0 0,0-1 1 0 0,0 0-1 0 0,0 1 0 0 0,-1 0 1 0 0,1-1-1 0 0,-1 1 0 0 0,1 0 0 0 0,3 4 1 0 0,-1 0 2 0 0,0 0 0 0 0,0 0 0 0 0,0 0 0 0 0,-1 1 0 0 0,0 0 0 0 0,5 13 0 0 0,0 8-1 0 0,-4-12 0 0 0,12 26 0 0 0,18 34 54 0 0,-17-20 32 0 0,-14-41-255 0 0,1 0 0 0 0,8 20 1 0 0,-12-34-422 0 0,-1-1-1346 0 0,0 0-5235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4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4 262 6912 0 0,'0'0'528'0'0,"-3"5"455"0"0,4-4 5872 0 0,9-1-6389 0 0,-4 1-393 0 0,-1-1 0 0 0,0-1 0 0 0,1 1 0 0 0,-1-1 0 0 0,0 1 0 0 0,1-2 0 0 0,6-1-1 0 0,28-10 137 0 0,-24 8-183 0 0,1-1 0 0 0,-1 0 0 0 0,0-1 0 0 0,0-1 1 0 0,14-9-1 0 0,-12 4-576 0 0,-1 0 0 0 0,-1-1 1 0 0,0 0-1 0 0,-1-2 0 0 0,-1 1 1 0 0,13-19-1 0 0,-26 32 521 0 0,-1 0 0 0 0,1 0 0 0 0,0 0 0 0 0,0 0 0 0 0,-1 0 0 0 0,1 0-1 0 0,-1 0 1 0 0,0 0 0 0 0,0 0 0 0 0,1 0 0 0 0,-1 0 0 0 0,-1-3 0 0 0,1-1 302 0 0,-2 4-157 0 0,1 0 1 0 0,-1-1-1 0 0,0 2 1 0 0,0-1-1 0 0,0 0 0 0 0,0 0 1 0 0,-3-1-1 0 0,4 3-31 0 0,1-1-25 0 0,-1 1-1 0 0,0 0 1 0 0,0-1 0 0 0,1 1 0 0 0,-1 0 0 0 0,0 0 0 0 0,0 0 0 0 0,1 0 0 0 0,-1-1 0 0 0,0 1 0 0 0,0 0 0 0 0,1 1 0 0 0,-1-1 0 0 0,0 0 0 0 0,0 0 0 0 0,1 0 0 0 0,-1 0 0 0 0,0 0 0 0 0,1 1 0 0 0,-1-1 0 0 0,-1 1 0 0 0,-13 7 383 0 0,12-5-371 0 0,0-1 1 0 0,-1 1-1 0 0,2 0 0 0 0,-1 0 0 0 0,0 0 0 0 0,0 0 0 0 0,1 1 1 0 0,0-1-1 0 0,0 1 0 0 0,0 0 0 0 0,0-1 0 0 0,0 1 1 0 0,-1 5-1 0 0,0 4 178 0 0,0 0 1 0 0,-2 24-1 0 0,2-13 48 0 0,3-16-151 0 0,-1 0-1 0 0,1-1 1 0 0,0 1 0 0 0,1 0-1 0 0,0-1 1 0 0,0 1 0 0 0,5 14-1 0 0,-5-20 45 0 0,-1-2-6 0 0,0 0-175 0 0,0 1-1 0 0,0-1 0 0 0,0 1 0 0 0,0-1 1 0 0,0 0-1 0 0,0 1 0 0 0,0-1 0 0 0,0 0 1 0 0,1 1-1 0 0,-1-1 0 0 0,0 0 0 0 0,0 1 1 0 0,0-1-1 0 0,1 0 0 0 0,-1 1 0 0 0,0-1 0 0 0,0 0 1 0 0,1 0-1 0 0,-1 1 0 0 0,0-1 0 0 0,1 0 1 0 0,-1 0-1 0 0,0 1 0 0 0,1-1 0 0 0,-1 0 1 0 0,0 0-1 0 0,1 0 0 0 0,-1 0 0 0 0,0 0 1 0 0,1 0-1 0 0,-1 1 0 0 0,0-1 0 0 0,1 0 1 0 0,-1 0-1 0 0,1 0 0 0 0,-1 0 0 0 0,0 0 0 0 0,1 0 1 0 0,-1-1-1 0 0,0 1 0 0 0,1 0 0 0 0,-1 0 1 0 0,1 0-1 0 0,-1 0 0 0 0,1-1 0 0 0,17-6 126 0 0,-14 4-102 0 0,0 0 1 0 0,-1-1-1 0 0,1 1 0 0 0,-1 0 0 0 0,0-1 0 0 0,0 0 0 0 0,4-8 0 0 0,-2 3-27 0 0,0-1 0 0 0,4-11 0 0 0,-4 10-81 0 0,-2-1-1 0 0,1 1 1 0 0,-1-1 0 0 0,-1 0-1 0 0,1-21 1 0 0,3-52 106 0 0,5 92 51 0 0,40 35 264 0 0,-45-38-390 0 0,-1-1 1 0 0,1 0 0 0 0,0 0-1 0 0,0 0 1 0 0,1-1 0 0 0,-1 0-1 0 0,1 0 1 0 0,-1-1 0 0 0,1 0-1 0 0,-1 0 1 0 0,1-1 0 0 0,-1 1-1 0 0,1-1 1 0 0,0-1 0 0 0,10-1-1 0 0,24-4-4313 0 0,-32 2 2727 0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3224 0 0,'0'0'401'0'0,"1"2"478"0"0,1 9-126 0 0,0-1 0 0 0,0 0 0 0 0,-2 1 1 0 0,1 12-1 0 0,2 22 449 0 0,0-14 180 0 0,-2 46 1 0 0,-1-56-340 0 0,-4 3-175 0 0,3-22-530 0 0,1-2-8 0 0,0 0 35 0 0,0 0 158 0 0,-1-1 70 0 0,-1-6-251 0 0,0 1 0 0 0,0-1 0 0 0,1 1-1 0 0,0-1 1 0 0,0 0 0 0 0,0-11 0 0 0,6-42-151 0 0,-3 35-71 0 0,0 15-119 0 0,0 0 1 0 0,0 0 0 0 0,0 0-1 0 0,2 1 1 0 0,-1-1 0 0 0,1 1-1 0 0,0 0 1 0 0,9-14-1 0 0,-4 14-1 0 0,-9 9 0 0 0,1 0 0 0 0,-1 0 0 0 0,1 0 0 0 0,-1 0 0 0 0,1-1 0 0 0,-1 1 0 0 0,1 0 0 0 0,-1 0 0 0 0,0 0 0 0 0,1 0 0 0 0,-1 0 0 0 0,1 0 0 0 0,-1 0 0 0 0,1 0 0 0 0,-1 0 0 0 0,1 1 0 0 0,-1-1 0 0 0,1 0 0 0 0,0 0 0 0 0,12 7 0 0 0,-1 1 0 0 0,0 0 0 0 0,21 18 0 0 0,14 10 0 0 0,-21-18 0 0 0,-18-16 15 0 0,0 0-1 0 0,0-1 0 0 0,0 0 1 0 0,0 0-1 0 0,0 0 0 0 0,0-1 0 0 0,16-2 1 0 0,3 1-2 0 0,-11 1-33 0 0,-4-1-3 0 0,-1 2 1 0 0,22 2-1 0 0,-27-2 23 0 0,0-1 0 0 0,0 1 0 0 0,1-1 0 0 0,-1-1 0 0 0,0 1 0 0 0,1-1 0 0 0,-1 0 0 0 0,0-1 0 0 0,0 0 0 0 0,0 1 0 0 0,0-2 0 0 0,0 1 0 0 0,6-4 0 0 0,2-2 0 0 0,-9 4 0 0 0,5-7 0 0 0,-9 9 0 0 0,0 0 0 0 0,-1 1 0 0 0,1-1 0 0 0,0 0 0 0 0,-1 0 0 0 0,1 0 0 0 0,-1 0 0 0 0,1 0 0 0 0,-1 0 0 0 0,0 0 0 0 0,0 0 0 0 0,0-2 0 0 0,-2-23 0 0 0,2 25-4 0 0,-1 1 0 0 0,0-1-1 0 0,1 0 1 0 0,-1 1-1 0 0,0-1 1 0 0,0 1 0 0 0,0-1-1 0 0,0 1 1 0 0,0-1-1 0 0,-1 1 1 0 0,1 0-1 0 0,0-1 1 0 0,-1 1 0 0 0,1 0-1 0 0,-1 0 1 0 0,1 0-1 0 0,-3-1 1 0 0,-2-1-70 0 0,1 0 0 0 0,-1 1 0 0 0,-10-3-1 0 0,10 3 53 0 0,-1 1-1 0 0,0 1 1 0 0,1-1-1 0 0,-1 1 0 0 0,0 0 1 0 0,0 1-1 0 0,1 0 0 0 0,-1 0 1 0 0,0 0-1 0 0,1 1 1 0 0,-1-1-1 0 0,1 2 0 0 0,0-1 1 0 0,0 1-1 0 0,0 0 1 0 0,0 0-1 0 0,0 0 0 0 0,0 1 1 0 0,1 0-1 0 0,0 0 0 0 0,0 1 1 0 0,0 0-1 0 0,0-1 1 0 0,1 1-1 0 0,0 1 0 0 0,0-1 1 0 0,-4 7-1 0 0,3-1 96 0 0,1-5-51 0 0,1 1 1 0 0,0 0-1 0 0,0 0 1 0 0,1 0-1 0 0,-2 8 1 0 0,4-13-13 0 0,0 0-1 0 0,0 0 1 0 0,0-1 0 0 0,0 1 0 0 0,0 0 0 0 0,0 0 0 0 0,0 0-1 0 0,0-1 1 0 0,1 1 0 0 0,-1 0 0 0 0,1 0 0 0 0,-1-1 0 0 0,1 1 0 0 0,0 0-1 0 0,0-1 1 0 0,0 1 0 0 0,0-1 0 0 0,0 1 0 0 0,0-1 0 0 0,0 1-1 0 0,0-1 1 0 0,0 0 0 0 0,1 0 0 0 0,-1 0 0 0 0,0 1 0 0 0,3 0-1 0 0,0 0 15 0 0,0 0 0 0 0,0 0 0 0 0,-1 0 0 0 0,1-1 0 0 0,0 1 0 0 0,1-1 0 0 0,-1 0 1 0 0,0 0-1 0 0,0-1 0 0 0,0 1 0 0 0,6-1 0 0 0,-3 0 20 0 0,0-1 0 0 0,1 0 0 0 0,-1 0 0 0 0,0-1 1 0 0,13-4-1 0 0,3-4-473 0 0,-1 0 1 0 0,39-27-1 0 0,-45 27-244 0 0,-10 6 66 0 0,0 0 0 0 0,0-1 0 0 0,0 0-1 0 0,6-7 1 0 0,3-3-959 0 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2304 0 0,'0'0'437'0'0,"0"0"997"0"0,0 1 432 0 0,-3 81 3707 0 0,0 7-4450 0 0,8 29 450 0 0,-3-77-1207 0 0,-3-32-263 0 0,1 1-1 0 0,1-1 0 0 0,0 1 0 0 0,0-1 0 0 0,1 1 1 0 0,0-1-1 0 0,0 0 0 0 0,1 0 0 0 0,5 10 0 0 0,-4-11-1552 0 0,-4-8-3686 0 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30 7920 0 0,'0'-9'841'0'0,"0"3"-700"0"0,0 5-45 0 0,0 1 0 0 0,0-1-1 0 0,0 0 1 0 0,0 1-1 0 0,-1-1 1 0 0,1 1-1 0 0,0-1 1 0 0,0 1-1 0 0,0-1 1 0 0,-1 1 0 0 0,1-1-1 0 0,0 1 1 0 0,-1-1-1 0 0,1 1 1 0 0,-1-1-1 0 0,1 1 1 0 0,0 0-1 0 0,-1-1 1 0 0,1 1 0 0 0,-1 0-1 0 0,1-1 1 0 0,-1 1-1 0 0,1 0 1 0 0,-1-1-1 0 0,1 1 1 0 0,-2 0-1 0 0,-13-3 1861 0 0,13 3-1888 0 0,0 0 0 0 0,-1 0-1 0 0,1 1 1 0 0,0-1 0 0 0,0 1 0 0 0,0-1-1 0 0,0 1 1 0 0,0 0 0 0 0,0 0 0 0 0,0 0-1 0 0,1 0 1 0 0,-1 0 0 0 0,0 0-1 0 0,0 0 1 0 0,1 0 0 0 0,-1 1 0 0 0,-2 2-1 0 0,-1 2-29 0 0,1 0-1 0 0,-1 1 0 0 0,-5 10 0 0 0,-1 2 81 0 0,0-1 367 0 0,2 1 0 0 0,-15 39 1 0 0,22-53-374 0 0,1 1 1 0 0,0 0-1 0 0,0 0 1 0 0,1 0 0 0 0,-1 8-1 0 0,1-13-86 0 0,0-1 0 0 0,0 0 0 0 0,0 1 0 0 0,0-1 0 0 0,0 0 0 0 0,0 1 0 0 0,0-1-1 0 0,0 0 1 0 0,0 1 0 0 0,0-1 0 0 0,0 0 0 0 0,1 1 0 0 0,-1-1 0 0 0,0 0 0 0 0,0 0-1 0 0,0 1 1 0 0,0-1 0 0 0,1 0 0 0 0,-1 1 0 0 0,0-1 0 0 0,0 0 0 0 0,0 0 0 0 0,1 1-1 0 0,-1-1 1 0 0,0 0 0 0 0,0 0 0 0 0,1 0 0 0 0,-1 0 0 0 0,0 1 0 0 0,1-1 0 0 0,-1 0-1 0 0,0 0 1 0 0,0 0 0 0 0,1 0 0 0 0,0 0 0 0 0,10-2 544 0 0,-8 2-689 0 0,3-2 167 0 0,-1 0-1 0 0,0 0 1 0 0,0 0 0 0 0,-1-1-1 0 0,1 0 1 0 0,0 0 0 0 0,-1 0-1 0 0,1 0 1 0 0,5-6 0 0 0,-3 2-19 0 0,0 0 1 0 0,-1-1 0 0 0,0 1 0 0 0,8-14-1 0 0,-11 17-59 0 0,-2-1-1 0 0,1 0 0 0 0,0 0 1 0 0,-1 0-1 0 0,0 0 1 0 0,-1-1-1 0 0,1 1 0 0 0,-1 0 1 0 0,0 0-1 0 0,0 0 0 0 0,0-1 1 0 0,-2-6-1 0 0,1-13-309 0 0,1 24 232 0 0,-1-7-299 0 0,-1 11 396 0 0,1-1 2 0 0,-1 0-1 0 0,1 0 1 0 0,-1 1-1 0 0,1-1 1 0 0,0 0-1 0 0,0 1 0 0 0,0-1 1 0 0,1 1-1 0 0,-1 0 1 0 0,0-1-1 0 0,1 1 1 0 0,0-1-1 0 0,0 1 0 0 0,-1 0 1 0 0,2-1-1 0 0,-1 6 1 0 0,2 0 47 0 0,0 0 1 0 0,0 0-1 0 0,0 0 1 0 0,1 0-1 0 0,0-1 1 0 0,1 1-1 0 0,0-1 1 0 0,9 14-1 0 0,-2-1 104 0 0,-10-17-112 0 0,0-1-1 0 0,0 1 1 0 0,1 0 0 0 0,-1-1-1 0 0,1 1 1 0 0,0-1-1 0 0,0 1 1 0 0,0-1 0 0 0,0 0-1 0 0,0 0 1 0 0,0 0 0 0 0,3 2-1 0 0,14 11 116 0 0,-8-9-85 0 0,-10-6-61 0 0,0 0 0 0 0,0 0 0 0 0,1 0 0 0 0,-1 0 0 0 0,0 0-1 0 0,0 0 1 0 0,0-1 0 0 0,0 1 0 0 0,0 0 0 0 0,0-1 0 0 0,1 1-1 0 0,-1 0 1 0 0,0-1 0 0 0,0 1 0 0 0,0-1 0 0 0,0 0-1 0 0,0 1 1 0 0,-1-1 0 0 0,1 0 0 0 0,0 0 0 0 0,1-1 0 0 0,1 0-354 0 0,-1-1 0 0 0,0 0 0 0 0,1 0 0 0 0,-1 0 0 0 0,2-5-1 0 0,2-1-5635 0 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10536 0 0,'0'0'481'0'0,"0"0"-6"0"0,0 0-163 0 0,0 0 444 0 0,0 0 225 0 0,0 0 47 0 0,0 0-83 0 0,0 0-389 0 0,0 0-166 0 0,2 0-36 0 0,33 8 519 0 0,147-17-490 0 0,-177 8-400 0 0,0 1-304 0 0,0 0-1 0 0,0 0 0 0 0,0-1 1 0 0,0 0-1 0 0,0 0 0 0 0,0 0 0 0 0,0-1 1 0 0,-1 0-1 0 0,1 0 0 0 0,0 0 1 0 0,4-3-1 0 0,3-9-1442 0 0,-9 11-17 0 0</inkml:trace>
  <inkml:trace contextRef="#ctx0" brushRef="#br0" timeOffset="1">81 1 3224 0 0,'0'0'143'0'0,"0"2"285"0"0,0 33 4330 0 0,5 109 1126 0 0,1-63-4387 0 0,-5-39-1201 0 0,-1-39-214 0 0,0-3-2 0 0,0 0-1 0 0,0 0-31 0 0,3 2-172 0 0,-3-2 89 0 0,1 0 1 0 0,-1 1-1 0 0,0-1 0 0 0,0 0 1 0 0,0 0-1 0 0,0 0 0 0 0,1 0 0 0 0,-1 1 1 0 0,0-1-1 0 0,0 0 0 0 0,0 0 1 0 0,1 0-1 0 0,-1 0 0 0 0,0 0 1 0 0,0 0-1 0 0,0 1 0 0 0,1-1 1 0 0,-1 0-1 0 0,0 0 0 0 0,0 0 1 0 0,1 0-1 0 0,-1 0 0 0 0,0 0 0 0 0,0 0 1 0 0,1 0-1 0 0,-1 0 0 0 0,0 0 1 0 0,0 0-1 0 0,1 0 0 0 0,-1 0 1 0 0,0 0-1 0 0,0-1 0 0 0,1 1 1 0 0,-1 0-1 0 0,0 0 0 0 0,0 0 1 0 0,1 0-1 0 0,11-8-5378 0 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 3224 0 0,'0'-1'95'0'0,"0"0"0"0"0,-1 0 0 0 0,1 0 0 0 0,0 0 1 0 0,-1 0-1 0 0,1 0 0 0 0,-1 0 0 0 0,1 0 0 0 0,-1 0 0 0 0,1 0 0 0 0,-1 0 0 0 0,1 1 0 0 0,-1-1 1 0 0,0 0-1 0 0,-1-1 0 0 0,-10-5 6555 0 0,14 10-1567 0 0,10 2-4235 0 0,16 6-1208 0 0,0-5 359 0 0,33 4 0 0 0,-57-9-207 0 0,-1-1 0 0 0,1 0 0 0 0,-1 0 0 0 0,0-1 0 0 0,1 1 0 0 0,-1-1 0 0 0,6-1 0 0 0,6-3-5325 0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11256 0 0,'0'2'256'0'0,"-4"47"638"0"0,2-36-774 0 0,1 0 0 0 0,0 0 0 0 0,1 0 0 0 0,3 25 0 0 0,7-1 2594 0 0,-10-36-2673 0 0,0 0 1 0 0,1-1 0 0 0,-1 1 0 0 0,1-1 0 0 0,-1 1 0 0 0,1-1 0 0 0,0 0 0 0 0,-1 1 0 0 0,1-1 0 0 0,-1 0-1 0 0,1 1 1 0 0,0-1 0 0 0,-1 0 0 0 0,1 1 0 0 0,0-1 0 0 0,-1 0 0 0 0,1 0 0 0 0,0 0 0 0 0,-1 0 0 0 0,2 0-1 0 0,0 1 21 0 0,0-1-1 0 0,1 0 0 0 0,-1 0 0 0 0,0 0 0 0 0,0 0 0 0 0,0-1 0 0 0,0 1 0 0 0,0 0 0 0 0,0-1 0 0 0,0 0 0 0 0,0 1 0 0 0,0-1 0 0 0,0 0 0 0 0,0 0 0 0 0,0 0 1 0 0,0 0-1 0 0,-1-1 0 0 0,1 1 0 0 0,2-2 0 0 0,-2 2 16 0 0,4-4-23 0 0,0 0 0 0 0,-1 0 1 0 0,1-1-1 0 0,-1 0 0 0 0,-1 0 0 0 0,5-6 0 0 0,25-44-509 0 0,-9 12-548 0 0,-15 23 16 0 0,-9 20 475 0 0,-1 1 69 0 0,1 2 332 0 0,8 34 777 0 0,-8-27-341 0 0,1 0 0 0 0,5 15 1 0 0,-6-22-274 0 0,0-1 0 0 0,0 1 0 0 0,0-1 0 0 0,0 1 0 0 0,0-1 0 0 0,0 0 0 0 0,0 0 1 0 0,0 1-1 0 0,1-1 0 0 0,-1 0 0 0 0,1 0 0 0 0,-1 0 0 0 0,1 0 0 0 0,-1-1 1 0 0,1 1-1 0 0,-1 0 0 0 0,4 0 0 0 0,-2 0 14 0 0,1 0-1 0 0,-1 0 1 0 0,0-1 0 0 0,0 0-1 0 0,1 1 1 0 0,-1-1 0 0 0,5-1-1 0 0,11-3-367 0 0,0 0 0 0 0,-1-1-1 0 0,29-13 1 0 0,-12 5-280 0 0</inkml:trace>
  <inkml:trace contextRef="#ctx0" brushRef="#br0" timeOffset="1">1042 0 11256 0 0,'0'3'256'0'0,"0"7"-100"0"0,0 11 252 0 0,-4 37 1 0 0,-4 47-202 0 0,6-70 635 0 0,-8 56 0 0 0,8-83-787 0 0,1 0 0 0 0,0 0 0 0 0,1-1 0 0 0,-1 2 0 0 0,2-1 0 0 0,-1-1 0 0 0,3 11 0 0 0,-4-6 8 0 0,1-9-67 0 0,0-1 0 0 0,0 0 0 0 0,-1 0 0 0 0,2 0 0 0 0,-1 1 0 0 0,0-1 0 0 0,0 0 0 0 0,1 0 0 0 0,-1 0 0 0 0,1 1 0 0 0,0-1 0 0 0,-1 0 1 0 0,3 4-1 0 0,-2-4-458 0 0,2-3-176 0 0,10-1-40 0 0,-10 1-8 0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13448 0 0,'0'0'298'0'0,"1"-1"46"0"0,0-1-251 0 0,6-5 498 0 0,15 2-445 0 0,-13 3-135 0 0,-7 1 39 0 0,1 1 1 0 0,-1-1-1 0 0,1 1 0 0 0,-1-1 1 0 0,1 1-1 0 0,0 0 1 0 0,-1 0-1 0 0,1 0 0 0 0,0 0 1 0 0,-1 0-1 0 0,1 1 1 0 0,0-1-1 0 0,-1 1 1 0 0,1 0-1 0 0,-1 0 0 0 0,1 0 1 0 0,-1 0-1 0 0,0 0 1 0 0,1 0-1 0 0,-1 1 0 0 0,0-1 1 0 0,3 3-1 0 0,-1 0-44 0 0,0 0 0 0 0,0 0 0 0 0,-1 0-1 0 0,0 0 1 0 0,0 0 0 0 0,0 1 0 0 0,-1 0 0 0 0,1-1-1 0 0,2 10 1 0 0,-2-6-7 0 0,-1 0 1 0 0,-1 0-1 0 0,0 1 0 0 0,0-1 0 0 0,0 13 1 0 0,-1-12-87 0 0,0 1 0 0 0,-1-1 1 0 0,0 1-1 0 0,-1-1 1 0 0,0 0-1 0 0,0 0 1 0 0,-1 0-1 0 0,-7 16 1 0 0,9-26-3651 0 0,-4-2-1259 0 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3224 0 0,'0'3'240'0'0,"-1"27"1315"0"0,-1-21-532 0 0,2 0-1 0 0,-1 0 1 0 0,2 0 0 0 0,-1 0 0 0 0,4 18 0 0 0,-2-19-759 0 0,0 0 0 0 0,-1 0 1 0 0,0 0-1 0 0,-1 1 0 0 0,1-1 0 0 0,-1 0 1 0 0,-1 1-1 0 0,-2 11 0 0 0,1 2 528 0 0,-1 25 0 0 0,0 10 524 0 0,2-51-1162 0 0,1 0-1 0 0,0 1 0 0 0,0-1 1 0 0,0 1-1 0 0,1-1 1 0 0,0 1-1 0 0,1-1 1 0 0,-1 0-1 0 0,1 1 0 0 0,1-1 1 0 0,-1 0-1 0 0,5 8 1 0 0,-6-12-56 0 0,-1-2 4 0 0,0 0 20 0 0,0 0 6 0 0,0 0 0 0 0,0-3 12 0 0,0-2-61 0 0,0-1-1 0 0,0 1 0 0 0,1 0 0 0 0,-1-1 0 0 0,1 1 0 0 0,1-1 1 0 0,-1 1-1 0 0,1 0 0 0 0,-1 0 0 0 0,5-9 0 0 0,19-39-78 0 0,-20 45 0 0 0,-3 3 0 0 0,0 0 0 0 0,1 1 0 0 0,0 0 0 0 0,4-6 0 0 0,-5 8 0 0 0,-1 1 0 0 0,1 0 0 0 0,0-1 0 0 0,0 1 0 0 0,0 0 0 0 0,0 0 0 0 0,0 0 0 0 0,0 0 0 0 0,0 0 0 0 0,0 0 0 0 0,0 0 0 0 0,0 1 0 0 0,3-1 0 0 0,-1 0-16 0 0,0 1-1 0 0,1 0 1 0 0,-1 0-1 0 0,0 0 0 0 0,0 0 1 0 0,0 1-1 0 0,1-1 0 0 0,-1 1 1 0 0,0 0-1 0 0,0 0 1 0 0,0 1-1 0 0,0-1 0 0 0,0 1 1 0 0,4 2-1 0 0,-8-3 5 0 0,1-1 0 0 0,-1 1 0 0 0,1-1 0 0 0,-1 1 1 0 0,0 0-1 0 0,1-1 0 0 0,-1 1 0 0 0,0-1 0 0 0,1 1 0 0 0,-1 0 0 0 0,0-1 0 0 0,0 1 0 0 0,0 0 0 0 0,1-1 1 0 0,-1 1-1 0 0,0 0 0 0 0,0-1 0 0 0,0 1 0 0 0,0 0 0 0 0,0 0 0 0 0,0 1-15 0 0,2 15-131 0 0,2 27 1 0 0,-4-42-75 0 0,1-1 112 0 0,-1 0-1 0 0,1 0 1 0 0,0 0-1 0 0,0 0 1 0 0,-1-1-1 0 0,1 1 1 0 0,0 0 0 0 0,0 0-1 0 0,0-1 1 0 0,0 1-1 0 0,0 0 1 0 0,0-1-1 0 0,0 1 1 0 0,0-1-1 0 0,0 1 1 0 0,0-1 0 0 0,1 0-1 0 0,-1 0 1 0 0,0 1-1 0 0,0-1 1 0 0,0 0-1 0 0,0 0 1 0 0,1 0 0 0 0,-1 0-1 0 0,2 0 1 0 0,27-7-2703 0 0,-27 6 2800 0 0,23-8-1950 0 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10912 0 0,'0'0'497'0'0,"0"0"-8"0"0,-2 2-311 0 0,-24 19 871 0 0,-33 29 1620 0 0,52-43-2369 0 0,0 0 0 0 0,1 1 0 0 0,0-1 0 0 0,1 1 0 0 0,0 0 0 0 0,-5 9 0 0 0,9-13-182 0 0,0-1 1 0 0,0 1-1 0 0,0 0 0 0 0,0-1 1 0 0,1 1-1 0 0,-1 0 0 0 0,1 0 0 0 0,0-1 1 0 0,1 7-1 0 0,-1 1 203 0 0,1-9-283 0 0,0-1 1 0 0,-1 1-1 0 0,1 0 1 0 0,0-1-1 0 0,0 1 1 0 0,0-1-1 0 0,1 1 0 0 0,-1-1 1 0 0,0 1-1 0 0,0-1 1 0 0,1 0-1 0 0,-1 0 0 0 0,1 0 1 0 0,-1 0-1 0 0,3 1 1 0 0,-2-1-39 0 0,-1 0 1 0 0,1 0 0 0 0,0 0-1 0 0,1 0 1 0 0,-1 0-1 0 0,0-1 1 0 0,0 1 0 0 0,0-1-1 0 0,0 0 1 0 0,0 0-1 0 0,1 1 1 0 0,-1-1 0 0 0,0 0-1 0 0,0-1 1 0 0,0 1 0 0 0,1 0-1 0 0,-1-1 1 0 0,4-1-1 0 0,-1 0 0 0 0,0 0 0 0 0,1-1 0 0 0,-1 1 0 0 0,0-1 0 0 0,6-5-1 0 0,-3 0-157 0 0,0 1-1 0 0,-1-1 0 0 0,0 0 0 0 0,0-1 1 0 0,-1 1-1 0 0,0-1 0 0 0,-1-1 0 0 0,0 1 0 0 0,0-1 1 0 0,-1 0-1 0 0,4-12 0 0 0,6-7-897 0 0,-13 27 1009 0 0,0 1-127 0 0,-1 1 12 0 0,0 13 76 0 0,0 2 191 0 0,0 9 500 0 0,5 45 1 0 0,-5-67-598 0 0,2 2 21 0 0,6 14-24 0 0,-8-16-61 0 0,1-1-1 0 0,-1 0 0 0 0,1 1 0 0 0,-1-1 0 0 0,1 0 0 0 0,0 1 0 0 0,0-1 1 0 0,-1 0-1 0 0,1 0 0 0 0,0 0 0 0 0,0 0 0 0 0,0 0 0 0 0,0 0 0 0 0,0 0 1 0 0,0 0-1 0 0,1 0 0 0 0,-1 0 0 0 0,0-1 0 0 0,0 1 0 0 0,1 0 0 0 0,-1-1 1 0 0,0 1-1 0 0,1-1 0 0 0,-1 1 0 0 0,1-1 0 0 0,-1 0 0 0 0,0 0 0 0 0,1 0 1 0 0,-1 0-1 0 0,3 0 0 0 0,7-3-5772 0 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 10856 0 0,'0'0'241'0'0,"0"0"38"0"0,0 0 14 0 0,0 0-21 0 0,0 0-101 0 0,0 0 227 0 0,-11-3 1202 0 0,-3 7-606 0 0,11-4-954 0 0,0 1 0 0 0,0-1 0 0 0,1 1 0 0 0,-1-1 0 0 0,0 1 0 0 0,1 0 0 0 0,-1 0 0 0 0,1 1 0 0 0,-1-1 0 0 0,1 0 0 0 0,0 1 0 0 0,0-1 0 0 0,-1 1 0 0 0,1 0 0 0 0,0 0 0 0 0,0 0 0 0 0,1 0 0 0 0,-1 0 0 0 0,0 0 0 0 0,-2 4 0 0 0,2 0-26 0 0,0-1 0 0 0,-1 0 0 0 0,2 1 0 0 0,-1-1 1 0 0,1 1-1 0 0,0 0 0 0 0,0-1 0 0 0,0 1 1 0 0,1 0-1 0 0,0 0 0 0 0,0 0 0 0 0,1-1 0 0 0,-1 1 1 0 0,1 0-1 0 0,0 0 0 0 0,1-1 0 0 0,2 7 1 0 0,-1-6 10 0 0,-1 1 1 0 0,0-1-1 0 0,0 0 1 0 0,0 1 0 0 0,-1-1-1 0 0,0 1 1 0 0,0-1-1 0 0,0 1 1 0 0,-1-1-1 0 0,0 1 1 0 0,0 0 0 0 0,-1-1-1 0 0,0 1 1 0 0,-3 12-1 0 0,0-10-14 0 0,4-9-3 0 0,0 1-1 0 0,0 0 1 0 0,-1-1 0 0 0,1 1-1 0 0,0-1 1 0 0,-1 1 0 0 0,1 0-1 0 0,0-1 1 0 0,-1 1-1 0 0,1-1 1 0 0,-1 1 0 0 0,1-1-1 0 0,0 0 1 0 0,-1 1 0 0 0,0-1-1 0 0,1 1 1 0 0,-1-1 0 0 0,1 0-1 0 0,-1 1 1 0 0,1-1-1 0 0,-1 0 1 0 0,0 0 0 0 0,1 1-1 0 0,-1-1 1 0 0,0 0 0 0 0,-1 2-1497 0 0,2-2-3999 0 0</inkml:trace>
  <inkml:trace contextRef="#ctx0" brushRef="#br0" timeOffset="1">157 113 6912 0 0,'0'0'528'0'0,"0"0"-123"0"0,0 0 748 0 0,2 1 362 0 0,12 10 1177 0 0,-12-9-2564 0 0,0-1 0 0 0,-1 1 0 0 0,1-1 0 0 0,0 0 0 0 0,-1 1 0 0 0,1-1 0 0 0,0 0 1 0 0,0 0-1 0 0,0 0 0 0 0,0 0 0 0 0,0-1 0 0 0,0 1 0 0 0,0-1 0 0 0,0 1 0 0 0,0-1 0 0 0,4 1 0 0 0,0-1 53 0 0,4 0-85 0 0,0 0-1 0 0,-1-1 0 0 0,1 0 1 0 0,0 0-1 0 0,17-5 1 0 0,63-23-184 0 0,-86 27 32 0 0,1 0 1 0 0,-1 0-1 0 0,-1 0 1 0 0,1-1 0 0 0,0 1-1 0 0,3-4 1 0 0,8-5-432 0 0,-15 11 430 0 0,1-1 0 0 0,0 0 0 0 0,0 1 0 0 0,0-1 0 0 0,-1 0 0 0 0,1 0 0 0 0,0 1 0 0 0,-1-1 1 0 0,1 0-1 0 0,-1 0 0 0 0,1 0 0 0 0,-1 0 0 0 0,1 0 0 0 0,-1 0 0 0 0,0 0 0 0 0,1 0 0 0 0,-1 0 0 0 0,0 0 0 0 0,0 0 0 0 0,0 0 0 0 0,1 0 0 0 0,-1-2 1 0 0,-1 3-10 0 0,0-1 1 0 0,0 0-1 0 0,0 0 1 0 0,0 0-1 0 0,0 1 1 0 0,0-1-1 0 0,0 0 1 0 0,0 1-1 0 0,0-1 1 0 0,0 1-1 0 0,-1-1 1 0 0,1 1-1 0 0,0 0 1 0 0,0 0-1 0 0,0-1 1 0 0,-1 1-1 0 0,-1 0 1 0 0,-12 0 248 0 0,0 1 1 0 0,0 1-1 0 0,0 0 1 0 0,0 1-1 0 0,0 1 1 0 0,-23 8-1 0 0,31-9 95 0 0,-1 0 0 0 0,1 1-1 0 0,0 0 1 0 0,0 0 0 0 0,0 0 0 0 0,0 1-1 0 0,1 0 1 0 0,0 1 0 0 0,0-1 0 0 0,0 1-1 0 0,1 0 1 0 0,-1 1 0 0 0,2-1 0 0 0,-5 8-1 0 0,7-10-155 0 0,1-1-1 0 0,0 1 1 0 0,0-1-1 0 0,0 1 1 0 0,1 0-1 0 0,-1-1 1 0 0,1 1-1 0 0,0-1 0 0 0,0 5 1 0 0,0-3-26 0 0,0-4-69 0 0,0-1 1 0 0,0 1-1 0 0,1 0 0 0 0,-1 0 1 0 0,0 0-1 0 0,0 0 0 0 0,0 0 1 0 0,1-1-1 0 0,-1 1 0 0 0,0 0 1 0 0,1 0-1 0 0,-1 0 0 0 0,1-1 1 0 0,-1 1-1 0 0,1 0 0 0 0,0-1 1 0 0,-1 1-1 0 0,1 0 0 0 0,-1-1 1 0 0,1 1-1 0 0,0-1 0 0 0,1 2 0 0 0,17 5 46 0 0,-17-7-46 0 0,13 3-92 0 0,0 0 0 0 0,0-1 0 0 0,30-1 0 0 0,49-6-1555 0 0,-50 1 853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4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9648 0 0,'0'0'438'0'0,"0"0"-8"0"0,0 0-142 0 0,-9 8 2285 0 0,1 0-2074 0 0,0 0 0 0 0,1 1 0 0 0,0 0 1 0 0,0 1-1 0 0,1-1 0 0 0,-8 17 0 0 0,6-9-54 0 0,1 0-1 0 0,0 1 0 0 0,-6 26 1 0 0,12-36-387 0 0,0-1 0 0 0,0 1 0 0 0,1-1 1 0 0,0 1-1 0 0,1-1 0 0 0,-1 1 0 0 0,1-1 0 0 0,1 1 0 0 0,-1-1 1 0 0,1 1-1 0 0,0-1 0 0 0,1 0 0 0 0,6 13 0 0 0,-4-12-32 0 0,-5-7-20 0 0,0 0-1 0 0,1 0 1 0 0,-1 0-1 0 0,1 0 1 0 0,-1 0-1 0 0,1 0 1 0 0,0 0-1 0 0,-1 0 1 0 0,1 0-1 0 0,0 0 0 0 0,0 0 1 0 0,0 0-1 0 0,0-1 1 0 0,0 1-1 0 0,-1 0 1 0 0,1-1-1 0 0,0 1 1 0 0,1-1-1 0 0,-1 1 1 0 0,0-1-1 0 0,0 1 1 0 0,0-1-1 0 0,2 1 1 0 0,3 0-102 0 0,1 0 1 0 0,-1-1-1 0 0,0 0 1 0 0,1 0-1 0 0,-1 0 1 0 0,0-1-1 0 0,0 0 1 0 0,1 0-1 0 0,-1 0 1 0 0,0-1-1 0 0,0 0 1 0 0,0 0-1 0 0,0-1 1 0 0,-1 0-1 0 0,1 0 1 0 0,-1 0-1 0 0,1 0 1 0 0,-1-1-1 0 0,0 0 1 0 0,4-5-1 0 0,6-5-1271 0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6912 0 0,'-3'5'121'0'0,"1"0"1"0"0,-1 0-1 0 0,1 0 1 0 0,0 0-1 0 0,0 1 1 0 0,0-1-1 0 0,-1 10 1 0 0,-1 41 1651 0 0,2-21-165 0 0,-2 12-477 0 0,1 1-1 0 0,3-1 1 0 0,2 1 0 0 0,8 46-1 0 0,0-55-755 0 0,-5-19 28 0 0,-4-15-30 0 0,-2-7 165 0 0,-5-9-550 0 0,-1 0-1 0 0,0 1 0 0 0,0-1 1 0 0,-1 1-1 0 0,-12-12 1 0 0,-1-1-225 0 0,17 18 132 0 0,-1 0-1 0 0,0 0 1 0 0,0 1-1 0 0,-1-1 1 0 0,1 1-1 0 0,-1 1 0 0 0,0-1 1 0 0,0 1-1 0 0,-7-3 1 0 0,10 5 118 0 0,1 0 0 0 0,-1 0 0 0 0,0 0 0 0 0,0 0 0 0 0,0 1 1 0 0,0-1-1 0 0,0 1 0 0 0,0 0 0 0 0,0 0 0 0 0,0 0 0 0 0,1 0 1 0 0,-1 0-1 0 0,0 1 0 0 0,0-1 0 0 0,0 1 0 0 0,0 0 0 0 0,0 0 1 0 0,0 0-1 0 0,1 0 0 0 0,-1 0 0 0 0,1 1 0 0 0,-1-1 0 0 0,-4 4 0 0 0,-7 7 589 0 0,13-12-591 0 0,1 1 0 0 0,0-1 0 0 0,0 1 0 0 0,-1 0-1 0 0,1-1 1 0 0,0 1 0 0 0,0 0 0 0 0,0 0 0 0 0,0-1 0 0 0,0 1 0 0 0,0 0 0 0 0,0-1 0 0 0,0 1 0 0 0,0 0 0 0 0,1-1 0 0 0,-1 1 0 0 0,0 1 0 0 0,1-1 9 0 0,-1 3-3 0 0,2 0-1 0 0,-1 0 1 0 0,0 0-1 0 0,1-1 1 0 0,-1 1-1 0 0,1 0 1 0 0,0-1 0 0 0,1 1-1 0 0,-1-1 1 0 0,1 0-1 0 0,-1 1 1 0 0,1-1-1 0 0,0 0 1 0 0,0-1-1 0 0,0 1 1 0 0,0 0 0 0 0,1-1-1 0 0,-1 0 1 0 0,1 0-1 0 0,-1 0 1 0 0,1 0-1 0 0,0 0 1 0 0,0-1 0 0 0,0 0-1 0 0,0 0 1 0 0,0 0-1 0 0,0 0 1 0 0,0-1-1 0 0,0 1 1 0 0,7-1-1 0 0,0-2-284 0 0,0 0 0 0 0,0 0-1 0 0,0-1 1 0 0,0-1-1 0 0,17-8 1 0 0,-7 2-1208 0 0,30-21 0 0 0,-12 3-185 0 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13072 0 0,'0'0'288'0'0,"0"0"56"0"0,0 0 8 0 0,0 0 24 0 0,0 0-304 0 0,0 0-72 0 0,0 0 0 0 0,0 0 0 0 0,0 0 96 0 0,0 0 0 0 0,15 7 0 0 0,-6-1 0 0 0,6-2-280 0 0,0 2-48 0 0,0-3-16 0 0,2 1-5472 0 0</inkml:trace>
  <inkml:trace contextRef="#ctx0" brushRef="#br0" timeOffset="1">142 227 10912 0 0,'0'9'240'0'0,"-4"5"48"0"0,-2-5 16 0 0,1 4 0 0 0,1 4-240 0 0,4-2-64 0 0,0-15 0 0 0,4 8 0 0 0,-4-8 152 0 0,0 0 16 0 0,11 9 8 0 0,-2-3 0 0 0,1-12-544 0 0,7 2-112 0 0,19-18-16 0 0,-6-6-8 0 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12752 0 0,'-1'0'289'0'0,"-5"0"-163"0"0,1 1 1 0 0,-1 0-1 0 0,1 0 1 0 0,0 1-1 0 0,-1-1 1 0 0,1 1-1 0 0,0 1 1 0 0,-5 2-1 0 0,-41 25-195 0 0,40-23 135 0 0,-7 4 33 0 0,-54 38 278 0 0,64-43-266 0 0,1 0 1 0 0,-1 1-1 0 0,1 0 1 0 0,1 0 0 0 0,0 1-1 0 0,-9 13 1 0 0,11-13 0 0 0,0 1 1 0 0,1 0-1 0 0,0 0 0 0 0,1 0 1 0 0,-1 0-1 0 0,0 12 0 0 0,-2 5-89 0 0,5-22-13 0 0,-1 1 1 0 0,0-1-1 0 0,1 1 0 0 0,0-1 0 0 0,0 1 0 0 0,1-1 1 0 0,-1 1-1 0 0,1-1 0 0 0,0 1 0 0 0,0-1 0 0 0,0 0 1 0 0,1 1-1 0 0,-1-1 0 0 0,1 0 0 0 0,0 0 1 0 0,5 7-1 0 0,2 1 61 0 0,1 0 1 0 0,0-1-1 0 0,20 17 0 0 0,-8-8 59 0 0,-10-10 0 0 0,26 17 0 0 0,-30-22-110 0 0,-1 0 0 0 0,1 0 1 0 0,-1 0-1 0 0,0 1 0 0 0,0 0 0 0 0,-1 1 0 0 0,0 0 0 0 0,0-1 1 0 0,8 14-1 0 0,-13-18-27 0 0,0 0 0 0 0,-1 0-1 0 0,1 0 1 0 0,0 0 0 0 0,-1 0 0 0 0,1 0 0 0 0,-1 1 0 0 0,0-1-1 0 0,1 0 1 0 0,-1 0 0 0 0,0 0 0 0 0,-1 1 0 0 0,1-1 0 0 0,0 0 0 0 0,0 0-1 0 0,-1 1 1 0 0,0-1 0 0 0,1 0 0 0 0,-1 0 0 0 0,0 0 0 0 0,0 0 0 0 0,0 0-1 0 0,0 0 1 0 0,0 0 0 0 0,-1 0 0 0 0,1-1 0 0 0,-1 1 0 0 0,1 0 0 0 0,-1-1-1 0 0,-3 3 1 0 0,-1 2-46 0 0,-1-1 0 0 0,0 0 0 0 0,-1 0 1 0 0,1-1-1 0 0,-1 0 0 0 0,-13 4 0 0 0,16-6 18 0 0,1-1 0 0 0,-1 0 1 0 0,0 0-1 0 0,0 0 0 0 0,-6-1 1 0 0,10 0-28 0 0,-1 1 1 0 0,0-1 0 0 0,1 0-1 0 0,-1-1 1 0 0,0 1 0 0 0,1 0-1 0 0,-1 0 1 0 0,1-1 0 0 0,-1 1-1 0 0,0-1 1 0 0,1 1 0 0 0,-1-1-1 0 0,1 0 1 0 0,0 1 0 0 0,-1-1-1 0 0,1 0 1 0 0,-1 0 0 0 0,0-1 0 0 0,0-7-403 0 0</inkml:trace>
  <inkml:trace contextRef="#ctx0" brushRef="#br0" timeOffset="1">578 36 12528 0 0,'-59'18'1314'0'0,"39"-13"-1070"0"0,-38 15-1 0 0,39-12 258 0 0,1 0 1 0 0,-26 18-1 0 0,39-22-429 0 0,0 0 0 0 0,0 0 0 0 0,0 0 0 0 0,0 1 0 0 0,1 0 0 0 0,0 0 0 0 0,0 0 0 0 0,0 0 0 0 0,0 1 0 0 0,1-1 0 0 0,-5 12 0 0 0,6-10 35 0 0,0 0 0 0 0,0 0 0 0 0,1 0 0 0 0,-1 0 0 0 0,2 0 0 0 0,-1 0 0 0 0,1 0 0 0 0,0 0 0 0 0,1 1 0 0 0,2 12 0 0 0,2 2-63 0 0,1-1 1 0 0,10 24-1 0 0,5 11-52 0 0,-18-44-43 0 0,3 6 91 0 0,-2 0 0 0 0,4 21 1 0 0,-8-34-98 0 0,1-1 0 0 0,-1 1 1 0 0,0 0-1 0 0,0-1 1 0 0,0 1-1 0 0,-1-1 0 0 0,1 1 1 0 0,-1 0-1 0 0,0-1 1 0 0,-1 0-1 0 0,1 1 0 0 0,-1-1 1 0 0,0 0-1 0 0,-2 5 0 0 0,-7 1-1437 0 0,-8-1-4207 0 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17567 0 0,'0'0'384'0'0,"0"0"88"0"0,0 0 8 0 0,0 0 8 0 0,9-8-392 0 0,1 2-96 0 0,1-3 0 0 0,4 5 0 0 0,11-5 288 0 0,4-1 32 0 0,6 7 0 0 0,4-1 8 0 0,7 4-264 0 0,-2 0-64 0 0,0 0 0 0 0,2-6 0 0 0,-7 2-960 0 0,7 4-200 0 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10680 0 0,'0'0'241'0'0,"0"0"38"0"0,0 2 11 0 0,-2 33 86 0 0,0-24-372 0 0,1 1 0 0 0,1-1 0 0 0,0 13 0 0 0,4 6 410 0 0,1 0 0 0 0,2-1 0 0 0,18 54 0 0 0,-22-76-243 0 0,20 45 1037 0 0,-20-48-1020 0 0,-1 1 1 0 0,1-1 0 0 0,0 1 0 0 0,1-1-1 0 0,-1 0 1 0 0,1 0 0 0 0,0-1 0 0 0,5 5-1 0 0,-7-7-107 0 0,-1 0 0 0 0,1 0 0 0 0,0 0 0 0 0,-1 0 0 0 0,1-1 0 0 0,0 1 0 0 0,0 0 0 0 0,-1-1 0 0 0,1 1 0 0 0,0-1 0 0 0,0 0-1 0 0,0 0 1 0 0,0 0 0 0 0,0 0 0 0 0,-1 0 0 0 0,1 0 0 0 0,2-1 0 0 0,-1 1 42 0 0,1-1-1 0 0,-1-1 1 0 0,0 1 0 0 0,0 0-1 0 0,0-1 1 0 0,0 1 0 0 0,0-1-1 0 0,5-4 1 0 0,0-1 106 0 0,-1-1 0 0 0,1 0-1 0 0,-1 0 1 0 0,-1-1 0 0 0,7-10 0 0 0,10-20 19 0 0,26-36 32 0 0,-34 53 46 0 0,14-26 1 0 0,24-34-95 0 0,-52 81-685 0 0,-1 1-197 0 0,0 0-838 0 0,0 0-3346 0 0,0 0-1431 0 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7832 0 0,'0'0'602'0'0,"0"0"-208"0"0,0 0 595 0 0,0 0 304 0 0,0 0 62 0 0,1-2-111 0 0,-1 0-1148 0 0,1 0 0 0 0,0 0 0 0 0,0 0 0 0 0,0 1 0 0 0,0-1 0 0 0,0 0 0 0 0,0 0 0 0 0,0 1 0 0 0,1-1 0 0 0,-1 1 0 0 0,1-1 0 0 0,-1 1 0 0 0,1 0 0 0 0,-1 0 0 0 0,1-1 0 0 0,0 1 1 0 0,0 0-1 0 0,3-1 0 0 0,3-1 96 0 0,1 0 1 0 0,0 1 0 0 0,10-2 0 0 0,9-2-19 0 0,68-19-146 0 0,-45 13-203 0 0,-24 9-893 0 0,-24 3-427 0 0,-3 0-3546 0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3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7920 0 0,'0'0'362'0'0,"0"0"-11"0"0,-1 2-223 0 0,-1 3 69 0 0,1 0 0 0 0,-1 0 0 0 0,1 0 0 0 0,0 0 0 0 0,0 0 0 0 0,1 0 0 0 0,0 0 0 0 0,0 0 0 0 0,0 0 0 0 0,0 0 0 0 0,1 0 0 0 0,0 0 0 0 0,0 0 1 0 0,0 0-1 0 0,0 0 0 0 0,1 0 0 0 0,4 8 0 0 0,-2-4 22 0 0,0 0 1 0 0,-1 0 0 0 0,3 9 0 0 0,-4-8 64 0 0,1 0 0 0 0,6 12 1 0 0,-3-12-148 0 0,-1 0 1 0 0,0 1-1 0 0,-1 0 1 0 0,0 0 0 0 0,-1 0-1 0 0,0 0 1 0 0,-1 1-1 0 0,0-1 1 0 0,0 13 0 0 0,-2-19-77 0 0,-1 0 0 0 0,0 1 0 0 0,-1-1 1 0 0,1 0-1 0 0,-1 0 0 0 0,0 0 1 0 0,0 0-1 0 0,-4 5 0 0 0,3-3 1 0 0,1-4-28 0 0,0 0 0 0 0,-1 0 0 0 0,1 0 0 0 0,0-1 0 0 0,-1 1 0 0 0,0-1 1 0 0,1 1-1 0 0,-1-1 0 0 0,0 0 0 0 0,-1 0 0 0 0,1 0 0 0 0,0 0 0 0 0,0 0 0 0 0,-1-1 0 0 0,1 0 0 0 0,-1 1 1 0 0,1-1-1 0 0,-1-1 0 0 0,-4 2 0 0 0,-9 0 141 0 0,0 0 0 0 0,-32-1 1 0 0,33-2-134 0 0,8 1-8 0 0,6 0-3 0 0,-1 0 0 0 0,1 0 0 0 0,-1 0 0 0 0,1 0 1 0 0,-1 0-1 0 0,0 1 0 0 0,1-1 0 0 0,-1 1 0 0 0,1 0 0 0 0,-4 1 0 0 0,4-1 129 0 0,2-1 12 0 0,0 0 52 0 0,0 0 28 0 0,0 0 4 0 0,0 0 22 0 0,6 4 494 0 0,-2-2-676 0 0,0-1 0 0 0,0 0 1 0 0,1 0-1 0 0,-1 0 0 0 0,0 0 1 0 0,0-1-1 0 0,1 0 0 0 0,-1 0 1 0 0,6 0-1 0 0,43-8 483 0 0,141-19 223 0 0,-129 20-2130 0 0,-9 2-6081 0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2304 0 0,'0'0'369'0'0,"0"0"710"0"0,0 0 305 0 0,0 0 65 0 0,0 0-130 0 0,0 0-605 0 0,6-5 130 0 0,39-5 28 0 0,-32 7-638 0 0,-1 0-1 0 0,1 1 1 0 0,0 0-1 0 0,25 1 0 0 0,54 6 399 0 0,-3 1-533 0 0,27-14-99 0 0,-9 2 160 0 0,-92 4-80 0 0,-3 2-14 0 0,-4 2-35 0 0,-6-1 57 0 0,-2-1 23 0 0,0 0 1 0 0,0 0 21 0 0,0 0 90 0 0,0 0 38 0 0,0 0 10 0 0,0 0-13 0 0,0 0-54 0 0,0 0-20 0 0,0 0-6 0 0,0 0-18 0 0,0 0-67 0 0,0 0-21 0 0,0 0 15 0 0,0 0-13 0 0,0 0-8 0 0,0 0 22 0 0,0 0 100 0 0,0 0-159 0 0,1 0 0 0 0,-1 0 1 0 0,1-1-1 0 0,-1 1 1 0 0,1 0-1 0 0,-1 0 1 0 0,0 0-1 0 0,1-1 1 0 0,-1 1-1 0 0,1 0 1 0 0,-1-1-1 0 0,1 1 1 0 0,-1 0-1 0 0,0-1 1 0 0,1 1-1 0 0,-1 0 1 0 0,0-1-1 0 0,1 1 0 0 0,-1-1 1 0 0,0 1-1 0 0,0-1 1 0 0,1 1-1 0 0,-1 0 1 0 0,0-1-1 0 0,0 1 1 0 0,0-1-1 0 0,0 1 1 0 0,1-2-1 0 0,0-12 46 0 0,-1 13-58 0 0,0-7 82 0 0,1 0 1 0 0,0 0-1 0 0,3-10 0 0 0,0 0 1 0 0,-1 8 92 0 0,-1 1 0 0 0,7-14 0 0 0,2-14 278 0 0,-10 32-473 0 0,1-1 1 0 0,-1 1 0 0 0,1 0-1 0 0,0-1 1 0 0,0 1 0 0 0,0 0-1 0 0,1 0 1 0 0,0 0 0 0 0,0 1-1 0 0,0-1 1 0 0,1 1 0 0 0,-1-1-1 0 0,1 1 1 0 0,0 0-1 0 0,0 0 1 0 0,6-3 0 0 0,22-19-11 0 0,19-13 64 0 0,-45 35-46 0 0,1 0 1 0 0,-1 1 0 0 0,1-1-1 0 0,0 2 1 0 0,0-1-1 0 0,11-2 1 0 0,-6 2-82 0 0,0 1-1 0 0,0 0 1 0 0,0 1 0 0 0,0 1-1 0 0,0 0 1 0 0,19 3-1 0 0,-9 0 52 0 0,-14-3 23 0 0,0 1 0 0 0,0 1 1 0 0,0-1-1 0 0,0 1 1 0 0,-1 1-1 0 0,1-1 0 0 0,11 7 1 0 0,-10-4-45 0 0,-1 1 1 0 0,1 1-1 0 0,13 13 1 0 0,-18-17 36 0 0,0 1 0 0 0,-1 0 0 0 0,0 0 1 0 0,0 1-1 0 0,0-1 0 0 0,0 1 1 0 0,0 0-1 0 0,-1-1 0 0 0,3 10 0 0 0,-1 0-5 0 0,-2-8 9 0 0,0-1-1 0 0,-1 1 1 0 0,0-1-1 0 0,0 1 1 0 0,0-1-1 0 0,0 1 1 0 0,-1 0-1 0 0,0 0 1 0 0,0-1-1 0 0,-2 11 1 0 0,-1-8-3 0 0,1-1 1 0 0,-1 1-1 0 0,0-1 0 0 0,-1 0 1 0 0,1 0-1 0 0,-2 0 0 0 0,1 0 1 0 0,-6 6-1 0 0,7-10 22 0 0,0 1-1 0 0,-1 0 0 0 0,1-1 1 0 0,-1 1-1 0 0,0-1 0 0 0,0 0 1 0 0,0-1-1 0 0,-1 1 1 0 0,1-1-1 0 0,-1 1 0 0 0,1-1 1 0 0,-1-1-1 0 0,-8 3 0 0 0,12-3 0 0 0,0-1 0 0 0,0 0 0 0 0,1 0-1 0 0,-1 0 1 0 0,0 0 0 0 0,0 1-1 0 0,0-1 1 0 0,1 0 0 0 0,-1-1-1 0 0,0 1 1 0 0,0 0 0 0 0,0 0 0 0 0,0 0-1 0 0,1 0 1 0 0,-1-1 0 0 0,0 1-1 0 0,0 0 1 0 0,1-1 0 0 0,-1 1-1 0 0,0 0 1 0 0,1-1 0 0 0,-1 1 0 0 0,0-1-1 0 0,1 1 1 0 0,-1-1 0 0 0,0 1-1 0 0,1-1 1 0 0,-1 0 0 0 0,1 1-1 0 0,-1-1 1 0 0,1 0 0 0 0,0 1 0 0 0,-1-1-1 0 0,1 0 1 0 0,0 0 0 0 0,-1 1-1 0 0,1-1 1 0 0,0 0 0 0 0,0 0-1 0 0,0 0 1 0 0,-1 0 0 0 0,1 1 0 0 0,0-2-1 0 0,0-2 34 0 0,1 1-1 0 0,-1-1 0 0 0,0 1 0 0 0,1-1 1 0 0,0 1-1 0 0,0-1 0 0 0,0 1 1 0 0,0 0-1 0 0,3-7 0 0 0,4-1 32 0 0,-1 0-1 0 0,1 0 0 0 0,10-9 0 0 0,9-12 27 0 0,-19 21-119 0 0,0 0-1 0 0,2 1 0 0 0,-1 0 0 0 0,1 1 0 0 0,1 0 0 0 0,-1 1 1 0 0,2 0-1 0 0,-1 0 0 0 0,1 1 0 0 0,23-10 0 0 0,-9 6-26 0 0,15-4-42 0 0,-38 14 77 0 0,0 0-1 0 0,1 0 1 0 0,-1 1 0 0 0,1 0-1 0 0,-1-1 1 0 0,1 1-1 0 0,-1 1 1 0 0,1-1 0 0 0,6 2-1 0 0,-9-2 9 0 0,7 2-4 0 0,0 0 0 0 0,14 7 1 0 0,-19-8 3 0 0,-1 0 0 0 0,1 1 0 0 0,-1-1 0 0 0,0 1 0 0 0,0 0 0 0 0,0 0 0 0 0,0 0 0 0 0,0 0 0 0 0,0 0 0 0 0,0 0 0 0 0,0 0 0 0 0,-1 0 0 0 0,2 3 0 0 0,0 1-9 0 0,-1-1 0 0 0,1 1-1 0 0,-1 0 1 0 0,0 0-1 0 0,-1-1 1 0 0,1 1 0 0 0,-1 0-1 0 0,0 0 1 0 0,-1 1-1 0 0,1-1 1 0 0,-1 0 0 0 0,-1 0-1 0 0,1 0 1 0 0,-1 0-1 0 0,0 0 1 0 0,-2 7-1 0 0,-5 28-55 0 0,6-27-43 0 0,0-1 0 0 0,-7 19 0 0 0,7-27 91 0 0,1-1 37 0 0,1-1 1 0 0,-1 0 0 0 0,-1-1 0 0 0,1 1-1 0 0,0 0 1 0 0,-1 0 0 0 0,1 0-1 0 0,-1-1 1 0 0,0 1 0 0 0,0-1 0 0 0,0 1-1 0 0,0-1 1 0 0,0 0 0 0 0,-5 4-1 0 0,-2-2 7 0 0,8-4-21 0 0,0 0 1 0 0,0 0-1 0 0,1 1 0 0 0,-1-1 1 0 0,0 0-1 0 0,0 0 0 0 0,1 0 0 0 0,-1 0 1 0 0,0 0-1 0 0,0-1 0 0 0,1 1 0 0 0,-1 0 1 0 0,0 0-1 0 0,0 0 0 0 0,1-1 1 0 0,-1 1-1 0 0,0 0 0 0 0,1-1 0 0 0,-1 1 1 0 0,0 0-1 0 0,1-1 0 0 0,-1 1 1 0 0,1-1-1 0 0,-1 1 0 0 0,0-1 0 0 0,1 1 1 0 0,0-1-1 0 0,-1 0 0 0 0,1 1 0 0 0,-1-1 1 0 0,1 0-1 0 0,-1 0 0 0 0,-8-25 76 0 0,8 22-64 0 0,-1-4-13 0 0,0 0 0 0 0,1-1 0 0 0,0 1 0 0 0,1-1 0 0 0,0 1 0 0 0,1 0 1 0 0,-1-1-1 0 0,1 1 0 0 0,1 0 0 0 0,0-1 0 0 0,0 1 0 0 0,0 0 0 0 0,1 0 0 0 0,1 1 1 0 0,-1-1-1 0 0,1 0 0 0 0,0 1 0 0 0,1 0 0 0 0,0 0 0 0 0,0 1 0 0 0,0-1 0 0 0,1 1 1 0 0,0 0-1 0 0,11-9 0 0 0,-5 6-27 0 0,0 0 0 0 0,1 0 0 0 0,0 1 1 0 0,0 1-1 0 0,20-8 0 0 0,-3 0-40 0 0,-26 13 61 0 0,0-1 1 0 0,0 1-1 0 0,1 0 1 0 0,-1 1 0 0 0,1-1-1 0 0,-1 1 1 0 0,1 0 0 0 0,0 0-1 0 0,-1 0 1 0 0,9 0-1 0 0,-5 1 4 0 0,1 0 0 0 0,0 1-1 0 0,0 0 1 0 0,0 0-1 0 0,15 6 1 0 0,-20-6-12 0 0,-1 0 1 0 0,0 1 0 0 0,0-1-1 0 0,0 1 1 0 0,0 0-1 0 0,0 0 1 0 0,0 0 0 0 0,0 0-1 0 0,-1 0 1 0 0,1 1-1 0 0,-1-1 1 0 0,0 1 0 0 0,1 0-1 0 0,-1-1 1 0 0,0 1-1 0 0,-1 0 1 0 0,3 5-1 0 0,-1 0 9 0 0,0 0 0 0 0,-1 1 0 0 0,0-1 0 0 0,-1 1 0 0 0,0-1 0 0 0,0 1 0 0 0,-1-1 0 0 0,0 1 0 0 0,0-1 0 0 0,-1 1 0 0 0,0-1 0 0 0,-1 1 0 0 0,0-1 0 0 0,0 0 0 0 0,-7 15 0 0 0,0 11 0 0 0,8-28 0 0 0,0 0 0 0 0,-1 1 0 0 0,0-1 0 0 0,0 0 0 0 0,-1 1 0 0 0,-4 7 0 0 0,-2-7 11 0 0,7-6-1 0 0,1-1 1 0 0,-1 0-1 0 0,0 0 0 0 0,0 0 0 0 0,1-1 1 0 0,-1 1-1 0 0,0 0 0 0 0,1 0 0 0 0,-1-1 1 0 0,0 1-1 0 0,1-1 0 0 0,-1 0 0 0 0,0 1 1 0 0,1-1-1 0 0,-1 0 0 0 0,1 0 0 0 0,0 0 1 0 0,-1 0-1 0 0,1 0 0 0 0,0 0 0 0 0,-1-1 1 0 0,1 1-1 0 0,0 0 0 0 0,0-1 1 0 0,-1-1-1 0 0,0-5 54 0 0,3 5-62 0 0,0-9-2 0 0,4 2 0 0 0,-2 6 0 0 0,-2 2 0 0 0,-1 1 0 0 0,1 0 0 0 0,0-1 0 0 0,0 1 0 0 0,0 0 0 0 0,0 0 0 0 0,0 0 0 0 0,0 0 0 0 0,1 0 0 0 0,-1 0 0 0 0,0 0 0 0 0,1 0 0 0 0,-1 1 0 0 0,0-1 0 0 0,1 0 0 0 0,-1 1 0 0 0,2-1 0 0 0,2-1 0 0 0,-1 1 0 0 0,1-1 0 0 0,-1 1 0 0 0,1 0 0 0 0,5 0 0 0 0,19-6 0 0 0,-18 5 19 0 0,0-1 0 0 0,0 2-1 0 0,0-1 1 0 0,0 2-1 0 0,0-1 1 0 0,13 2 0 0 0,-2 0-22 0 0,125-11 3 0 0,-74 12 0 0 0,-41 0 0 0 0,1-1 0 0 0,-1-2 0 0 0,53-8 0 0 0,-1-4 64 0 0,-70 11 107 0 0,3-2-144 0 0,12-13-33 0 0,-21 14-8 0 0,-8 3 13 0 0,0 0 0 0 0,0 0 0 0 0,0 0 0 0 0,0 0 1 0 0,-1 0-1 0 0,1 0 0 0 0,0 0 0 0 0,0 0 0 0 0,0 0 0 0 0,0 0 1 0 0,0 0-1 0 0,0 0 0 0 0,0 0 0 0 0,0 0 0 0 0,0 0 0 0 0,0 1 1 0 0,0-1-1 0 0,0 0 0 0 0,0 0 0 0 0,0 0 0 0 0,0 0 0 0 0,0 0 0 0 0,0 0 1 0 0,0 0-1 0 0,0 0 0 0 0,0 0 0 0 0,0 0 0 0 0,0 0 0 0 0,0 0 1 0 0,0 0-1 0 0,0 0 0 0 0,1 0 0 0 0,-1 1 0 0 0,0-1 0 0 0,0 0 1 0 0,0 0-1 0 0,0 0 0 0 0,0 0 0 0 0,0 0 0 0 0,0 0 0 0 0,0 0 1 0 0,0 0-1 0 0,0 0 0 0 0,0 0 0 0 0,0 0 0 0 0,0 0 0 0 0,0 0 1 0 0,0 0-1 0 0,0 0 0 0 0,0 0 0 0 0,0 0 0 0 0,1 0 0 0 0,-1 0 1 0 0,0 0-1 0 0,0 0 0 0 0,0 0 0 0 0,0 0 0 0 0,0 0 0 0 0,0 0 0 0 0,0 0 1 0 0,0 0-1 0 0,0 0 0 0 0,0 0 0 0 0,0 0 0 0 0,0 0 0 0 0,0 0 1 0 0,0 0-1 0 0,1 0 0 0 0,-1 0 0 0 0,4 44-15 0 0,1 9 17 0 0,-6-27-7 0 0,-8 45-1 0 0,4-47-23 0 0,-1 45-1 0 0,12 75-23 0 0,-4-109 54 0 0,-4 70 0 0 0,-2-24 0 0 0,4-53 0 0 0,-2 54 0 0 0,-4 105-1 0 0,4-66 13 0 0,0 23 118 0 0,3-80 31 0 0,-1-60-138 0 0,1 1 0 0 0,-1-1-1 0 0,1 1 1 0 0,0-1 0 0 0,0 1 0 0 0,1-1 0 0 0,-1 1 0 0 0,1-1 0 0 0,0 0 0 0 0,0 0 0 0 0,5 7-1 0 0,-10-3-89 0 0,2-6 81 0 0,1 3 21 0 0,0-3 41 0 0,0-1 1 0 0,0 1 0 0 0,0-1 0 0 0,0 0 0 0 0,0 1 0 0 0,0-1 0 0 0,0 1-1 0 0,0-1 1 0 0,-1 0 0 0 0,0 3 0 0 0,-2 5-32 0 0,6 3-45 0 0,-2-3 0 0 0,-1-2 0 0 0,-2 1 0 0 0,2-8 0 0 0,-6 7 0 0 0,-13 2 0 0 0,16-7 0 0 0,-5 0 13 0 0,-1 1-1 0 0,1-1 1 0 0,0 0-1 0 0,0-1 1 0 0,-1 0-1 0 0,1 0 1 0 0,-1-1-1 0 0,1 0 1 0 0,-15-2-1 0 0,-14 1 103 0 0,-69-1 37 0 0,-155 7 376 0 0,-175 50-88 0 0,17 0 112 0 0,215-55-397 0 0,169-1-150 0 0,0-2-71 0 0,0-2-1 0 0,1-2 0 0 0,-36-11 0 0 0,45 12 6 0 0,-51-19-55 0 0,51 15 125 0 0,-46-10 0 0 0,42 13 97 0 0,21 5-54 0 0,1 0 0 0 0,-1 0 0 0 0,-8 0 0 0 0,8 1-124 0 0,0 1 1 0 0,0 1-1 0 0,0-1 0 0 0,0 1 0 0 0,0 1 0 0 0,1-1 0 0 0,-1 1 0 0 0,0 1 0 0 0,1-1 0 0 0,-1 1 0 0 0,1 1 1 0 0,0-1-1 0 0,-10 8 0 0 0,4-4-110 0 0,9-5 61 0 0,1-1-1 0 0,-1 1 0 0 0,1 0 1 0 0,0 1-1 0 0,0-1 0 0 0,0 0 1 0 0,0 1-1 0 0,0 0 0 0 0,0-1 0 0 0,-2 6 1 0 0,-6 5-2992 0 0,11-12-2935 0 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4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0 9184 0 0,'0'0'208'0'0,"0"0"33"0"0,0 2 14 0 0,2 16-104 0 0,-2-13-133 0 0,1 0-1 0 0,-1-1 1 0 0,0 1-1 0 0,-1 0 0 0 0,0 5 1 0 0,-4 44 606 0 0,0-26-151 0 0,1 0 1 0 0,2 0-1 0 0,0 0 1 0 0,5 55 0 0 0,-1-72-327 0 0,0 0 0 0 0,1-1 1 0 0,1 1-1 0 0,4 11 0 0 0,8 27 141 0 0,-10-27-169 0 0,-4-15-23 0 0,0 0 0 0 0,0 0 0 0 0,-1 0 0 0 0,1 15 1 0 0,-2-12 371 0 0,0-14 822 0 0,0 0-1102 0 0,0 1 0 0 0,0 0 1 0 0,-1 0-1 0 0,0 0 0 0 0,-1-5 0 0 0,0 5-140 0 0,1-1-1 0 0,-1 0 1 0 0,1 1-1 0 0,0-1 0 0 0,0 0 1 0 0,-1-6-1 0 0,0 1-51 0 0,1 5 4 0 0,0 1 0 0 0,0-1 0 0 0,-1 0 0 0 0,0 1 0 0 0,0 0 0 0 0,0-1 0 0 0,0 1 0 0 0,0 0 0 0 0,-1 0 0 0 0,1 0 0 0 0,-1 0 0 0 0,-5-4 0 0 0,-1-1 0 0 0,6 5 0 0 0,-1 1 0 0 0,0 0 0 0 0,0 0 0 0 0,0 0 0 0 0,0 1 0 0 0,-1 0 0 0 0,-7-2 0 0 0,-8-3 0 0 0,13 4-8 0 0,0-1 0 0 0,0 2-1 0 0,0-1 1 0 0,0 1-1 0 0,-1 0 1 0 0,1 1-1 0 0,-1-1 1 0 0,1 1-1 0 0,0 1 1 0 0,-1 0-1 0 0,1 0 1 0 0,0 0-1 0 0,0 1 1 0 0,0 0-1 0 0,-1 0 1 0 0,-6 4-1 0 0,-8 2 6 0 0,13-4-12 0 0,-1-1 0 0 0,1 1-1 0 0,-1 1 1 0 0,1 0 0 0 0,1 0 0 0 0,-1 0-1 0 0,-9 9 1 0 0,10-6 20 0 0,1-1 0 0 0,0 1 0 0 0,0 1-1 0 0,-7 11 1 0 0,11-15 17 0 0,1 0-1 0 0,-1 0 1 0 0,1 0 0 0 0,0 0-1 0 0,0 0 1 0 0,1 1-1 0 0,-1-1 1 0 0,1 0-1 0 0,1 1 1 0 0,-1 6-1 0 0,0 12-3 0 0,1-5-21 0 0,0 1 0 0 0,1 0-1 0 0,5 27 1 0 0,-4-41 12 0 0,0 1 1 0 0,0-1-1 0 0,0 0 0 0 0,1 1 0 0 0,0-1 1 0 0,0 0-1 0 0,0-1 0 0 0,1 1 1 0 0,0-1-1 0 0,0 1 0 0 0,0-1 1 0 0,1 0-1 0 0,0-1 0 0 0,5 6 0 0 0,-2-4 46 0 0,1 0-1 0 0,-1 0 0 0 0,1-1 0 0 0,0 0 1 0 0,1-1-1 0 0,-1 0 0 0 0,1 0 0 0 0,-1-1 1 0 0,1 0-1 0 0,0 0 0 0 0,0-2 1 0 0,16 2-1 0 0,-7-2 42 0 0,1-2 1 0 0,-1 0 0 0 0,0-1-1 0 0,0-1 1 0 0,27-8-1 0 0,-8-1 154 0 0,56-26-1 0 0,-83 32-200 0 0,-1 0 0 0 0,0 0-1 0 0,-1 0 1 0 0,1-1-1 0 0,-1-1 1 0 0,-1 0-1 0 0,1 0 1 0 0,-1 0 0 0 0,-1-1-1 0 0,0 0 1 0 0,0-1-1 0 0,-1 0 1 0 0,6-10-1 0 0,-11 18-39 0 0,0-1-1 0 0,0 1 0 0 0,0 0 0 0 0,0 0 0 0 0,-1-1 0 0 0,1 1 0 0 0,0 0 1 0 0,-1-1-1 0 0,0 1 0 0 0,0 0 0 0 0,0-1 0 0 0,0 1 0 0 0,0-1 1 0 0,0 1-1 0 0,0 0 0 0 0,-1-1 0 0 0,1 1 0 0 0,-2-3 0 0 0,0 1 5 0 0,1 1-1 0 0,-1-1 0 0 0,0 1 0 0 0,0 0 0 0 0,-1 0 1 0 0,1 0-1 0 0,-1 0 0 0 0,1 1 0 0 0,-1-1 1 0 0,-5-3-1 0 0,-1 0 9 0 0,0 0-1 0 0,0 1 1 0 0,-1 0 0 0 0,1 1 0 0 0,-1 0 0 0 0,0 1 0 0 0,-13-3-1 0 0,7 2-3 0 0,0 2 0 0 0,-29-2 0 0 0,39 4-73 0 0,0 1 0 0 0,0-1-1 0 0,0 1 1 0 0,0 0-1 0 0,0 0 1 0 0,0 1 0 0 0,0 0-1 0 0,0 0 1 0 0,1 0-1 0 0,-9 5 1 0 0,6-3-246 0 0,7-3 149 0 0,-1-1 0 0 0,1 1 0 0 0,0-1-1 0 0,0 1 1 0 0,0 0 0 0 0,0-1 0 0 0,0 1 0 0 0,0 0-1 0 0,0 0 1 0 0,0 0 0 0 0,0 0 0 0 0,1-1 0 0 0,-1 1-1 0 0,-1 2 1 0 0,2-1-1917 0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4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8496 0 0,'0'0'388'0'0,"0"0"-11"0"0,0 0-142 0 0,0 0 278 0 0,0 0 154 0 0,0 0 33 0 0,0 3-10 0 0,0-1-555 0 0,1 1 0 0 0,-1 0 0 0 0,1-1 0 0 0,0 1 1 0 0,0-1-1 0 0,0 1 0 0 0,0-1 0 0 0,0 1 0 0 0,1-1 0 0 0,-1 0 0 0 0,1 1 0 0 0,-1-1 0 0 0,1 0 0 0 0,4 3 0 0 0,-2 0 59 0 0,0 0 0 0 0,0 0 1 0 0,4 8-1 0 0,-1-1-86 0 0,-1 1 0 0 0,0 0 0 0 0,-1 1 0 0 0,-1 0 0 0 0,0-1 0 0 0,0 1 0 0 0,-2 1 0 0 0,0-1 0 0 0,0 0 0 0 0,-1 0 0 0 0,-1 1 0 0 0,-1-1 0 0 0,0 1 0 0 0,-4 20 0 0 0,3-22 51 0 0,0 0 0 0 0,1-1 1 0 0,2 27-1 0 0,0-28-19 0 0,-1 0 0 0 0,0 1-1 0 0,-1-1 1 0 0,0 0 0 0 0,-4 15 0 0 0,4-23-104 0 0,-1 1 0 0 0,1 0 0 0 0,-1-1 0 0 0,0 0 0 0 0,0 1 0 0 0,-1-1 0 0 0,1 0 0 0 0,-1 0 0 0 0,1 0 0 0 0,-1 0 0 0 0,0 0 0 0 0,0-1 0 0 0,-5 3 0 0 0,0 2 38 0 0,6-5 30 0 0,8 11 342 0 0,-7-13-415 0 0,0 0 0 0 0,0 1 0 0 0,0-1 0 0 0,0 1 0 0 0,0-1 0 0 0,0 1 0 0 0,0-1 0 0 0,1 1 0 0 0,-1-1 0 0 0,0 1 0 0 0,0 0 0 0 0,0-1 0 0 0,0 3 0 0 0,-13 7 184 0 0,-6-2 258 0 0,109-21-153 0 0,-55 5-229 0 0,5-2 37 0 0,1 2 0 0 0,43-3 0 0 0,-9 2-279 0 0,-46 6-778 0 0,34-2 1 0 0,-36 5-75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4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16 249 1376 0 0,'-1'2'480'0'0,"-1"11"7662"0"0,5 0-3856 0 0,-2-12-4202 0 0,-1 0 0 0 0,1 0 0 0 0,0 0 0 0 0,-1 0 0 0 0,1 0 0 0 0,0 0 0 0 0,0 0-1 0 0,0 0 1 0 0,0 0 0 0 0,0 0 0 0 0,0 0 0 0 0,0 0 0 0 0,0-1 0 0 0,0 1 0 0 0,1 0 0 0 0,-1-1 0 0 0,0 1 0 0 0,0-1 0 0 0,1 1 0 0 0,-1-1 0 0 0,0 0 0 0 0,0 0 0 0 0,1 1 0 0 0,-1-1-1 0 0,0 0 1 0 0,1 0 0 0 0,-1 0 0 0 0,0 0 0 0 0,1-1 0 0 0,1 1 0 0 0,5-2 56 0 0,-1 0 0 0 0,0 0 0 0 0,0 0 0 0 0,0-1 0 0 0,0 0 0 0 0,0 0 0 0 0,8-6 0 0 0,4-4 62 0 0,17-16-1 0 0,-14 12-120 0 0,-16 11-92 0 0,-1 0 0 0 0,1 0 0 0 0,-1-1 0 0 0,-1 1 1 0 0,1-1-1 0 0,-1 0 0 0 0,0-1 0 0 0,4-9 0 0 0,2-4-83 0 0,-8 17 68 0 0,-1-1 0 0 0,1 0-1 0 0,-1 1 1 0 0,1-1 0 0 0,-2 0-1 0 0,1 0 1 0 0,0 0 0 0 0,-1 0 0 0 0,0 0-1 0 0,0 0 1 0 0,0 0 0 0 0,-1 1 0 0 0,-1-7-1 0 0,2 9 23 0 0,-1 0 0 0 0,1 0-1 0 0,-1 0 1 0 0,1 0 0 0 0,-1-1 0 0 0,0 1-1 0 0,0 0 1 0 0,0 0 0 0 0,0 1-1 0 0,0-1 1 0 0,0 0 0 0 0,-1 0-1 0 0,1 0 1 0 0,-1 1 0 0 0,1-1-1 0 0,-1 1 1 0 0,0-1 0 0 0,1 1-1 0 0,-1 0 1 0 0,0 0 0 0 0,0 0 0 0 0,0 0-1 0 0,0 0 1 0 0,0 0 0 0 0,0 0-1 0 0,0 0 1 0 0,0 1 0 0 0,0-1-1 0 0,-1 1 1 0 0,-2-1 0 0 0,-3 2 22 0 0,1 0 0 0 0,0 0 0 0 0,0 1 0 0 0,0-1 0 0 0,-1 2 0 0 0,2-1 0 0 0,-1 1 0 0 0,0 0-1 0 0,-12 7 1 0 0,6-1 136 0 0,0 0 0 0 0,0 1 0 0 0,-17 17-1 0 0,24-21-49 0 0,1 0 0 0 0,0 1 0 0 0,1 0 0 0 0,-1 0 0 0 0,1 0 0 0 0,0 0 0 0 0,1 1 0 0 0,0-1 0 0 0,0 1 0 0 0,-2 14-1 0 0,1-3 106 0 0,1 0-1 0 0,1 1 0 0 0,1 24 0 0 0,1-37-152 0 0,0 1-1 0 0,1-1 1 0 0,1 1-1 0 0,-1-1 1 0 0,1 0-1 0 0,0 1 1 0 0,1-1-1 0 0,0 0 1 0 0,0 0-1 0 0,6 10 1 0 0,-6-13-31 0 0,0 1 1 0 0,0-1 0 0 0,0 0 0 0 0,1 0 0 0 0,-1 0 0 0 0,1-1 0 0 0,0 1-1 0 0,0-1 1 0 0,0 0 0 0 0,1 0 0 0 0,-1-1 0 0 0,1 1 0 0 0,-1-1 0 0 0,1 0-1 0 0,8 3 1 0 0,-6-4 6 0 0,-1 0-1 0 0,0-1 0 0 0,1 0 0 0 0,-1 0 0 0 0,1 0 0 0 0,-1-1 1 0 0,1 0-1 0 0,-1 0 0 0 0,0 0 0 0 0,0-1 0 0 0,0 0 1 0 0,1-1-1 0 0,-2 1 0 0 0,1-1 0 0 0,9-6 0 0 0,3-3 41 0 0,0 0-1 0 0,-1-2 0 0 0,20-20 0 0 0,39-45-898 0 0,-45 46-834 0 0,-17 20 248 0 0,-2 3-54 0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4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3224 0 0,'0'0'143'0'0,"0"2"-3"0"0,1 1 303 0 0,-1 0 1 0 0,0 0 0 0 0,1 1-1 0 0,-1-1 1 0 0,1 0-1 0 0,0 0 1 0 0,0 1 0 0 0,0-1-1 0 0,1 0 1 0 0,2 4 0 0 0,4 15 1267 0 0,44 205 1711 0 0,-44-196-3160 0 0,25 119 636 0 0,-21-100-523 0 0,-8-37-95 0 0,-1 1 0 0 0,2 18 1 0 0,-4-27-93 0 0,-1 0 1 0 0,1-1 0 0 0,0 0 0 0 0,0 1-1 0 0,0-1 1 0 0,0 1 0 0 0,1-1 0 0 0,0 0 0 0 0,-1 0-1 0 0,2 0 1 0 0,-1 0 0 0 0,0 0 0 0 0,1 0 0 0 0,3 3-1 0 0,4 1 492 0 0,-9-7-683 0 0,1 0 0 0 0,-1 0-1 0 0,1-1 1 0 0,-1 1-1 0 0,1-1 1 0 0,-1 0 0 0 0,1 1-1 0 0,-1-1 1 0 0,1 0-1 0 0,-1 0 1 0 0,1 0-1 0 0,0 0 1 0 0,-1 0 0 0 0,1 0-1 0 0,-1 0 1 0 0,1-1-1 0 0,-1 1 1 0 0,1 0 0 0 0,-1-1-1 0 0,1 0 1 0 0,-1 1-1 0 0,1-1 1 0 0,-1 0 0 0 0,0 1-1 0 0,1-1 1 0 0,-1 0-1 0 0,0 0 1 0 0,0 0-1 0 0,2-2 1 0 0,4-4 281 0 0,-1 1 0 0 0,0-2 0 0 0,9-12 0 0 0,-8 11-265 0 0,-1 0 46 0 0,-1 0-1 0 0,0 0 1 0 0,-1-1-1 0 0,7-17 1 0 0,0-1 40 0 0,3-13 29 0 0,-10 29-100 0 0,0 0 1 0 0,0 0-1 0 0,9-14 0 0 0,1-7-28 0 0,-11 27 0 0 0,0-1 0 0 0,-1 0 0 0 0,2 1 0 0 0,4-8 0 0 0,0 4 0 0 0,-5 5 0 0 0,1 0 0 0 0,-1 1 0 0 0,0-1 0 0 0,0 0 0 0 0,0-1 0 0 0,-1 1 0 0 0,3-8 0 0 0,-3 4 0 0 0,1 1 0 0 0,0-1 0 0 0,0 1 0 0 0,1 0 0 0 0,0 0 0 0 0,6-10 0 0 0,1-1 0 0 0,-10 16-4 0 0,1 0 17 0 0,11-9-152 0 0,1 4-1524 0 0,-12 8 1124 0 0,-2 0-83 0 0,0 0-33 0 0,1 0-1027 0 0,7 0-4082 0 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4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1840 0 0,'0'0'423'0'0,"0"0"1102"0"0,0 0 481 0 0,0 0 98 0 0,0 0-162 0 0,0 0-770 0 0,0 0-335 0 0,0 0-65 0 0,0 0-41 0 0,0 0-103 0 0,0 0-42 0 0,0 0-8 0 0,0 0-62 0 0,0 0-254 0 0,0 0-114 0 0,1-1-20 0 0,9-1-76 0 0,0-1-1 0 0,0 1 0 0 0,0 1 1 0 0,15-1-1 0 0,-1-1 69 0 0,4 1 17 0 0,21-4 44 0 0,-14 0-111 0 0,8-1 30 0 0,2 2-100 0 0,-31 0 0 0 0,-4 2-22 0 0,-8 2-104 0 0,-2 1-72 0 0,0 0-24 0 0,0 0-48 0 0,0 0-197 0 0,0 0-86 0 0,0 0-20 0 0,0 0-50 0 0,0 0-196 0 0,0 0-86 0 0,0 0-20 0 0,0 0-3 0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4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4608 0 0,'0'0'353'0'0,"0"0"-15"0"0,0 0 795 0 0,0 0 372 0 0,0 0 79 0 0,0 0-161 0 0,0 0-739 0 0,0 0-327 0 0,0 0-62 0 0,0 0-11 0 0,0 0-16 0 0,1 0-4 0 0,6 4-47 0 0,1-2 0 0 0,-1 1 0 0 0,0-1 1 0 0,0 0-1 0 0,1 0 0 0 0,-1-1 1 0 0,11 0-1 0 0,56-3 572 0 0,-18 0-200 0 0,43-2-290 0 0,-65 6-308 0 0,-23-3 60 0 0,5-3 66 0 0,-13 3-25 0 0,-3 1-16 0 0,0 0-11 0 0,0 0 26 0 0,0 0 110 0 0,0 0 45 0 0,0 0 8 0 0,0 0-62 0 0,0 0-269 0 0,0 0-120 0 0,0 0-25 0 0,0 0-194 0 0,0 0-805 0 0,0 0-351 0 0,0 0-76 0 0,0 0-14 0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4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2304 0 0,'0'0'101'0'0,"0"0"278"0"0,0 0 1080 0 0,0 0 468 0 0,0 0 97 0 0,0 0-193 0 0,0 0-899 0 0,0 0-395 0 0,0 0-79 0 0,0 0-28 0 0,0 0-72 0 0,0 0-34 0 0,0 0-4 0 0,7-4 285 0 0,13-18 518 0 0,-18 18-1094 0 0,1 1 0 0 0,0-1 0 0 0,0 1 0 0 0,0 0 0 0 0,1 0-1 0 0,4-3 1 0 0,6-3 179 0 0,-13 8-128 0 0,-1 1 38 0 0,2-1 11 0 0,-1-2-87 0 0,13-7 148 0 0,-13 10-196 0 0,-1 0 0 0 0,1 0 0 0 0,0 0 1 0 0,-1 0-1 0 0,1 0 0 0 0,-1 0 0 0 0,1 0 0 0 0,-1 0 0 0 0,1 0 1 0 0,-1 1-1 0 0,1-1 0 0 0,-1 0 0 0 0,1 0 0 0 0,0 1 0 0 0,-1-1 1 0 0,0 0-1 0 0,1 1 0 0 0,-1-1 0 0 0,1 0 0 0 0,-1 1 0 0 0,1 0 1 0 0,0-1-11 0 0,34 28-63 0 0,-21-16 142 0 0,0-1 0 0 0,16 9-1 0 0,-25-17-21 0 0,0 0 0 0 0,1-1 0 0 0,-1 0 0 0 0,1 0 0 0 0,0 0-1 0 0,-1-1 1 0 0,1 1 0 0 0,0-1 0 0 0,0-1 0 0 0,7 1 0 0 0,-3-1 224 0 0,0 0 1 0 0,1 0 0 0 0,-1-2 0 0 0,0 1-1 0 0,16-5 1 0 0,-24 6-227 0 0,-1-1-1 0 0,0 1 1 0 0,1-1-1 0 0,-1 1 1 0 0,0-1-1 0 0,1 1 1 0 0,-1-1-1 0 0,0 0 1 0 0,0 0-1 0 0,0 1 1 0 0,0-1-1 0 0,1 0 1 0 0,-1 0 0 0 0,0 0-1 0 0,-1 0 1 0 0,1 0-1 0 0,0-1 1 0 0,0 1-1 0 0,0 0 1 0 0,-1 0-1 0 0,1 0 1 0 0,-1-1-1 0 0,1 1 1 0 0,-1 0-1 0 0,1-1 1 0 0,-1 1-1 0 0,0-1 1 0 0,1-2-1 0 0,-1 4-32 0 0,0 0 0 0 0,0-1-1 0 0,0 1 1 0 0,-1 0-1 0 0,1-1 1 0 0,0 1 0 0 0,0 0-1 0 0,0-1 1 0 0,0 1-1 0 0,0 0 1 0 0,-1-1 0 0 0,1 1-1 0 0,0 0 1 0 0,0 0-1 0 0,0-1 1 0 0,-1 1 0 0 0,1 0-1 0 0,0 0 1 0 0,0-1-1 0 0,-1 1 1 0 0,1 0-1 0 0,0 0 1 0 0,-1 0 0 0 0,1 0-1 0 0,0-1 1 0 0,-1 1-1 0 0,1 0 1 0 0,-1 0 0 0 0,-12-2 15 0 0,6 1-121 0 0,7 1-129 0 0,-3-3 637 0 0,4 1-3728 0 0,16 2 2250 0 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3224 0 0,'0'0'143'0'0,"0"0"246"0"0,0 0 931 0 0,0 0 404 0 0,0 0 78 0 0,0 0-172 0 0,0 0-804 0 0,0 0-347 0 0,0 0-67 0 0,0 0-20 0 0,2 0-15 0 0,1 0-279 0 0,4 1 128 0 0,1-2-1 0 0,-1 1 1 0 0,1-1 0 0 0,14-3 0 0 0,24-9 19 0 0,-30 7-165 0 0,2 0 0 0 0,-1 1 0 0 0,19-2-1 0 0,25-2 68 0 0,-56 7-150 0 0,12 1 18 0 0,-15 1 43 0 0,-2 0 8 0 0,0 0-2 0 0,0 0-27 0 0,0 0-101 0 0,0 0-91 0 0,0 0-343 0 0,0 0-121 0 0,0 0-18 0 0,0 0-3 0 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4144 0 0,'0'0'319'0'0,"-4"3"548"0"0,3 0 2219 0 0,3 11-1657 0 0,-1-11-1300 0 0,-1-1 1 0 0,1 1 0 0 0,-1-1-1 0 0,1 1 1 0 0,-1 0 0 0 0,0-1 0 0 0,-1 6-1 0 0,-2 16 498 0 0,0 25 0 0 0,0-1-295 0 0,1-30-200 0 0,-1 1 91 0 0,1 1 1 0 0,1 0-1 0 0,3 34 0 0 0,0-28 409 0 0,-1 31 0 0 0,-1-30-43 0 0,3 31 1 0 0,-3-51-555 0 0,0-1 0 0 0,0 1 1 0 0,0 0-1 0 0,-1 0 1 0 0,0 0-1 0 0,-1 0 1 0 0,1 0-1 0 0,-1-1 1 0 0,-1 1-1 0 0,1 0 1 0 0,-1-1-1 0 0,-7 11 1 0 0,9-7 200 0 0,1-9-230 0 0,0-1 0 0 0,0 0 0 0 0,0 1-1 0 0,0-1 1 0 0,0 0 0 0 0,0 1 0 0 0,0-1-1 0 0,0 0 1 0 0,0 1 0 0 0,0-1 0 0 0,0 1-1 0 0,0-1 1 0 0,0 0 0 0 0,0 1 0 0 0,0-1-1 0 0,-1 0 1 0 0,1 1 0 0 0,0-1 0 0 0,0 0-1 0 0,0 1 1 0 0,0-1 0 0 0,-1 0 0 0 0,1 0-1 0 0,0 1 1 0 0,0-1 0 0 0,-1 0 0 0 0,1 0-1 0 0,0 1 1 0 0,0-1 0 0 0,-1 0 0 0 0,1 0-1 0 0,0 1 1 0 0,-1-1 0 0 0,-14 4 34 0 0,-1-1 1 0 0,1-1-1 0 0,-1 0 1 0 0,0-1-1 0 0,-17-1 0 0 0,26 0-40 0 0,0-3 16 0 0,6 3 62 0 0,1 0 3 0 0,0 0 6 0 0,0 0 53 0 0,18-6 228 0 0,-6 2-252 0 0,-5 2-56 0 0,1 0-1 0 0,-1-1 1 0 0,1 0 0 0 0,8-5-1 0 0,-8 5-7 0 0,0 1 1 0 0,0-1-1 0 0,0 1 0 0 0,16-1 0 0 0,2-2 79 0 0,112-22 173 0 0,-126 26-266 0 0,-10 1-105 0 0,-2 0-66 0 0,0 0-205 0 0,0 0-67 0 0,0 0-10 0 0,0 0-154 0 0,0 0-644 0 0,0 0-283 0 0,0 0-59 0 0,0 0-11 0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 2760 0 0,'0'0'404'0'0,"0"0"656"0"0,0 0 290 0 0,0 0 61 0 0,0 0-67 0 0,0 0-329 0 0,0 0-147 0 0,0 0-32 0 0,-3 2-27 0 0,1-1-117 0 0,3-2 3685 0 0,9-6-4217 0 0,-1-1-1 0 0,1 2 1 0 0,0-1-1 0 0,1 1 1 0 0,19-7-1 0 0,-16 7-106 0 0,-12 5-55 0 0,1 0 0 0 0,-1 0 1 0 0,1 0-1 0 0,0 0 0 0 0,-1 0 0 0 0,1 1 1 0 0,4-1-1 0 0,-7 1-4 0 0,1 0 0 0 0,-1-1-1 0 0,0 1 1 0 0,0 0 0 0 0,1 0-1 0 0,-1 0 1 0 0,0 0 0 0 0,0 0 0 0 0,1 0-1 0 0,-1 0 1 0 0,0-1 0 0 0,0 1-1 0 0,0 0 1 0 0,0 0 0 0 0,1 0 0 0 0,-1-1-1 0 0,0 1 1 0 0,0 0 0 0 0,0 0-1 0 0,0 0 1 0 0,0-1 0 0 0,0 1 0 0 0,1 0-1 0 0,-1 0 1 0 0,0-1 0 0 0,0 1-1 0 0,0 0 1 0 0,0-1 7 0 0,0 1-1 0 0,0 0 0 0 0,0 0 1 0 0,0 0-1 0 0,0 0 0 0 0,0 0 1 0 0,0-1-1 0 0,0 1 0 0 0,0 0 1 0 0,0 0-1 0 0,0 0 0 0 0,0 0 1 0 0,0 0-1 0 0,0-1 1 0 0,0 1-1 0 0,1 0 0 0 0,-1 0 1 0 0,0 0-1 0 0,0 0 0 0 0,0 0 1 0 0,0 0-1 0 0,0 0 0 0 0,0-1 1 0 0,0 1-1 0 0,1 0 0 0 0,-1 0 1 0 0,0 0-1 0 0,0 0 1 0 0,0 0-1 0 0,0 0 0 0 0,0 0 1 0 0,1 0-1 0 0,-1 0 0 0 0,0 0 1 0 0,0 0-1 0 0,0 0 0 0 0,0 0 1 0 0,1 0-1 0 0,-1 0 0 0 0,0 0 1 0 0,29 16 221 0 0,-28-16-222 0 0,0 1 0 0 0,0-1 0 0 0,0 1 0 0 0,0-1 0 0 0,0 1 0 0 0,0 0 0 0 0,0-1 0 0 0,0 1 0 0 0,-1 0 0 0 0,1 0 0 0 0,0 0 0 0 0,0-1 0 0 0,-1 1 0 0 0,1 0 0 0 0,0 0 0 0 0,-1 0 0 0 0,1 0 0 0 0,-1 0 0 0 0,1 0 0 0 0,-1 0 0 0 0,0 1 0 0 0,1-1 0 0 0,-1 0 0 0 0,0 0 0 0 0,0 0 0 0 0,0 0 0 0 0,0 0 0 0 0,0 2 0 0 0,0-3 0 0 0,0 1 0 0 0,0-1 0 0 0,0 1 0 0 0,0 0 0 0 0,0-1 0 0 0,0 1 0 0 0,0-1 0 0 0,0 1 0 0 0,0 0 0 0 0,0-1 0 0 0,0 1 0 0 0,1-1 0 0 0,-1 1 0 0 0,0-1 0 0 0,0 1 0 0 0,1-1 0 0 0,-1 1 0 0 0,0-1 0 0 0,1 1 0 0 0,-1-1 0 0 0,0 1 0 0 0,1-1 0 0 0,0 1 0 0 0,23 14 0 0 0,-19-12 60 0 0,-1 0-1 0 0,0 0 0 0 0,1 0 1 0 0,0 0-1 0 0,-1-1 0 0 0,1 0 1 0 0,0 0-1 0 0,0 0 0 0 0,0 0 1 0 0,1-1-1 0 0,-1 0 0 0 0,0 0 0 0 0,1 0 1 0 0,-1-1-1 0 0,0 0 0 0 0,1 0 1 0 0,-1 0-1 0 0,0-1 0 0 0,1 0 1 0 0,-1 0-1 0 0,0 0 0 0 0,0 0 1 0 0,0-1-1 0 0,0 0 0 0 0,0 0 0 0 0,5-3 1 0 0,-7 3 9 0 0,-1 1-1 0 0,0 0 1 0 0,0-1 0 0 0,0 0 0 0 0,0 1-1 0 0,3-5 1 0 0,10-6 152 0 0,-9 7-200 0 0,0 0 0 0 0,0-1-1 0 0,0 0 1 0 0,6-8 0 0 0,-8 10-29 0 0,-4 4 8 0 0,0-1 0 0 0,1 0 0 0 0,-1 1 0 0 0,0-1 0 0 0,1 1 0 0 0,-1-1 0 0 0,1 1 0 0 0,-1-1 0 0 0,1 1 0 0 0,-1-1 0 0 0,1 1 0 0 0,0 0 0 0 0,-1-1 0 0 0,1 1 0 0 0,-1 0 0 0 0,1-1 0 0 0,0 1 0 0 0,1 0 0 0 0,2-2 0 0 0,7-9 0 0 0,-1 8-73 0 0,-7 2-54 0 0,2-1-211 0 0,-2 2-5799 0 0,-3 0 229 0 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6912 0 0,'0'0'528'0'0,"0"0"-164"0"0,0 0 576 0 0,0 0 290 0 0,0 0 61 0 0,0 0-110 0 0,0 0-509 0 0,0 0-226 0 0,0 0-44 0 0,0 0-51 0 0,0 0-180 0 0,0 0-78 0 0,0 0-18 0 0,0 0-5 0 0,1-1-15 0 0,6-3-210 0 0,-3 5-3737 0 0,4 3-714 0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7856 0 0,'-5'-5'713'0'0,"2"4"-478"0"0,2 1 333 0 0,1 0 174 0 0,0 0 33 0 0,3 0-84 0 0,11 1-399 0 0,0-1-151 0 0,1 0 0 0 0,26-5-1 0 0,-5 0-72 0 0,1 1 0 0 0,70 1 0 0 0,-105 3-14 0 0,-2 0 10 0 0,0 0 0 0 0,0 0 0 0 0,0 0 0 0 0,0 0 38 0 0,0 0 164 0 0,0 0 71 0 0,0 0 14 0 0,0 0-31 0 0,0 0-135 0 0,0 0-60 0 0,0 0-11 0 0,0 0 2 0 0,0 0 17 0 0,1 1 76 0 0,0 0-240 0 0,-4 10 1196 0 0,-2 6-1099 0 0,-16 29 0 0 0,12-27-60 0 0,-21 32 111 0 0,-15 41 153 0 0,16-45 52 0 0,21-35-156 0 0,0 0 1 0 0,-9 21-1 0 0,-24 53 719 0 0,41-85-852 0 0,-1-1-1 0 0,1 1 1 0 0,-1 0 0 0 0,1-1-1 0 0,0 1 1 0 0,0-1-1 0 0,-1 1 1 0 0,1 0-1 0 0,0-1 1 0 0,0 1-1 0 0,0-1 1 0 0,0 1-1 0 0,-1 0 1 0 0,1-1-1 0 0,0 1 1 0 0,0 0-1 0 0,0-1 1 0 0,1 1-1 0 0,-1 0 1 0 0,0-1-1 0 0,0 1 1 0 0,0 0-1 0 0,0-1 1 0 0,1 2-1 0 0,0-2 58 0 0,0 0-1 0 0,0 1 0 0 0,0-1 0 0 0,-1 0 0 0 0,1 0 0 0 0,0 0 0 0 0,0 0 0 0 0,0 0 0 0 0,0 0 0 0 0,0 0 0 0 0,0-1 1 0 0,0 1-1 0 0,1-1 0 0 0,13-1-326 0 0,-1 2 237 0 0,-5-1 0 0 0,0 1 0 0 0,15 2 0 0 0,-17-1-5 0 0,1-1-1 0 0,-1 0 0 0 0,1 0 0 0 0,0-1 0 0 0,-1 0 0 0 0,11-2 1 0 0,-7 1-68 0 0,1 0 0 0 0,13 0 1 0 0,-18 1 50 0 0,0 0 1 0 0,0 0-1 0 0,0 0 1 0 0,0-1-1 0 0,0 0 1 0 0,0 0 0 0 0,6-4-1 0 0,-11 5-5 0 0,0 1-100 0 0,14-13-431 0 0,-13 11 364 0 0,1-1 139 0 0,-1 2-2869 0 0,-3 1 1760 0 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32 12464 0 0,'-3'-3'29'0'0,"2"2"47"0"0,-1-1 1 0 0,1 0-1 0 0,-1 1 0 0 0,0-1 0 0 0,1 1 1 0 0,-1-1-1 0 0,0 1 0 0 0,0 0 0 0 0,0 0 1 0 0,0 0-1 0 0,0 0 0 0 0,0 0 0 0 0,0 0 0 0 0,0 1 1 0 0,-3-1-1 0 0,3-1 31 0 0,0-4-23 0 0,1 4 288 0 0,1 2 121 0 0,0 0 19 0 0,18 5 379 0 0,-6-1-786 0 0,32 3 301 0 0,-20-3 60 0 0,45 3 0 0 0,-19-8-106 0 0,33 1-258 0 0,-59 1-38 0 0,48-5 0 0 0,-53 6 488 0 0,-13-1-2155 0 0,1 0-3823 0 0,-7-1 370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2760 0 0,'0'0'125'0'0,"0"0"295"0"0,0 0 1152 0 0,0 0 499 0 0,0 0 103 0 0,0 0-203 0 0,0 0-948 0 0,0 0-414 0 0,0 0-86 0 0,0 0-11 0 0,0 0 1 0 0,0 2 6 0 0,0 4-16 0 0,-1-3-333 0 0,1 0-1 0 0,0-1 1 0 0,0 1 0 0 0,1 0 0 0 0,-1 0 0 0 0,0 0-1 0 0,1 0 1 0 0,0-1 0 0 0,0 1 0 0 0,0 0 0 0 0,0-1 0 0 0,0 1-1 0 0,0-1 1 0 0,2 3 0 0 0,21 28 843 0 0,-23-30-747 0 0,0-2 12 0 0,7 18 373 0 0,-7-17-582 0 0,2-2-15 0 0,2 0-12 0 0,1-1-1 0 0,0 0 1 0 0,0 0 0 0 0,-1 0 0 0 0,1-1 0 0 0,-1 0 0 0 0,1 0-1 0 0,-1 0 1 0 0,0-1 0 0 0,0 1 0 0 0,7-6 0 0 0,6-5 299 0 0,28-26 0 0 0,-21 16-3 0 0,34-28-142 0 0,65-75 0 0 0,-68 63-142 0 0,-41 46-25 0 0,-11 13-3 0 0,-1 0 1 0 0,0 0-1 0 0,1 0 0 0 0,3-8 0 0 0,-3 5-32 0 0,3 0-1444 0 0,-7 7 716 0 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5984 0 0,'0'0'273'0'0,"0"0"-5"0"0,0 0 73 0 0,0 0 942 0 0,0 0 425 0 0,0 0 85 0 0,2 2-175 0 0,0-1-1485 0 0,0 0 0 0 0,1 0 0 0 0,-1 0 0 0 0,0 0 0 0 0,0 0 0 0 0,1 0 1 0 0,-1 0-1 0 0,1-1 0 0 0,-1 1 0 0 0,0-1 0 0 0,5 0 0 0 0,34-1 347 0 0,-17 1-243 0 0,-7-1-119 0 0,0 0 0 0 0,-1-1-1 0 0,20-4 1 0 0,-5 1-60 0 0,-23 4-46 0 0,1 0 0 0 0,-1-1 0 0 0,11-2 1 0 0,-9-1-79 0 0,-8 4-278 0 0,-2 1-137 0 0,0 0-30 0 0,0 0-69 0 0,0 0-258 0 0,0 0-110 0 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5984 0 0,'-6'3'541'0'0,"2"-2"-445"0"0,0 3 197 0 0,3-3 1175 0 0,1-1 512 0 0,0 0 100 0 0,0 0-200 0 0,10 4-378 0 0,-3-2-1302 0 0,0 0 1 0 0,0 0 0 0 0,0-1 0 0 0,0 0 0 0 0,0-1 0 0 0,0 1-1 0 0,1-1 1 0 0,10-2 0 0 0,14 1 298 0 0,-21 0-474 0 0,0-1 1 0 0,0 0-1 0 0,0-1 1 0 0,19-6-1 0 0,8-2-44 0 0,-25 8-130 0 0,12-3-496 0 0,-9 1-3733 0 0,-4 1-1240 0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7920 0 0,'0'0'362'0'0,"0"0"-11"0"0,0-2-96 0 0,3-8 415 0 0,-2 7 208 0 0,-1 3 39 0 0,0 0-36 0 0,1 0-187 0 0,27 1 772 0 0,3-1-819 0 0,0-1 0 0 0,36-5 1 0 0,-49 3-553 0 0,0-1 1 0 0,0 0 0 0 0,0-1 0 0 0,17-8 0 0 0,-11 3-168 0 0,-11 5-802 0 0,0-1 0 0 0,13-9 0 0 0,-25 15-449 0 0,-1 0-11 0 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5984 0 0,'0'0'273'0'0,"0"0"-5"0"0,1 2-172 0 0,7 15 319 0 0,-4-12 80 0 0,-1 1 1 0 0,0 0-1 0 0,-1 0 1 0 0,3 8-1 0 0,18 69 2047 0 0,9 36-799 0 0,-26-98-1526 0 0,-5-17-182 0 0,0 0 0 0 0,0 0 0 0 0,0 0 0 0 0,0 0 0 0 0,-1 0 0 0 0,1 1 0 0 0,-1-1 0 0 0,0 0 0 0 0,0 0 0 0 0,-1 5 0 0 0,-15 91 639 0 0,15-97-644 0 0,0 0 0 0 0,0 0 0 0 0,0 0 0 0 0,-1-1 0 0 0,1 1 0 0 0,-1 0 1 0 0,0 0-1 0 0,0-1 0 0 0,-2 4 0 0 0,-4 4 91 0 0,7-9-100 0 0,-1 1 0 0 0,1-1 1 0 0,0 0-1 0 0,-1 0 0 0 0,0 0 1 0 0,1 0-1 0 0,-1 0 0 0 0,0 0 1 0 0,1 0-1 0 0,-1-1 1 0 0,0 1-1 0 0,0-1 0 0 0,0 1 1 0 0,1-1-1 0 0,-1 0 0 0 0,-4 1 1 0 0,-35-1 226 0 0,29 0-181 0 0,7 0-74 0 0,1-1-1 0 0,0 1 1 0 0,-1-1-1 0 0,-6-2 1 0 0,6 2 554 0 0,0 0 0 0 0,0 0 0 0 0,0 0 0 0 0,-8 0-1 0 0,25-3-90 0 0,-5 1-377 0 0,85-13 656 0 0,30-9-485 0 0,-103 21-337 0 0,0 1-1 0 0,24-2 1 0 0,18-2-2289 0 0,-39 3 975 0 0,-3 4-7 0 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13448 0 0,'0'0'298'0'0,"0"0"46"0"0,0 0 24 0 0,0 0-37 0 0,-1 0-214 0 0,-2 3 2 0 0,2-3 425 0 0,-3 1-184 0 0,1 0-1 0 0,-1-1 1 0 0,1 1 0 0 0,0 0 0 0 0,-1 0 0 0 0,-4 3-1 0 0,7-3-163 0 0,-5 1 317 0 0,4-1-835 0 0,3-3-1898 0 0,9-6 732 0 0,-8 5-14 0 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9528 0 0,'0'0'432'0'0,"0"0"-4"0"0,2 1-198 0 0,6 1-8 0 0,-1 2-1 0 0,0-1 1 0 0,0 1-1 0 0,-1 0 1 0 0,1 1 0 0 0,-1-1-1 0 0,0 1 1 0 0,0 0-1 0 0,0 1 1 0 0,-1 0-1 0 0,1 0 1 0 0,-2 0-1 0 0,6 8 1 0 0,0 3 31 0 0,0 0 0 0 0,-1 1 0 0 0,-1 0 0 0 0,6 22 0 0 0,-11-32-115 0 0,-1 0 0 0 0,0 1 0 0 0,-1-1 0 0 0,0 1 0 0 0,0 14 0 0 0,-1-18-109 0 0,0 0 1 0 0,0 1-1 0 0,-1-1 0 0 0,0 0 1 0 0,0 0-1 0 0,-1 0 0 0 0,0 0 1 0 0,1 0-1 0 0,-2 0 0 0 0,-3 7 1 0 0,-2 1 7 0 0,2-3 38 0 0,0-1-1 0 0,0 1 1 0 0,-11 10 0 0 0,9-12-28 0 0,1 0 177 0 0,-1 0 1 0 0,-1-1-1 0 0,0 1 0 0 0,0-1 0 0 0,-18 10 1 0 0,26-17-221 0 0,1 0-1 0 0,-1 0 1 0 0,0 1 0 0 0,0-1 0 0 0,0 0 0 0 0,0 0 0 0 0,0 0 0 0 0,0 0-1 0 0,1-1 1 0 0,-1 1 0 0 0,0 0 0 0 0,0 0 0 0 0,0 0 0 0 0,0-1 0 0 0,0 1-1 0 0,1 0 1 0 0,-1-1 0 0 0,0 1 0 0 0,0-1 0 0 0,0 1 0 0 0,1-1 0 0 0,-1 1-1 0 0,0-1 1 0 0,1 0 0 0 0,-1 1 0 0 0,1-1 0 0 0,-1 0 0 0 0,0 0-1 0 0,-1-2-4 0 0,0 1 0 0 0,0 0 0 0 0,1-1-1 0 0,-1 0 1 0 0,1 1 0 0 0,-2-5-1 0 0,1 3-209 0 0,1 0 0 0 0,0 0-1 0 0,0 0 1 0 0,0 0-1 0 0,0 0 1 0 0,1-1-1 0 0,0 1 1 0 0,-1 0-1 0 0,2 0 1 0 0,-1 0-1 0 0,0 0 1 0 0,1-1-1 0 0,0 1 1 0 0,2-7 0 0 0,3-11-5233 0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 1840 0 0,'-6'-5'160'0'0,"-1"1"315"0"0,5 4 1905 0 0,2 0 823 0 0,0 0 165 0 0,0-3 436 0 0,0 3-3756 0 0,0-1 0 0 0,0 1 0 0 0,0 0 0 0 0,0 0 1 0 0,0 0-1 0 0,0 0 0 0 0,0-1 0 0 0,0 1 0 0 0,0 0 0 0 0,0 0 0 0 0,0 0 0 0 0,0-1 0 0 0,0 1 0 0 0,0 0 0 0 0,0 0 0 0 0,0 0 0 0 0,0 0 0 0 0,0-1 0 0 0,0 1 0 0 0,0 0 1 0 0,0 0-1 0 0,0 0 0 0 0,0 0 0 0 0,0-1 0 0 0,0 1 0 0 0,0 0 0 0 0,1 0 0 0 0,-1 0 0 0 0,0 0 0 0 0,0-1 0 0 0,0 1 0 0 0,0 0 0 0 0,0 0 0 0 0,1 0 0 0 0,-1 0 0 0 0,0 0 1 0 0,0 0-1 0 0,0 0 0 0 0,0 0 0 0 0,1-1 0 0 0,1 1-72 0 0,10 1-275 0 0,-2 2 68 0 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3224 0 0,'0'0'465'0'0,"0"0"746"0"0,-2 0 329 0 0,0 0-1278 0 0,0 0 0 0 0,-1 0 1 0 0,1 0-1 0 0,0 0 1 0 0,0 0-1 0 0,-1 1 0 0 0,1-1 1 0 0,0 1-1 0 0,0-1 0 0 0,-1 1 1 0 0,1 0-1 0 0,0 0 0 0 0,0 0 1 0 0,0 0-1 0 0,0 0 0 0 0,0 0 1 0 0,1 1-1 0 0,-1-1 0 0 0,0 1 1 0 0,-2 1-1 0 0,-31 30 437 0 0,26-21-420 0 0,0-1 0 0 0,1 1 0 0 0,0 0 0 0 0,-6 16 0 0 0,11-23-150 0 0,1 1 1 0 0,0-1-1 0 0,0 1 1 0 0,1 0 0 0 0,0-1-1 0 0,0 1 1 0 0,0 0-1 0 0,0 0 1 0 0,1 0 0 0 0,0 0-1 0 0,0 0 1 0 0,1-1-1 0 0,1 8 1 0 0,-1-10-94 0 0,0-1 1 0 0,0 1-1 0 0,0-1 1 0 0,1 1-1 0 0,-1-1 1 0 0,1 1 0 0 0,-1-1-1 0 0,1 0 1 0 0,0 0-1 0 0,0 0 1 0 0,0 0-1 0 0,0 0 1 0 0,0 0-1 0 0,0-1 1 0 0,1 1-1 0 0,-1-1 1 0 0,1 1-1 0 0,-1-1 1 0 0,1 0-1 0 0,-1 0 1 0 0,1 0-1 0 0,0 0 1 0 0,-1 0-1 0 0,1-1 1 0 0,0 0-1 0 0,0 1 1 0 0,-1-1 0 0 0,1 0-1 0 0,0 0 1 0 0,0 0-1 0 0,0-1 1 0 0,-1 1-1 0 0,1-1 1 0 0,0 1-1 0 0,0-1 1 0 0,-1 0-1 0 0,6-2 1 0 0,0-1 55 0 0,0 1 0 0 0,-1-1-1 0 0,0 0 1 0 0,1-1 0 0 0,-1 0 0 0 0,-1 0 0 0 0,1-1 0 0 0,-1 1 0 0 0,0-1 0 0 0,10-13-1 0 0,-10 8-91 0 0,2 7-16 0 0,-6 3-58 0 0,-2 1 4 0 0,0 1 17 0 0,0 3 52 0 0,0-1-1 0 0,0 1 0 0 0,0-1 1 0 0,1 1-1 0 0,-1-1 1 0 0,1 0-1 0 0,0 1 0 0 0,0-1 1 0 0,0 0-1 0 0,1 1 1 0 0,-1-1-1 0 0,4 5 1 0 0,-3-6 2 0 0,-1 0 1 0 0,1 0 0 0 0,0-1-1 0 0,0 1 1 0 0,0 0-1 0 0,0-1 1 0 0,0 0 0 0 0,0 1-1 0 0,0-1 1 0 0,0 0 0 0 0,1 0-1 0 0,-1 0 1 0 0,5 1 0 0 0,3-1 26 0 0,0 0-1 0 0,0 0 1 0 0,0-1 0 0 0,1 0 0 0 0,-1-1 0 0 0,17-4 0 0 0,-22 5-7 0 0,7-2 42 0 0,0 0 1 0 0,0-1-1 0 0,-1 0 1 0 0,1-1 0 0 0,-1 0-1 0 0,1-1 1 0 0,-1 0-1 0 0,-1-1 1 0 0,1 0-1 0 0,-1-1 1 0 0,17-14-1 0 0,-20 15-38 0 0,-2 1-2 0 0,0 1 1 0 0,0-1-1 0 0,-1 0 1 0 0,1-1-1 0 0,5-7 1 0 0,-10 11-23 0 0,1 1 1 0 0,0 0-1 0 0,-1 0 0 0 0,1 0 1 0 0,-1 0-1 0 0,0-1 1 0 0,1 1-1 0 0,-1 0 0 0 0,0 0 1 0 0,0-1-1 0 0,0 1 1 0 0,0 0-1 0 0,0-1 0 0 0,0 1 1 0 0,0 0-1 0 0,0 0 1 0 0,0-1-1 0 0,-1 1 1 0 0,1 0-1 0 0,0 0 0 0 0,-1-1 1 0 0,1 1-1 0 0,-1 0 1 0 0,0 0-1 0 0,1 0 0 0 0,-1 0 1 0 0,0 0-1 0 0,0 0 1 0 0,1 0-1 0 0,-1 0 0 0 0,0 0 1 0 0,0 0-1 0 0,0 0 1 0 0,0 0-1 0 0,-2-1 0 0 0,-9-5-49 0 0,0 0 0 0 0,0 1 0 0 0,-1 1 0 0 0,1-1 0 0 0,-1 2 0 0 0,0 0 0 0 0,-16-3 0 0 0,24 5 177 0 0,1 0-696 0 0,1 2-3525 0 0,3 0 2535 0 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3224 0 0,'0'0'469'0'0,"0"0"763"0"0,0 0 339 0 0,0 0 70 0 0,1 3-152 0 0,2 7-1117 0 0,-2-1 0 0 0,1 1 0 0 0,-1 1-1 0 0,-1-1 1 0 0,0 0 0 0 0,-1 11 0 0 0,0 9-73 0 0,-8 259 3395 0 0,8-186-2289 0 0,2-57-651 0 0,-1-44-592 0 0,0-2-2 0 0,0 0-12 0 0,0 0-52 0 0,0 0-28 0 0,0 0-4 0 0,0 0 0 0 0,0 0 0 0 0,0 0 0 0 0,0 0 0 0 0,0 0 14 0 0,0 0 55 0 0,0 0 24 0 0,0 0 3 0 0,0 0-9 0 0,0 0-40 0 0,0 0-22 0 0,0 0-5 0 0,0 0 9 0 0,0 0 3 0 0,2 0 0 0 0,5 0-50 0 0,2 0-36 0 0,0 0 0 0 0,0-1 0 0 0,1 0 0 0 0,10-2 0 0 0,-8 0-10 0 0,-1 1 0 0 0,12 0 0 0 0,-10 1 0 0 0,-1 0 0 0 0,14-5 0 0 0,161-37-13 0 0,-178 42-58 0 0,-7 1-22 0 0,-2 0-18 0 0,0 0-161 0 0,0 0-72 0 0,-12 1-5402 0 0,-2 4-299 0 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4:5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7344 0 0,'0'0'332'0'0,"0"0"-4"0"0,0 0-83 0 0,0 0 424 0 0,0 0 209 0 0,0 0 39 0 0,0 0-46 0 0,0 0-234 0 0,0 0-101 0 0,0 0-21 0 0,0 0-37 0 0,0 0-140 0 0,0 0-68 0 0,0 0-12 0 0,0 0 15 0 0,2 0 74 0 0,1-2-198 0 0,0 0 1 0 0,1 0-1 0 0,-1 0 1 0 0,0 0-1 0 0,0 0 1 0 0,4-4-1 0 0,10-7 375 0 0,-16 12-480 0 0,1 0-1 0 0,-1 0 1 0 0,0 0-1 0 0,0 0 1 0 0,0 0 0 0 0,0-1-1 0 0,0 1 1 0 0,0 0-1 0 0,0-1 1 0 0,1-1-1 0 0,3-5 5 0 0,-3 5-40 0 0,1 0 0 0 0,0 0 0 0 0,0 0 1 0 0,1 1-1 0 0,-1-1 0 0 0,0 1 0 0 0,1 0 0 0 0,0 0 1 0 0,-1 0-1 0 0,1 0 0 0 0,0 1 0 0 0,7-2 0 0 0,-9 2-9 0 0,-1 1 0 0 0,1-1 0 0 0,0 1-1 0 0,0 0 1 0 0,0-1 0 0 0,0 1 0 0 0,0 0-1 0 0,0 1 1 0 0,-1-1 0 0 0,5 1 0 0 0,-6-1-3 0 0,1 0 1 0 0,0 1 0 0 0,-1-1 0 0 0,1 0 0 0 0,-1 1 0 0 0,1-1 0 0 0,-1 1 0 0 0,1-1-1 0 0,0 1 1 0 0,-1-1 0 0 0,0 1 0 0 0,1-1 0 0 0,-1 1 0 0 0,1 0 0 0 0,1 2-17 0 0,17 22-52 0 0,-16-20 71 0 0,1 0 0 0 0,0 0 0 0 0,0 0 0 0 0,0 0 0 0 0,0-1 0 0 0,1 0 0 0 0,5 5 0 0 0,34 19 345 0 0,-42-27-265 0 0,-1-1-1 0 0,1 1 0 0 0,0-1 0 0 0,0 1 1 0 0,0-1-1 0 0,0 0 0 0 0,0 0 0 0 0,0 1 1 0 0,0-1-1 0 0,0-1 0 0 0,0 1 0 0 0,0 0 0 0 0,0 0 1 0 0,0-1-1 0 0,0 1 0 0 0,0-1 0 0 0,-1 0 1 0 0,1 1-1 0 0,3-3 0 0 0,0 0 72 0 0,0 0-1 0 0,-1 0 0 0 0,1-1 1 0 0,7-7-1 0 0,-10 3-53 0 0,2 4-108 0 0,-2 1-16 0 0,0 1-1 0 0,0 0 0 0 0,0-1 1 0 0,-1 1-1 0 0,1-1 0 0 0,-1 1 1 0 0,3-6-1 0 0,6 3-1690 0 0,-5 1 167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7632 0 0,'0'0'348'0'0,"0"0"-7"0"0,0 0-130 0 0,0 3 263 0 0,3 27 1013 0 0,-3-24-1157 0 0,0 1 0 0 0,1-1 0 0 0,0 1-1 0 0,0-1 1 0 0,2 7 0 0 0,8 36 1126 0 0,-1-2-163 0 0,-5-18-692 0 0,-5-25-484 0 0,0 1-1 0 0,0-1 1 0 0,1 0-1 0 0,0 0 1 0 0,0 0 0 0 0,0 0-1 0 0,0-1 1 0 0,3 6-1 0 0,-3-8 76 0 0,-1-1 0 0 0,12-4 192 0 0,-8 3-312 0 0,1-1-1 0 0,-1 0 0 0 0,0-1 0 0 0,0 1 1 0 0,0-1-1 0 0,0 1 0 0 0,7-7 0 0 0,25-29 365 0 0,-17 18-234 0 0,98-97 206 0 0,-11 14 197 0 0,8-7-458 0 0,-112 107-148 0 0,-1 2-2 0 0,-1 0 1 0 0,1 1 0 0 0,0-1 0 0 0,-1 0 0 0 0,1 1 0 0 0,0-1 0 0 0,0 0 0 0 0,-1 1-1 0 0,1-1 1 0 0,0 1 0 0 0,0-1 0 0 0,0 1 0 0 0,0-1 0 0 0,0 1 0 0 0,-1 0 0 0 0,1 0 0 0 0,2-1-1 0 0,-9 0-323 0 0,4 1-5523 0 0,2 0-87 0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6160 0 0,'0'0'281'0'0,"0"0"-6"0"0,0 0-109 0 0,0 0 202 0 0,0 0 103 0 0,2-2 17 0 0,42-37 1229 0 0,6-11-639 0 0,-26 24-795 0 0,8-11 46 0 0,15-18 15 0 0,14-15-140 0 0,-57 64-175 0 0,1 1 1 0 0,0 0-1 0 0,6-6 1 0 0,9-8 104 0 0,-8 9-52 0 0,-9 7-42 0 0,0 1 0 0 0,1-1-1 0 0,-1 0 1 0 0,0 0 0 0 0,-1 0 0 0 0,1 0-1 0 0,-1 0 1 0 0,4-6 0 0 0,-2 5-29 0 0,7-16 28 0 0,-10 17 139 0 0,2-1 138 0 0,4-3 428 0 0,-3 2-585 0 0,-3 3-2534 0 0,-1 2-2017 0 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0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6912 0 0,'0'0'314'0'0,"0"0"-6"0"0,0 0-102 0 0,0 0 302 0 0,0 0 150 0 0,0 0 29 0 0,1-2-60 0 0,29-14 124 0 0,-20 11-520 0 0,0 0 0 0 0,15-12 0 0 0,-14 11-101 0 0,-9 5-96 0 0,1 0 1 0 0,-1 0-1 0 0,1-1 0 0 0,-1 1 1 0 0,0-1-1 0 0,1 1 1 0 0,-1-1-1 0 0,3-3 1 0 0,-3 4 35 0 0,-2 1 29 0 0,0 0 12 0 0,2 1-73 0 0,0 0 0 0 0,0 0 0 0 0,0 0 0 0 0,0 0 1 0 0,0 1-1 0 0,0-1 0 0 0,-1 1 0 0 0,1-1 0 0 0,0 1 1 0 0,-1 0-1 0 0,3 1 0 0 0,-4-2 5 0 0,3 3 53 0 0,0-1-1 0 0,-1 1 1 0 0,0-1 0 0 0,0 1-1 0 0,0 0 1 0 0,0-1 0 0 0,-1 1-1 0 0,1 0 1 0 0,0 6 0 0 0,6 41 612 0 0,-1-6-130 0 0,7 0 288 0 0,-13-43-790 0 0,-1-2-10 0 0,0 0-2 0 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0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2760 0 0,'-9'4'2693'0'0,"7"-4"-2452"0"0,-1 0 1 0 0,0 1-1 0 0,0 0 0 0 0,1-1 1 0 0,-1 1-1 0 0,0 0 0 0 0,1 0 0 0 0,-1 0 1 0 0,1 1-1 0 0,0-1 0 0 0,-1 1 0 0 0,1-1 1 0 0,0 1-1 0 0,0 0 0 0 0,0 0 1 0 0,0 0-1 0 0,0 0 0 0 0,0 0 0 0 0,0 0 1 0 0,1 0-1 0 0,-1 1 0 0 0,1-1 1 0 0,-2 3-1 0 0,-1 5-22 0 0,0-1 0 0 0,0 1 1 0 0,0 0-1 0 0,2 0 0 0 0,-3 11 1 0 0,5-14-90 0 0,0-1 0 0 0,0 0 1 0 0,1 1-1 0 0,-1-1 1 0 0,1 0-1 0 0,1 0 0 0 0,0 0 1 0 0,-1 0-1 0 0,7 12 1 0 0,-6-13-11 0 0,0-1 1 0 0,1 1-1 0 0,0 0 1 0 0,0-1 0 0 0,0 1-1 0 0,0-1 1 0 0,1 0-1 0 0,0 0 1 0 0,0 0 0 0 0,0 0-1 0 0,0-1 1 0 0,8 5 0 0 0,-9-7-73 0 0,0 0 1 0 0,0 0-1 0 0,0-1 1 0 0,0 0-1 0 0,0 0 1 0 0,0 1-1 0 0,0-2 1 0 0,0 1-1 0 0,0 0 1 0 0,0-1-1 0 0,0 1 1 0 0,0-1 0 0 0,0 0-1 0 0,0 0 1 0 0,0 0-1 0 0,0 0 1 0 0,-1-1-1 0 0,1 1 1 0 0,4-3-1 0 0,5-5 185 0 0,0 0-1 0 0,18-18 0 0 0,-26 23-182 0 0,1-1-6 0 0,0 0 0 0 0,0-1 0 0 0,-1 1 1 0 0,0-1-1 0 0,0 0 0 0 0,0 0 0 0 0,-1 0 1 0 0,0-1-1 0 0,0 1 0 0 0,-1-1 0 0 0,1 0 0 0 0,-2 0 1 0 0,1 0-1 0 0,-1 0 0 0 0,0 0 0 0 0,0 0 1 0 0,-1-13-1 0 0,0 18-33 0 0,0 1 0 0 0,-1-1 0 0 0,1 0 0 0 0,-1 0 0 0 0,1 1 0 0 0,-1-1 0 0 0,0 1 0 0 0,1-1 1 0 0,-1 0-1 0 0,0 1 0 0 0,0-1 0 0 0,0 1 0 0 0,0 0 0 0 0,-1-1 0 0 0,1 1 0 0 0,0 0 0 0 0,0 0 0 0 0,-1 0 0 0 0,1 0 0 0 0,-1 0 1 0 0,1 0-1 0 0,-1 0 0 0 0,1 0 0 0 0,-3 0 0 0 0,-3-2-2 0 0,-1 0 1 0 0,0 0-1 0 0,-15-2 0 0 0,13 4 16 0 0,0 0 0 0 0,0 1-1 0 0,0 0 1 0 0,1 0-1 0 0,-1 1 1 0 0,0 1 0 0 0,0-1-1 0 0,0 2 1 0 0,-14 5-1 0 0,7-2-390 0 0,0 1 0 0 0,1 1 0 0 0,0 0-1 0 0,-21 16 1 0 0,25-14-5636 0 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0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1840 0 0,'0'0'83'0'0,"0"0"202"0"0,0 2 808 0 0,2 4-607 0 0,0 1 1 0 0,-1 0-1 0 0,0-1 0 0 0,0 1 0 0 0,-1 0 1 0 0,0-1-1 0 0,0 1 0 0 0,-1 0 0 0 0,-1 7 1 0 0,-1 17-45 0 0,1 1 1 0 0,4 57-1 0 0,0 12 827 0 0,-10 19-124 0 0,2-55 87 0 0,5 103 0 0 0,6-112-619 0 0,-4-39-1022 0 0,-1-17-4892 0 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0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2304 0 0,'0'0'379'0'0,"0"0"749"0"0,-1 2 325 0 0,0 1-1168 0 0,1 0 1 0 0,-1 0-1 0 0,0-1 0 0 0,1 1 1 0 0,0 0-1 0 0,0 0 1 0 0,0 0-1 0 0,0 0 0 0 0,0 0 1 0 0,0 0-1 0 0,1 0 0 0 0,-1 0 1 0 0,2 3-1 0 0,0 1 103 0 0,1 0 0 0 0,-1-1 0 0 0,1 1 0 0 0,6 8-1 0 0,-9-15-329 0 0,1 1 0 0 0,0 0 0 0 0,0 0 0 0 0,0-1-1 0 0,0 1 1 0 0,-1 0 0 0 0,1-1 0 0 0,0 1 0 0 0,0-1-1 0 0,0 1 1 0 0,0-1 0 0 0,0 0 0 0 0,1 1 0 0 0,-1-1-1 0 0,2 0 1 0 0,3 2 263 0 0,-2-1-176 0 0,1 0 0 0 0,0 0 0 0 0,-1-1 0 0 0,1 1 0 0 0,-1-1 0 0 0,1 0 0 0 0,0 0 0 0 0,-1-1 0 0 0,1 1 0 0 0,0-1 0 0 0,-1 0 1 0 0,1-1-1 0 0,8-2 0 0 0,4-4 278 0 0,1 0 0 0 0,17-11 1 0 0,-26 14-383 0 0,0-1 1 0 0,-1 1-1 0 0,1-2 0 0 0,-1 1 1 0 0,0-1-1 0 0,-1-1 0 0 0,0 1 1 0 0,0-1-1 0 0,0 0 0 0 0,6-12 1 0 0,0-1-86 0 0,-12 20-188 0 0,-1 1-95 0 0,0 0-22 0 0,0 0-157 0 0,0 0-643 0 0,0 0-283 0 0,-2 3-59 0 0,-7 13-11 0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1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360 141 6648 0 0,'0'0'300'0'0,"0"0"0"0"0,0 0-108 0 0,0 0 253 0 0,0 0 130 0 0,0 0 29 0 0,0 0-44 0 0,0 0-200 0 0,0 0-83 0 0,0 0-18 0 0,0 0-3 0 0,-6 6 256 0 0,-31 18 193 0 0,3-1-468 0 0,17-11-89 0 0,15-10-118 0 0,0 0 0 0 0,-1-1 0 0 0,1 1 0 0 0,-1 0 0 0 0,0-1 0 0 0,1 1 0 0 0,-1-1 0 0 0,-5 2 0 0 0,-18 5 305 0 0,21-6-214 0 0,-1 1 1 0 0,0-2-1 0 0,0 1 1 0 0,0-1-1 0 0,-6 1 1 0 0,-18 2 255 0 0,20-3-264 0 0,0 1 0 0 0,0-1-1 0 0,0-1 1 0 0,0 0 0 0 0,0 0 0 0 0,0-1 0 0 0,-16-3 0 0 0,23 3-82 0 0,1 0 0 0 0,-1 0 0 0 0,1 0 0 0 0,-1 0 0 0 0,1-1 0 0 0,0 1 0 0 0,0-1 0 0 0,0 1 0 0 0,-1-1 0 0 0,1 0 0 0 0,1 0 0 0 0,-1 0 0 0 0,0 0 0 0 0,0 0 0 0 0,1-1 0 0 0,-1 1 0 0 0,1 0 0 0 0,0-1 0 0 0,0 1 0 0 0,0-1 0 0 0,0 1 0 0 0,0-1 0 0 0,0 0 0 0 0,1 1 0 0 0,-1-1 0 0 0,1 0 0 0 0,0 1 0 0 0,0-1 0 0 0,0 0 0 0 0,0 0 0 0 0,0 1 0 0 0,1-1 0 0 0,-1 0 0 0 0,1 1 0 0 0,0-1 0 0 0,0 0 0 0 0,0 1 0 0 0,0-1 0 0 0,0 1 0 0 0,0 0 0 0 0,1-1 0 0 0,-1 1 0 0 0,2-3-1 0 0,3-2-13 0 0,1-3-2 0 0,1 0-1 0 0,0 1 1 0 0,0 0-1 0 0,1 0 0 0 0,0 1 1 0 0,1 0-1 0 0,11-7 1 0 0,6-1-16 0 0,23-11 1 0 0,-45 25 0 0 0,1-1 0 0 0,-1 2 0 0 0,1-1 0 0 0,-1 0 0 0 0,1 1 0 0 0,-1 0 0 0 0,10 0 0 0 0,8-1-73 0 0,-10 5 59 0 0,-3 6 3 0 0,-4-2-1 0 0,-1 1 0 0 0,0 0 1 0 0,-1 1-1 0 0,1-1 0 0 0,-2 1 0 0 0,1 0 1 0 0,-1 0-1 0 0,-1 0 0 0 0,1 0 0 0 0,0 12 0 0 0,0 11 18 0 0,-1 55-1 0 0,-2-53-11 0 0,-1-13 30 0 0,-1 0 0 0 0,-6 32 1 0 0,7-29 213 0 0,1-22-110 0 0,0-2-10 0 0,0 0-44 0 0,0 0-4 0 0,0 0 15 0 0,0 0-16 0 0,0 0 1 0 0,0 0-38 0 0,0 0-240 0 0,0 0-106 0 0,0 0-703 0 0,1-1-2848 0 0,4-5-1216 0 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1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5064 0 0,'0'0'389'0'0,"0"0"-117"0"0,0 0 436 0 0,0 0 223 0 0,0 0 42 0 0,-1 2-45 0 0,-2 6-689 0 0,-1 0 1 0 0,2 1-1 0 0,-1 0 0 0 0,1-1 1 0 0,0 1-1 0 0,1 0 0 0 0,0 0 1 0 0,0 0-1 0 0,1 0 0 0 0,0 0 1 0 0,1 0-1 0 0,0 0 0 0 0,2 10 1 0 0,2 1 172 0 0,-3-12-168 0 0,0-1-1 0 0,0 1 1 0 0,1-1 0 0 0,6 13 0 0 0,-8-18-186 0 0,0 0 0 0 0,1-1 1 0 0,-1 1-1 0 0,0 0 0 0 0,1-1 0 0 0,-1 1 0 0 0,1-1 1 0 0,-1 0-1 0 0,1 1 0 0 0,0-1 0 0 0,-1 0 0 0 0,1 0 0 0 0,0 0 1 0 0,0 0-1 0 0,0-1 0 0 0,0 1 0 0 0,0 0 0 0 0,0-1 1 0 0,0 1-1 0 0,0-1 0 0 0,0 0 0 0 0,0 0 0 0 0,2 0 1 0 0,3 0 56 0 0,-1-1 1 0 0,0-1-1 0 0,1 1 1 0 0,-1-1-1 0 0,0 0 1 0 0,0 0-1 0 0,0-1 1 0 0,0 0-1 0 0,0 0 1 0 0,-1 0-1 0 0,0-1 1 0 0,1 0-1 0 0,-1 0 1 0 0,0 0-1 0 0,-1-1 1 0 0,1 1-1 0 0,-1-1 1 0 0,7-10-1 0 0,-8 8-35 0 0,1-1 1 0 0,-2 0-1 0 0,4-13 0 0 0,-6 19-74 0 0,0 0-1 0 0,0 0 0 0 0,0 0 0 0 0,-1 0 0 0 0,1 0 1 0 0,-1-1-1 0 0,0 1 0 0 0,1 0 0 0 0,-1 0 0 0 0,0 1 0 0 0,0-1 1 0 0,0 0-1 0 0,0 0 0 0 0,-1 0 0 0 0,-1-1 0 0 0,1-1 0 0 0,0 2-5 0 0,0-1 0 0 0,0 1 0 0 0,0-1 0 0 0,-1 1 0 0 0,1 0 0 0 0,0 0 0 0 0,-1 0 0 0 0,0 0 0 0 0,1 0 0 0 0,-1 0 0 0 0,0 1 0 0 0,-4-2 0 0 0,-2 0 0 0 0,-1 0 0 0 0,-16-2 0 0 0,16 3 0 0 0,5 2-1 0 0,0 0-1 0 0,0 0 0 0 0,0 0 0 0 0,1 1 1 0 0,-1 0-1 0 0,0 0 0 0 0,0 0 0 0 0,-5 3 0 0 0,8-3-75 0 0,2-1-4 0 0,0 0-58 0 0,0 0-273 0 0,0 0-120 0 0,0 0-20 0 0,0 0-132 0 0,0 0-526 0 0,0 0-222 0 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1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 10680 0 0,'0'0'241'0'0,"0"0"38"0"0,0 0 11 0 0,0 0-28 0 0,-1 2-133 0 0,-1 1-47 0 0,1 0-1 0 0,0 0 1 0 0,0 0 0 0 0,1 1-1 0 0,-1 4 1 0 0,-1 1 123 0 0,1-6 72 0 0,2-1 90 0 0,7 30 1221 0 0,-7-30-1238 0 0,1-2-4 0 0,3 1-284 0 0,-1 0 1 0 0,1 0 0 0 0,-1-1 0 0 0,1 1 0 0 0,-1-1 0 0 0,1 0 0 0 0,-1 0-1 0 0,1-1 1 0 0,-1 1 0 0 0,0-1 0 0 0,1 0 0 0 0,-1-1 0 0 0,1 1 0 0 0,-1-1-1 0 0,0 1 1 0 0,0-1 0 0 0,0 0 0 0 0,0-1 0 0 0,0 1 0 0 0,3-4-1 0 0,-4 4-35 0 0,-1 0 0 0 0,1 0-1 0 0,-1 0 1 0 0,0-1-1 0 0,0 1 1 0 0,0-1-1 0 0,0 1 1 0 0,0-1-1 0 0,0 0 1 0 0,1-3-1 0 0,-3 5-12 0 0,0 0-1 0 0,1 0 0 0 0,-1 0 0 0 0,0 0 0 0 0,1 0 0 0 0,-1 0 0 0 0,0 0 0 0 0,0 0 1 0 0,0 0-1 0 0,0 0 0 0 0,0 0 0 0 0,0 0 0 0 0,0 0 0 0 0,-1 0 0 0 0,1 0 0 0 0,0 0 1 0 0,0 0-1 0 0,-1 0 0 0 0,1 1 0 0 0,-1-1 0 0 0,1 0 0 0 0,-1 0 0 0 0,1 0 0 0 0,-1 0 1 0 0,1 1-1 0 0,-1-1 0 0 0,0 0 0 0 0,1 0 0 0 0,-1 1 0 0 0,0-1 0 0 0,0 1 0 0 0,1-1 1 0 0,-1 0-1 0 0,0 1 0 0 0,0 0 0 0 0,0-1 0 0 0,-1 0 0 0 0,-1 0 10 0 0,-1 1 0 0 0,1-1 0 0 0,0 0 0 0 0,-1 1 0 0 0,1 0-1 0 0,0 0 1 0 0,0 0 0 0 0,-1 0 0 0 0,1 0 0 0 0,0 1 0 0 0,-7 1 0 0 0,-36 12-345 0 0,-29 18-1303 0 0,57-25-4093 0 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1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1376 0 0,'0'0'65'0'0,"0"0"249"0"0,0 0 1019 0 0,0 0 444 0 0,0 0 88 0 0,0 0-225 0 0,0 0-1026 0 0,0 0-448 0 0,0 0-86 0 0,0 0-14 0 0,0 0 12 0 0,0 0 62 0 0,0 0 27 0 0,0 0 8 0 0,0 0 25 0 0,3-1 100 0 0,34-27 698 0 0,-24 18-562 0 0,26-16 0 0 0,-19 12 205 0 0,-18 12-536 0 0,1 0 0 0 0,0 0 0 0 0,-1 0 0 0 0,1 0 0 0 0,0 0 1 0 0,0 1-1 0 0,0-1 0 0 0,6-1 0 0 0,-2 0-32 0 0,-6 2-70 0 0,-1 1 0 0 0,0 0 0 0 0,0 0 0 0 0,1 0 0 0 0,-1 0 1 0 0,0-1-1 0 0,0 1 0 0 0,1 0 0 0 0,-1 0 0 0 0,0 0 0 0 0,1 0 0 0 0,-1 0 0 0 0,0 0 1 0 0,1 0-1 0 0,-1 0 0 0 0,0 0 0 0 0,1 0 0 0 0,-1 0 0 0 0,0 0 0 0 0,0 0 0 0 0,1 0 1 0 0,-1 0-1 0 0,0 0 0 0 0,1 0 0 0 0,-1 1 0 0 0,0-1 0 0 0,1 0 0 0 0,-1 0 0 0 0,0 0 1 0 0,11 0 34 0 0,-10 0-36 0 0,-1-1-1 0 0,1 1 1 0 0,-1 0-1 0 0,1 0 1 0 0,0 0-1 0 0,-1 0 1 0 0,1 0 0 0 0,-1 0-1 0 0,1 0 1 0 0,0 0-1 0 0,-1 0 1 0 0,1 0-1 0 0,-1 0 1 0 0,1 0-1 0 0,-1 0 1 0 0,1 0 0 0 0,0 1-1 0 0,-1-1 1 0 0,1 0-1 0 0,-1 0 1 0 0,1 1-1 0 0,-1-1 1 0 0,1 1 0 0 0,1 0 3 0 0,0 0 1 0 0,0 0 0 0 0,-1 0 0 0 0,1 0-1 0 0,0 0 1 0 0,0-1 0 0 0,0 1 0 0 0,0-1 0 0 0,0 1-1 0 0,0-1 1 0 0,2 1 0 0 0,1-1-11 0 0,-4 1 5 0 0,0-1 0 0 0,0 0 0 0 0,0 1 0 0 0,0-1 0 0 0,0 1 0 0 0,0-1 0 0 0,0 1 0 0 0,0 0 0 0 0,0-1 0 0 0,0 1 0 0 0,0 0 0 0 0,0 0 0 0 0,0-1 0 0 0,0 1 0 0 0,-1 0 0 0 0,2 1 0 0 0,7 7 0 0 0,-1-1 19 0 0,0-1 0 0 0,0 1 0 0 0,0 0 0 0 0,-1 1 0 0 0,0-1 0 0 0,9 17 0 0 0,-12-19 38 0 0,17 29 185 0 0,-18-31-175 0 0,0 0 0 0 0,1 0 1 0 0,-1 0-1 0 0,1-1 1 0 0,0 1-1 0 0,8 4 1 0 0,-10-7-45 0 0,-1-1 1 0 0,1 1 0 0 0,-1-1 0 0 0,1 0 0 0 0,0 1 0 0 0,-1-1 0 0 0,1 0-1 0 0,-1 0 1 0 0,1 0 0 0 0,0 0 0 0 0,2-1 0 0 0,2 0 26 0 0,-1 1-6 0 0,0-1 1 0 0,0 1-1 0 0,0-1 1 0 0,0 0-1 0 0,-1-1 1 0 0,1 1-1 0 0,5-4 1 0 0,12-2 208 0 0,-20 5-213 0 0,1 1 0 0 0,-1 0 0 0 0,1-1 1 0 0,-1 1-1 0 0,0-1 0 0 0,0 0 0 0 0,0 0 0 0 0,1 0 0 0 0,-2 0 1 0 0,1 0-1 0 0,2-3 0 0 0,2-2 28 0 0,-4 5-4 0 0,-1 1-50 0 0,-1-1 0 0 0,1 0 0 0 0,0 1-1 0 0,0-1 1 0 0,0 1 0 0 0,0-1-1 0 0,0 1 1 0 0,0-1 0 0 0,1 1-1 0 0,1-2 1 0 0,6-3-29 0 0,15-1 90 0 0,-9 6-48 0 0,0 1-90 0 0,9 2-74 0 0,18 11 345 0 0,-39-12-216 0 0,0 1 1 0 0,-1-1-1 0 0,1 0 1 0 0,0-1-1 0 0,0 1 0 0 0,0-1 1 0 0,0 1-1 0 0,0-1 1 0 0,4 0-1 0 0,1 0 6 0 0,-5 1 2 0 0,0-1 0 0 0,0 0 0 0 0,0 0 0 0 0,0 0 0 0 0,0-1 0 0 0,4 0 0 0 0,9-1 11 0 0,-11 2 4 0 0,-1-1 0 0 0,1 1 0 0 0,-1-1 0 0 0,1-1 0 0 0,-1 1 0 0 0,0 0 0 0 0,0-1 0 0 0,1 0 0 0 0,-1 0 0 0 0,0 0 0 0 0,-1-1 0 0 0,1 1 0 0 0,0-1 0 0 0,5-6 0 0 0,-3 4-3 0 0,1 0 0 0 0,13-7 0 0 0,-10 8-22 0 0,-8 3-45 0 0,-2 1-1131 0 0,0 0-4466 0 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2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6992 0 0,'0'0'322'0'0,"0"0"-7"0"0,0 0-134 0 0,0 0 197 0 0,0 0 108 0 0,2 0 24 0 0,10 0-28 0 0,0 1 1 0 0,0-1 0 0 0,13 4-1 0 0,-13-2-218 0 0,-1-1-1 0 0,1-1 1 0 0,0 0 0 0 0,0 0-1 0 0,15-4 1 0 0,24 0 208 0 0,163-3 512 0 0,-174 7 433 0 0,-29-6-4032 0 0,-11 6 311 0 0,0 0-2282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83 108 7832 0 0,'0'0'602'0'0,"-1"2"-395"0"0,-2 5 475 0 0,0 1-1 0 0,0 0 1 0 0,1 0-1 0 0,-2 9 1 0 0,0 7 563 0 0,-5 41 187 0 0,2 218 819 0 0,7-255-2133 0 0,0-26-118 0 0,0 0-1 0 0,0 0 0 0 0,0 0 0 0 0,-1 1 0 0 0,1-1 0 0 0,-1 0 0 0 0,1 0 0 0 0,-2 3 0 0 0,2-5-4 0 0,-1 2-95 0 0,1-2-11 0 0,0 0-50 0 0,0 0-207 0 0,-1-13-566 0 0,-14-49-1584 0 0,6 28-23 0 0,-7-51 0 0 0,16 74 2105 0 0,-1-1 1 0 0,2 1 0 0 0,0 0-1 0 0,0-1 1 0 0,4-14 0 0 0,20-55 1439 0 0,-17 59 122 0 0,1 0 0 0 0,1 0 1 0 0,1 1-1 0 0,18-24 0 0 0,-23 37-807 0 0,0 0-1 0 0,0 0 0 0 0,1 1 1 0 0,0-1-1 0 0,0 2 1 0 0,1-1-1 0 0,0 1 0 0 0,0 0 1 0 0,1 1-1 0 0,0 0 0 0 0,-1 0 1 0 0,18-6-1 0 0,-24 11-292 0 0,0-1 0 0 0,0 1 1 0 0,-1 0-1 0 0,1-1 0 0 0,0 1 0 0 0,0 0 0 0 0,0 0 0 0 0,0 0 0 0 0,0 1 1 0 0,0-1-1 0 0,0 0 0 0 0,-1 1 0 0 0,1-1 0 0 0,0 1 0 0 0,0-1 0 0 0,0 1 1 0 0,-1 0-1 0 0,1 0 0 0 0,0 0 0 0 0,-1 0 0 0 0,1 0 0 0 0,-1 0 0 0 0,1 1 0 0 0,-1-1 1 0 0,0 0-1 0 0,1 1 0 0 0,-1-1 0 0 0,0 1 0 0 0,0-1 0 0 0,1 3 0 0 0,0 0-11 0 0,0-1 0 0 0,0 1 0 0 0,-1 0 0 0 0,1-1 0 0 0,-1 1 0 0 0,0 0 0 0 0,0 0 0 0 0,-1 0 0 0 0,1 0 0 0 0,-1 0 0 0 0,0 0 0 0 0,0 0 0 0 0,-1 7 0 0 0,-2 6 35 0 0,-2-1 0 0 0,0 0 0 0 0,-1 0 0 0 0,-1 0-1 0 0,-10 18 1 0 0,-51 73 77 0 0,43-71-77 0 0,-8 9-3 0 0,17-23 0 0 0,-15 24 0 0 0,30-43-42 0 0,1-2-2 0 0,0-1 0 0 0,0 1 0 0 0,0 0 0 0 0,-1-1 0 0 0,1 1 0 0 0,0 0 0 0 0,-1-1 0 0 0,1 1 0 0 0,0-1 0 0 0,-1 1 0 0 0,1 0 0 0 0,-1-1-1 0 0,1 1 1 0 0,-1-1 0 0 0,1 1 0 0 0,-1-1 0 0 0,1 0 0 0 0,-1 1 0 0 0,1-1 0 0 0,-1 1 0 0 0,0-1 0 0 0,1 0 0 0 0,-1 0 0 0 0,0 1 0 0 0,1-1 0 0 0,-2 0-1 0 0,0 1 129 0 0,3-6 142 0 0,4-7-217 0 0,-1 2-1 0 0,2-1 0 0 0,-1 0 0 0 0,1 1 0 0 0,1 0 1 0 0,0 0-1 0 0,0 1 0 0 0,1 0 0 0 0,13-11 0 0 0,-8 7-11 0 0,0 1 0 0 0,1 1-1 0 0,20-12 1 0 0,-24 17-26 0 0,0 0 1 0 0,0 1-1 0 0,1 0 1 0 0,-1 1-1 0 0,1 1 1 0 0,14-4-1 0 0,-24 7-17 0 0,0-1 0 0 0,1 1-1 0 0,-1 0 1 0 0,0 0 0 0 0,0 0-1 0 0,1-1 1 0 0,-1 1 0 0 0,0 1-1 0 0,1-1 1 0 0,-1 0 0 0 0,0 0-1 0 0,1 0 1 0 0,-1 1 0 0 0,0-1-1 0 0,0 1 1 0 0,1-1 0 0 0,-1 1-1 0 0,0-1 1 0 0,0 1 0 0 0,0 0-1 0 0,0-1 1 0 0,0 1-1 0 0,0 0 1 0 0,0 0 0 0 0,0 0-1 0 0,0 0 1 0 0,0 0 0 0 0,0 0-1 0 0,0 0 1 0 0,0 2 0 0 0,0-1-12 0 0,0 0 0 0 0,-1 0 0 0 0,1 1 1 0 0,0-1-1 0 0,-1 0 0 0 0,0 1 0 0 0,0-1 1 0 0,0 1-1 0 0,0-1 0 0 0,0 0 0 0 0,0 1 0 0 0,0-1 1 0 0,-1 1-1 0 0,-1 3 0 0 0,-5 14 63 0 0,-2-1-1 0 0,0 0 1 0 0,-20 30 0 0 0,-12 24 21 0 0,-1 9-20 0 0,36-71-2155 0 0,6-11 933 0 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2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2304 0 0,'0'0'416'0'0,"0"0"907"0"0,0 0 394 0 0,0 0 77 0 0,0 0-190 0 0,0 0-876 0 0,0 0-384 0 0,0 0-78 0 0,0 0-10 0 0,0 0 0 0 0,0 0 0 0 0,0 0 0 0 0,0 0-6 0 0,0 0-22 0 0,3 0-10 0 0,71-5 774 0 0,22-3-88 0 0,-57 3-664 0 0,-37 4-162 0 0,-2 1 10 0 0,1 0-73 0 0,0 1 0 0 0,-1-1 0 0 0,1 0-1 0 0,-1 0 1 0 0,1 1 0 0 0,-1-1 0 0 0,1 0 0 0 0,-1 1-1 0 0,0-1 1 0 0,1 1 0 0 0,-1-1 0 0 0,1 1 0 0 0,-1-1-1 0 0,0 0 1 0 0,1 1 0 0 0,-1-1 0 0 0,0 1-1 0 0,1 0 1 0 0,-1-1 0 0 0,0 1 0 0 0,0-1 0 0 0,0 1-1 0 0,1-1 1 0 0,-1 1 0 0 0,0 0 0 0 0,0-1 0 0 0,0 1-1 0 0,0-1 1 0 0,0 1 0 0 0,0 0 0 0 0,-1 20 298 0 0,0-15-206 0 0,0-1 0 0 0,-1 0 0 0 0,0 1 0 0 0,-5 9 0 0 0,1-1 100 0 0,-1-2-75 0 0,0 0 1 0 0,0 0-1 0 0,-1-1 1 0 0,-11 13 0 0 0,-4 5 114 0 0,6-6 61 0 0,8-11-7 0 0,0 0 0 0 0,-12 22 0 0 0,18-29-246 0 0,0-1-1 0 0,-1 1 1 0 0,1-1 0 0 0,-1 1 0 0 0,-7 6 0 0 0,4-5-10 0 0,-4 7 28 0 0,11-10-122 0 0,1-1-1375 0 0,-1-2-4719 0 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4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3224 0 0,'0'0'320'0'0,"0"0"136"0"0,0 0 65 0 0,0 0 14 0 0,0 0-67 0 0,0 0-283 0 0,2 1-98 0 0,1 2 30 0 0,1-1 1 0 0,-1 0-1 0 0,1 0 1 0 0,0-1-1 0 0,0 1 1 0 0,0-1-1 0 0,7 2 1 0 0,4-4 219 0 0,-11 1-239 0 0,1 0-1 0 0,-1 0 1 0 0,1 0-1 0 0,-1 0 1 0 0,1 0-1 0 0,-1 1 1 0 0,0 0-1 0 0,9 3 0 0 0,-13-4-85 0 0,1 0-1 0 0,0 0 0 0 0,0 0 0 0 0,-1 0 0 0 0,1 0 1 0 0,0 0-1 0 0,-1 0 0 0 0,1 0 0 0 0,0 0 0 0 0,0 0 1 0 0,-1 0-1 0 0,1-1 0 0 0,0 1 0 0 0,-1 0 0 0 0,1 0 0 0 0,0-1 1 0 0,1 0-1 0 0,1 0 23 0 0,24-3 140 0 0,-24 3-94 0 0,-2 1-3 0 0,1 0-61 0 0,0 0 1 0 0,0 0-1 0 0,0 0 0 0 0,-1 0 1 0 0,1 0-1 0 0,0 0 0 0 0,0-1 0 0 0,-1 1 1 0 0,3-1-1 0 0,-1 0-8 0 0,-1 0 1 0 0,1 0-1 0 0,-1 1 0 0 0,1 0 0 0 0,-1-1 1 0 0,1 1-1 0 0,-1 0 0 0 0,5 0 0 0 0,-3 1 35 0 0,5 3-32 0 0,36 6-11 0 0,-34-9 0 0 0,3-1 0 0 0,-1 3 0 0 0,3-1 0 0 0,-13-3 0 0 0,0-1 0 0 0,13 1 0 0 0,-4 4 0 0 0,9 7 0 0 0,-17-10 0 0 0,0-1 0 0 0,67-9 853 0 0,-67 10-847 0 0,0 0-1 0 0,1-1 1 0 0,-1 0-1 0 0,0 0 1 0 0,0 0-1 0 0,0-1 1 0 0,5-1 0 0 0,-5 1 12 0 0,-1 0 0 0 0,1 1 1 0 0,0 0-1 0 0,0 0 1 0 0,0 0-1 0 0,0 0 1 0 0,5 0-1 0 0,101 1 195 0 0,-62 6-159 0 0,-24-6-64 0 0,0 1-16 0 0,0-2 0 0 0,29-4 0 0 0,-36 3 77 0 0,-1 1 1 0 0,1 1-1 0 0,18 1 1 0 0,2 0 46 0 0,30-1 68 0 0,-63 0-135 0 0,-3 1-7 0 0,15 3-13 0 0,-15-3-11 0 0,9 0 22 0 0,11-2 20 0 0,-10 1 25 0 0,-6 1-22 0 0,0-1 0 0 0,-1 0 0 0 0,1 0 0 0 0,-1 0 0 0 0,1-1 0 0 0,0 0 0 0 0,-1 0 0 0 0,8-2 0 0 0,-7 1-36 0 0,0 1 0 0 0,0-1 0 0 0,1 1 1 0 0,-1 1-1 0 0,1-1 0 0 0,-1 1 0 0 0,10 0 1 0 0,14 0 33 0 0,53-6 32 0 0,-69 5-67 0 0,0 0 0 0 0,0 1 1 0 0,17 1-1 0 0,-17 0 2 0 0,0 0 1 0 0,24-3-1 0 0,-24 0-8 0 0,-10 4-7 0 0,0-1 15 0 0,9-2 36 0 0,-6-1-34 0 0,23 1-13 0 0,-10-2 105 0 0,-16 2-80 0 0,-1 0 0 0 0,1 1 0 0 0,-1 0 0 0 0,1-1 0 0 0,-1 1 0 0 0,1 0 0 0 0,-1 0 0 0 0,4 1 0 0 0,14 2-41 0 0,1-1 0 0 0,-1-1 0 0 0,30-2 0 0 0,-11 1 69 0 0,-31 0-40 0 0,0 1 1 0 0,0 0 0 0 0,0 0 0 0 0,10 4 0 0 0,-7-4-13 0 0,36-1 74 0 0,7 0 97 0 0,-43 0-160 0 0,-3 0-1 0 0,24 0 124 0 0,-11 0-134 0 0,32 0 0 0 0,-40 0 0 0 0,-11 0 0 0 0,0 0 0 0 0,-1 0 0 0 0,1 0 0 0 0,0 0 0 0 0,0 0 0 0 0,-1 0 0 0 0,1-1 0 0 0,0 1 0 0 0,-1-1 0 0 0,1 1 0 0 0,2-2 0 0 0,5 0 0 0 0,-7 2 0 0 0,1 0 0 0 0,1 0 0 0 0,0 0 0 0 0,-1-1 0 0 0,1 1 0 0 0,-1-1 0 0 0,1 0 0 0 0,3-1 0 0 0,4-1 0 0 0,-6 2 0 0 0,1 0 0 0 0,0 0 0 0 0,9 1 0 0 0,8-1 0 0 0,-19 0 3 0 0,1 1 0 0 0,-1 0-1 0 0,0 0 1 0 0,1 0 0 0 0,-1 0 0 0 0,8 2 0 0 0,-5-1 7 0 0,0 0 1 0 0,0 0-1 0 0,0-1 0 0 0,0 1 0 0 0,0-2 0 0 0,11-1 1 0 0,-9 1-12 0 0,0 1 1 0 0,0-1 0 0 0,0 2 0 0 0,0-1 0 0 0,0 1 0 0 0,0 1 0 0 0,0-1-1 0 0,16 7 1 0 0,-10-5-2 0 0,0 0-1 0 0,1-1 0 0 0,-1-1 0 0 0,1 0 1 0 0,26-2-1 0 0,33 1 97 0 0,-16 1-44 0 0,-40-1-35 0 0,25 2 0 0 0,-39-2-15 0 0,-1 0 1 0 0,1 0 0 0 0,0-1-1 0 0,0 1 1 0 0,4-2-1 0 0,19-2-19 0 0,-19 4-61 0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4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5384 0 0,'0'0'241'0'0,"0"0"0"0"0,3 0-150 0 0,16 4 356 0 0,-1-1 1 0 0,35 1-1 0 0,43-5 1004 0 0,-39 0-1017 0 0,36 1 0 0 0,-88-1-380 0 0,5-2 10 0 0,5-2 10 0 0,-12 5-20 0 0,-3 0 15 0 0,0 0 22 0 0,0 0-26 0 0,0 0-118 0 0,0 0-15 0 0,0 0-428 0 0,0 0-1814 0 0,0 0-772 0 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4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3224 0 0,'0'0'143'0'0,"0"0"82"0"0,0 0 243 0 0,0 0 107 0 0,0 0 22 0 0,2 1-60 0 0,3 1-349 0 0,0 0-1 0 0,0 0 1 0 0,0 0 0 0 0,-1 1-1 0 0,1 0 1 0 0,4 3-1 0 0,-9-5-182 0 0,0-1 0 0 0,0 0 0 0 0,1 0 0 0 0,-1 0 0 0 0,0 1 0 0 0,0-1 0 0 0,0 0 0 0 0,1 0 0 0 0,-1 1-1 0 0,0-1 1 0 0,0 0 0 0 0,1 0 0 0 0,-1 0 0 0 0,0 0 0 0 0,1 0 0 0 0,-1 0 0 0 0,0 1 0 0 0,0-1 0 0 0,1 0-1 0 0,-1 0 1 0 0,0 0 0 0 0,1 0 0 0 0,-1 0 0 0 0,0 0 0 0 0,1 0 0 0 0,-1 0-2 0 0,1 0 1 0 0,-1 0 0 0 0,0 0-1 0 0,1 0 1 0 0,-1 0-1 0 0,0 0 1 0 0,1 0 0 0 0,-1 0-1 0 0,0 0 1 0 0,0 0 0 0 0,1 0-1 0 0,-1 0 1 0 0,0 0-1 0 0,1 0 1 0 0,-1 1 0 0 0,0-1-1 0 0,0 0 1 0 0,1 0-1 0 0,-1 0 1 0 0,0 1 0 0 0,0-1-1 0 0,1 0 1 0 0,-1 0 0 0 0,0 0-1 0 0,0 1 1 0 0,3 2 83 0 0,0-1-1 0 0,0 1 1 0 0,-1 0 0 0 0,1 0 0 0 0,-1 0-1 0 0,0 1 1 0 0,0-1 0 0 0,0 0 0 0 0,-1 1-1 0 0,1-1 1 0 0,-1 1 0 0 0,2 5 0 0 0,0 21 526 0 0,-4-22-413 0 0,0 0 1 0 0,-1 0-1 0 0,0 0 0 0 0,-1 0 1 0 0,0-1-1 0 0,-7 16 0 0 0,7-19-102 0 0,0 1-1 0 0,0-1 0 0 0,0 1 1 0 0,-1-1-1 0 0,1 0 1 0 0,-1 0-1 0 0,0 0 0 0 0,0-1 1 0 0,0 0-1 0 0,-1 1 0 0 0,-7 3 1 0 0,-49 30 598 0 0,59-36-616 0 0,-4-1 80 0 0,3 0-3779 0 0,3 0-218 0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8:35:5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3224 0 0,'0'0'143'0'0,"2"2"-3"0"0,4 4 0 0 0,-5-5-33 0 0,0-1 1 0 0,0 0 0 0 0,0 1 0 0 0,0-1 0 0 0,0 0 0 0 0,0 0 0 0 0,0 0 0 0 0,0 1 0 0 0,0-1 0 0 0,0 0 0 0 0,0 0 0 0 0,0-1-1 0 0,1 1 1 0 0,-1 0 0 0 0,0 0 0 0 0,0 0 0 0 0,0-1 0 0 0,0 1 0 0 0,0-1 0 0 0,0 1 0 0 0,0-1 0 0 0,0 0 0 0 0,3 0 221 0 0,4 0 138 0 0,-7 1-108 0 0,1 0-27 0 0,3 0-239 0 0,0 0 0 0 0,0 0 0 0 0,0-1 1 0 0,9-1-1 0 0,32-17 209 0 0,-37 14-302 0 0,48-17 0 0 0,-47 19 0 0 0,-9 3 0 0 0,0-1 0 0 0,-1 1 0 0 0,1 0 0 0 0,0 0 0 0 0,-1-1 0 0 0,1 1 0 0 0,0 0 0 0 0,0 0 0 0 0,-1 0 0 0 0,1 0 0 0 0,0 0 0 0 0,0 0 0 0 0,-1 0 0 0 0,1 0 0 0 0,0 0 0 0 0,0 0 0 0 0,-1 1 0 0 0,1-1 0 0 0,0 0 0 0 0,-1 0 0 0 0,1 1 0 0 0,0-1 0 0 0,-1 1 0 0 0,2 0 0 0 0,0 0 0 0 0,12 4-2 0 0,-10-4 4 0 0,0 0 0 0 0,0 1 0 0 0,0-1 0 0 0,0 1 0 0 0,-1 0 0 0 0,5 3 0 0 0,-6-3 8 0 0,0-1 1 0 0,0 1 0 0 0,0-1 0 0 0,0 0-1 0 0,0 0 1 0 0,0 0 0 0 0,0 0-1 0 0,0 0 1 0 0,0 0 0 0 0,3 0-1 0 0,8 4 125 0 0,-11-4-101 0 0,1 0 0 0 0,0 0 1 0 0,-1-1-1 0 0,1 1 0 0 0,0-1 1 0 0,-1 1-1 0 0,1-1 0 0 0,0 0 1 0 0,-1 0-1 0 0,5-1 0 0 0,-4 1 37 0 0,0 0 1 0 0,0 0-1 0 0,0 0 0 0 0,1 0 1 0 0,-1 1-1 0 0,0-1 0 0 0,0 1 1 0 0,0 0-1 0 0,5 1 0 0 0,-6-1-54 0 0,0 1 9 0 0,-1-1-1 0 0,1 0 1 0 0,0 0-1 0 0,0-1 1 0 0,0 1-1 0 0,-1 0 1 0 0,1-1-1 0 0,0 1 1 0 0,0-1-1 0 0,0 1 1 0 0,0-1-1 0 0,0 0 1 0 0,0 0-1 0 0,0 0 1 0 0,0 0 0 0 0,3-1-1 0 0,51-5 714 0 0,-48 5-722 0 0,0 0 0 0 0,0 0 0 0 0,-1-1 0 0 0,1 0 0 0 0,0 0 0 0 0,7-4 0 0 0,-4 2 0 0 0,0 1 1 0 0,17-4 0 0 0,-22 5-66 0 0,-1 1-1 0 0,0-1 1 0 0,10-4 0 0 0,-10 4 119 0 0,-1 0-1 0 0,1 0 1 0 0,-1 0-1 0 0,1 1 1 0 0,0 0 0 0 0,0 0-1 0 0,8-1 1 0 0,-12 2-50 0 0,1 0 0 0 0,0 0 0 0 0,0 0 0 0 0,-1-1 0 0 0,1 1 0 0 0,0-1 0 0 0,-1 1 0 0 0,3-2 0 0 0,-2 1-40 0 0,0 0-1 0 0,-1 0 0 0 0,1 1 1 0 0,0-1-1 0 0,0 1 1 0 0,-1 0-1 0 0,1-1 1 0 0,3 1-1 0 0,3 0-55 0 0,0 1-1 0 0,1 0 1 0 0,11 3 0 0 0,-10-2 59 0 0,50 5 68 0 0,-38-6-40 0 0,42 6-12 0 0,-37-3 0 0 0,1-1 0 0 0,0-1 0 0 0,35-3 0 0 0,-28-3 45 0 0,1 2 1 0 0,45 3 0 0 0,-24-1 288 0 0,-40-1-251 0 0,1 1 0 0 0,19 2 0 0 0,-18-1-59 0 0,0 0 0 0 0,0-2 1 0 0,0 0-1 0 0,21-4 1 0 0,-10 1-158 0 0,-4 3 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13416 0 0,'0'0'298'0'0,"0"0"46"0"0,0 0 24 0 0,-2 0-37 0 0,-7 2-188 0 0,7 1-174 0 0,2-2 51 0 0,0-1 0 0 0,0 0 0 0 0,0 0 0 0 0,0 1 0 0 0,0-1-1 0 0,0 0 1 0 0,0 0 0 0 0,-1 0 0 0 0,1 1 0 0 0,0-1 0 0 0,0 0-1 0 0,0 0 1 0 0,0 0 0 0 0,0 1 0 0 0,0-1 0 0 0,-1 0 0 0 0,1 0-1 0 0,0 0 1 0 0,0 0 0 0 0,0 1 0 0 0,0-1 0 0 0,-1 0 0 0 0,1 0-1 0 0,0 0 1 0 0,0 0 0 0 0,-1 0 0 0 0,-16 11 1158 0 0,15-9-628 0 0,0-1-248 0 0,-6 4-61 0 0,-7 3-40 0 0,4-3-972 0 0,11-5 264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31 2304 0 0,'0'0'101'0'0,"-1"-1"289"0"0,-23-15 7539 0 0,14 9-7271 0 0,9 7-559 0 0,0-1 0 0 0,0 0 0 0 0,0 0 0 0 0,0 1-1 0 0,0-1 1 0 0,0 1 0 0 0,-1-1 0 0 0,1 1 0 0 0,0-1-1 0 0,0 1 1 0 0,0 0 0 0 0,-1 0 0 0 0,1 0 0 0 0,0-1 0 0 0,-1 1-1 0 0,1 0 1 0 0,0 1 0 0 0,0-1 0 0 0,-1 0 0 0 0,1 0-1 0 0,0 0 1 0 0,0 1 0 0 0,-1-1 0 0 0,0 1 0 0 0,-1 0 14 0 0,0 1 1 0 0,1-1 0 0 0,-1 1-1 0 0,1-1 1 0 0,0 1-1 0 0,-1 0 1 0 0,1 0 0 0 0,0 0-1 0 0,-2 3 1 0 0,-8 10 229 0 0,0 0 0 0 0,2 1 0 0 0,0 0 0 0 0,-13 29-1 0 0,11-16-9 0 0,1-6 46 0 0,1 1-1 0 0,-8 32 1 0 0,16-50-307 0 0,1 1 0 0 0,0-1 0 0 0,0 0 0 0 0,0 0 0 0 0,1 1 0 0 0,0-1 0 0 0,0 1 0 0 0,1-1-1 0 0,-1 0 1 0 0,2 1 0 0 0,-1-1 0 0 0,0 0 0 0 0,1 0 0 0 0,5 10 0 0 0,-6-14-54 0 0,1 1-1 0 0,-1-1 0 0 0,1 1 0 0 0,0-1 0 0 0,0 0 1 0 0,0 1-1 0 0,0-1 0 0 0,1-1 0 0 0,-1 1 0 0 0,1 0 1 0 0,-1 0-1 0 0,1-1 0 0 0,-1 1 0 0 0,1-1 0 0 0,0 0 1 0 0,-1 0-1 0 0,1 0 0 0 0,0 0 0 0 0,0-1 0 0 0,0 1 1 0 0,0-1-1 0 0,0 1 0 0 0,0-1 0 0 0,0 0 0 0 0,5-1 1 0 0,6 0 57 0 0,0-2 1 0 0,-1 1 0 0 0,1-2 0 0 0,15-5 0 0 0,-7 2 21 0 0,-14 5-58 0 0,0-1-1 0 0,0 0 1 0 0,-1 0-1 0 0,1 0 1 0 0,-1-1-1 0 0,0 0 1 0 0,0-1 0 0 0,11-9-1 0 0,-17 14-32 0 0,0-1 0 0 0,-1 1 0 0 0,1 0 0 0 0,-1-1 0 0 0,1 1 0 0 0,-1-1 0 0 0,1 1 0 0 0,-1-1 0 0 0,1 1 0 0 0,-1-1 0 0 0,1 1 0 0 0,-1-1 0 0 0,0 1 0 0 0,1-1 0 0 0,-1 1 0 0 0,0-1 0 0 0,1 0 0 0 0,-1 1 1 0 0,0-1-1 0 0,0-1 0 0 0,1-1 11 0 0,-1 3-38 0 0,1 0 0 0 0,-1-1 0 0 0,0 1 0 0 0,0 0 0 0 0,0-1 0 0 0,0 1 0 0 0,1 0-1 0 0,-1-1 1 0 0,0 1 0 0 0,0 0 0 0 0,0-1 0 0 0,0 1 0 0 0,0-1 0 0 0,0 1 0 0 0,0 0 0 0 0,0-1 0 0 0,0 1 0 0 0,0-1 0 0 0,0 1 0 0 0,0 0-1 0 0,0-1 1 0 0,0 1 0 0 0,-1 0 0 0 0,1-1 0 0 0,0 1 0 0 0,0 0 0 0 0,0-1 0 0 0,-1 1 0 0 0,1 0 0 0 0,0-1 0 0 0,0 1 0 0 0,0 0 0 0 0,-1-1-1 0 0,1 1 1 0 0,0 0 0 0 0,-1 0 0 0 0,1-1 0 0 0,-1 1 0 0 0,-11-4-849 0 0,11 4 846 0 0,-13-5-623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2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10592 0 0,'0'0'818'0'0,"0"0"-348"0"0,0 0 512 0 0,0 0 282 0 0,0 0 59 0 0,0 0-61 0 0,0 0-299 0 0,0 0-130 0 0,0 0-29 0 0,0 0-93 0 0,0 0-375 0 0,-1-1-164 0 0,1 0-247 0 0,-1 0-1 0 0,1 1 1 0 0,-1-1 0 0 0,1 1 0 0 0,-1-1-1 0 0,0 0 1 0 0,1 1 0 0 0,-1-1-1 0 0,1 1 1 0 0,-1-1 0 0 0,0 1 0 0 0,1 0-1 0 0,-1-1 1 0 0,-1 0 0 0 0,-2-2-6878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3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13 448 6160 0 0,'0'0'281'0'0,"-1"0"-6"0"0,0-1-123 0 0,0 0 0 0 0,1 0-1 0 0,-1 0 1 0 0,0 0 0 0 0,0 0 0 0 0,0 0 0 0 0,0 0 0 0 0,1 0 0 0 0,-1 0-1 0 0,1 0 1 0 0,-1 0 0 0 0,1 0 0 0 0,-1 0 0 0 0,1-1 0 0 0,-1 1 0 0 0,1 0 0 0 0,0 0-1 0 0,0-1 1 0 0,0 1 0 0 0,0 0 0 0 0,0 0 0 0 0,0-1 0 0 0,0 1 0 0 0,0 0 0 0 0,1-3-1 0 0,-1-2 105 0 0,0 5 117 0 0,0 1-10 0 0,1-2-3 0 0,4-7 179 0 0,-2 3-423 0 0,1 0 0 0 0,-1 1 0 0 0,1-1-1 0 0,0 1 1 0 0,0 0 0 0 0,1 0-1 0 0,0 1 1 0 0,8-8 0 0 0,33-33 47 0 0,-35 37-69 0 0,-1-1 1 0 0,16-18-1 0 0,4-5-11 0 0,-13 20-131 0 0,0 0-1 0 0,0 1 0 0 0,1 0 0 0 0,34-13 1 0 0,-9 3 111 0 0,-29 14-42 0 0,43-23 76 0 0,-55 29-98 0 0,1-1 1 0 0,-1 1 0 0 0,0-1-1 0 0,1 0 1 0 0,-1 0 0 0 0,0 0 0 0 0,0 0-1 0 0,3-3 1 0 0,2-2 16 0 0,-4 6 1 0 0,1-1-1 0 0,4-9 87 0 0,-5 6-174 0 0,5-11 1389 0 0,-7 15-1285 0 0,-1 1 0 0 0,0-1 0 0 0,0 1 0 0 0,0-1-1 0 0,0 1 1 0 0,0-1 0 0 0,0 1 0 0 0,0-1 0 0 0,0 1 0 0 0,0-1 0 0 0,0 1 0 0 0,0-1 0 0 0,0 1 0 0 0,0-1 0 0 0,0 1 0 0 0,-1-1 0 0 0,1 1-1 0 0,0-1 1 0 0,0 1 0 0 0,0-1 0 0 0,-1 1 0 0 0,1 0 0 0 0,0-1 0 0 0,-1 1 0 0 0,1-1 0 0 0,0 1 0 0 0,-1 0 0 0 0,1-1 0 0 0,-1 0 0 0 0,0 1 173 0 0,1 0-73 0 0,0 0-128 0 0,0 0-1 0 0,0-1 0 0 0,-1 1 0 0 0,1 0 1 0 0,0 0-1 0 0,0 0 0 0 0,0 0 0 0 0,0-1 1 0 0,0 1-1 0 0,0 0 0 0 0,0 0 0 0 0,0 0 1 0 0,0 0-1 0 0,0 0 0 0 0,0-1 0 0 0,0 1 1 0 0,1 0-1 0 0,-1 0 0 0 0,0 0 0 0 0,0 0 1 0 0,0 0-1 0 0,0-1 0 0 0,0 1 0 0 0,0 0 1 0 0,0 0-1 0 0,0 0 0 0 0,0 0 0 0 0,0 0 1 0 0,1 0-1 0 0,-1-1 0 0 0,0 1 0 0 0,0 0 1 0 0,0 0-1 0 0,0 0 0 0 0,0 0 0 0 0,0 0 1 0 0,1 0-1 0 0,0-1 0 0 0,0 1 1 0 0,-1 0-1 0 0,1-1 1 0 0,0 0-1 0 0,0 1 1 0 0,0-1-1 0 0,-1 1 1 0 0,1-1-1 0 0,0 0 0 0 0,-1 0 1 0 0,1 1-1 0 0,0-1 1 0 0,-1 0-1 0 0,1 0 1 0 0,-1 0-1 0 0,1 0 1 0 0,0-1-201 0 0,-1 2-50 0 0,0 0-1 0 0,0 0-72 0 0,0 0-298 0 0,0 0-137 0 0,0 0-20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15 137 11200 0 0,'-3'12'304'0'0,"1"0"0"0"0,0-1 0 0 0,0 18 0 0 0,-1-1 107 0 0,2-23-219 0 0,0 1 0 0 0,0-1 0 0 0,1 0 0 0 0,0 1 0 0 0,1 6 1 0 0,0-3 353 0 0,0-5-384 0 0,-1 1 1 0 0,1-1-1 0 0,0 0 1 0 0,0 1-1 0 0,0-1 1 0 0,0 0-1 0 0,1 0 1 0 0,-1 0-1 0 0,1 0 1 0 0,0 0-1 0 0,1-1 1 0 0,-1 1-1 0 0,0-1 1 0 0,5 6-1 0 0,-5-8-35 0 0,-2-1-153 0 0,1 1-1 0 0,0 0 1 0 0,-1-1 0 0 0,1 1-1 0 0,0 0 1 0 0,0-1-1 0 0,0 1 1 0 0,-1-1 0 0 0,1 0-1 0 0,0 1 1 0 0,0-1-1 0 0,0 1 1 0 0,0-1 0 0 0,0 0-1 0 0,0 0 1 0 0,0 0-1 0 0,0 1 1 0 0,0-1 0 0 0,0 0-1 0 0,0 0 1 0 0,0 0-1 0 0,0-1 1 0 0,0 1 0 0 0,0 0-1 0 0,0 0 1 0 0,0 0-1 0 0,-1-1 1 0 0,1 1 0 0 0,2-1-1 0 0,19-11-1674 0 0,4-6-24 0 0</inkml:trace>
  <inkml:trace contextRef="#ctx0" brushRef="#br0" timeOffset="1">284 15 2760 0 0,'-1'-2'64'0'0,"-1"1"-1"0"0,1-1 1 0 0,-1 1 0 0 0,0-1 0 0 0,1 1-1 0 0,-1 0 1 0 0,0 0 0 0 0,-2-1-1 0 0,3 2 193 0 0,0-1 0 0 0,0 1-1 0 0,0 0 1 0 0,0 0 0 0 0,0 0-1 0 0,0 0 1 0 0,-1 0 0 0 0,1 0-1 0 0,0 0 1 0 0,0 0 0 0 0,0 1-1 0 0,0-1 1 0 0,0 0 0 0 0,0 1-1 0 0,0-1 1 0 0,0 0-1 0 0,0 1 1 0 0,0 0 0 0 0,-2 0-1 0 0,-39 31 7004 0 0,-18 25-5534 0 0,36-34-958 0 0,14-12-613 0 0,0 0 1 0 0,2 1-1 0 0,-1 0 1 0 0,1 0-1 0 0,1 0 1 0 0,0 1 0 0 0,1 0-1 0 0,1 1 1 0 0,0-1-1 0 0,-6 28 1 0 0,10-35-125 0 0,1 1 1 0 0,0-1 0 0 0,0 0-1 0 0,1 0 1 0 0,0 0 0 0 0,0 1-1 0 0,0-1 1 0 0,1 0 0 0 0,-1 0-1 0 0,2-1 1 0 0,-1 1 0 0 0,6 10-1 0 0,-6-14-25 0 0,0 1-1 0 0,-1-1 0 0 0,1 0 0 0 0,0 0 1 0 0,0 0-1 0 0,0 0 0 0 0,0-1 0 0 0,0 1 1 0 0,1 0-1 0 0,-1-1 0 0 0,0 0 0 0 0,1 1 1 0 0,-1-1-1 0 0,1 0 0 0 0,-1 0 0 0 0,1 0 1 0 0,0-1-1 0 0,3 1 0 0 0,1 0 6 0 0,0 0-1 0 0,0 0 0 0 0,0-1 1 0 0,0 0-1 0 0,0-1 1 0 0,7 0-1 0 0,0-2-37 0 0,-1-1-1 0 0,20-8 1 0 0,-6 3-658 0 0,2-1-266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3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3224 0 0,'0'0'485'0'0,"0"0"831"0"0,0 0 369 0 0,0 0 71 0 0,0 0-134 0 0,0 0-636 0 0,0 0-275 0 0,0 0-58 0 0,0 0-75 0 0,0 0-273 0 0,0 2-124 0 0,-6 102 829 0 0,11 33 214 0 0,-4-115-964 0 0,-1 26 1 0 0,0-17 10 0 0,-6 46 695 0 0,7-59-471 0 0,2-24 482 0 0,3-28-177 0 0,6-48-303 0 0,-10 65-471 0 0,9-25 0 0 0,1-8-14 0 0,-6 8-12 0 0,0 6 0 0 0,11-43 0 0 0,-9 52 0 0 0,-7 19 0 0 0,1 1 0 0 0,0 0 0 0 0,1 0 0 0 0,0 0 0 0 0,0 0 0 0 0,6-10 0 0 0,-3 7 0 0 0,-6 9-4 0 0,1 1 0 0 0,-1-1 0 0 0,1 0 0 0 0,-1 0 0 0 0,1 0 0 0 0,-1 1 0 0 0,1-1 0 0 0,-1 0 0 0 0,1 0 0 0 0,0 1 0 0 0,-1-1 0 0 0,1 1 0 0 0,0-1 0 0 0,0 0 0 0 0,0 1 0 0 0,-1-1 0 0 0,1 1 0 0 0,0 0 0 0 0,0-1 1 0 0,0 1-1 0 0,0 0 0 0 0,0 0 0 0 0,0-1 0 0 0,0 1 0 0 0,0 0 0 0 0,0 0 0 0 0,0 0 0 0 0,0 0 0 0 0,0 0 0 0 0,1 1 0 0 0,0-1-3 0 0,0 1 1 0 0,0 0 0 0 0,0 0-1 0 0,0 0 1 0 0,-1 0-1 0 0,1 1 1 0 0,0-1 0 0 0,2 3-1 0 0,-3-3 0 0 0,7 8-8 0 0,0 1-1 0 0,-1-1 1 0 0,0 1-1 0 0,-1 0 0 0 0,0 1 1 0 0,0 0-1 0 0,7 22 0 0 0,4 5 17 0 0,-11-24 15 0 0,-1 1 0 0 0,0-1 0 0 0,-1 1-1 0 0,2 16 1 0 0,-3-12 9 0 0,-1-10 1 0 0,-1 0 0 0 0,0 16 0 0 0,0 9-37 0 0,5 26-56 0 0,-5-29 315 0 0,-3-30-172 0 0,-6 2-16 0 0,6-2-120 0 0,2-1-57 0 0,-21 0-898 0 0,20 0 887 0 0,1 0-1 0 0,-1 0 1 0 0,1 0-1 0 0,-1 0 0 0 0,1 0 1 0 0,0 0-1 0 0,-1 0 1 0 0,1-1-1 0 0,0 1 0 0 0,-1 0 1 0 0,1 0-1 0 0,-1-1 1 0 0,1 1-1 0 0,0 0 0 0 0,0 0 1 0 0,-1-1-1 0 0,1 1 0 0 0,0 0 1 0 0,-1-1-1 0 0,1 1 1 0 0,0 0-1 0 0,0-1 0 0 0,-1 1 1 0 0,1 0-1345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3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9184 0 0,'0'0'421'0'0,"0"0"-12"0"0,0 0-142 0 0,0 0 376 0 0,0 0 189 0 0,0 0 37 0 0,0 0-28 0 0,0 0-155 0 0,0 0-70 0 0,0 0-10 0 0,0 0-34 0 0,0 0-124 0 0,0 0-52 0 0,0 0-11 0 0,0 0-11 0 0,2 0-48 0 0,4-4-211 0 0,0 0-1 0 0,0 0 0 0 0,-1-1 0 0 0,1 1 1 0 0,-1-1-1 0 0,0 0 0 0 0,0-1 0 0 0,-1 1 1 0 0,5-8-1 0 0,8-9-53 0 0,17-28-50 0 0,-27 42 6 0 0,-1-1 0 0 0,0-1-1 0 0,-1 1 1 0 0,0-1 0 0 0,-1 1 0 0 0,5-15-1 0 0,-8 15-5 0 0,-1 8 49 0 0,0 1 39 0 0,0 0 11 0 0,0 0 2 0 0,0 0 3 0 0,0 0 10 0 0,0 0 3 0 0,0 0 0 0 0,0 0-10 0 0,1 0-54 0 0,21 9-54 0 0,-19-7-10 0 0,1 0 0 0 0,-1 0 0 0 0,0 1 0 0 0,0-1 0 0 0,6 7 0 0 0,-2-3 0 0 0,6 10 29 0 0,-11-13-24 0 0,1-1 0 0 0,-1 1 0 0 0,1 0 0 0 0,0-1 0 0 0,-1 1 0 0 0,5 2 0 0 0,-3-2 0 0 0,-1-1-1 0 0,-1 1 1 0 0,1 0-1 0 0,0 0 1 0 0,-1 0-1 0 0,5 6 1 0 0,-6-6-1 0 0,1-1 0 0 0,-1 1 0 0 0,1-1 0 0 0,0 1 0 0 0,0-1-1 0 0,0 0 1 0 0,0 0 0 0 0,0 0 0 0 0,1 0 0 0 0,3 2 0 0 0,-4-3 49 0 0,-2-1 13 0 0,1 1-8 0 0,3 6-62 0 0,-3-6-284 0 0,-1-1-881 0 0,0 0-342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3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8 3680 0 0,'0'0'284'0'0,"0"0"59"0"0,0 0 942 0 0,0-5 922 0 0,-1 2-315 0 0,0 4 3930 0 0,-8 11-5410 0 0,0 0 0 0 0,1 1 0 0 0,0 1 1 0 0,2-1-1 0 0,-9 23 0 0 0,6-15-143 0 0,-19 42 679 0 0,-3-1 0 0 0,-68 101 0 0 0,87-149-815 0 0,9-11-97 0 0,1 0 1 0 0,-1 0 0 0 0,1 0-1 0 0,0 0 1 0 0,-3 6-1 0 0,3 1-32 0 0,2-8-94 0 0,0-3 39 0 0,-1 0 0 0 0,1 0 0 0 0,-1-1 0 0 0,1 1 0 0 0,0 0 0 0 0,0-1 1 0 0,0 1-1 0 0,-1-1 0 0 0,1 1 0 0 0,1 0 0 0 0,-1-1 0 0 0,0 1 0 0 0,0 0 0 0 0,0-1 0 0 0,1-1 1 0 0,10-22-2803 0 0,-5 14 701 0 0,3-7-3714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3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 5064 0 0,'-3'1'90'0'0,"-1"-1"-82"0"0,-9-10 734 0 0,16 12 7196 0 0,3 3-3358 0 0,4 2-2390 0 0,36 29-2716 0 0,-18-12 921 0 0,16 16 114 0 0,-19-19-283 0 0,1 4-12 0 0,-17-14-124 0 0,-3-4-26 0 0,-1-1 0 0 0,1 1-1 0 0,0-1 1 0 0,8 6 0 0 0,-7-7-156 0 0,0 1-1 0 0,0-1 0 0 0,-1 2 0 0 0,1-1 1 0 0,-2 1-1 0 0,1 0 0 0 0,-1 0 0 0 0,5 8 1 0 0,-9-12-1123 0 0,-1-3-80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37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402 851 1840 0 0,'12'0'365'0'0,"-9"0"862"0"0,-3 0 374 0 0,0 0 79 0 0,0 0-81 0 0,0 0-401 0 0,0 0-168 0 0,0 0-36 0 0,0 0-52 0 0,0 0-186 0 0,0 0-79 0 0,0 0-18 0 0,0 0-31 0 0,0 0-118 0 0,-3-7 399 0 0,-4-22 242 0 0,14 5-282 0 0,-7 21-812 0 0,0 0 0 0 0,0 0 1 0 0,0-1-1 0 0,0 1 0 0 0,0 0 0 0 0,-1 0 0 0 0,1 0 0 0 0,-1 0 0 0 0,0 0 0 0 0,-2-5 0 0 0,-4-17 295 0 0,6 19-252 0 0,-1-1 0 0 0,0 1 0 0 0,-5-9 0 0 0,-6-19 315 0 0,-12-39 1 0 0,15 49-335 0 0,7 20-69 0 0,1 0 0 0 0,0-1 0 0 0,1 1 0 0 0,-1-1-1 0 0,1 1 1 0 0,-2-9 0 0 0,1-28 51 0 0,2 31-54 0 0,0 0 0 0 0,0 1 0 0 0,-2-1 0 0 0,1 1 0 0 0,-6-19 0 0 0,3 12-9 0 0,4 14 1 0 0,-1-1 0 0 0,0 1 1 0 0,1 0-1 0 0,-1-1 0 0 0,0 1 0 0 0,0 0 0 0 0,0 0 0 0 0,0-1 0 0 0,-3-1 0 0 0,2 0 7 0 0,-1 1 0 0 0,1 0-1 0 0,0-1 1 0 0,0 1 0 0 0,0-1 0 0 0,1 0 0 0 0,-1 0 0 0 0,1 1-1 0 0,0-1 1 0 0,0 0 0 0 0,0 0 0 0 0,1 0 0 0 0,-1 0 0 0 0,1-7-1 0 0,-3-17-7 0 0,3 27 0 0 0,0-1 0 0 0,0 1 0 0 0,0 0 0 0 0,0-1 0 0 0,0 1 0 0 0,0-1 0 0 0,-1 1 0 0 0,1 0 0 0 0,0-1 0 0 0,-1 1 0 0 0,1 0 0 0 0,-1-1 0 0 0,0 0 0 0 0,-2-5 12 0 0,2 5-5 0 0,1 0 0 0 0,0 1 0 0 0,-1-1-1 0 0,1 1 1 0 0,-1-1 0 0 0,0 1-1 0 0,0-1 1 0 0,1 1-1 0 0,-1-1 1 0 0,-2-1 0 0 0,0-5 58 0 0,5-3 1 0 0,-1 10-61 0 0,-1 0 0 0 0,0 0 0 0 0,1-1 0 0 0,-1 1 0 0 0,0 0 0 0 0,0 0 0 0 0,0 0 0 0 0,0 0 0 0 0,0 0 1 0 0,0-1-1 0 0,0-1 0 0 0,-1-11 44 0 0,2 13-42 0 0,-1-1 1 0 0,0 1-1 0 0,0 0 0 0 0,0 0 0 0 0,0-1 0 0 0,-1 1 0 0 0,1 0 0 0 0,0 0 0 0 0,0-1 1 0 0,-1 1-1 0 0,1 0 0 0 0,-1 0 0 0 0,1 0 0 0 0,-1 0 0 0 0,0 0 0 0 0,0-2 0 0 0,-11-10 104 0 0,10 12-87 0 0,1 0-1 0 0,0 0 0 0 0,0 0 0 0 0,-1-1 1 0 0,1 1-1 0 0,0 0 0 0 0,0-1 1 0 0,0 1-1 0 0,0 0 0 0 0,0-1 0 0 0,0 1 1 0 0,1-1-1 0 0,-1 1 0 0 0,0-1 1 0 0,1 0-1 0 0,-1 1 0 0 0,1-1 0 0 0,0 0 1 0 0,0 1-1 0 0,-1-4 0 0 0,1 4-19 0 0,1-1-3 0 0,-1 1 1 0 0,1-1-1 0 0,-1 1 0 0 0,0-1 0 0 0,0 1 0 0 0,0-1 0 0 0,0 1 1 0 0,0-1-1 0 0,0 1 0 0 0,0-1 0 0 0,0 1 0 0 0,-1-1 1 0 0,1 1-1 0 0,0 0 0 0 0,-1-1 0 0 0,0-1 0 0 0,-3-7-1 0 0,-1 4 0 0 0,-2 0 0 0 0,-5-1 3 0 0,11 7-1 0 0,1 0 0 0 0,0 0 1 0 0,-1 0-1 0 0,1-1 0 0 0,0 1 0 0 0,-1 0 1 0 0,1 0-1 0 0,0 0 0 0 0,-1-1 1 0 0,1 1-1 0 0,0 0 0 0 0,0 0 1 0 0,-1-1-1 0 0,1 1 0 0 0,0 0 1 0 0,0-1-1 0 0,-1 1 0 0 0,1 0 1 0 0,0-1-1 0 0,0 1 0 0 0,-1-1 1 0 0,-1-3 7 0 0,-6 3 1 0 0,5-7 42 0 0,-4 3-53 0 0,7 5 0 0 0,-1 0 0 0 0,1 0 0 0 0,0 0 0 0 0,0-1 0 0 0,0 1 0 0 0,0 0 0 0 0,-1 0 0 0 0,1 0 0 0 0,0 0 0 0 0,0 0 0 0 0,0 0 0 0 0,0 0 0 0 0,-1-1 0 0 0,1 1 0 0 0,0 0 0 0 0,0 0 0 0 0,0 0 0 0 0,0 0 0 0 0,0 0 0 0 0,0-1 0 0 0,0 1 0 0 0,0 0 0 0 0,-1 0 0 0 0,1 0 0 0 0,0-1 0 0 0,0 1 0 0 0,0 0 0 0 0,0 0 0 0 0,0 0 0 0 0,0 0 0 0 0,0-1 0 0 0,0 1 0 0 0,0 0 0 0 0,6-9 0 0 0,-6 9 0 0 0,0-1 0 0 0,0 1 0 0 0,0 0 0 0 0,0-1 0 0 0,0 1 0 0 0,0-1 0 0 0,0 1 0 0 0,0 0 0 0 0,0-1 0 0 0,0 1 0 0 0,-1-1 0 0 0,1 1 0 0 0,0 0 0 0 0,0-1 0 0 0,0 1 0 0 0,0-1 0 0 0,-1 1 0 0 0,1 0 0 0 0,0-1 0 0 0,-1 1 0 0 0,1-1 3 0 0,0 1-1 0 0,0-1 0 0 0,-1 1 1 0 0,1 0-1 0 0,0-1 1 0 0,-1 1-1 0 0,1-1 0 0 0,0 1 1 0 0,-1 0-1 0 0,1-1 0 0 0,0 1 1 0 0,-1 0-1 0 0,1-1 1 0 0,0 1-1 0 0,-1 0 0 0 0,1 0 1 0 0,-1-1-1 0 0,1 1 1 0 0,-1 0-1 0 0,1 0 0 0 0,-1 0 1 0 0,1 0-1 0 0,-1 0 0 0 0,1 0 1 0 0,-1-1-1 0 0,0 1 1 0 0,-1 10 81 0 0,0 1-149 0 0,-6 10 59 0 0,-4 23-1 0 0,8-28 7 0 0,-1 0 1 0 0,-1 0-1 0 0,-9 21 0 0 0,13-33-1 0 0,-84 145 218 0 0,81-141-199 0 0,4-7 2 0 0,0 0-1 0 0,0 0 0 0 0,0 0 0 0 0,0 1 0 0 0,1-1 0 0 0,-1 0 0 0 0,0 1 0 0 0,1-1 0 0 0,-1 0 0 0 0,1 1 0 0 0,-1-1 0 0 0,1 1 0 0 0,0-1 0 0 0,-1 3 0 0 0,1-3 77 0 0,0-1-2 0 0,0 0-12 0 0,0 0-4 0 0,0 0-12 0 0,0 0-2 0 0,0 0-26 0 0,0 0-113 0 0,0 0-48 0 0,0 0-6 0 0,0 0-148 0 0,0 0-599 0 0,0 0-256 0 0,6-5-5625 0 0,4-7 625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37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4144 0 0,'0'0'319'0'0,"0"0"47"0"0,0 0 982 0 0,0 0 452 0 0,0 0 89 0 0,0 0-145 0 0,0 0-692 0 0,0 0-305 0 0,0 0-62 0 0,1-2-34 0 0,3-4-98 0 0,-4 4-45 0 0,2 2-10 0 0,9-6 194 0 0,-9 5-585 0 0,0-1-1 0 0,1 1 0 0 0,0 0 1 0 0,-1-1-1 0 0,1 1 1 0 0,0 1-1 0 0,3-2 0 0 0,13 1 94 0 0,0 1 0 0 0,0 1 0 0 0,0 1 0 0 0,0 0 0 0 0,-1 1 0 0 0,20 7 0 0 0,11 8 208 0 0,-25-11-87 0 0,36 14 0 0 0,-44-15-208 0 0,9 1 2027 0 0,-25-7-2077 0 0,0-6-53 0 0,0 5-19 0 0,0 0-1 0 0,0 0 1 0 0,0 1-1 0 0,0-1 1 0 0,0 0-1 0 0,0 0 1 0 0,0 0-1 0 0,0 0 1 0 0,0 0-1 0 0,-1 0 1 0 0,1 0-1 0 0,0 1 1 0 0,-1-1-1 0 0,1 0 1 0 0,-1 0-1 0 0,1 0 1 0 0,-1 1-1 0 0,1-1 1 0 0,-1 0-1 0 0,1 0 1 0 0,-1 1-1 0 0,0-1 1 0 0,1 1-1 0 0,-1-1 1 0 0,0 0-1 0 0,0 1 1 0 0,1 0-1 0 0,-1-1 1 0 0,0 1-1 0 0,0-1 1 0 0,0 1-1 0 0,0 0 0 0 0,0-1 1 0 0,1 1-1 0 0,-3 0 1 0 0,-3-2-105 0 0,3 0-45 0 0,2 2-8 0 0,0-1 0 0 0,1 1 0 0 0,-1-1 0 0 0,0 1 0 0 0,0 0 1 0 0,1 0-1 0 0,-1-1 0 0 0,0 1 0 0 0,0 0 0 0 0,0 0 0 0 0,0 0 0 0 0,1 0 0 0 0,-1 0 1 0 0,-1 0-1 0 0,-8 0-1203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39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 7280 0 0,'0'0'332'0'0,"0"0"-4"0"0,0 0-84 0 0,0 0 418 0 0,0 0 208 0 0,0 0 39 0 0,0 0-33 0 0,0 2-179 0 0,1 36 1105 0 0,-1-34-1661 0 0,0 0 1 0 0,0-1 0 0 0,0 1-1 0 0,0 0 1 0 0,0 0 0 0 0,-1-1-1 0 0,0 1 1 0 0,1 0 0 0 0,-4 6-1 0 0,3-5-22 0 0,-1 0-1 0 0,1 1 1 0 0,0-1-1 0 0,-1 8 1 0 0,2-7-35 0 0,-1-1 0 0 0,0 0 0 0 0,0 1 0 0 0,0-1 0 0 0,-1 0 0 0 0,-3 10 0 0 0,-18 29 582 0 0,12-26-291 0 0,5-10-231 0 0,1 0 1 0 0,-7 16-1 0 0,11-13-69 0 0,1-10-50 0 0,0 0 0 0 0,0-1 0 0 0,0 1 0 0 0,0 0-1 0 0,0-1 1 0 0,0 1 0 0 0,0 0 0 0 0,0-1 0 0 0,0 1 0 0 0,0 0 0 0 0,1-1-1 0 0,-1 1 1 0 0,0-1 0 0 0,0 1 0 0 0,1 0 0 0 0,-1-1 0 0 0,0 1-1 0 0,1-1 1 0 0,-1 1 0 0 0,1-1 0 0 0,-1 1 0 0 0,1-1 0 0 0,-1 1 0 0 0,1-1-1 0 0,27 9 163 0 0,-25-8-181 0 0,-1-1-1 0 0,1 0 0 0 0,-1-1 1 0 0,1 1-1 0 0,-1 0 1 0 0,0-1-1 0 0,1 1 1 0 0,-1-1-1 0 0,0 0 0 0 0,1 0 1 0 0,3-2-1 0 0,8-2 77 0 0,5-1 196 0 0,0-1 0 0 0,20-10 0 0 0,-15 6-246 0 0,83-29-32 0 0,-66 24-48 0 0,40-21 0 0 0,-29 13 48 0 0,-6 2 0 0 0,-34 16 22 0 0,-10 5 84 0 0,-2 1 22 0 0,0 0 0 0 0,0 0 15 0 0,0 0 61 0 0,0 0 27 0 0,0 0 7 0 0,0 0-16 0 0,-3-1-108 0 0,0 0 0 0 0,0 0 0 0 0,1-1-1 0 0,-1 1 1 0 0,0-1 0 0 0,1 0 0 0 0,-4-3 0 0 0,2 2-82 0 0,1 1 0 0 0,0-1 0 0 0,-1 1 0 0 0,1 0-1 0 0,-6-2 1 0 0,-12-3-8 0 0,1 1-1 0 0,-1 0 0 0 0,0 2 1 0 0,-1 1-1 0 0,-34-2 0 0 0,39 4-1 0 0,0 0-1 0 0,-19-5 0 0 0,34 5-21 0 0,-4 1 0 0 0,4 0 0 0 0,-1-1 0 0 0,1 1 0 0 0,-1-1 0 0 0,1 0 0 0 0,0 0 0 0 0,0 1 0 0 0,-1-2 0 0 0,1 1 0 0 0,-2-2 0 0 0,2 2-5 0 0,1 0 0 0 0,0 1 0 0 0,0 0 0 0 0,0-1-1 0 0,0 1 1 0 0,0 0 0 0 0,0-1 0 0 0,0 1 0 0 0,0 0-1 0 0,1 0 1 0 0,-1 0 0 0 0,0 0 0 0 0,0 0 0 0 0,0 0 0 0 0,0 0-1 0 0,0 0 1 0 0,-2 1 0 0 0,3 7-78 0 0,0-4 77 0 0,-1-1-1 0 0,0 0 0 0 0,1 0 1 0 0,-1 0-1 0 0,0 0 1 0 0,-1 0-1 0 0,1 0 0 0 0,0 0 1 0 0,-4 3-1 0 0,3-2 6 0 0,0 0 0 0 0,0 0 0 0 0,0 1 0 0 0,-2 7-1 0 0,-11 43 2 0 0,14-51 1 0 0,-1 4-3 0 0,4 28 14 0 0,19-49 101 0 0,-18 10-105 0 0,1 1-1 0 0,-1-1 0 0 0,0 0 1 0 0,0 0-1 0 0,0 0 0 0 0,-1-1 1 0 0,1 1-1 0 0,-1-1 0 0 0,0 1 1 0 0,0-1-1 0 0,2-4 0 0 0,-2 3 5 0 0,1 0-1 0 0,0 0 1 0 0,0 0-1 0 0,7-8 1 0 0,5 0-7 0 0,29-21 0 0 0,-42 33-5 0 0,2-4-3 0 0,-8 7 12 0 0,4-2-13 0 0,-1 1 1 0 0,0-1 0 0 0,1 1 0 0 0,-1-1-1 0 0,0 1 1 0 0,1-1 0 0 0,-1 1-1 0 0,1 0 1 0 0,-1-1 0 0 0,1 1 0 0 0,-1 0-1 0 0,1-1 1 0 0,0 1 0 0 0,-1 0 0 0 0,1-1-1 0 0,0 1 1 0 0,-1 0 0 0 0,1 0 0 0 0,0 1-1 0 0,-6 32-11 0 0,0-4 18 0 0,5-25-3 0 0,0-1 0 0 0,0 1 0 0 0,-1-1 0 0 0,1 0 0 0 0,-1 0 0 0 0,0 1 0 0 0,0-1 0 0 0,0 0 0 0 0,-1-1 0 0 0,0 1 0 0 0,1 0 0 0 0,-6 4 0 0 0,5-4 0 0 0,2-3 0 0 0,1-1 0 0 0,0 0 0 0 0,-1 0 0 0 0,1 1 0 0 0,0-1 0 0 0,-1 1 0 0 0,1-1 0 0 0,0 0 0 0 0,0 1 0 0 0,0-1 0 0 0,0 1 0 0 0,-1-1 0 0 0,1 0 0 0 0,0 1 0 0 0,0-1 0 0 0,0 1 0 0 0,0-1 0 0 0,0 1 0 0 0,0-1 0 0 0,0 0 0 0 0,0 2 0 0 0,7 4 0 0 0,4-4 0 0 0,-7-2 9 0 0,-1-1-1 0 0,1 1 0 0 0,0-1 1 0 0,-1 0-1 0 0,1-1 0 0 0,-1 1 1 0 0,1 0-1 0 0,-1-1 1 0 0,1 0-1 0 0,3-3 0 0 0,1-1 21 0 0,0 1 0 0 0,-1-2 0 0 0,9-7 0 0 0,49-59 51 0 0,-60 63-79 0 0,-4 8-2 0 0,0 0 0 0 0,0 0 0 0 0,0 0 0 0 0,0 1 0 0 0,0-1 0 0 0,1 0 0 0 0,-1 0 0 0 0,1 1 0 0 0,-1-1 0 0 0,1 1 0 0 0,-1-1 0 0 0,4-1 0 0 0,-25 6-315 0 0,8 1-273 0 0,0 2 0 0 0,1 0 0 0 0,-13 8 0 0 0,18-9-1175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39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50 5984 0 0,'0'0'273'0'0,"0"0"-5"0"0,-5-1-68 0 0,1 2 1930 0 0,5 1 4023 0 0,10 13-5652 0 0,-8-12-400 0 0,0 0 0 0 0,-1 1 0 0 0,1-1 0 0 0,-1 1-1 0 0,0 0 1 0 0,0 0 0 0 0,0 0 0 0 0,2 5 0 0 0,2 10 455 0 0,14 29 1 0 0,-13-32-190 0 0,0 0 1 0 0,9 35 0 0 0,-16-48-295 0 0,1 1 0 0 0,0 0 0 0 0,-1 0 0 0 0,0 0 0 0 0,0 0 0 0 0,0 0 0 0 0,-1 0 0 0 0,1-1 0 0 0,-1 1 0 0 0,0 0 0 0 0,-2 7 0 0 0,2-9 97 0 0,1-2-2 0 0,0 0-6 0 0,0 0-30 0 0,0 0-18 0 0,0 0-2 0 0,0 0 8 0 0,0 0 35 0 0,0 0 18 0 0,1-3 3 0 0,0-3-135 0 0,1 1 1 0 0,-2-1-1 0 0,1 0 0 0 0,0 0 0 0 0,-1 0 0 0 0,0 0 0 0 0,0 0 0 0 0,-1 1 0 0 0,-1-8 0 0 0,1 4-22 0 0,0 0 1 0 0,0 0-1 0 0,2-15 0 0 0,4-97-11 0 0,-5 102 7 0 0,3-28 121 0 0,-1 46-248 0 0,-1 1 108 0 0,0-1 0 0 0,0 1-1 0 0,-1 0 1 0 0,1-1 0 0 0,0 1 0 0 0,0 0 0 0 0,0 0-1 0 0,0 0 1 0 0,0-1 0 0 0,0 1 0 0 0,0 0 0 0 0,-1 0-1 0 0,1 0 1 0 0,0 1 0 0 0,0-1 0 0 0,0 0 0 0 0,0 0-1 0 0,0 0 1 0 0,0 1 0 0 0,-1-1 0 0 0,1 0 0 0 0,1 1-1 0 0,1 1-5 0 0,1 0 0 0 0,-1 0 0 0 0,0 0 0 0 0,0 1-1 0 0,5 4 1 0 0,-1 0-8 0 0,-1 1 0 0 0,1 0 0 0 0,9 16-1 0 0,37 64-45 0 0,-47-78 75 0 0,-1 0 0 0 0,-1 1-1 0 0,0-1 1 0 0,0 1 0 0 0,-1 0-1 0 0,0 0 1 0 0,1 13 0 0 0,-4-15 24 0 0,0-6-24 0 0,-1 0 0 0 0,1-1-1 0 0,0 1 1 0 0,0 0 0 0 0,0-1 0 0 0,1 1 0 0 0,-1-1 0 0 0,1 4 0 0 0,2 3 69 0 0,-2-8 16 0 0,-1-1 8 0 0,0 0-20 0 0,0 0-11 0 0,0 0-2 0 0,0 0-6 0 0,0 0-51 0 0,0 0-214 0 0,-4-12-1310 0 0,3 2-3471 0 0,-4 0-1621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40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2 304 7920 0 0,'0'0'362'0'0,"0"0"-11"0"0,0 0-88 0 0,0 0 450 0 0,0 0 226 0 0,0 0 42 0 0,0 0-17 0 0,0 0-109 0 0,0 0-45 0 0,0 0-8 0 0,0 0-28 0 0,0-2-106 0 0,4-12 405 0 0,-3 13-1004 0 0,-1-1 0 0 0,1 1 0 0 0,-1 0 0 0 0,1 0-1 0 0,-1 0 1 0 0,0-1 0 0 0,1 1 0 0 0,-1 0 0 0 0,0-1-1 0 0,0 1 1 0 0,0 0 0 0 0,0 0 0 0 0,0-1 0 0 0,-1-1-1 0 0,-1-5 50 0 0,0 2 30 0 0,1-1-1 0 0,-1 0 1 0 0,0-11 0 0 0,2 16-116 0 0,0-1 0 0 0,1 1 0 0 0,-1 0 0 0 0,0 0 0 0 0,1 0 0 0 0,-1 0-1 0 0,1 0 1 0 0,-1 0 0 0 0,1 0 0 0 0,0 0 0 0 0,0 1 0 0 0,0-1 0 0 0,0 0 0 0 0,0 0 0 0 0,0 1 0 0 0,3-4 0 0 0,7-6 6 0 0,0-1-1 0 0,-1 0 0 0 0,-1-1 1 0 0,14-24-1 0 0,-22 37-42 0 0,-1-1 0 0 0,0 0 0 0 0,1 1 0 0 0,-1-1 0 0 0,0 1 0 0 0,0-1 0 0 0,1 0 0 0 0,-1 1 0 0 0,0-1 0 0 0,0 0 0 0 0,0 1 0 0 0,0-1 0 0 0,0 0 0 0 0,0 1 0 0 0,0-2 0 0 0,0 0-15 0 0,0 0 1 0 0,0 0 0 0 0,0 0 0 0 0,0 0 0 0 0,1 0-1 0 0,-1 0 1 0 0,0 0 0 0 0,1 0 0 0 0,0 0 0 0 0,0 1-1 0 0,-1-1 1 0 0,1 0 0 0 0,2-2 0 0 0,-2 1 29 0 0,0 1 1 0 0,0 0-1 0 0,0 0 1 0 0,0-1-1 0 0,0 1 1 0 0,1 0-1 0 0,-1 0 1 0 0,1 0-1 0 0,-1 1 1 0 0,3-3 0 0 0,-1 1 27 0 0,-1 2 58 0 0,-2 1 0 0 0,1-1-16 0 0,3-1-53 0 0,-3 0-5 0 0,1 1-1 0 0,0 0 0 0 0,-1 0 1 0 0,1 0-1 0 0,0 0 1 0 0,0 0-1 0 0,0 0 1 0 0,0 0-1 0 0,0 1 1 0 0,3-1-1 0 0,27-8-12 0 0,-18 7 126 0 0,0-1 0 0 0,0 2 0 0 0,0 0 0 0 0,0 1 0 0 0,0 0-1 0 0,26 4 1 0 0,-3 1-16 0 0,-16-2 9 0 0,34 2 1 0 0,-50-5-149 0 0,-4 1-20 0 0,1-1 0 0 0,0 0 0 0 0,0 0-1 0 0,0 0 1 0 0,0 0 0 0 0,0 0 0 0 0,0-1 0 0 0,0 1-1 0 0,0-1 1 0 0,0 1 0 0 0,0-1 0 0 0,2-1 0 0 0,-2 2-5077 0 0,-2 0-1751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4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2760 0 0,'-1'1'460'0'0,"-3"5"615"0"0,1 1-1 0 0,0-1 1 0 0,0 1-1 0 0,1-1 1 0 0,0 1 0 0 0,-2 7-1 0 0,-9 31 604 0 0,8-31-1042 0 0,1 0 0 0 0,-4 28 0 0 0,3-1 111 0 0,1-12-151 0 0,1 1 1 0 0,2-1-1 0 0,4 58 1 0 0,-1-74-462 0 0,2 14 371 0 0,1 41-1 0 0,-5-49-436 0 0,1 1 1 0 0,1 0-1 0 0,0-1 0 0 0,8 25 0 0 0,-10-42-136 0 0,1 0 1 0 0,0 0 0 0 0,0 0-1 0 0,0 0 1 0 0,0 0-1 0 0,0-1 1 0 0,0 1-1 0 0,0 0 1 0 0,3 2 0 0 0,9 7-4737 0 0,-2-5-995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12464 0 0,'0'0'572'0'0,"0"0"-11"0"0,-1 0-364 0 0,-3 0-44 0 0,0 0-1 0 0,0 0 1 0 0,0 0-1 0 0,0 0 1 0 0,0 1-1 0 0,0-1 1 0 0,0 1-1 0 0,0 0 1 0 0,0 0-1 0 0,0 1 1 0 0,1-1-1 0 0,-1 1 1 0 0,0 0-1 0 0,1 0 1 0 0,-1 0 0 0 0,1 0-1 0 0,0 1 1 0 0,0-1-1 0 0,0 1 1 0 0,0 0-1 0 0,0 0 1 0 0,-2 4-1 0 0,1-3-17 0 0,1 0 0 0 0,0 0 0 0 0,1 0 1 0 0,-1 1-1 0 0,1-1 0 0 0,0 1 0 0 0,0 0 0 0 0,0-1 0 0 0,1 1 0 0 0,-1 0 0 0 0,1 5 0 0 0,-5 14 309 0 0,4-18-306 0 0,0 1 0 0 0,0 0 0 0 0,1-1 0 0 0,-1 12 0 0 0,1-3-48 0 0,1-14-80 0 0,0 1 0 0 0,0-1 0 0 0,-1 1 0 0 0,1-1 0 0 0,0 1 0 0 0,0-1 0 0 0,0 1 0 0 0,1-1 0 0 0,-1 1 0 0 0,0-1 0 0 0,0 1 0 0 0,1-1 0 0 0,-1 1 0 0 0,1-1 0 0 0,0 0 0 0 0,-1 1 0 0 0,1-1 0 0 0,0 0 0 0 0,0 1 0 0 0,0-1 0 0 0,-1 0 0 0 0,1 0 0 0 0,1 0 0 0 0,-1 0 0 0 0,0 0 0 0 0,0 0 0 0 0,0 0 0 0 0,3 1 0 0 0,0 1-3 0 0,0-1 1 0 0,0 0-1 0 0,0 0 1 0 0,0-1 0 0 0,0 1-1 0 0,0-1 1 0 0,1 0-1 0 0,-1 0 1 0 0,0 0 0 0 0,9-1-1 0 0,-7 1 2 0 0,1-1 0 0 0,-1-1 0 0 0,1 1 0 0 0,0-1 0 0 0,-1 0 0 0 0,11-4 0 0 0,-11 3-22 0 0,0-1 1 0 0,-1 0-1 0 0,1 0 0 0 0,-1-1 0 0 0,6-4 0 0 0,11-7-318 0 0,2 3-2097 0 0,-21 11 383 0 0,-3 1-3785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6968 0 0,'0'0'316'0'0,"0"0"-3"0"0,0 0-82 0 0,0 0 402 0 0,0 0 198 0 0,0 0 38 0 0,0 0-17 0 0,0 0-111 0 0,0 0-49 0 0,0 0-10 0 0,0 0-30 0 0,1 1-119 0 0,0 2-396 0 0,0 0 0 0 0,0 0 0 0 0,0 0-1 0 0,-1 0 1 0 0,1 0 0 0 0,-1 0 0 0 0,1 0 0 0 0,-1 3 0 0 0,3 18 486 0 0,-2-13-419 0 0,-1 0 0 0 0,1 0 1 0 0,-2-1-1 0 0,1 1 0 0 0,-2 0 1 0 0,1 0-1 0 0,-5 13 1 0 0,-1 17 175 0 0,-28 149 1268 0 0,31-170-1421 0 0,0 29 0 0 0,2-15-138 0 0,2-23-57 0 0,0-1 1 0 0,0 1-1 0 0,1 0 1 0 0,3 13-1 0 0,-1-4 31 0 0,-3-9-31 0 0,0-9 10 0 0,0-2-148 0 0,0 0-71 0 0,0 0-883 0 0,2-1-3654 0 0,8-7-1574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4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9672 0 0,'0'0'748'0'0,"0"0"-312"0"0,0 0 521 0 0,0 0 276 0 0,4 2 58 0 0,20 9-45 0 0,-13-5-565 0 0,1 0-1 0 0,19 6 0 0 0,-26-11-595 0 0,-1 0 1 0 0,1 0-1 0 0,-1 0 0 0 0,1-1 1 0 0,-1 0-1 0 0,1 1 0 0 0,-1-2 0 0 0,1 1 1 0 0,-1 0-1 0 0,1-1 0 0 0,7-2 0 0 0,12-5-185 0 0,1-1 0 0 0,-1-1 0 0 0,39-23 0 0 0,-55 28-478 0 0,-1-1-1 0 0,13-12 0 0 0,-4 3-1534 0 0,-4 5 91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4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19 8496 0 0,'0'0'388'0'0,"0"0"-11"0"0,-6-6-222 0 0,-14-7 6118 0 0,25 23-5461 0 0,-5-7-714 0 0,1 1 1 0 0,-1-1-1 0 0,0 0 0 0 0,0 0 1 0 0,-1 0-1 0 0,1 0 0 0 0,0 1 1 0 0,-2 2-1 0 0,-1 17 435 0 0,9 47 527 0 0,-4-52-753 0 0,0 1 1 0 0,-2 35 0 0 0,-29 169 1021 0 0,28-213-1266 0 0,0 0 0 0 0,1 1 0 0 0,0-1-1 0 0,3 16 1 0 0,0 14 313 0 0,-3-43-640 0 0,1 1 1 0 0,0-1-1 0 0,0 0 1 0 0,0 0-1 0 0,0 0 1 0 0,0 1-1 0 0,0-1 1 0 0,1 1 0 0 0,1-4-1 0 0,6-4-759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4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3280 0 0,'0'0'144'0'0,"0"0"32"0"0,15 3-176 0 0,-15-3 0 0 0,0 0 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4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36 100 9760 0 0,'0'0'222'0'0,"-6"-5"300"0"0,-1 2-354 0 0,-14-7 68 0 0,20 9 441 0 0,3-6 762 0 0,1 4 1928 0 0,5 2-3070 0 0,0-1 0 0 0,0 2-1 0 0,-1-1 1 0 0,1 1-1 0 0,0 0 1 0 0,0 0-1 0 0,0 1 1 0 0,0 0-1 0 0,12 4 1 0 0,25 2 84 0 0,-34-6-331 0 0,11 1 46 0 0,1-1 1 0 0,-1-1-1 0 0,44-5 1 0 0,-34 0-42 0 0,64-14 123 0 0,-40 6-58 0 0,59-4 0 0 0,-110 17-119 0 0,-4 0 0 0 0,0 0-1 0 0,1 0 1 0 0,-1-1 0 0 0,0 1-1 0 0,1 0 1 0 0,-1-1 0 0 0,0 1-1 0 0,0-1 1 0 0,1 1 0 0 0,-1-1-1 0 0,0 1 1 0 0,0-1 0 0 0,0 0-1 0 0,1-1 1 0 0,0 1 59 0 0,-2 1 40 0 0,0 0 17 0 0,0 0 21 0 0,0 0 71 0 0,0 0 30 0 0,-2 0 7 0 0,-30-12 185 0 0,30 11-358 0 0,1 1-13 0 0,-6-3-66 0 0,6 2-81 0 0,1 1-966 0 0,0 0-4088 0 0,0 0-1759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4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7568 0 0,'0'0'348'0'0,"-1"0"-7"0"0,-2 0-72 0 0,2 0 511 0 0,1 0 247 0 0,0 0 49 0 0,0 0-28 0 0,0 0-161 0 0,0 0-73 0 0,0 0-12 0 0,0 0-40 0 0,4 14 370 0 0,-1 2-717 0 0,0-1 0 0 0,-1 0 1 0 0,-1 1-1 0 0,-1-1 0 0 0,0 0 0 0 0,-1 1 0 0 0,-6 29 0 0 0,-1-1 30 0 0,7-34-369 0 0,0-1-1 0 0,-1 0 1 0 0,0 0 0 0 0,-3 9 0 0 0,4-16 12 0 0,1-2 100 0 0,0 0 42 0 0,0 0 8 0 0,0 0-147 0 0,0 0-627 0 0,0 0-273 0 0,0 0-58 0 0,0 0-12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4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8840 0 0,'0'0'400'0'0,"0"0"0"0"0,1-1-256 0 0,1 0 48 0 0,0 1 1 0 0,0-1-1 0 0,-1 0 1 0 0,1 0-1 0 0,0 0 1 0 0,-1 0-1 0 0,1 0 1 0 0,-1-1-1 0 0,3-2 1 0 0,7 4 1879 0 0,-7 0-1696 0 0,12 0 421 0 0,0 0-1 0 0,0 1 0 0 0,0 1 0 0 0,21 4 0 0 0,-22-3-690 0 0,0-2-1 0 0,0 0 1 0 0,-1 0 0 0 0,1-2-1 0 0,0 0 1 0 0,0 0 0 0 0,24-7-1 0 0,-16 3-21 0 0,36-12 0 0 0,-20 0-194 0 0,-36 17-28 0 0,-3 0-232 0 0,0 0-101 0 0,0 0-17 0 0,0 0-212 0 0,0 0-865 0 0,0 0-383 0 0,0 0-72 0 0,0 0-17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4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90 9728 0 0,'0'0'15'0'0,"0"0"1"0"0,0 0-1 0 0,0 0 1 0 0,0 0-1 0 0,0 0 1 0 0,0 0-1 0 0,0 0 1 0 0,0 0-1 0 0,0 0 1 0 0,0 0-1 0 0,0-1 1 0 0,0 1-1 0 0,0 0 1 0 0,0 0-1 0 0,0 0 1 0 0,0 0-1 0 0,0 0 1 0 0,0 0-1 0 0,0 0 1 0 0,0 0-1 0 0,0 0 1 0 0,0 0-1 0 0,0 0 1 0 0,0 0-1 0 0,0 0 1 0 0,0 0-1 0 0,0 0 1 0 0,0 0-1 0 0,0 0 1 0 0,0-1-1 0 0,0 1 1 0 0,0 0-1 0 0,0 0 1 0 0,0 0-1 0 0,0 0 1 0 0,-1 0-1 0 0,1 0 1 0 0,0 0-1 0 0,0 0 1 0 0,0 0-1 0 0,0 0 1 0 0,0 0-1 0 0,0 0 1 0 0,0 0-1 0 0,0 0 1 0 0,0 0-1 0 0,0 0 1 0 0,0 0-1 0 0,0 0 1 0 0,0 0-1 0 0,0 0 1 0 0,0 0-1 0 0,-1 0 1 0 0,1 0-1 0 0,0 0 1 0 0,0 0-1 0 0,0 0 1 0 0,0 0-1 0 0,0 0 1 0 0,0 0-1 0 0,0 0 1 0 0,0 0-1 0 0,0 1 1 0 0,0-1-1 0 0,0 0 1 0 0,6-4-32 0 0,11 0 2162 0 0,-17 4-2100 0 0,-1 0-1 0 0,1 0 1 0 0,0 0 0 0 0,0 0 0 0 0,-1-1-1 0 0,1 1 1 0 0,0 0 0 0 0,0 0-1 0 0,-1 0 1 0 0,1 0 0 0 0,0 0 0 0 0,0 0-1 0 0,0 0 1 0 0,-1-1 0 0 0,1 1-1 0 0,0 0 1 0 0,0 0 0 0 0,0 0 0 0 0,0 0-1 0 0,-1-1 1 0 0,1 1 0 0 0,0 0-1 0 0,0 0 1 0 0,0-1 0 0 0,0 1 0 0 0,0 0-1 0 0,0 0 1 0 0,0 0 0 0 0,0-1-1 0 0,-1 1 1 0 0,1 0 0 0 0,0 0 0 0 0,0-1-1 0 0,0 1 1 0 0,0 0 0 0 0,0 0-1 0 0,0-1 1 0 0,0 1 0 0 0,1 0 0 0 0,-1-1-1 0 0,-2-6 1935 0 0,2 7-1939 0 0,0-1 0 0 0,0 1 0 0 0,-1-1 0 0 0,1 1 0 0 0,0-1 0 0 0,0 1 0 0 0,0 0 0 0 0,0-1 0 0 0,0 1 0 0 0,0-1 0 0 0,0 1 0 0 0,0-1 0 0 0,0 1 0 0 0,0-1 0 0 0,0 1 0 0 0,0-1 0 0 0,0 1 0 0 0,0-1 0 0 0,0 1 0 0 0,0 0 0 0 0,0-1 0 0 0,1 0 0 0 0,-1 0 8 0 0,1 0 0 0 0,0 0 1 0 0,0 0-1 0 0,0 1 0 0 0,-1-1 0 0 0,1 0 1 0 0,0 0-1 0 0,0 1 0 0 0,0-1 0 0 0,0 0 1 0 0,0 1-1 0 0,0-1 0 0 0,2 0 0 0 0,13-7 203 0 0,-6 1-152 0 0,-10 6-99 0 0,1 1-1 0 0,0-1 1 0 0,0 0-1 0 0,0 1 1 0 0,-1-1-1 0 0,1 1 0 0 0,0-1 1 0 0,0 1-1 0 0,0-1 1 0 0,0 1-1 0 0,2-1 1 0 0,23-8 76 0 0,-24 8-71 0 0,1 0 0 0 0,-1 0 0 0 0,1 0 0 0 0,-1 0 0 0 0,1 0 0 0 0,-1 1 0 0 0,1-1 0 0 0,4 0 0 0 0,2 0-7 0 0,6-2 1 0 0,-12 2 0 0 0,4 2 0 0 0,8 8 0 0 0,-3 2 0 0 0,-12-6 0 0 0,-1-4 0 0 0,-4 22 0 0 0,5-10 16 0 0,3-4 47 0 0,-1-3-23 0 0,-1-1 0 0 0,0 1-1 0 0,0-1 1 0 0,0 10 0 0 0,-1-10-49 0 0,-1 1 1 0 0,1-1 0 0 0,-1 1 0 0 0,0-1-1 0 0,-1 1 1 0 0,1-1 0 0 0,-1 0-1 0 0,-5 9 1 0 0,3-3 5 0 0,2-8 3 0 0,1-2 0 0 0,1 0 0 0 0,-1 0 0 0 0,1 0 0 0 0,-1 0 0 0 0,1 0 0 0 0,0 0 0 0 0,-1 0 0 0 0,1 0 0 0 0,0 0 0 0 0,0 0 0 0 0,0 0 0 0 0,0 0 0 0 0,0 0 0 0 0,0 0 0 0 0,0 0 0 0 0,0 0 0 0 0,0 2 0 0 0,1 0 0 0 0,0-2 0 0 0,-1 0 0 0 0,0 0 0 0 0,0 0 0 0 0,0 0 0 0 0,1 0 0 0 0,-1 0 0 0 0,0 0 0 0 0,0 0 0 0 0,0 0 0 0 0,-1 0 0 0 0,1 0 0 0 0,0 0 0 0 0,0-1 0 0 0,0 1 0 0 0,-1 0 0 0 0,1 0 0 0 0,0 0 0 0 0,-2 1 0 0 0,-4 16 0 0 0,0-12 1 0 0,-10 10-12 0 0,11-11-32 0 0,3-2 114 0 0,1-1 1 0 0,-1 0 0 0 0,0 0 0 0 0,0 0-1 0 0,-1 0 1 0 0,1 0 0 0 0,0 0 0 0 0,0-1 0 0 0,-6 3-1 0 0,8-4-58 0 0,-1 1 0 0 0,1-1 0 0 0,0 0 0 0 0,-1 0 0 0 0,1 0-1 0 0,0 1 1 0 0,-1-1 0 0 0,1 0 0 0 0,0 0 0 0 0,0 1 0 0 0,-1-1-1 0 0,1 0 1 0 0,0 1 0 0 0,0-1 0 0 0,0 0 0 0 0,-1 1 0 0 0,1-1 0 0 0,0 0-1 0 0,0 1 1 0 0,0 0 0 0 0,-2 1-11 0 0,-1 0-2 0 0,0 0 0 0 0,0 0 0 0 0,0 0 0 0 0,-1 0 0 0 0,1-1 0 0 0,-1 0 0 0 0,-5 2 0 0 0,-4 1 0 0 0,12-4 0 0 0,0 1 0 0 0,0-1 0 0 0,0 1 0 0 0,1-1 0 0 0,-1 1 0 0 0,0-1 0 0 0,0 1 0 0 0,0-1 0 0 0,0 1 0 0 0,0 0 0 0 0,1-1 0 0 0,-2 3 0 0 0,0 4 0 0 0,-7-5 16 0 0,7-2 59 0 0,12-9 48 0 0,4-5-113 0 0,-12 9-9 0 0,-2 4-1 0 0,1-1 0 0 0,-1 1 0 0 0,1 0 0 0 0,-1-1 0 0 0,1 1 0 0 0,0 0 0 0 0,0-1 0 0 0,-1 1 0 0 0,1 0 0 0 0,0 0-1 0 0,2-2 1 0 0,10-10 0 0 0,-11 12 0 0 0,7-6 0 0 0,2 5 0 0 0,11 5 0 0 0,67 12 64 0 0,-80-14-64 0 0,-1 0 1 0 0,1-1-1 0 0,0 0 0 0 0,-1 0 0 0 0,1-1 0 0 0,9-2 0 0 0,4 0 11 0 0,6-3 85 0 0,-24 4-71 0 0,1 1 0 0 0,0 0 0 0 0,0 0-1 0 0,9-1 1 0 0,-11 2-5 0 0,-1 0-1 0 0,0 0 0 0 0,0 0 0 0 0,0 0 0 0 0,1-1 1 0 0,-1 1-1 0 0,0-1 0 0 0,0 1 0 0 0,3-2 0 0 0,-4 1-9 0 0,-1 1 0 0 0,1 0 0 0 0,0 0 0 0 0,0 0 0 0 0,-1 0 0 0 0,1 0 0 0 0,0 0 0 0 0,0 1-1 0 0,-1-1 1 0 0,1 0 0 0 0,0 0 0 0 0,-1 0 0 0 0,1 1 0 0 0,0-1 0 0 0,-1 0 0 0 0,1 1 0 0 0,0-1-1 0 0,0 1 1 0 0,2 0 65 0 0,-1-1-10 0 0,1-1-40 0 0,1 1-19 0 0,11 4 187 0 0,-11-3-102 0 0,2-1-16 0 0,0 0-5 0 0,6-1 107 0 0,7-12 37 0 0,-18 12-307 0 0,-1 1 55 0 0,1-1 1 0 0,-1 1-1 0 0,0 0 1 0 0,1-1-1 0 0,-1 1 1 0 0,0 0-1 0 0,1-1 1 0 0,-1 1-1 0 0,0-1 0 0 0,1 1 1 0 0,-1 0-1 0 0,0-1 1 0 0,0 1-1 0 0,1-1 1 0 0,-1 1-1 0 0,0-1 1 0 0,0 1-1 0 0,0-1 1 0 0,0 1-1 0 0,0-1 1 0 0,0 1-1 0 0,0-1 1 0 0,0 1-1 0 0,0-1 1 0 0,0 1-1 0 0,0-1 1 0 0,0 0-1 0 0,0-7-669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4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2304 0 0,'-5'-1'200'0'0,"2"-1"116"0"0,2 1 1321 0 0,1 1 556 0 0,0 0 102 0 0,0 0-198 0 0,0 0-894 0 0,0 0-392 0 0,-1 2-78 0 0,-2 5-432 0 0,1 0 0 0 0,0 1-1 0 0,0-1 1 0 0,1 0 0 0 0,-1 15 0 0 0,3 41 386 0 0,0-23-217 0 0,4 22 158 0 0,-2-46-333 0 0,-2 0-1 0 0,0 30 1 0 0,-20 144 1529 0 0,18-134-1683 0 0,1-37-5821 0 0,0-35 148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4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2304 0 0,'0'0'101'0'0,"1"-2"1"0"0,0 1-68 0 0,0 0-12 0 0,-1 0 0 0 0,0 1 0 0 0,1-1 0 0 0,-1 0 0 0 0,0 1-1 0 0,0-1 1 0 0,1 0 0 0 0,-1 0 0 0 0,0 1 0 0 0,0-1 0 0 0,0 0 0 0 0,0 1 0 0 0,0-1 0 0 0,0 0 0 0 0,0 0 0 0 0,0 1-1 0 0,0-1 1 0 0,-1-1 0 0 0,1 1 2208 0 0,0 1 775 0 0,2-1-2156 0 0,0 1 1 0 0,0-1-1 0 0,0 1 1 0 0,0-1-1 0 0,0 0 1 0 0,0 0-1 0 0,0 0 1 0 0,-1 0 0 0 0,3-1-1 0 0,11-7 1046 0 0,19-1-903 0 0,65-17-281 0 0,-27 10-626 0 0,-52 12-251 0 0,34-12 0 0 0,4-2-1126 0 0,-50 17 644 0 0,0-1 0 0 0,0 1 0 0 0,-1-1 0 0 0,11-5 0 0 0,-16 6 342 0 0,1 1 0 0 0,-1-1 1 0 0,1 0-1 0 0,-1 0 0 0 0,1 0 1 0 0,-1 0-1 0 0,0-1 0 0 0,0 1 1 0 0,0 0-1 0 0,0-1 0 0 0,-1 1 1 0 0,1-1-1 0 0,2-4 0 0 0,-2-1 101 0 0,0-1-1 0 0,-1 1 1 0 0,0 0-1 0 0,0-1 1 0 0,0 1-1 0 0,-1-1 1 0 0,-1 1-1 0 0,1 0 1 0 0,-3-11-1 0 0,-1-26 480 0 0,4-52 3561 0 0,0 96-3227 0 0,0 1 0 0 0,0 0-6 0 0,0 0-23 0 0,0 0-16 0 0,0 0-4 0 0,0 0-31 0 0,0 3-134 0 0,-8 148 1708 0 0,6-113-1780 0 0,-3 14 44 0 0,-4 37 179 0 0,4-33-231 0 0,5-48-214 0 0,0 0-1 0 0,0 0 1 0 0,1 0 0 0 0,2 13 0 0 0,2 15-91 0 0,-5-34-136 0 0,0-2-126 0 0,0 0-527 0 0,0 0-232 0 0,1 0 438 0 0,0 0 0 0 0,0 0 1 0 0,0 0-1 0 0,1 0 0 0 0,-1 0 0 0 0,0 0 0 0 0,0 0 1 0 0,1 0-1 0 0,-1-1 0 0 0,2 0 0 0 0,8-6-5212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 4608 0 0,'0'0'353'0'0,"-1"1"-26"0"0,-4 8 865 0 0,0 1 1 0 0,1 0 0 0 0,0 0-1 0 0,0 0 1 0 0,-2 12-1 0 0,4-10-767 0 0,0 1 0 0 0,0-1 0 0 0,1 0 0 0 0,1 1 0 0 0,0-1-1 0 0,1 1 1 0 0,3 16 0 0 0,-4-27-394 0 0,0-1 1 0 0,1 1-1 0 0,0-1 0 0 0,-1 1 1 0 0,1-1-1 0 0,0 1 0 0 0,0-1 1 0 0,0 0-1 0 0,0 1 0 0 0,0-1 0 0 0,0 0 1 0 0,0 0-1 0 0,0 0 0 0 0,0 0 1 0 0,0 0-1 0 0,1 0 0 0 0,-1 0 0 0 0,1 0 1 0 0,-1 0-1 0 0,0 0 0 0 0,1-1 1 0 0,-1 1-1 0 0,1-1 0 0 0,0 1 1 0 0,-1-1-1 0 0,1 0 0 0 0,2 1 0 0 0,0-1 1 0 0,1 0 0 0 0,-1 1 0 0 0,0-2 0 0 0,0 1 0 0 0,0 0-1 0 0,0-1 1 0 0,0 0 0 0 0,0 0 0 0 0,6-2 0 0 0,0-3-32 0 0,-1 0-1 0 0,1 0 1 0 0,-1-1 0 0 0,-1 0-1 0 0,15-16 1 0 0,-20 20-5 0 0,1-2-67 0 0,0-1 0 0 0,0 1 0 0 0,0-1 1 0 0,0 0-1 0 0,3-10 0 0 0,0 2-95 0 0,-5 9 115 0 0,0 1 1 0 0,0-1 0 0 0,0 0 0 0 0,-1 1 0 0 0,0-1 0 0 0,0 0 0 0 0,0 0 0 0 0,-1 0 0 0 0,1 0 0 0 0,-1 0 0 0 0,0 0 0 0 0,-1 1 0 0 0,1-1 0 0 0,-1 0 0 0 0,0 0 0 0 0,0 0 0 0 0,-4-8 0 0 0,4 11 67 0 0,-1 0 1 0 0,1 1-1 0 0,-1-1 1 0 0,0 1-1 0 0,0-1 1 0 0,1 1-1 0 0,-1 0 1 0 0,0 0-1 0 0,0 0 0 0 0,0 0 1 0 0,0 0-1 0 0,0 0 1 0 0,-1 1-1 0 0,1-1 1 0 0,0 0-1 0 0,-4 1 1 0 0,-1-2 61 0 0,0 1 1 0 0,0 1-1 0 0,-1-1 0 0 0,-6 2 1 0 0,5-1 28 0 0,0 1-1 0 0,1 0 1 0 0,0 1-1 0 0,-1 0 1 0 0,1 0 0 0 0,0 1-1 0 0,-16 7 1 0 0,16-6-102 0 0,6-4-810 0 0,2 0-3141 0 0,0 0-1338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4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8752 0 0,'0'0'673'0'0,"0"0"-228"0"0,0 0 666 0 0,0 0 340 0 0,0 0 70 0 0,0 0-114 0 0,0 3-535 0 0,-10 86 2023 0 0,9-65-2371 0 0,-1 0-1 0 0,-1-1 0 0 0,-12 47 1 0 0,1-3-298 0 0,13-64-277 0 0,1-2 240 0 0,0 18-1736 0 0,-5-29-1529 0 0,1-3-3190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5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3224 0 0,'3'0'607'0'0,"8"0"1338"0"0,-8 0 587 0 0,-3 0 116 0 0,0 0-236 0 0,0 0-1104 0 0,2-2-483 0 0,0 0-599 0 0,1-1 0 0 0,0 1 1 0 0,1 0-1 0 0,-1 1 0 0 0,0-1 1 0 0,0 0-1 0 0,1 1 0 0 0,-1 0 0 0 0,1 0 1 0 0,-1 0-1 0 0,1 0 0 0 0,0 0 0 0 0,3 1 1 0 0,11-2 154 0 0,26 2 1 0 0,-20 1-79 0 0,245-1 845 0 0,-230-4-1024 0 0,-38 4-116 0 0,0 0 0 0 0,0 0-1 0 0,0 0 1 0 0,0 0 0 0 0,0-1-1 0 0,0 1 1 0 0,0 0-1 0 0,0 0 1 0 0,0-1 0 0 0,-1 1-1 0 0,1-1 1 0 0,0 1 0 0 0,0-1-1 0 0,0 1 1 0 0,-1-1 0 0 0,1 1-1 0 0,0-1 1 0 0,-1 0 0 0 0,1 0-1 0 0,0 1 1 0 0,-1-1-1 0 0,1 0 1 0 0,-1 0 0 0 0,1 1-1 0 0,0-2 1 0 0,-1 0 121 0 0,0 2-1 0 0,0 0 11 0 0,0 0 42 0 0,0 0 13 0 0,0 0 4 0 0,-1-1 16 0 0,0-1-208 0 0,-6 1-676 0 0,-2 6-2058 0 0,3 4-4213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5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1840 0 0,'5'3'2303'0'0,"7"-1"2525"0"0,2 0-305 0 0,-4 0-4732 0 0,3 4 563 0 0,1 0 0 0 0,-1 1 0 0 0,0 0 0 0 0,0 1 0 0 0,0 1 0 0 0,-1 0 0 0 0,-1 0 0 0 0,0 1 0 0 0,20 22 0 0 0,-25-24-259 0 0,0 1 0 0 0,0-1 0 0 0,-1 1 0 0 0,0 0 0 0 0,-1 0 0 0 0,1 1 0 0 0,-2 0 0 0 0,0-1 0 0 0,0 1 0 0 0,0 0 0 0 0,-1 0 0 0 0,-1 0 0 0 0,0 1 0 0 0,0-1 0 0 0,-2 17 0 0 0,-11 54 551 0 0,4-40-360 0 0,0-4 4 0 0,-2-1 1 0 0,-1 0 0 0 0,-17 36-1 0 0,-27 45 118 0 0,17-48 43 0 0,6-11 244 0 0,19-38-651 0 0,10-16-42 0 0,-1 3-159 0 0,3-5-670 0 0,1-2-326 0 0,1-5-79 0 0,2-22-15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5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9072 0 0,'0'0'413'0'0,"0"0"-10"0"0,0 0-127 0 0,0 0 422 0 0,0 0 212 0 0,0 0 39 0 0,2-1-40 0 0,3-2-419 0 0,-3 2-290 0 0,-1 1 0 0 0,1-1 1 0 0,-1 0-1 0 0,1 1 0 0 0,-1-1 0 0 0,1 1 1 0 0,-1-1-1 0 0,1 1 0 0 0,2-1 0 0 0,28-3 1321 0 0,-27 2-1404 0 0,0 1 0 0 0,0 0 1 0 0,0 1-1 0 0,0-1 0 0 0,0 1 0 0 0,0 0 1 0 0,6 1-1 0 0,16 2 450 0 0,35-1 1 0 0,9 1-285 0 0,-63-3-323 0 0,1 0-1 0 0,-1 0 0 0 0,1-1 0 0 0,0 0 1 0 0,-1-1-1 0 0,16-4 0 0 0,-15 4-12 0 0,-2 1-2 0 0,-5 1-20 0 0,-2 0-18 0 0,0 0-10 0 0,0 0-1 0 0,0 0-40 0 0,0 0-166 0 0,0 0-70 0 0,0 0-18 0 0,0 0-127 0 0,0 0-528 0 0,-14-1-1570 0 0,2-2 1281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9:5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13448 0 0,'0'0'298'0'0,"0"0"46"0"0,0 0 24 0 0,0 0-37 0 0,0 0-108 0 0,2 1 334 0 0,9 6-53 0 0,0-1 0 0 0,0 0-1 0 0,1 0 1 0 0,0-1 0 0 0,0 0 0 0 0,1-1 0 0 0,-1-1 0 0 0,16 3-1 0 0,-18-5-375 0 0,0 0-1 0 0,0-1 0 0 0,19-1 1 0 0,1 0 58 0 0,-20 0-89 0 0,0-1-1 0 0,0 1 1 0 0,-1-1 0 0 0,1-1-1 0 0,17-7 1 0 0,-7 3 355 0 0,-18 6-284 0 0,-2 1-217 0 0,8-5-919 0 0,-7 5-23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0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1840 0 0,'0'0'399'0'0,"0"0"1001"0"0,0 0 434 0 0,0 0 87 0 0,0 0-122 0 0,0 0-598 0 0,0 0-265 0 0,0 0-52 0 0,0 0-25 0 0,0 0-63 0 0,0 0-27 0 0,0 0-7 0 0,0 0-40 0 0,2 0-157 0 0,88-4 1738 0 0,-57 4-1953 0 0,113-5 245 0 0,-106 3-595 0 0,49 2 0 0 0,-30 1 0 0 0,-50-1 14 0 0,-8 1-13 0 0,-1-1 0 0 0,1 0-1 0 0,-1 0 1 0 0,1 0 0 0 0,-1 0 0 0 0,1 0 0 0 0,-1 0-1 0 0,1 0 1 0 0,-1 0 0 0 0,1 0 0 0 0,-1-1-1 0 0,1 1 1 0 0,-1 0 0 0 0,1 0 0 0 0,-1 0 0 0 0,1-1-1 0 0,-1 1 1 0 0,1 0 0 0 0,-1 0 0 0 0,0-1-1 0 0,1 1 1 0 0,-1 0 0 0 0,1-1 0 0 0,-1 1 0 0 0,0 0-1 0 0,1-1 1 0 0,-1 0 0 0 0,4-3-15 0 0,0 0-38 0 0,-4 4-5388 0 0,0 0 47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0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6912 0 0,'0'0'528'0'0,"0"0"-199"0"0,-1 8 1039 0 0,3-4 1665 0 0,13 14-1895 0 0,-10-14-907 0 0,-1 1-1 0 0,0 0 1 0 0,0 0 0 0 0,0 0-1 0 0,-1 0 1 0 0,0 0-1 0 0,4 10 1 0 0,0 14 184 0 0,-1 0 0 0 0,2 44 0 0 0,-5-46-310 0 0,-2-12-13 0 0,-2 0 0 0 0,-2 21 0 0 0,1-8 58 0 0,-1-8 29 0 0,0 1 0 0 0,-1-1-1 0 0,-2 0 1 0 0,-8 22 0 0 0,10-28-35 0 0,-1 10 117 0 0,5-22-220 0 0,0 1 0 0 0,0 0 0 0 0,-1-1 0 0 0,1 1 0 0 0,-1-1-1 0 0,0 1 1 0 0,0-1 0 0 0,0 1 0 0 0,0-1 0 0 0,0 0 0 0 0,0 1 0 0 0,-2 1-1 0 0,0 1 96 0 0,-1-1-1 0 0,1 0 0 0 0,-1 0 1 0 0,0 0-1 0 0,0 0 0 0 0,-1 0 1 0 0,1-1-1 0 0,-1 0 0 0 0,1 0 1 0 0,-1 0-1 0 0,0-1 0 0 0,0 1 1 0 0,-6 1-1 0 0,8-4-65 0 0,1 0 0 0 0,-1 0 0 0 0,1 0 0 0 0,-1 0 0 0 0,1-1 0 0 0,0 1 0 0 0,-1-1-1 0 0,1 0 1 0 0,-1 0 0 0 0,1 1 0 0 0,0-1 0 0 0,0-1 0 0 0,-1 1 0 0 0,1 0 0 0 0,-2-3 0 0 0,-8-2 311 0 0,4 1-210 0 0,0 0 1 0 0,1-1 0 0 0,-1 0-1 0 0,-11-12 1 0 0,-16-13 287 0 0,-12-6 301 0 0,22 20-525 0 0,24 17-207 0 0,1 0-129 0 0,0 0-190 0 0,0 0-77 0 0,0 0-996 0 0,0 0-4124 0 0,0 0-1770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1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35 3224 0 0,'-8'-15'143'0'0,"6"12"221"0"0,2 3 825 0 0,0 0 363 0 0,2-8 770 0 0,-2 8-2216 0 0,-1 0 0 0 0,1 0 0 0 0,0 0 0 0 0,0 0 0 0 0,0 0 0 0 0,-1 1-1 0 0,1-1 1 0 0,0 0 0 0 0,0 0 0 0 0,0 0 0 0 0,-1 0 0 0 0,1 0 0 0 0,0 0 0 0 0,0 0 0 0 0,-1 0-1 0 0,1 0 1 0 0,0 0 0 0 0,0 0 0 0 0,-1 0 0 0 0,1 0 0 0 0,0 0 0 0 0,0 0 0 0 0,-1 0 0 0 0,1 0-1 0 0,0-1 1 0 0,0 1 0 0 0,0 0 0 0 0,-1 0 0 0 0,1 0 0 0 0,0 0 0 0 0,0 0 0 0 0,0 0-1 0 0,-1-1 1 0 0,1 1 0 0 0,0 0 0 0 0,0 0 0 0 0,0 0 0 0 0,0-1 0 0 0,-1 1 0 0 0,1 0 0 0 0,0 0-1 0 0,0 0 1 0 0,0-1 0 0 0,0 1 0 0 0,0 0 0 0 0,0 0 0 0 0,0-1 0 0 0,0 1 0 0 0,0 0 0 0 0,0 0-1 0 0,0 0 1 0 0,0-1 0 0 0,0 1 0 0 0,0 0 0 0 0,0 0 0 0 0,0-1 0 0 0,0 1 0 0 0,0 0-1 0 0,0 0 1 0 0,0-1 0 0 0,0 1 0 0 0,0 0 0 0 0,0 0 0 0 0,0 0 0 0 0,1-1 0 0 0,-1 1 0 0 0,0 0-1 0 0,0 0 1 0 0,1-1 0 0 0,-5 2-48 0 0,1 0-1 0 0,0-1 1 0 0,1 1 0 0 0,-1 1-1 0 0,0-1 1 0 0,0 0 0 0 0,0 1-1 0 0,1-1 1 0 0,-1 1 0 0 0,1 0-1 0 0,-1 0 1 0 0,1 0 0 0 0,0 0-1 0 0,-1 0 1 0 0,1 0-1 0 0,-2 4 1 0 0,-18 12 448 0 0,17-15-409 0 0,1 1 0 0 0,-1-1-1 0 0,1 1 1 0 0,-5 5-1 0 0,-8 7 106 0 0,15-14-183 0 0,-1-1 0 0 0,1 1 0 0 0,0 0-1 0 0,0 0 1 0 0,1 0 0 0 0,-1 0-1 0 0,0 0 1 0 0,1 0 0 0 0,-1 0 0 0 0,1 0-1 0 0,0 1 1 0 0,-2 2 0 0 0,-3 6 19 0 0,2-1 9 0 0,4-8 6 0 0,0-2 11 0 0,0 0 0 0 0,0 0 0 0 0,1 2-10 0 0,9 8-44 0 0,-8-9-10 0 0,14 6 0 0 0,21-4 0 0 0,-22-2 0 0 0,-3 2 11 0 0,-7-1 32 0 0,8 1-33 0 0,-1 0-22 0 0,-11-2 10 0 0,-1-1 0 0 0,1 0 0 0 0,-1 1 0 0 0,1-1-1 0 0,-1 1 1 0 0,1-1 0 0 0,-1 1 0 0 0,0-1 0 0 0,1 1 0 0 0,-1-1-1 0 0,0 1 1 0 0,1-1 0 0 0,-1 1 0 0 0,0 0 0 0 0,0-1-1 0 0,0 1 1 0 0,1-1 0 0 0,-1 1 0 0 0,0 0 0 0 0,0-1-1 0 0,0 1 1 0 0,0-1 0 0 0,0 1 0 0 0,0 0 0 0 0,0 0-1 0 0,0 0 0 0 0,-1 1 5 0 0,1 1 0 0 0,0 0 0 0 0,-1 0 0 0 0,0 0 0 0 0,1-1 0 0 0,-1 1 0 0 0,0 0 0 0 0,0-1 0 0 0,-1 1-1 0 0,1 0 1 0 0,-1-1 0 0 0,1 0 0 0 0,-1 1 0 0 0,0-1 0 0 0,-3 3 0 0 0,1 0 23 0 0,-1-1 1 0 0,0 0 0 0 0,1-1-1 0 0,-2 1 1 0 0,-8 4-1 0 0,1-1 195 0 0,0-1 0 0 0,0-1 0 0 0,-23 6 0 0 0,33-10-324 0 0,0 0 1 0 0,-1-1 0 0 0,1 1 0 0 0,0-1 0 0 0,-1 0 0 0 0,1 1 0 0 0,0-2 0 0 0,0 1 0 0 0,-1 0-1 0 0,1-1 1 0 0,0 1 0 0 0,-1-1 0 0 0,1 0 0 0 0,0 0 0 0 0,0 0 0 0 0,0-1 0 0 0,0 1 0 0 0,0-1-1 0 0,0 0 1 0 0,1 1 0 0 0,-5-4 0 0 0,6 4-1469 0 0,0-2-76 0 0,-7-11-14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1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7688 0 0,'0'0'349'0'0,"0"0"-2"0"0,0 0-98 0 0,0 0 420 0 0,0 0 209 0 0,0 0 39 0 0,0 0-2 0 0,0 0-50 0 0,0 0-22 0 0,0 0-3 0 0,0 0-58 0 0,0 0-240 0 0,0 0-108 0 0,0 0-18 0 0,0 0-27 0 0,0 0-86 0 0,2 0-42 0 0,30-2 375 0 0,49-8 0 0 0,18-2-514 0 0,-87 11-76 0 0,0 1 0 0 0,0 1 0 0 0,1 0 0 0 0,-1 0-1 0 0,0 1 1 0 0,12 4 0 0 0,38 8 287 0 0,-20-9-58 0 0,-14-2-262 0 0,-21-2 1 0 0,0-1-1 0 0,0 0 0 0 0,1 0 0 0 0,-1-1 0 0 0,0 1 0 0 0,12-4 0 0 0,5-1 79 0 0,-21 4-42 0 0,0 0 0 0 0,0 0-1 0 0,0 0 1 0 0,-1 0-1 0 0,1-1 1 0 0,0 1 0 0 0,-1-1-1 0 0,1 0 1 0 0,3-2-1 0 0,-4 2 230 0 0,-2 2 60 0 0,0 0 11 0 0,0 0-32 0 0,0 0-146 0 0,0 0-63 0 0,0 0-12 0 0,0 0-5 0 0,0 0-17 0 0,0 0-10 0 0,0 0-1 0 0,-12 19-997 0 0,3-7 362 0 0,3-2-5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2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8664 0 0,'0'0'397'0'0,"0"0"-8"0"0,1-1-247 0 0,8-12 195 0 0,0 1 1935 0 0,-1 0 1 0 0,15-13-1 0 0,-6-2-683 0 0,-1 12-1139 0 0,2 1-1 0 0,24-16 1 0 0,4-3-175 0 0,31-19-26 0 0,-28 20-231 0 0,59-36 37 0 0,-48 31-69 0 0,-15 15-80 0 0,-35 17 88 0 0,0 1 0 0 0,-1-1 0 0 0,1 0 0 0 0,9-9 0 0 0,17-12 6 0 0,-21 13 0 0 0,-10 12 0 0 0,0 1 0 0 0,-1-3 8 0 0,1-1-1 0 0,-1 1 0 0 0,0-1 0 0 0,0 1 0 0 0,0-1 1 0 0,0 0-1 0 0,-1-1 0 0 0,0 1 0 0 0,5-8 0 0 0,0-1 109 0 0,-4 9-90 0 0,-4 4 38 0 0,12-26-407 0 0,-7 20-3450 0 0,-5 6-2228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 7832 0 0,'0'0'602'0'0,"0"0"-208"0"0,0 0 595 0 0,0 0 304 0 0,-1 0-1091 0 0,1 0 1 0 0,-1-1-1 0 0,0 1 0 0 0,1 0 0 0 0,-1 0 0 0 0,1 0 0 0 0,-1 0 0 0 0,1 0 0 0 0,-1 1 0 0 0,0-1 1 0 0,1 0-1 0 0,-1 0 0 0 0,1 0 0 0 0,-1 0 0 0 0,1 1 0 0 0,-2-1 0 0 0,0 6 41 0 0,0 0 0 0 0,0 0 0 0 0,0 0-1 0 0,1 0 1 0 0,0 0 0 0 0,0 0 0 0 0,0 0-1 0 0,1 0 1 0 0,0 9 0 0 0,-1 15 145 0 0,0-13-215 0 0,1-1-1 0 0,4 25 1 0 0,0 11-24 0 0,-7-44-138 0 0,3-7-6 0 0,-1 1-1 0 0,1-1 0 0 0,0 0 1 0 0,-1 1-1 0 0,1-1 0 0 0,0 0 1 0 0,0 1-1 0 0,0-1 0 0 0,0 1 1 0 0,0-1-1 0 0,0 0 0 0 0,0 1 1 0 0,0-1-1 0 0,1 0 0 0 0,-1 1 0 0 0,1-1 1 0 0,-1 0-1 0 0,1 1 0 0 0,-1-1 1 0 0,1 0-1 0 0,1 2 0 0 0,-1-1 106 0 0,-1-2 50 0 0,0 0 1 0 0,0 0-8 0 0,0-3-13 0 0,-1-7-104 0 0,1 0-1 0 0,1 0 1 0 0,0 0-1 0 0,0 0 1 0 0,1 1-1 0 0,0-1 1 0 0,7-18-1 0 0,10-23-26 0 0,-16 40-45 0 0,0 0 0 0 0,1 1 0 0 0,1-1 0 0 0,0 1 0 0 0,0 0 0 0 0,1 0-1 0 0,10-14 1 0 0,-7 11 37 0 0,-7 11-1 0 0,-1 0 1 0 0,1 0-1 0 0,-1 0 1 0 0,1 0-1 0 0,0 1 1 0 0,-1-1-1 0 0,1 0 1 0 0,0 1 0 0 0,0-1-1 0 0,0 1 1 0 0,1-1-1 0 0,-1 1 1 0 0,0 0-1 0 0,0 0 1 0 0,1 0-1 0 0,-1 0 1 0 0,0 1-1 0 0,1-1 1 0 0,2 0-1 0 0,-3 1 6 0 0,0 0 0 0 0,0-1-1 0 0,0 1 1 0 0,0 0 0 0 0,0 1-1 0 0,0-1 1 0 0,0 0 0 0 0,0 0 0 0 0,0 1-1 0 0,0-1 1 0 0,0 1 0 0 0,0 0 0 0 0,0 0-1 0 0,0 0 1 0 0,0 0 0 0 0,-1 0-1 0 0,1 0 1 0 0,0 0 0 0 0,-1 0 0 0 0,1 1-1 0 0,-1-1 1 0 0,1 0 0 0 0,-1 1 0 0 0,0 0-1 0 0,1-1 1 0 0,-1 1 0 0 0,0 0-1 0 0,0-1 1 0 0,0 1 0 0 0,0 0 0 0 0,-1 0-1 0 0,1 0 1 0 0,0 3 0 0 0,6 29 97 0 0,-4-19-17 0 0,0 1 1 0 0,0 22-1 0 0,0-8-12 0 0,-2-26-159 0 0,-1-1-1 0 0,1 1 0 0 0,-1 0 0 0 0,0 0 1 0 0,1 0-1 0 0,-2 0 0 0 0,1 0 0 0 0,0 0 1 0 0,-1-1-1 0 0,-2 8 0 0 0,2-9-1005 0 0,1-2-68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2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6912 0 0,'0'0'314'0'0,"0"0"-6"0"0,0 0 79 0 0,0 0 1065 0 0,0 0 489 0 0,0 0 99 0 0,0 0-189 0 0,0 0-882 0 0,0 0-384 0 0,0 0-75 0 0,0 0-54 0 0,0 0-150 0 0,0 0-67 0 0,2 1-14 0 0,11 6 51 0 0,-11-6-248 0 0,-1 0 1 0 0,1 0-1 0 0,0 0 0 0 0,0 0 1 0 0,0 0-1 0 0,0-1 1 0 0,0 1-1 0 0,0 0 0 0 0,0-1 1 0 0,0 1-1 0 0,3-1 0 0 0,1 0 3 0 0,-1-1 0 0 0,1 1 0 0 0,-1-1-1 0 0,0-1 1 0 0,0 1 0 0 0,1-1 0 0 0,-1 0 0 0 0,0 0-1 0 0,0 0 1 0 0,-1 0 0 0 0,1-1 0 0 0,6-5-1 0 0,18-10 130 0 0,-19 14-133 0 0,-9 3 26 0 0,-1 1 18 0 0,0 0 24 0 0,0 0-6 0 0,0 0-8 0 0,9 17 303 0 0,-6-6-242 0 0,-1 0 1 0 0,0-1-1 0 0,-1 1 0 0 0,0 0 0 0 0,-1 15 0 0 0,1 17 189 0 0,-1-28-139 0 0,-2 26 1 0 0,1-1 54 0 0,1 21 109 0 0,0-58-426 0 0,0-3-58 0 0,0 0-991 0 0,0-3-4074 0 0,0-9-1748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2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29 1376 0 0,'0'0'107'0'0,"-3"3"194"0"0,3-2 1151 0 0,-1-1-1198 0 0,0 0 1 0 0,1 0 0 0 0,-1 1-1 0 0,1-1 1 0 0,-1 0-1 0 0,1 1 1 0 0,0-1-1 0 0,-1 0 1 0 0,1 1 0 0 0,-1-1-1 0 0,1 1 1 0 0,0-1-1 0 0,-1 1 1 0 0,1-1-1 0 0,0 1 1 0 0,-1-1 0 0 0,1 1-1 0 0,-4 5 3414 0 0,2-6-3448 0 0,1 0 0 0 0,0 1 0 0 0,0-1 0 0 0,0 1 0 0 0,0-1 0 0 0,-1 1 0 0 0,1 0 0 0 0,0-1-1 0 0,0 1 1 0 0,0 0 0 0 0,0 0 0 0 0,0 0 0 0 0,1 0 0 0 0,-1 0 0 0 0,0 0 0 0 0,0 0 0 0 0,1 0 0 0 0,-1 0-1 0 0,0 0 1 0 0,1 0 0 0 0,-1 0 0 0 0,0 2 0 0 0,-1 7-490 0 0,1-8 308 0 0,1-1 0 0 0,0 1-1 0 0,-1 0 1 0 0,1-1 0 0 0,-1 1-1 0 0,0-1 1 0 0,1 1 0 0 0,-1-1 0 0 0,-2 3-1 0 0,0 2 56 0 0,-12 25 570 0 0,10-13-107 0 0,5-13-500 0 0,-2-1-25 0 0,2-4-28 0 0,1 20 179 0 0,-1-12-137 0 0,1 0-1 0 0,0 1 0 0 0,1-1 0 0 0,3 9 0 0 0,-2-4 99 0 0,-2-10-107 0 0,0-1-1 0 0,0 1 0 0 0,0-1 1 0 0,1 1-1 0 0,-1-1 0 0 0,1 0 0 0 0,2 4 1 0 0,2 2 215 0 0,-6-7-187 0 0,1 1-1 0 0,0-1 1 0 0,-1 1 0 0 0,0-1 0 0 0,1 1-1 0 0,-1-1 1 0 0,0 0 0 0 0,0 1 0 0 0,0 2-1 0 0,2 7 125 0 0,-1-8-167 0 0,1 1-1 0 0,0-1 1 0 0,0 0-1 0 0,0 0 1 0 0,0 0-1 0 0,0 0 1 0 0,4 3-1 0 0,11 15 77 0 0,-14-16-71 0 0,1 0 0 0 0,0 0 0 0 0,0-1 0 0 0,0 0 0 0 0,1 0 0 0 0,-1 0 0 0 0,1 0 0 0 0,0-1 0 0 0,0 0 0 0 0,1 0 0 0 0,-1 0 0 0 0,0-1 0 0 0,12 4 0 0 0,-13-5-25 0 0,13 8 70 0 0,-12-4-68 0 0,2 0-9 0 0,16-3 63 0 0,-19-2-34 0 0,-1 0-1 0 0,1 0 1 0 0,0 0 0 0 0,-1-1 0 0 0,1 1 0 0 0,0-1 0 0 0,-1 0 0 0 0,1 0 0 0 0,-1 0-1 0 0,0-1 1 0 0,1 1 0 0 0,-1-1 0 0 0,0 0 0 0 0,0 0 0 0 0,0 0 0 0 0,0 0 0 0 0,0-1-1 0 0,3-2 1 0 0,4-5 20 0 0,-4 6-20 0 0,-1 0 1 0 0,-1 0 0 0 0,1-1 0 0 0,0 0 0 0 0,-1 0-1 0 0,0 0 1 0 0,0 0 0 0 0,-1-1 0 0 0,0 0 0 0 0,5-8-1 0 0,5-21 7 0 0,-8 26-8 0 0,-1-2 0 0 0,-1 1 0 0 0,4-15 0 0 0,0 1-11 0 0,-5 22-6 0 0,-1-1-1 0 0,0 1 1 0 0,-1-1 0 0 0,1 1 0 0 0,0-1 0 0 0,-1 1 0 0 0,1-1 0 0 0,-1 0 0 0 0,0 1 0 0 0,0-1 0 0 0,0 0-1 0 0,-1-5 1 0 0,-1-1 69 0 0,0 0 0 0 0,-1 0-1 0 0,0 0 1 0 0,0 1-1 0 0,-1-1 1 0 0,0 1 0 0 0,-1-1-1 0 0,0 2 1 0 0,-9-13-1 0 0,8 14 5 0 0,0-1 0 0 0,0 1 0 0 0,0 1-1 0 0,-1-1 1 0 0,1 1 0 0 0,-1 0 0 0 0,-1 1-1 0 0,1-1 1 0 0,-1 1 0 0 0,1 1-1 0 0,-1 0 1 0 0,-17-5 0 0 0,14 6 79 0 0,-36-5 359 0 0,44 7-498 0 0,-1 0 0 0 0,0 0 1 0 0,0 0-1 0 0,0 0 0 0 0,0 1 1 0 0,1 0-1 0 0,-1 0 0 0 0,0 0 1 0 0,-6 3-1 0 0,5-1-17 0 0,0 0 1 0 0,0 0-1 0 0,0 1 1 0 0,0-1-1 0 0,1 1 1 0 0,-1 0-1 0 0,1 1 1 0 0,-5 5-1 0 0,0 4-21 0 0,-14 23 0 0 0,11-16-4 0 0,7-13-369 0 0,1 1-1 0 0,0-1 0 0 0,0 1 1 0 0,1-1-1 0 0,0 1 1 0 0,0 0-1 0 0,1 0 0 0 0,-2 14 1 0 0,4-7-7136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2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1376 0 0,'0'0'411'0'0,"0"0"1189"0"0,0 0 527 0 0,0 0 104 0 0,0 0-172 0 0,0 0-790 0 0,0 0-350 0 0,0 0-73 0 0,0 0-87 0 0,0 0-316 0 0,0 0-143 0 0,0 0-32 0 0,0 0 4 0 0,0 0 33 0 0,0 0 14 0 0,-1 2 1 0 0,-1 4-272 0 0,0 1 1 0 0,1-1-1 0 0,-1 1 1 0 0,1-1-1 0 0,1 1 1 0 0,-1-1 0 0 0,1 1-1 0 0,0 0 1 0 0,2 10-1 0 0,0 19 145 0 0,2 1-41 0 0,-3-28 4 0 0,0 0 1 0 0,0 1-1 0 0,-1 15 0 0 0,-1-11 12 0 0,0-5-18 0 0,0 0 0 0 0,-3 13 0 0 0,0-9-72 0 0,1 1-1 0 0,0-1 1 0 0,2 1 0 0 0,-1 0 0 0 0,2 0 0 0 0,0-1 0 0 0,3 28-1 0 0,-1-13 396 0 0,-3-17-926 0 0,1-11 383 0 0,0 0 0 0 0,-1 0 0 0 0,1 0-1 0 0,0 0 1 0 0,0 0 0 0 0,0 0 0 0 0,0 0 0 0 0,0 0 0 0 0,-1 0 0 0 0,1 0 0 0 0,0 0 0 0 0,0 0 0 0 0,0 0 0 0 0,0 0-1 0 0,-1 0 1 0 0,1 0 0 0 0,0 0 0 0 0,0 0 0 0 0,0 0 0 0 0,0 0 0 0 0,0 0 0 0 0,-1 0 0 0 0,1 0 0 0 0,0 0 0 0 0,0 0-1 0 0,0 0 1 0 0,0 0 0 0 0,0 0 0 0 0,-1 0 0 0 0,1 0 0 0 0,0-1 0 0 0,0 1 0 0 0,0 0 0 0 0,0 0 0 0 0,0 0 0 0 0,0 0-1 0 0,0 0 1 0 0,0 0 0 0 0,0-1 0 0 0,-1 1 0 0 0,1 0 0 0 0,0 0 0 0 0,0 0 0 0 0,0 0 0 0 0,0 0 0 0 0,0-1 0 0 0,0 1-1 0 0,0 0 1 0 0,0 0 0 0 0,-14-27-3790 0 0,7 8 1878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3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11024 0 0,'0'0'248'0'0,"1"-2"34"0"0,-1 0-178 0 0,13-11 564 0 0,-12 11-218 0 0,20-6 1378 0 0,-12 6-1531 0 0,-1 0 0 0 0,18-1 1 0 0,-17 2-133 0 0,0 0-1 0 0,16-4 1 0 0,4-5 3 0 0,-4 2-25 0 0,30-6 0 0 0,-47 13-160 0 0,0-1 1 0 0,-1 0 0 0 0,1 0-1 0 0,-1 0 1 0 0,1-1 0 0 0,-1 0-1 0 0,0 0 1 0 0,8-6 0 0 0,-13 7-101 0 0,0 1 0 0 0,1-1 1 0 0,-1 1-1 0 0,1 0 0 0 0,-1-1 0 0 0,1 1 1 0 0,-1 0-1 0 0,4 0 0 0 0,4 0-497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3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2760 0 0,'0'0'125'0'0,"0"0"311"0"0,0 0 1222 0 0,0 0 535 0 0,0 0 109 0 0,0 0-215 0 0,0 0-1000 0 0,0 0-442 0 0,0 0-90 0 0,1 2-30 0 0,0 2-405 0 0,0 0 0 0 0,0 0 0 0 0,0 0 0 0 0,0 0 0 0 0,-1 0 0 0 0,0 0 0 0 0,0 0-1 0 0,0 0 1 0 0,0 0 0 0 0,-1 0 0 0 0,1 1 0 0 0,-1-1 0 0 0,0 0 0 0 0,-2 4 0 0 0,1 2 6 0 0,-4 21 271 0 0,2-1 1 0 0,2 0-1 0 0,0 1 0 0 0,2-1 1 0 0,6 41-1 0 0,-5-54-197 0 0,0 0-1 0 0,-1 0 0 0 0,-1 0 1 0 0,-1-1-1 0 0,0 1 1 0 0,-6 20-1 0 0,2-15 91 0 0,0 0 0 0 0,2 1 0 0 0,0-1-1 0 0,0 44 1 0 0,-6-71-207 0 0,10 4-119 0 0,-1 0-1 0 0,1 1 1 0 0,-1-1 0 0 0,1 0-1 0 0,0 1 1 0 0,0-1 0 0 0,-1 0-1 0 0,1 1 1 0 0,0-1-1 0 0,0 0 1 0 0,0 0 0 0 0,0 1-1 0 0,0-1 1 0 0,0 0 0 0 0,0 1-1 0 0,0-1 1 0 0,0 0 0 0 0,0 0-1 0 0,0 1 1 0 0,1-1 0 0 0,-1 0-1 0 0,0 1 1 0 0,0-1-1 0 0,1 0 1 0 0,-1 1 0 0 0,0-1-1 0 0,1 0 1 0 0,-1 1 0 0 0,1-1-1 0 0,-1 1 1 0 0,1-1 0 0 0,-1 0-1 0 0,1 1 1 0 0,-1 0 0 0 0,1-1-1 0 0,0 1 1 0 0,-1-1-1 0 0,1 1 1 0 0,-1 0 0 0 0,2-1-1 0 0,-2 1-61 0 0,0 0-1 0 0,1-1 0 0 0,-1 1 0 0 0,0 0 1 0 0,0 0-1 0 0,0-1 0 0 0,0 1 0 0 0,0 0 1 0 0,1 0-1 0 0,-1 0 0 0 0,0-1 1 0 0,0 1-1 0 0,0 0 0 0 0,0 0 0 0 0,0-1 1 0 0,0 1-1 0 0,0 0 0 0 0,0-1 0 0 0,0 1 1 0 0,0 0-1 0 0,0 0 0 0 0,0-1 0 0 0,0 1 1 0 0,0 0-1 0 0,0 0 0 0 0,0-1 0 0 0,0 1 1 0 0,-1 0-1 0 0,1 0 0 0 0,0-1 0 0 0,0 1 1 0 0,0 0-277 0 0,-5-6-5810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3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4 146 9072 0 0,'2'-1'413'0'0,"10"-7"242"0"0,-11 8-81 0 0,-1 0-530 0 0,1 0 0 0 0,-1 0 0 0 0,0 0 0 0 0,0-1 0 0 0,1 1 0 0 0,-1 0 0 0 0,0 0 0 0 0,1 0 0 0 0,-1 0 0 0 0,0 0 0 0 0,0 0 0 0 0,1 0 0 0 0,-1-1 0 0 0,0 1 0 0 0,0 0 0 0 0,1 0 0 0 0,-1 0 0 0 0,0 0 1 0 0,0-1-1 0 0,0 1 0 0 0,1 0 0 0 0,-1 0 0 0 0,0-1 0 0 0,0 1 0 0 0,0 0 0 0 0,0 0 0 0 0,0-1 0 0 0,0 1 0 0 0,1 0 0 0 0,-1 0 0 0 0,0-1 0 0 0,0 1 0 0 0,0 0 0 0 0,0-1 0 0 0,0 1 0 0 0,0 0 0 0 0,0 0 0 0 0,0-1 0 0 0,-2-9 1111 0 0,2 9-1063 0 0,0 0 1 0 0,1 0-1 0 0,-1 0 0 0 0,1 0 0 0 0,-1 0 0 0 0,1 0 0 0 0,-1 0 0 0 0,1 0 1 0 0,-1 0-1 0 0,1 0 0 0 0,0 0 0 0 0,0 0 0 0 0,0 0 0 0 0,-1 1 1 0 0,1-1-1 0 0,2-1 0 0 0,8-1 204 0 0,-9 2-248 0 0,0 1 1 0 0,0-1 0 0 0,0 0-1 0 0,0 0 1 0 0,0 0-1 0 0,0 0 1 0 0,0 0 0 0 0,0 0-1 0 0,0 0 1 0 0,2-2 0 0 0,15-10 258 0 0,-16 12-286 0 0,-1 0 0 0 0,1 0 0 0 0,-1-1 0 0 0,0 1 0 0 0,1-1 0 0 0,-1 0 0 0 0,0 1 0 0 0,3-5-1 0 0,-4 5 51 0 0,1 0-54 0 0,1 0 0 0 0,-1 0 1 0 0,0 1-1 0 0,1-1 0 0 0,-1-1 0 0 0,0 1 0 0 0,0 0 1 0 0,3-2-1 0 0,9-6 43 0 0,63-22 153 0 0,-65 28-160 0 0,-10 2-14 0 0,1 2-87 0 0,-2-1 43 0 0,0 0 0 0 0,0 1 0 0 0,0-1 0 0 0,0 1 1 0 0,0-1-1 0 0,0 1 0 0 0,0-1 0 0 0,0 1 0 0 0,0 0 0 0 0,0-1 0 0 0,0 1 0 0 0,0 0 0 0 0,0 0 0 0 0,0 0 0 0 0,-1 0 0 0 0,1 0 1 0 0,0 0-1 0 0,-1 0 0 0 0,1 0 0 0 0,0 0 0 0 0,-1 0 0 0 0,0 0 0 0 0,1 0 0 0 0,-1 0 0 0 0,0 0 0 0 0,1 1 0 0 0,-1-1 0 0 0,0 2 0 0 0,0 8 13 0 0,0-1 0 0 0,-1 1 0 0 0,0-1 0 0 0,-1 1 0 0 0,0-1 0 0 0,-1 0 0 0 0,-4 14 0 0 0,-7 28 151 0 0,13-48-137 0 0,0 0-1 0 0,0-1 1 0 0,0 1 0 0 0,-1-1-1 0 0,1 1 1 0 0,-1-1-1 0 0,0 1 1 0 0,0-1 0 0 0,0 0-1 0 0,-4 4 1 0 0,-1 1 83 0 0,-1 0-1 0 0,-11 7 1 0 0,13-9-30 0 0,-1-1 0 0 0,1 1 0 0 0,0 0 0 0 0,-9 11 0 0 0,14-15-61 0 0,-1 0 1 0 0,1 0 0 0 0,0 0-1 0 0,-1 0 1 0 0,1 0-1 0 0,0 0 1 0 0,0 1-1 0 0,1-1 1 0 0,-1 0 0 0 0,0 0-1 0 0,1 1 1 0 0,-1-1-1 0 0,1 0 1 0 0,0 5-1 0 0,0-7-14 0 0,0 1 0 0 0,-1 0 0 0 0,1-1 0 0 0,0 1 0 0 0,0 0 0 0 0,-1-1 0 0 0,1 1 0 0 0,0-1 0 0 0,-1 1 0 0 0,1-1 0 0 0,-1 1 0 0 0,1-1 0 0 0,-1 1 0 0 0,1-1 0 0 0,-1 1 0 0 0,1-1 0 0 0,-1 1 0 0 0,1-1 0 0 0,-1 0 0 0 0,1 1 0 0 0,-2-1 0 0 0,-17 8 7 0 0,10-5 24 0 0,-16 6 405 0 0,23-8-182 0 0,0-1 0 0 0,0 1-206 0 0,0-1 0 0 0,1 1 1 0 0,-1-1-1 0 0,0 1 0 0 0,1 0 0 0 0,-1-1 1 0 0,1 1-1 0 0,-1 0 0 0 0,-1 1 0 0 0,3-1 192 0 0,0-1-26 0 0,0 0-108 0 0,0 0-22 0 0,-2 1 12 0 0,-6 3-13 0 0,4-2-60 0 0,0 0-1 0 0,0 0 1 0 0,0-1-1 0 0,0 1 0 0 0,0-1 1 0 0,-5 1-1 0 0,32 3 38 0 0,37-1 15 0 0,-54-4-59 0 0,0 1 0 0 0,0-2-1 0 0,10 0 1 0 0,8-1 28 0 0,86-8 84 0 0,-97 10-118 0 0,0-3-10 0 0,-4 3 11 0 0,-8 0 16 0 0,-2-2 120 0 0,0-1-790 0 0,-2 1-3320 0 0,-7-1-2207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3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5840 0 0,'0'0'266'0'0,"0"0"1"0"0,0 0-50 0 0,0 0 423 0 0,0 0 206 0 0,0 0 39 0 0,0 0-25 0 0,0 0-144 0 0,0 0-63 0 0,0 0-11 0 0,0 0 31 0 0,0 0 140 0 0,0 0 62 0 0,0 0 12 0 0,0 0-49 0 0,0 0-206 0 0,0 0-89 0 0,0 0-21 0 0,0 0-46 0 0,3 0-186 0 0,-2 0-268 0 0,21 0 360 0 0,39 5 0 0 0,-50-4-232 0 0,1 0-1 0 0,0 0 0 0 0,12-2 1 0 0,4 0 100 0 0,22-8-250 0 0,-40 8 0 0 0,-2-2-12 0 0,-7 3-18 0 0,-1 0 103 0 0,0 0 23 0 0,0 0-37 0 0,-3-8-828 0 0,3 6-3018 0 0,0 2-2050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3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12528 0 0,'0'0'281'0'0,"0"0"40"0"0,0 0 22 0 0,0 0-39 0 0,0 3-197 0 0,-1 3 107 0 0,0 0 0 0 0,0 0 1 0 0,-1 0-1 0 0,1 1 0 0 0,-1-1 1 0 0,-5 8-1 0 0,5-7-31 0 0,-1-1 0 0 0,0 1-1 0 0,1 0 1 0 0,1 0 0 0 0,-1 0 0 0 0,0 12-1 0 0,2 8 298 0 0,-1-1 0 0 0,-1 1 0 0 0,-11 47 0 0 0,8-46-233 0 0,-4 11 156 0 0,7-34-320 0 0,1 0-1 0 0,0 0 1 0 0,0 1 0 0 0,0-1 0 0 0,1 0 0 0 0,-1 0 0 0 0,1 1 0 0 0,0-1 0 0 0,1 0-1 0 0,-1 1 1 0 0,1-1 0 0 0,2 8 0 0 0,-2-11 62 0 0,-1-2-5 0 0,0 0-17 0 0,0 0-107 0 0,0 1-1 0 0,0-1 1 0 0,0 0-1 0 0,0 1 1 0 0,0-1-1 0 0,0 0 1 0 0,0 1-1 0 0,1-1 1 0 0,-1 0-1 0 0,0 1 1 0 0,0-1-1 0 0,0 0 1 0 0,0 0-1 0 0,0 1 1 0 0,0-1-1 0 0,1 0 1 0 0,-1 1-1 0 0,0-1 1 0 0,0 0-1 0 0,1 0 1 0 0,-1 1-1 0 0,0-1 1 0 0,0 0-1 0 0,1 0 1 0 0,-1 0-1 0 0,0 1 1 0 0,0-1 0 0 0,1 0-1 0 0,-1 0 1 0 0,0 0-1 0 0,1 0 1 0 0,-1 0-1 0 0,0 0 1 0 0,1 1-1 0 0,-1-1 1 0 0,0 0-1 0 0,1 0 1 0 0,12-1 325 0 0,-6 0-174 0 0,4-1-30 0 0,-1 0 0 0 0,1 0 1 0 0,-1-1-1 0 0,11-5 0 0 0,-2 1-63 0 0,-15 5-59 0 0,0 1-1 0 0,1-1 0 0 0,-1 0 1 0 0,0 0-1 0 0,-1 0 0 0 0,7-5 1 0 0,-5 3 7 0 0,0 0-1 0 0,0 1 1 0 0,1 0 0 0 0,-1 0 0 0 0,1 0 0 0 0,0 1 0 0 0,-1 0 0 0 0,1 0-1 0 0,9-2 1 0 0,-6 2-38 0 0,-7 1-64 0 0,-2 1-16 0 0,0 0 0 0 0,0 0-137 0 0,0 2-578 0 0,0 7-254 0 0,0-7-50 0 0,0-2-5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3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8840 0 0,'0'0'400'0'0,"0"0"0"0"0,0 0-108 0 0,0 0 490 0 0,0 0 245 0 0,0 0 49 0 0,0 0-57 0 0,0 0-283 0 0,0 0-120 0 0,0 0-28 0 0,1 0-54 0 0,74-9 545 0 0,-58 9-943 0 0,0-1 0 0 0,0-1 0 0 0,-1 0 1 0 0,1-2-1 0 0,17-4 0 0 0,3 0-121 0 0,-28 6-32 0 0,0 1 0 0 0,15-6 0 0 0,-3 3 82 0 0,-19 3-71 0 0,-2 1-264 0 0,0 0-99 0 0,0 0-14 0 0,0 0-142 0 0,0 0-595 0 0,-3 1-264 0 0,-9 2-50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3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12464 0 0,'0'0'281'0'0,"0"0"40"0"0,0 0 22 0 0,0 0-39 0 0,0 0-124 0 0,0 0 211 0 0,0 0 110 0 0,1 0 19 0 0,12 7 90 0 0,-11-6-547 0 0,1 0 1 0 0,-1 1-1 0 0,1-1 1 0 0,0 0-1 0 0,0 0 0 0 0,0 0 1 0 0,3 0-1 0 0,21 3 337 0 0,-14-2-251 0 0,-1 0-1 0 0,0-1 1 0 0,1-1 0 0 0,-1 0 0 0 0,1 0 0 0 0,13-3-1 0 0,-10 1-76 0 0,1 0 0 0 0,28 0 1 0 0,15 0 73 0 0,-49 1-127 0 0,-9 1-11 0 0,1 0 1 0 0,-1 0 0 0 0,0-1-1 0 0,0 1 1 0 0,0 0-1 0 0,0-1 1 0 0,0 0 0 0 0,4-1-1 0 0,-4 1 45 0 0,-2 1 11 0 0,0 0 2 0 0,0 0-120 0 0,0 0-520 0 0,0 0-238 0 0,0 0-53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201 102 2760 0 0,'6'-4'-58'0'0,"-2"2"451"0"0,0 0 1 0 0,-1 0-1 0 0,1-1 0 0 0,-1 1 0 0 0,1-1 1 0 0,-1 0-1 0 0,0 0 0 0 0,4-5 0 0 0,0-2 1720 0 0,-6 8-1574 0 0,1 0 1 0 0,-1 0-1 0 0,1-1 1 0 0,-1 1-1 0 0,0 0 1 0 0,2-5-1 0 0,-3 6-457 0 0,0 0 0 0 0,1 0 0 0 0,-1 0 0 0 0,0 0 0 0 0,0 0 1 0 0,-1 1-1 0 0,1-1 0 0 0,0 0 0 0 0,0 0 0 0 0,0 0 0 0 0,0 0 0 0 0,-1 1 0 0 0,1-1 0 0 0,0 0 0 0 0,-1 0 0 0 0,1 0 0 0 0,-1 1 0 0 0,1-1 0 0 0,-1 0 0 0 0,1 1 0 0 0,-1-1 0 0 0,0 0 0 0 0,1 1 0 0 0,-1-1 1 0 0,-1 0-1 0 0,0-1-7 0 0,-1 0 0 0 0,0 0 0 0 0,1 0 1 0 0,-1 1-1 0 0,0-1 0 0 0,0 1 0 0 0,0-1 0 0 0,0 1 1 0 0,-1 0-1 0 0,1 0 0 0 0,0 1 0 0 0,0-1 1 0 0,-1 1-1 0 0,1-1 0 0 0,-6 1 0 0 0,4 1-14 0 0,0-1 0 0 0,0 1 0 0 0,0 1-1 0 0,0-1 1 0 0,0 1 0 0 0,0 0-1 0 0,1 0 1 0 0,-1 0 0 0 0,-6 4 0 0 0,1 2 16 0 0,-1 0 1 0 0,1 1-1 0 0,0 0 0 0 0,1 0 1 0 0,0 1-1 0 0,0 0 1 0 0,-8 13-1 0 0,7-8 70 0 0,-18 30 441 0 0,26-41-516 0 0,0 0 1 0 0,1 1-1 0 0,-1-1 0 0 0,1 1 0 0 0,-1-1 0 0 0,1 1 0 0 0,1-1 0 0 0,-1 9 0 0 0,-5 27 705 0 0,6-39-756 0 0,0 0 0 0 0,0 0-1 0 0,1 0 1 0 0,-1 0-1 0 0,0 0 1 0 0,1 0-1 0 0,-1 0 1 0 0,1 0-1 0 0,-1 0 1 0 0,1 0 0 0 0,-1 0-1 0 0,1 0 1 0 0,0 0-1 0 0,-1 0 1 0 0,1 0-1 0 0,0 0 1 0 0,0-1-1 0 0,0 1 1 0 0,-1 0 0 0 0,1-1-1 0 0,0 1 1 0 0,0-1-1 0 0,0 1 1 0 0,0-1-1 0 0,0 1 1 0 0,0-1-1 0 0,0 0 1 0 0,0 1-1 0 0,1-1 1 0 0,-1 0 0 0 0,0 0-1 0 0,0 0 1 0 0,0 0-1 0 0,2 0 1 0 0,2 0 20 0 0,-1 1 0 0 0,1-2 0 0 0,0 1 1 0 0,0 0-1 0 0,-1-1 0 0 0,7-2 0 0 0,7-4-106 0 0,0-2-1 0 0,-1 0 1 0 0,23-16 0 0 0,-28 18-102 0 0,-5 2-508 0 0,-1 0 0 0 0,1 0-1 0 0,9-9 1 0 0,-4-3-939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3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1376 0 0,'0'0'65'0'0,"0"0"430"0"0,0 0 1781 0 0,0 0 777 0 0,0 0 156 0 0,0 0-338 0 0,0 0-1538 0 0,0 0-674 0 0,2 0-136 0 0,4-2-336 0 0,1 1 1 0 0,-1 0 0 0 0,1 0 0 0 0,-1 0 0 0 0,1 1 0 0 0,-1 0 0 0 0,10 2 0 0 0,-5-2-32 0 0,-1 1 0 0 0,14-2 0 0 0,42-9 293 0 0,100-11-162 0 0,-136 17-228 0 0,-18 2-34 0 0,-1 0 0 0 0,22 0 0 0 0,-31 2-155 0 0,-2 0-8 0 0,-3-3-137 0 0,2 2-3955 0 0,1 1 2582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3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9440 0 0,'0'0'432'0'0,"0"0"-6"0"0,-3 3-150 0 0,3-2 395 0 0,-1-1-587 0 0,1 0-1 0 0,0 1 1 0 0,-1-1 0 0 0,1 0-1 0 0,0 1 1 0 0,-1-1 0 0 0,1 0-1 0 0,0 1 1 0 0,-1-1 0 0 0,1 1-1 0 0,0-1 1 0 0,0 0-1 0 0,0 1 1 0 0,-1-1 0 0 0,1 1-1 0 0,0-1 1 0 0,0 1 0 0 0,0-1-1 0 0,0 1 1 0 0,0-1 0 0 0,0 1-1 0 0,0 0 1 0 0,-1 11 620 0 0,1-4-362 0 0,-1 13 132 0 0,2-1 1 0 0,0 1 0 0 0,1 0 0 0 0,1-1 0 0 0,6 24-1 0 0,-6-34-358 0 0,0 0 0 0 0,0 0 0 0 0,-2 0 0 0 0,1 0 0 0 0,-1 0 0 0 0,0 0 0 0 0,-1 1 0 0 0,-1-1 0 0 0,-2 17 0 0 0,2-18-44 0 0,0-1 62 0 0,0-1 1 0 0,0 1-1 0 0,-1 0 1 0 0,0-1-1 0 0,0 1 1 0 0,-1-1-1 0 0,0 0 1 0 0,0 0-1 0 0,-8 12 0 0 0,10-17-79 0 0,-2 3 70 0 0,0-1 0 0 0,-1 0-1 0 0,1 0 1 0 0,-1 0 0 0 0,-5 4-1 0 0,6-7-58 0 0,1 1-1 0 0,-1-1 0 0 0,0 0 0 0 0,1 0 0 0 0,-1 0 0 0 0,0 0 0 0 0,0 0 0 0 0,0-1 0 0 0,0 1 0 0 0,0-1 1 0 0,1 0-1 0 0,-5 0 0 0 0,-11-1 510 0 0,-23-5 0 0 0,20 3-99 0 0,6-3-248 0 0,2 0 4 0 0,6 5-105 0 0,7 1-105 0 0,-1 0-20 0 0,1 0 0 0 0,0 0 0 0 0,0 0 0 0 0,0 0 0 0 0,-1 0 0 0 0,1 0 0 0 0,0 0 0 0 0,0 0 0 0 0,0 0 0 0 0,-1 0 0 0 0,1 0 0 0 0,0 0 0 0 0,0 0 0 0 0,0 0 0 0 0,-1 0 1 0 0,1 0-1 0 0,0 0 0 0 0,0-1 0 0 0,0 1 0 0 0,0 0 0 0 0,-1 0 0 0 0,1 0 0 0 0,0 0 0 0 0,0 0 0 0 0,0-1 0 0 0,0 1 0 0 0,0 0 0 0 0,0 0 0 0 0,-1 0 0 0 0,1 0 0 0 0,0-1 1 0 0,0 1-1 0 0,-6-9 41 0 0,5 8-149 0 0,1 1-48 0 0,0 0-7 0 0,0 0-147 0 0,0 0-595 0 0,0 0-258 0 0,0 0-747 0 0,0 0-2934 0 0,0 0-1258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0:3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 7344 0 0,'0'0'332'0'0,"0"0"-4"0"0,0 0-118 0 0,0 0 280 0 0,0 0 146 0 0,0 0 32 0 0,0-8 565 0 0,-2 6 1912 0 0,-17 2-600 0 0,-9 0-1583 0 0,26 0-816 0 0,0 3-67 0 0,0-2-56 0 0,0 1 0 0 0,1 0 0 0 0,-1-1 0 0 0,0 1 0 0 0,-1 0 0 0 0,1-1 0 0 0,0 1 0 0 0,0-1 0 0 0,-1 0 0 0 0,1 0 0 0 0,-1 0-1 0 0,1 0 1 0 0,-4 1 0 0 0,5-2-10 0 0,0 1 0 0 0,0-1-1 0 0,0 1 1 0 0,0 0 0 0 0,0-1-1 0 0,1 1 1 0 0,-1 0 0 0 0,0 0-1 0 0,0-1 1 0 0,0 1 0 0 0,1 0-1 0 0,-2 1 1 0 0,0 1 18 0 0,0-1-6 0 0,0 0-1 0 0,1 0 1 0 0,-1 1-1 0 0,1-1 1 0 0,-1 0-1 0 0,-1 6 1 0 0,-5 6 175 0 0,7-13-82 0 0,1 13-29 0 0,-4-7 2 0 0,3-6-75 0 0,1-1 0 0 0,0 1-1 0 0,0 0 1 0 0,-1-1 0 0 0,1 1 0 0 0,0 0 0 0 0,0-1 0 0 0,0 1 0 0 0,0 0 0 0 0,0-1 0 0 0,0 1 0 0 0,0 0 0 0 0,0-1-1 0 0,0 1 1 0 0,0 0 0 0 0,0-1 0 0 0,0 1 0 0 0,1 0 0 0 0,-1 0 24 0 0,0 2 128 0 0,1-1-28 0 0,4 12-94 0 0,-5-14-45 0 0,0 0 0 0 0,0 1 0 0 0,0-1 0 0 0,1 0 0 0 0,-1 1 0 0 0,0-1 0 0 0,0 0 0 0 0,0 1 0 0 0,0-1-1 0 0,1 0 1 0 0,-1 1 0 0 0,0-1 0 0 0,0 0 0 0 0,0 1 0 0 0,1-1 0 0 0,-1 0 0 0 0,0 0 0 0 0,1 1 0 0 0,-1-1 0 0 0,0 0-1 0 0,1 0 1 0 0,-1 0 0 0 0,0 1 0 0 0,1-1 0 0 0,13 8 22 0 0,-11-6-23 0 0,0-1 0 0 0,0 1 0 0 0,0 0 0 0 0,0-1 0 0 0,0 0 0 0 0,1 0 0 0 0,-1 0 0 0 0,1 0 0 0 0,-1 0 0 0 0,0-1 0 0 0,1 1 0 0 0,-1-1 0 0 0,6 0 0 0 0,16 3 0 0 0,-21-3 0 0 0,-1-1 0 0 0,15 3 0 0 0,-6 2 0 0 0,0 2 0 0 0,-11-5 1 0 0,-1 0 1 0 0,1 0-1 0 0,-1 0 0 0 0,0 0 0 0 0,0 0 0 0 0,1 0 0 0 0,-1 0 0 0 0,0 0 0 0 0,0 0 0 0 0,0 0 0 0 0,0 0 0 0 0,0 0 1 0 0,-1 0-1 0 0,1 0 0 0 0,0-1 0 0 0,0 1 0 0 0,0 0 0 0 0,-1 0 0 0 0,1 0 0 0 0,-1 0 0 0 0,1 0 0 0 0,-1 0 0 0 0,0 1 1 0 0,-16 25 117 0 0,12-21-73 0 0,3-4-10 0 0,0 1-1 0 0,0-1 1 0 0,-1 0-1 0 0,1 0 1 0 0,-1 0-1 0 0,1 0 1 0 0,-1 0-1 0 0,0-1 1 0 0,0 1-1 0 0,0-1 0 0 0,-4 2 1 0 0,2-1 8 0 0,0-1 0 0 0,0 1 0 0 0,0-1 1 0 0,-1 0-1 0 0,-9 0 0 0 0,-37-1 481 0 0,50 0-397 0 0,2 0-118 0 0,0 1 0 0 0,-1-1-1 0 0,1 0 1 0 0,0 0-1 0 0,0 0 1 0 0,-1 0-1 0 0,1 0 1 0 0,0-1 0 0 0,0 1-1 0 0,0 0 1 0 0,-1 0-1 0 0,1 0 1 0 0,0 0-1 0 0,0 0 1 0 0,-1 0 0 0 0,1 0-1 0 0,0 0 1 0 0,0 0-1 0 0,0-1 1 0 0,-1 1-1 0 0,1 0 1 0 0,0 0 0 0 0,0 0-1 0 0,0 0 1 0 0,0 0-1 0 0,-1-1 1 0 0,1 1-1 0 0,0 0 1 0 0,-5-6 160 0 0,4 6-177 0 0,0 0 0 0 0,0 0-1 0 0,0 1 1 0 0,0-1-1 0 0,0 0 1 0 0,0 1 0 0 0,0-1-1 0 0,1 1 1 0 0,-1-1-1 0 0,0 1 1 0 0,0-1 0 0 0,0 1-1 0 0,0 0 1 0 0,-3 1-80 0 0,1 0-132 0 0,0 0 0 0 0,0 0 0 0 0,0 0 0 0 0,0 0 0 0 0,0 1 0 0 0,1-1 0 0 0,-4 5 0 0 0,2-3-108 0 0,-7 6-756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01.7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580 3 2304 0 0,'0'0'380'0'0,"0"0"757"0"0,0 0 335 0 0,-2-1 61 0 0,1 1-1300 0 0,-1-1-1 0 0,1 1 0 0 0,-1 0 1 0 0,1-1-1 0 0,-1 1 0 0 0,0 0 1 0 0,1 0-1 0 0,-1 0 0 0 0,1 0 1 0 0,-1 1-1 0 0,0-1 0 0 0,1 0 1 0 0,-1 1-1 0 0,1-1 0 0 0,-1 1 0 0 0,1-1 1 0 0,-1 1-1 0 0,1 0 0 0 0,-1 0 1 0 0,-1 1-1 0 0,-4 3 423 0 0,1 0-1 0 0,-12 12 1 0 0,14-13-884 0 0,1 0 319 0 0,0-1 1 0 0,1 1-1 0 0,-1 0 1 0 0,1 0-1 0 0,-3 7 1 0 0,3-7-8 0 0,0 1 0 0 0,0-1-1 0 0,-1 0 1 0 0,0 0 0 0 0,-4 6 0 0 0,-13 6 213 0 0,16-14-223 0 0,0 1 0 0 0,1 0 0 0 0,-1-1 0 0 0,1 1 0 0 0,0 1 1 0 0,0-1-1 0 0,-3 5 0 0 0,-6 4 164 0 0,10-11-207 0 0,1 1 1 0 0,-1-1-1 0 0,1 0 0 0 0,0 0 0 0 0,0 1 1 0 0,-1-1-1 0 0,1 1 0 0 0,-1 1 0 0 0,1-1-11 0 0,0-1 0 0 0,0 1 0 0 0,0-1 0 0 0,0 0 0 0 0,0 1-1 0 0,-1-1 1 0 0,1 0 0 0 0,0 0 0 0 0,-4 2 0 0 0,-6 6 82 0 0,4-2-22 0 0,1 0 1 0 0,0 0 0 0 0,0 1 0 0 0,1 0-1 0 0,-6 12 1 0 0,10-19-66 0 0,0 1 0 0 0,1-1 1 0 0,-1 0-1 0 0,0 1 0 0 0,0-1 0 0 0,0 0 0 0 0,0 0 0 0 0,0 0 1 0 0,-1 0-1 0 0,1 0 0 0 0,-2 2 0 0 0,-8 7 85 0 0,-14 17 172 0 0,18-20-162 0 0,-1 1 1 0 0,1 0-1 0 0,1 0 0 0 0,-1 1 0 0 0,1 0 0 0 0,-5 11 0 0 0,0-1 32 0 0,9-16-128 0 0,0 0-1 0 0,1-1 1 0 0,-1 1-1 0 0,1 0 1 0 0,0 0-1 0 0,-1 0 1 0 0,0 4-1 0 0,-15 53 71 0 0,7-35-29 0 0,0-5-55 0 0,-21 66 164 0 0,9-38-5 0 0,3-10 64 0 0,-6 11 76 0 0,17-36-151 0 0,1 1 0 0 0,-9 23 0 0 0,14-32-128 0 0,-8 25 159 0 0,-7 34-1 0 0,13-44-166 0 0,2 0 0 0 0,0 0-1 0 0,0 1 1 0 0,2-1 0 0 0,3 26-1 0 0,-2-34-5 0 0,-1 0-1 0 0,-2 13 0 0 0,2-15 6 0 0,-1 0 1 0 0,1-1-1 0 0,0 1 0 0 0,3 13 0 0 0,4 25-11 0 0,-4-17 16 0 0,2 19 90 0 0,-4-31-9 0 0,1-1 0 0 0,6 29 0 0 0,5 6 123 0 0,-5-19-67 0 0,22 57 1 0 0,-15-42-28 0 0,6 2 162 0 0,13 35-50 0 0,-30-77-228 0 0,-1 1 0 0 0,-1-1 0 0 0,1 1 0 0 0,-2 0 0 0 0,1-1-1 0 0,-1 1 1 0 0,-1 14 0 0 0,4 0 446 0 0,1-5-1539 0 0,-4-1-4128 0 0,-1-30-1629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02.8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754 0 9872 0 0,'0'0'222'0'0,"0"0"30"0"0,0 0 20 0 0,-5 8 14 0 0,-5 1 90 0 0,1 1 0 0 0,0 0 0 0 0,0 1 0 0 0,0 0 0 0 0,2 0 0 0 0,-10 18 0 0 0,14-24-245 0 0,0-1 0 0 0,0 0 0 0 0,0 1 0 0 0,-7 6 0 0 0,-8 10 130 0 0,10-7-139 0 0,-11 23 104 0 0,11-22 20 0 0,0 0 1 0 0,-16 21 0 0 0,3-5 74 0 0,-12 31 147 0 0,21-39-221 0 0,-25 37 0 0 0,-6-2 122 0 0,3-5 8 0 0,2 1-1 0 0,-34 66 1 0 0,68-110-334 0 0,0 1 1 0 0,0 0-1 0 0,-2 16 1 0 0,-7 20 81 0 0,-14 41-118 0 0,4-12 50 0 0,6-11 13 0 0,9-31-2 0 0,-13 56 151 0 0,9-28 261 0 0,8-40-195 0 0,-10 35-1 0 0,-5 22-95 0 0,18-76-184 0 0,-10 69 16 0 0,2-26 33 0 0,-2 9-44 0 0,-11 57 61 0 0,13-56-25 0 0,-3 43-46 0 0,3-13 0 0 0,0 30 26 0 0,4-26 23 0 0,4-72-14 0 0,1-1 0 0 0,2 31 1 0 0,2 9 135 0 0,-3-5-57 0 0,-2 47 34 0 0,0 74 241 0 0,2-92-400 0 0,7 22 126 0 0,-1-24-38 0 0,-5-62-77 0 0,7 32 0 0 0,0-4 0 0 0,-4-17 30 0 0,9 31-1 0 0,-7-37-51 0 0,-2 1 0 0 0,3 29-1 0 0,-2-16-86 0 0,-4-27 98 0 0,0 1-1 0 0,0 15 0 0 0,-2-19 15 0 0,0-3-1 0 0,0 1 0 0 0,0-1 0 0 0,0 1 0 0 0,1-1 0 0 0,0 1 0 0 0,-1-1 0 0 0,1 1 0 0 0,0-1 0 0 0,0 1 0 0 0,1-1 0 0 0,-1 0 0 0 0,1 0 0 0 0,2 5 0 0 0,-3-7 159 0 0,-1-1 66 0 0,0 1-275 0 0,0 0-1 0 0,0 0 1 0 0,0-1 0 0 0,0 1-1 0 0,1 0 1 0 0,-1-1 0 0 0,0 1-1 0 0,0 0 1 0 0,0 0-1 0 0,1-1 1 0 0,-1 1 0 0 0,0 0-1 0 0,1-1 1 0 0,-1 1 0 0 0,0-1-1 0 0,1 1 1 0 0,-1 0 0 0 0,1-1-1 0 0,-1 1 1 0 0,1-1 0 0 0,-1 1-1 0 0,1-1 1 0 0,0 0 0 0 0,-1 1-1 0 0,1-1 1 0 0,-1 1-1 0 0,1-1 1 0 0,0 0 0 0 0,-1 0-1 0 0,1 1 1 0 0,0-1 0 0 0,0 0-1 0 0,0 0 1 0 0,9 1-1351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28.0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106 0 8288 0 0,'0'0'381'0'0,"0"0"-6"0"0,0 0-103 0 0,0 0 462 0 0,0 0 236 0 0,0 0 43 0 0,0 0-17 0 0,0 0-109 0 0,0 0-45 0 0,0 0-8 0 0,0 0-66 0 0,0 0-271 0 0,0 0-124 0 0,0 3-21 0 0,-1 19 157 0 0,-1 0 1 0 0,0 0-1 0 0,-7 27 0 0 0,2-21-127 0 0,4-12-39 0 0,-9 22 0 0 0,-2 12 220 0 0,11-36-375 0 0,0-1 1 0 0,-6 15-1 0 0,1 0 140 0 0,8-25-308 0 0,0-1 0 0 0,0 0 0 0 0,-1 1 0 0 0,1-1 0 0 0,-1 0 0 0 0,0 0 0 0 0,0 1 0 0 0,1-1 0 0 0,-1 0 0 0 0,-1 0 0 0 0,1 0 0 0 0,0 0 0 0 0,-2 2 0 0 0,1-2 26 0 0,2-2-252 0 0,0 0-124 0 0,0 0-29 0 0,0 0-192 0 0,-6-18-4648 0 0,-2 9 999 0 0,3 0-856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28.37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68 5064 0 0,'-1'-1'389'0'0,"-5"-16"-285"0"0,6 14 110 0 0,-1 0-1 0 0,0 0 0 0 0,0 1 1 0 0,0-1-1 0 0,-3-4 0 0 0,3 5 273 0 0,0 0-1 0 0,0-1 1 0 0,1 1-1 0 0,-1 0 1 0 0,1 0-1 0 0,-1 0 1 0 0,1 0 0 0 0,0 0-1 0 0,-1-1 1 0 0,1-2-1 0 0,0 4 485 0 0,0 1-30 0 0,0 0-18 0 0,0 0-56 0 0,0 0-31 0 0,0 0-3 0 0,0 0-53 0 0,0 0-224 0 0,12 9 342 0 0,28 24 122 0 0,-31-25-830 0 0,0 0 0 0 0,1 0 0 0 0,0-1 0 0 0,0 0 0 0 0,18 8 0 0 0,2 0 86 0 0,-24-11-224 0 0,-1-1 0 0 0,1 0-1 0 0,0 0 1 0 0,0-1 0 0 0,0 0 0 0 0,11 2 0 0 0,16 3 94 0 0,-22-5-86 0 0,0 1-1 0 0,0-2 1 0 0,0 1 0 0 0,0-2 0 0 0,23 0-1 0 0,-12-3 82 0 0,22 1 0 0 0,-35 2-76 0 0,-7 0 0 0 0,-1 0-10 0 0,-3-1-284 0 0,-6-5 567 0 0,2 3-3858 0 0,6 3 1793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28.7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94 19 3680 0 0,'0'0'167'0'0,"-1"-2"-7"0"0,0 2-89 0 0,1 0 0 0 0,0-1 0 0 0,-1 1 0 0 0,1 0 0 0 0,0-1 0 0 0,0 1 0 0 0,-1-1 0 0 0,1 1 0 0 0,0-1 0 0 0,0 1 0 0 0,0-1 0 0 0,0 1 0 0 0,-1-1 0 0 0,1 1 0 0 0,0-1 0 0 0,0 1 0 0 0,0-1 0 0 0,0 1 0 0 0,0-1 0 0 0,0 1 0 0 0,0-1 0 0 0,1 1 1 0 0,-1-1-1 0 0,0 1 0 0 0,0 0 0 0 0,0-1 0 0 0,0 1 0 0 0,0-1 0 0 0,1 1 0 0 0,-1-1 0 0 0,0 1 0 0 0,1-1 0 0 0,-1 1 0 0 0,0 0 0 0 0,0-1 0 0 0,1 1 0 0 0,0-1 0 0 0,-1 1 1000 0 0,0 0 993 0 0,0 0-167 0 0,0 0-759 0 0,0 0-333 0 0,0 0-65 0 0,-1 2-72 0 0,-3 6-490 0 0,1 0 0 0 0,0 0-1 0 0,1 0 1 0 0,0 0 0 0 0,0 1 0 0 0,1-1 0 0 0,0 1 0 0 0,1-1 0 0 0,0 10-1 0 0,-1 6 131 0 0,-1 19 168 0 0,2-21-42 0 0,-5 36 0 0 0,-2-7 32 0 0,2-17 23 0 0,0-1 0 0 0,-13 38 1 0 0,9-37 2 0 0,7-25-283 0 0,-1 1 0 0 0,1-1 0 0 0,-2 0 0 0 0,-6 14 0 0 0,9-21-56 0 0,1-2-1 0 0,0 0 0 0 0,0 0 0 0 0,0 0 0 0 0,0 0-6 0 0,0 0-29 0 0,0 0-12 0 0,0 0-1 0 0,1-6-179 0 0,0 1 0 0 0,-1-1 0 0 0,1 1 0 0 0,-2-1 0 0 0,0-8 0 0 0,0 8-210 0 0,1 0-1 0 0,0 0 0 0 0,0 0 0 0 0,1-10 1 0 0,0 13 5 0 0,0-3-827 0 0,1-1 0 0 0,-2 0 0 0 0,1-8 0 0 0,-1 3-5106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29.10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66 1 4144 0 0,'-4'0'120'0'0,"-1"1"1"0"0,1 0-1 0 0,0 0 1 0 0,-1 1-1 0 0,1-1 0 0 0,0 1 1 0 0,0 0-1 0 0,0 0 1 0 0,-6 5-1 0 0,-6 4 4178 0 0,14-9-1478 0 0,2-2-278 0 0,1 11 32 0 0,-1-8-2501 0 0,1 0-1 0 0,0 0 1 0 0,0 0-1 0 0,0 0 1 0 0,0 0-1 0 0,1-1 1 0 0,-1 1-1 0 0,1-1 1 0 0,0 1-1 0 0,0-1 1 0 0,0 1-1 0 0,0-1 1 0 0,0 0-1 0 0,0 0 0 0 0,0 0 1 0 0,1 0-1 0 0,-1 0 1 0 0,4 2-1 0 0,25 11 214 0 0,0 0 0 0 0,1-2 0 0 0,52 14 0 0 0,-83-26-279 0 0,135 35 490 0 0,-24-3-33 0 0,-106-30 234 0 0,-16-7-660 0 0,-10-8-1302 0 0,18 11 147 0 0,2 1-46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29.6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667 429 3680 0 0,'0'0'284'0'0,"0"0"40"0"0,0 0 863 0 0,-1 1 394 0 0,-4 10 671 0 0,3-7-1787 0 0,0-1 0 0 0,0 1 0 0 0,0-1 0 0 0,0 0 0 0 0,-3 4 0 0 0,-4 3 278 0 0,4-5-395 0 0,0 0 0 0 0,0 1 1 0 0,1 0-1 0 0,0 0 1 0 0,0 0-1 0 0,-5 10 1 0 0,5-8-64 0 0,-1 0 0 0 0,0 0-1 0 0,0-1 1 0 0,-1 1 0 0 0,1-1 0 0 0,-10 8 0 0 0,14-14-238 0 0,-14 12 415 0 0,1-1 1 0 0,-2 0 0 0 0,-24 13-1 0 0,23-14-194 0 0,5-4-73 0 0,-1-1 0 0 0,0 0 0 0 0,0 0 0 0 0,0-1 0 0 0,0-1 0 0 0,-1 0 0 0 0,1-1 0 0 0,-22 2 0 0 0,10-3 134 0 0,-1-1 1 0 0,1-1-1 0 0,-44-7 0 0 0,60 5-294 0 0,1 0-1 0 0,-1 0 1 0 0,1-1-1 0 0,0 0 1 0 0,0 0-1 0 0,0-1 1 0 0,0 0-1 0 0,1 0 1 0 0,0-1-1 0 0,-1 0 1 0 0,2 0-1 0 0,-1-1 1 0 0,1 0-1 0 0,-1 0 1 0 0,2 0-1 0 0,-1-1 1 0 0,1 0-1 0 0,0 0 0 0 0,0 0 1 0 0,1-1-1 0 0,0 0 1 0 0,0 1-1 0 0,1-1 1 0 0,0-1-1 0 0,0 1 1 0 0,1 0-1 0 0,0-1 1 0 0,-1-15-1 0 0,3-120-34 0 0,1 127 0 0 0,1 1 0 0 0,1 0 0 0 0,1 1 0 0 0,0-1 0 0 0,12-28 0 0 0,-5 18 0 0 0,2 1 0 0 0,23-35 0 0 0,-28 48-6 0 0,0 0-1 0 0,2 1 0 0 0,-1 0 1 0 0,1 0-1 0 0,1 1 0 0 0,0 0 1 0 0,0 1-1 0 0,1 0 0 0 0,0 1 1 0 0,1 0-1 0 0,0 1 0 0 0,17-7 1 0 0,-24 12-7 0 0,1 1 1 0 0,-1-1-1 0 0,1 1 1 0 0,0 0 0 0 0,-1 1-1 0 0,1-1 1 0 0,0 1 0 0 0,-1 1-1 0 0,1-1 1 0 0,0 1-1 0 0,-1 0 1 0 0,1 1 0 0 0,-1 0-1 0 0,10 3 1 0 0,7 5-35 0 0,0 1 0 0 0,32 21 0 0 0,-43-25 39 0 0,5 4 2 0 0,0 1 0 0 0,-1 0 0 0 0,0 1 0 0 0,-1 1 0 0 0,0 1 0 0 0,-1 0 0 0 0,-1 0-1 0 0,-1 2 1 0 0,0-1 0 0 0,17 34 0 0 0,44 117 86 0 0,-71-163-97 0 0,-1 0-1 0 0,0 0 0 0 0,0 0 1 0 0,0 0-1 0 0,0 0 1 0 0,0 0-1 0 0,-1 0 0 0 0,0 1 1 0 0,0-1-1 0 0,0 0 0 0 0,0 0 1 0 0,-1 1-1 0 0,1-1 1 0 0,-1 0-1 0 0,0 0 0 0 0,0 0 1 0 0,-4 7-1 0 0,3-7-137 0 0,-2 7-1875 0 0,4-11-5411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13104 0 0,'0'0'297'0'0,"-1"2"39"0"0,-4 11-126 0 0,1 1 0 0 0,0 0 0 0 0,-4 27 0 0 0,0 46 278 0 0,2-19 591 0 0,3-26-427 0 0,2 0 0 0 0,5 43 0 0 0,0 12-114 0 0,-4-89-514 0 0,0 0-1 0 0,1 0 0 0 0,0 0 1 0 0,1 0-1 0 0,-1-1 1 0 0,4 9-1 0 0,-4-13-7 0 0,-1-3-145 0 0,0 0-67 0 0,0 0-18 0 0,0 0-238 0 0,0 0-990 0 0,0 0-433 0 0,0 0-86 0 0,0 0-20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0.2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68 13 8720 0 0,'0'0'398'0'0,"0"0"-3"0"0,0-2-252 0 0,-2-8-120 0 0,0 10 1310 0 0,2 0 2543 0 0,1 2-3789 0 0,1 0 1 0 0,-1 0-1 0 0,0 1 1 0 0,0-1-1 0 0,0 0 0 0 0,0 0 1 0 0,0 1-1 0 0,0-1 1 0 0,-1 1-1 0 0,1-1 1 0 0,-1 1-1 0 0,1-1 1 0 0,-1 1-1 0 0,0-1 1 0 0,0 1-1 0 0,0-1 1 0 0,-1 0-1 0 0,1 1 1 0 0,-1 2-1 0 0,-2 9 323 0 0,0-1-1 0 0,-7 16 1 0 0,9-26-334 0 0,-3 12 488 0 0,1 0 1 0 0,0 1-1 0 0,-1 23 0 0 0,-3 15 171 0 0,4-31-527 0 0,2-16-189 0 0,0 0 0 0 0,0 0-1 0 0,0 0 1 0 0,-1 0 0 0 0,0 0 0 0 0,0-1-1 0 0,-1 1 1 0 0,0 0 0 0 0,0-1 0 0 0,-1 0 0 0 0,-5 8-1 0 0,8-13-356 0 0,1-1-142 0 0,0 0-847 0 0,0-2-3435 0 0,0-9-1474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0.5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21 11600 0 0,'0'0'530'0'0,"0"0"-7"0"0,1-1-334 0 0,2-9-596 0 0,-3 10 539 0 0,0-1 0 0 0,0 1 1 0 0,0 0-1 0 0,0-1 1 0 0,0 1-1 0 0,0-1 1 0 0,0 1-1 0 0,0 0 1 0 0,0-1-1 0 0,0 1 1 0 0,0 0-1 0 0,1 0 1 0 0,-1-1-1 0 0,0 1 1 0 0,0 0-1 0 0,0-1 0 0 0,0 1 1 0 0,1 0-1 0 0,-1-1 1 0 0,0 1-1 0 0,0 0 1 0 0,0 0-1 0 0,1 0 1 0 0,-1-1-1 0 0,0 1 1 0 0,1 0-1 0 0,-1 0 1 0 0,0 0-1 0 0,0-1 1 0 0,1 1-1 0 0,-1 0 1 0 0,0 0-1 0 0,1 0 0 0 0,-1 0 1 0 0,0 0-1 0 0,1 0 1 0 0,-1 0-1 0 0,0 0 1 0 0,1 0-1 0 0,-1 0 1 0 0,0 0-1 0 0,1 0 1 0 0,-1 0-1 0 0,0 0 1 0 0,1 0-1 0 0,-1 0 1 0 0,0 0-1 0 0,1 0 1 0 0,-1 1-1 0 0,0-1 0 0 0,1 0 1 0 0,-1 0-1 0 0,71 22 1038 0 0,-22 1-510 0 0,-30-13-563 0 0,35 12 0 0 0,-1-9-78 0 0,-28-10 101 0 0,-21-3-76 0 0,1 1 0 0 0,-1-1-1 0 0,0 1 1 0 0,0 0 0 0 0,8 2 0 0 0,-10-2-291 0 0,-2-1-128 0 0,0 0-29 0 0,0 0-50 0 0,0 0-197 0 0,0 0-86 0 0,0 0-722 0 0,0 0-2949 0 0,0 0-1266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0.9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531 333 10136 0 0,'3'1'86'0'0,"0"1"-1"0"0,-1-1 1 0 0,1 1 0 0 0,-1-1 0 0 0,1 1 0 0 0,-1 0 0 0 0,0 0-1 0 0,0 0 1 0 0,3 4 0 0 0,-4-5-71 0 0,0 0 0 0 0,-1 0 0 0 0,1 0 0 0 0,0 0 1 0 0,-1 1-1 0 0,1-1 0 0 0,-1 0 0 0 0,0 0 0 0 0,1 1 0 0 0,-1-1 0 0 0,0 0 0 0 0,0 1 0 0 0,1-1 1 0 0,-1 0-1 0 0,0 1 0 0 0,0-1 0 0 0,0 0 0 0 0,-1 1 0 0 0,1-1 0 0 0,0 0 0 0 0,-1 0 0 0 0,1 1 0 0 0,0-1 1 0 0,-2 2-1 0 0,-5 9 941 0 0,-1 0 1 0 0,0 0 0 0 0,-11 11-1 0 0,8-10-152 0 0,-15 25 0 0 0,14-15-268 0 0,10-18-404 0 0,-1 0-1 0 0,0 0 1 0 0,0 0 0 0 0,0 0-1 0 0,0 0 1 0 0,-6 5-1 0 0,-11 11 663 0 0,-39 29-1 0 0,54-46-721 0 0,-1 1 0 0 0,-1-1 1 0 0,1-1-1 0 0,0 1 0 0 0,-1-1 1 0 0,0 0-1 0 0,0-1 0 0 0,0 1 1 0 0,0-2-1 0 0,0 1 0 0 0,0-1 1 0 0,-8 1-1 0 0,6-3 4 0 0,1 0-1 0 0,0-1 1 0 0,-1 0-1 0 0,1 0 1 0 0,0-1-1 0 0,1 0 1 0 0,-1 0-1 0 0,-8-5 1 0 0,-4-2 93 0 0,11 6-85 0 0,0-1-1 0 0,1 0 1 0 0,0 0-1 0 0,0-1 0 0 0,0 0 1 0 0,-11-13-1 0 0,-36-47 242 0 0,47 55-280 0 0,3 3-44 0 0,0 0 1 0 0,1 0 0 0 0,0 0 0 0 0,0-1 0 0 0,1 0-1 0 0,0 1 1 0 0,0-1 0 0 0,1 0 0 0 0,0-1-1 0 0,1 1 1 0 0,0 0 0 0 0,1 0 0 0 0,0-1-1 0 0,0 1 1 0 0,3-14 0 0 0,0 3-3 0 0,0 0 0 0 0,2 1 1 0 0,1 0-1 0 0,0 0 0 0 0,1 0 0 0 0,13-22 0 0 0,-5 14-19 0 0,1 2 0 0 0,1-1 0 0 0,35-38 0 0 0,-47 59 14 0 0,0 0 0 0 0,1 0 0 0 0,-1 1 0 0 0,1-1 0 0 0,0 1 0 0 0,0 1 0 0 0,0-1 0 0 0,0 1-1 0 0,12-4 1 0 0,-13 5 1 0 0,0 1-1 0 0,0 0 0 0 0,1 0 1 0 0,-1 0-1 0 0,0 1 0 0 0,0-1 1 0 0,1 1-1 0 0,-1 1 1 0 0,0-1-1 0 0,0 1 0 0 0,1 0 1 0 0,-1 0-1 0 0,7 3 0 0 0,2 1-1 0 0,0 2-1 0 0,0 0 0 0 0,0 0 0 0 0,-1 1 0 0 0,0 1 1 0 0,-1 0-1 0 0,0 1 0 0 0,0 0 0 0 0,-1 1 1 0 0,-1 0-1 0 0,0 1 0 0 0,0 0 0 0 0,-1 1 0 0 0,0 0 1 0 0,-2 0-1 0 0,1 1 0 0 0,8 24 0 0 0,-10-21 8 0 0,-2-5 0 0 0,0-1 0 0 0,9 16 0 0 0,-5-13-32 0 0,-1 0 1 0 0,-1 1-1 0 0,0 0 0 0 0,-1 0 0 0 0,0 1 0 0 0,-1-1 0 0 0,-1 1 0 0 0,-1 0 1 0 0,2 28-1 0 0,-4-35 126 0 0,0 0 1 0 0,1-1 0 0 0,0 1-1 0 0,1 0 1 0 0,4 13 0 0 0,-5-19-1209 0 0,-1-3-80 0 0,0 0-20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1.4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188 0 2304 0 0,'-1'1'167'0'0,"-13"6"1400"0"0,12-5-709 0 0,1-1 0 0 0,-1 1-1 0 0,0 0 1 0 0,1 0 0 0 0,-1-1-1 0 0,1 1 1 0 0,-2 3 0 0 0,2-3 1870 0 0,-5 8-336 0 0,-2 3-1165 0 0,-10 27 0 0 0,15-35-1144 0 0,1 2 63 0 0,0 0 0 0 0,0 1 0 0 0,1-1 0 0 0,0 0-1 0 0,0 10 1 0 0,0-8 16 0 0,0 1 0 0 0,-4 12 0 0 0,-13 57 499 0 0,7-26-401 0 0,2-12-108 0 0,6-24-127 0 0,-1 0 1 0 0,0 0 0 0 0,-2 0 0 0 0,-10 23-1 0 0,-8 8-574 0 0,18-56-1710 0 0,0-5-4388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1.80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 15 6448 0 0,'-4'-2'113'0'0,"0"0"0"0"0,0 0 0 0 0,-1 0 0 0 0,1 0 0 0 0,-6-1 0 0 0,-3 1 6026 0 0,12 2-4135 0 0,1 0-849 0 0,1 1-987 0 0,0 0 0 0 0,1 0 0 0 0,-1 0 0 0 0,0 0 0 0 0,1 0 0 0 0,-1 0 0 0 0,0 0 0 0 0,0 0 0 0 0,0 1 0 0 0,0-1 0 0 0,1 3 0 0 0,10 9 298 0 0,-6-9-344 0 0,9 7 127 0 0,0-1-1 0 0,0 0 1 0 0,23 9 0 0 0,140 41 553 0 0,-151-52-781 0 0,12 7-844 0 0,-23-7-2904 0 0,-13-10 1796 0 0,9-6-18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2.2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652 501 8496 0 0,'0'0'388'0'0,"0"0"-11"0"0,1 2-238 0 0,0 1 44 0 0,0 1 0 0 0,0-1 1 0 0,0 1-1 0 0,-1-1 0 0 0,1 0 1 0 0,-1 1-1 0 0,0-1 0 0 0,0 1 1 0 0,0-1-1 0 0,0 1 0 0 0,-1-1 1 0 0,1 1-1 0 0,-1-1 0 0 0,0 1 1 0 0,0-1-1 0 0,0 0 0 0 0,0 1 1 0 0,-1-1-1 0 0,1 0 0 0 0,-1 0 1 0 0,-3 4-1 0 0,-11 17 835 0 0,8-11-465 0 0,0-1 0 0 0,-16 18 0 0 0,20-26-465 0 0,0 0 45 0 0,0 1 1 0 0,0-1-1 0 0,-1 1 1 0 0,1-1-1 0 0,-1-1 1 0 0,0 1-1 0 0,0-1 1 0 0,-11 5-1 0 0,4-2 76 0 0,1-2 0 0 0,-2 1 0 0 0,1-2 0 0 0,0 0 0 0 0,-1 0-1 0 0,1-1 1 0 0,-15 1 0 0 0,10-3-54 0 0,0-1 0 0 0,0-1 1 0 0,0 0-1 0 0,0-1 0 0 0,0 0 0 0 0,0-2 0 0 0,1 0 1 0 0,0-1-1 0 0,-28-14 0 0 0,26 11-110 0 0,0-2 0 0 0,0-1-1 0 0,1 0 1 0 0,1-1 0 0 0,0 0 0 0 0,0-2-1 0 0,2 0 1 0 0,-21-26 0 0 0,28 32-46 0 0,1 0 1 0 0,0-1-1 0 0,1 0 1 0 0,0 0-1 0 0,0 0 1 0 0,1 0-1 0 0,0-1 1 0 0,1 0-1 0 0,0 0 1 0 0,1 0-1 0 0,0 0 1 0 0,0 0-1 0 0,2 0 1 0 0,-1 0-1 0 0,1-1 0 0 0,1 1 1 0 0,3-19-1 0 0,1 16 1 0 0,0 0 0 0 0,1 0 0 0 0,0 0 0 0 0,1 1 0 0 0,1 0 0 0 0,0 1 0 0 0,1-1 0 0 0,14-15 0 0 0,-8 13 0 0 0,1 0 0 0 0,0 0 0 0 0,21-13 0 0 0,-10 8 0 0 0,-5 5 0 0 0,1 0 0 0 0,0 2 0 0 0,1 1 0 0 0,0 1 0 0 0,29-10 0 0 0,-42 17-8 0 0,1 0-1 0 0,0 1 0 0 0,0 0 0 0 0,0 1 1 0 0,1 0-1 0 0,-1 1 0 0 0,1 0 0 0 0,-1 1 1 0 0,0 0-1 0 0,23 4 0 0 0,-27-2 21 0 0,0 0-1 0 0,0 0 1 0 0,0 1-1 0 0,0 0 1 0 0,-1 1 0 0 0,1-1-1 0 0,-1 1 1 0 0,0 1-1 0 0,0-1 1 0 0,-1 1-1 0 0,1 0 1 0 0,-1 1 0 0 0,0 0-1 0 0,-1 0 1 0 0,1 0-1 0 0,-1 0 1 0 0,6 10-1 0 0,-6-6 26 0 0,1 0-1 0 0,-2 0 1 0 0,1 1-1 0 0,-2 0 1 0 0,1 0-1 0 0,-1 0 0 0 0,-1 0 1 0 0,2 22-1 0 0,17 102-36 0 0,-10-12 0 0 0,-6-85 0 0 0,-1 10 0 0 0,-2-31-966 0 0,1-3-3961 0 0,-2-5-1755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2.81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134 1 9792 0 0,'0'0'446'0'0,"0"0"-10"0"0,-1 2-280 0 0,-49 127 6093 0 0,33-75-4975 0 0,9-26-796 0 0,1-2 3 0 0,5-18-337 0 0,0 1 1 0 0,-1-1-1 0 0,0-1 1 0 0,-5 12-1 0 0,5-13-69 0 0,1 0 0 0 0,-1 0 0 0 0,1 0-1 0 0,-1 9 1 0 0,-6 13 162 0 0,4-19-511 0 0,1 0 1118 0 0,3 1-3020 0 0,1 8-3541 0 0,0-18-29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3.1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37 10 1840 0 0,'-6'-3'221'0'0,"4"2"34"0"0,-1 0 1 0 0,1 0-1 0 0,0 0 0 0 0,-1 0 0 0 0,1 1 1 0 0,0-1-1 0 0,-1 1 0 0 0,-4-1 1 0 0,3 5 9759 0 0,4 3-7927 0 0,5 5-1884 0 0,5-2 167 0 0,1 0-1 0 0,0 0 1 0 0,0-1 0 0 0,1 0-1 0 0,0-1 1 0 0,20 10-1 0 0,-9-5-95 0 0,5 2-101 0 0,2-2 0 0 0,-1-1 0 0 0,2-1 0 0 0,45 10 0 0 0,-34-6-89 0 0,-33-11-312 0 0,0 0 0 0 0,1-1 0 0 0,-1 0 0 0 0,1 0 0 0 0,0-1 0 0 0,13 1 0 0 0,-14-3-1387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3.4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737 385 3224 0 0,'-1'2'240'0'0,"-13"32"423"0"0,11-27 460 0 0,-1-1 1 0 0,1 0-1 0 0,-1 1 1 0 0,-1-1-1 0 0,-8 9 1 0 0,-18 20 2564 0 0,22-25-3169 0 0,0 1 0 0 0,-1-2 0 0 0,0 1 0 0 0,-12 8 0 0 0,-8 5 213 0 0,24-18-583 0 0,1 0 1 0 0,-2-1 0 0 0,1 1 0 0 0,-13 5-1 0 0,6-4 50 0 0,-2 2-10 0 0,0-1 1 0 0,0-1 0 0 0,0-1-1 0 0,-1 0 1 0 0,-17 3-1 0 0,3-6-62 0 0,0-1 0 0 0,-1-2-1 0 0,1 0 1 0 0,0-2 0 0 0,0-2-1 0 0,-42-11 1 0 0,63 13-114 0 0,0 1 1 0 0,1-2-1 0 0,-1 1 0 0 0,1-1 0 0 0,0 0 1 0 0,0-1-1 0 0,0 0 0 0 0,0 0 0 0 0,1-1 1 0 0,0 0-1 0 0,0 0 0 0 0,1-1 0 0 0,0 1 1 0 0,0-1-1 0 0,0-1 0 0 0,1 1 1 0 0,0-1-1 0 0,-7-15 0 0 0,10 17-6 0 0,1 1 0 0 0,-1-1 0 0 0,1 0 0 0 0,0 0 0 0 0,0 0 0 0 0,1 0 0 0 0,0-9-1 0 0,6-43-10 0 0,-6 51 6 0 0,2-3-2 0 0,1 0 0 0 0,0-1 0 0 0,0 1 0 0 0,1 0 0 0 0,0 1 0 0 0,1-1 0 0 0,0 1 0 0 0,0-1 0 0 0,1 2 0 0 0,0-1 0 0 0,1 1 0 0 0,9-11 0 0 0,11-6 0 0 0,0 0 0 0 0,37-24 0 0 0,-46 36 0 0 0,11-8-9 0 0,2 1 0 0 0,0 1 0 0 0,1 2 0 0 0,0 1 0 0 0,1 1 0 0 0,1 2 0 0 0,41-10 0 0 0,-66 21 4 0 0,0 1 1 0 0,0-1-1 0 0,0 2 0 0 0,0-1 0 0 0,0 1 0 0 0,0 0 0 0 0,0 1 0 0 0,0 0 0 0 0,0 1 0 0 0,0 0 0 0 0,0 0 0 0 0,14 6 1 0 0,-17-5 4 0 0,0 0 0 0 0,0 1 0 0 0,0-1-1 0 0,0 1 1 0 0,-1 0 0 0 0,0 1 0 0 0,0-1 0 0 0,0 1 0 0 0,0 0 0 0 0,-1 0 0 0 0,0 1 0 0 0,0-1 0 0 0,0 1 0 0 0,-1 0 0 0 0,0 0 0 0 0,0 0 0 0 0,3 9 0 0 0,-2 0 18 0 0,0 0 0 0 0,-1 0 0 0 0,-1 0 0 0 0,0 1 0 0 0,-1-1 0 0 0,-2 30 0 0 0,-1-19 192 0 0,-2 0 0 0 0,0 0 1 0 0,-11 33-1 0 0,1 2 376 0 0,8-34-1800 0 0,0 0-4006 0 0,0-9-1714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3.9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168 0 5528 0 0,'0'0'422'0'0,"0"0"36"0"0,0 0 1176 0 0,-5 1 2829 0 0,3 0-4181 0 0,1 0-1 0 0,-1 0 1 0 0,0 0-1 0 0,0 0 1 0 0,1 0-1 0 0,-1 0 1 0 0,1 0 0 0 0,-1 1-1 0 0,1-1 1 0 0,-1 1-1 0 0,1-1 1 0 0,0 1 0 0 0,0 0-1 0 0,-2 1 1 0 0,-15 33 931 0 0,10-21-546 0 0,-13 31 671 0 0,-27 85 0 0 0,40-106-1106 0 0,-8 12 97 0 0,13-33-355 0 0,0 1 0 0 0,1 0 1 0 0,-1 1-1 0 0,1-1 0 0 0,1 0 0 0 0,-1 1 1 0 0,1-1-1 0 0,-1 12 0 0 0,2-16-270 0 0,0-1-544 0 0,0 0-236 0 0,0-1-1096 0 0,0-7-4202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6912 0 0,'-14'28'1004'0'0,"10"-21"-115"0"0,0 1 1 0 0,1-1-1 0 0,0 1 1 0 0,1-1-1 0 0,0 1 1 0 0,0 0-1 0 0,-1 8 1 0 0,-6 24 984 0 0,3-22-905 0 0,-6 30 1 0 0,11-42-853 0 0,0 0 0 0 0,0 0 0 0 0,1 0 0 0 0,0 1 0 0 0,0-1 0 0 0,1 0 0 0 0,0 0 0 0 0,0 0 0 0 0,3 9 0 0 0,-4-14-112 0 0,0 0-1 0 0,1 0 0 0 0,-1 0 1 0 0,1 0-1 0 0,-1 0 0 0 0,1 0 1 0 0,-1 0-1 0 0,1 0 0 0 0,0 0 1 0 0,-1 0-1 0 0,1 0 0 0 0,0 0 1 0 0,0 0-1 0 0,0-1 0 0 0,0 1 1 0 0,0 0-1 0 0,0-1 0 0 0,0 1 1 0 0,0 0-1 0 0,0-1 0 0 0,0 1 1 0 0,0-1-1 0 0,0 0 0 0 0,1 1 1 0 0,-1-1-1 0 0,0 0 0 0 0,2 0 1 0 0,1 0-55 0 0,-1 0 0 0 0,0-1 0 0 0,1 0 0 0 0,-1 1 0 0 0,0-1 0 0 0,1 0 0 0 0,-1-1 0 0 0,0 1 0 0 0,0-1 0 0 0,0 1 0 0 0,0-1 0 0 0,0 0 1 0 0,-1 0-1 0 0,1 0 0 0 0,-1-1 0 0 0,1 1 0 0 0,-1 0 0 0 0,0-1 0 0 0,4-5 0 0 0,-2 2-166 0 0,1-1 0 0 0,-2 1 0 0 0,1-1-1 0 0,-1-1 1 0 0,0 1 0 0 0,0 0 0 0 0,2-12 0 0 0,-1-1-429 0 0,2 1 1 0 0,0-1-1 0 0,13-25 0 0 0,-16 39 506 0 0,-1 0-1 0 0,1-1 0 0 0,-1 1 1 0 0,-1-1-1 0 0,1 0 1 0 0,-1 1-1 0 0,0-1 0 0 0,-1 0 1 0 0,0-9-1 0 0,0 14 247 0 0,0 2 236 0 0,-5 13 573 0 0,1 5-436 0 0,0 0 0 0 0,1 0 0 0 0,0 0 0 0 0,2 0 1 0 0,1 31-1 0 0,0-46-402 0 0,0 3-2 0 0,1-1 0 0 0,0 0 0 0 0,0 0-1 0 0,0 0 1 0 0,0 0 0 0 0,1 0 0 0 0,0 0-1 0 0,0-1 1 0 0,0 1 0 0 0,1-1 0 0 0,3 6 0 0 0,-5-8-131 0 0,1 0 0 0 0,-1 0 0 0 0,0-1 0 0 0,0 1 0 0 0,1-1 0 0 0,-1 1 0 0 0,1-1 0 0 0,-1 1 0 0 0,1-1 0 0 0,0 0 0 0 0,-1 0 0 0 0,1 0 1 0 0,0 0-1 0 0,0 0 0 0 0,0 0 0 0 0,0 0 0 0 0,0-1 0 0 0,0 1 0 0 0,0-1 0 0 0,0 1 0 0 0,0-1 0 0 0,0 0 0 0 0,0 0 0 0 0,0 0 0 0 0,0 0 0 0 0,0 0 1 0 0,0 0-1 0 0,0-1 0 0 0,4 0 0 0 0,-3-1-4137 0 0,1-3-1325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4.2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8752 0 0,'0'0'673'0'0,"0"0"-198"0"0,0 0 787 0 0,0 0 392 0 0,0 0 76 0 0,0 0-118 0 0,0 0-573 0 0,0 0-250 0 0,0 0-48 0 0,1 2-78 0 0,4 7-544 0 0,1 0 1 0 0,0 0-1 0 0,0-1 0 0 0,1 1 0 0 0,0-1 1 0 0,1-1-1 0 0,0 0 0 0 0,0 0 1 0 0,0 0-1 0 0,1-1 0 0 0,0 0 0 0 0,15 7 1 0 0,-20-11-287 0 0,22 10 245 0 0,30 11-1 0 0,-18-14-6010 0 0,-23-4-511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4.66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800 249 10136 0 0,'0'3'464'0'0,"-4"4"-352"0"0,0 1 0 0 0,-1-1 0 0 0,0 0 0 0 0,0 0 0 0 0,0-1 0 0 0,-8 8 0 0 0,0 0 534 0 0,-4 6 327 0 0,-11 15 372 0 0,-2-2-1 0 0,-39 34 1 0 0,56-57-1137 0 0,0-1 0 0 0,-1 0 0 0 0,0-1-1 0 0,0-1 1 0 0,-1 0 0 0 0,0-1 0 0 0,0 0 0 0 0,0-1 0 0 0,-1-1 0 0 0,0-1 0 0 0,-22 3 0 0 0,18-4 12 0 0,0-2 0 0 0,0 0 0 0 0,0-1 0 0 0,0-1 0 0 0,0 0-1 0 0,1-2 1 0 0,-1 0 0 0 0,-35-14 0 0 0,38 11-116 0 0,1-1 1 0 0,1 0-1 0 0,-1-1 0 0 0,-22-17 0 0 0,29 19-99 0 0,0-1 1 0 0,1 0 0 0 0,-1-1-1 0 0,2 0 1 0 0,-1 0-1 0 0,1-1 1 0 0,-11-19 0 0 0,15 23 2 0 0,1 0 1 0 0,0 0-1 0 0,1 0 1 0 0,-1-1-1 0 0,1 1 1 0 0,0 0-1 0 0,1-1 1 0 0,-1 1-1 0 0,1 0 1 0 0,1-1-1 0 0,-1 1 1 0 0,1 0-1 0 0,0-1 1 0 0,0 1-1 0 0,1 0 1 0 0,4-11-1 0 0,0 2-30 0 0,1-1 0 0 0,1 1 0 0 0,1 1 0 0 0,0 0 0 0 0,13-17 0 0 0,-12 20 19 0 0,0 1 0 0 0,0 0 1 0 0,1 1-1 0 0,0 0 0 0 0,24-13 1 0 0,-6 6-39 0 0,42-18 0 0 0,-51 26 17 0 0,0 1 0 0 0,0 1 0 0 0,1 1 0 0 0,-1 1 0 0 0,1 1 0 0 0,22-1 0 0 0,-30 3 18 0 0,0 1 1 0 0,0 1-1 0 0,0 0 0 0 0,0 1 0 0 0,-1 0 0 0 0,1 1 1 0 0,-1 1-1 0 0,1 0 0 0 0,-1 0 0 0 0,22 12 0 0 0,-27-12 23 0 0,-1 0-1 0 0,-1 0 1 0 0,1 1 0 0 0,-1 0-1 0 0,1 0 1 0 0,-2 0-1 0 0,1 0 1 0 0,0 1 0 0 0,-1 0-1 0 0,0 0 1 0 0,0 0-1 0 0,4 11 1 0 0,-1 2-13 0 0,0 1 1 0 0,-2-1-1 0 0,4 22 1 0 0,-3-10-7 0 0,-4-23 9 0 0,-1 1-1 0 0,0-1 1 0 0,0 1 0 0 0,-1 0-1 0 0,0-1 1 0 0,0 1-1 0 0,-1 0 1 0 0,0-1-1 0 0,-1 1 1 0 0,-5 14-1 0 0,4-9 0 0 0,3-12-95 0 0,-1 0-1 0 0,1 1 0 0 0,-1-1 0 0 0,0 0 0 0 0,0 0 0 0 0,1 0 0 0 0,-1 0 0 0 0,-1 1 0 0 0,-1 2 0 0 0,1-4-927 0 0,2-1-57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7.61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57 10 8752 0 0,'-20'-9'776'0'0,"20"9"-616"0"0,-10 0-160 0 0,4 0 0 0 0,1 0 1264 0 0,5 0 224 0 0,-6 6 48 0 0,2-3 0 0 0,-1-3-968 0 0,5 0-201 0 0,0 0-39 0 0,0 0-8 0 0,0 0-320 0 0,0 0-128 0 0,0 0 8 0 0,0 0-4391 0 0,0 0-873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8.0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1 114 11024 0 0,'0'0'488'0'0,"0"0"104"0"0,0 0-472 0 0,0 0-120 0 0,0 0 0 0 0,0 0 0 0 0,0 0 440 0 0,0 0 64 0 0,0 0 8 0 0,0 0 8 0 0,0 0-376 0 0,0 0-80 0 0,0 0-64 0 0,11-4 96 0 0,-2-2-200 0 0,1 2-40 0 0,5-5-8 0 0</inkml:trace>
  <inkml:trace contextRef="#ctx0" brushRef="#br0" timeOffset="1">266 1 11976 0 0,'0'0'528'0'0,"0"0"112"0"0,0 0-512 0 0,0 0-128 0 0,0 0 0 0 0,0 0 0 0 0,0 0 1024 0 0,0 0 168 0 0,0 0 39 0 0,0 0 9 0 0,0 0-760 0 0,0 0-144 0 0,0 0-32 0 0,0 0-8 0 0,0 0-296 0 0,0 0 0 0 0,0 0 0 0 0,0 0-7743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5.1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128 0 3224 0 0,'0'0'547'0'0,"0"0"1086"0"0,0 0 477 0 0,1 2 98 0 0,0-1-1997 0 0,-1 1-1 0 0,0-1 1 0 0,1 1-1 0 0,-1-1 1 0 0,0 1-1 0 0,0 0 1 0 0,0-1-1 0 0,0 1 1 0 0,0-1-1 0 0,0 1 1 0 0,-1 0-1 0 0,1-1 1 0 0,-1 1-1 0 0,1-1 1 0 0,-1 1-1 0 0,1-1 1 0 0,-2 3-1 0 0,-5 18 717 0 0,6 4-113 0 0,1-16-477 0 0,-1-1 0 0 0,1 0 0 0 0,-5 14-1 0 0,-6 20 594 0 0,-48 163 1947 0 0,29-108-2372 0 0,26-83-451 0 0,1 7-16 0 0,4-21-36 0 0,-1 1 0 0 0,0 0 0 0 0,0 0 0 0 0,-1-1 0 0 0,1 1 0 0 0,0 0-1 0 0,-1 0 1 0 0,1-1 0 0 0,-1 1 0 0 0,1 0 0 0 0,-2 1 0 0 0,1-1-162 0 0,1-2-87 0 0,0 0-29 0 0,6-15-1738 0 0,-1-8 93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5.4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12208 0 0,'0'0'561'0'0,"0"0"-17"0"0,0 0-231 0 0,0 0 327 0 0,2 1 179 0 0,16 7 542 0 0,20 13 0 0 0,16 8-414 0 0,-54-29-937 0 0,112 42 1655 0 0,-68-28-1483 0 0,-25-7-117 0 0,31 7 0 0 0,-45-13-96 0 0,0 1 1 0 0,1-1-1 0 0,-1 1 1 0 0,0 0-1 0 0,0 0 1 0 0,8 6-1 0 0,-12-7-1011 0 0,2-1-3707 0 0,9 0-1587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5.8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719 374 11600 0 0,'0'0'264'0'0,"0"0"34"0"0,-1 3 21 0 0,-113 139 2561 0 0,98-122-2117 0 0,10-13-556 0 0,1 0 0 0 0,-1 0-1 0 0,0-1 1 0 0,-1 0 0 0 0,-7 5 0 0 0,-6 4 176 0 0,-6 3 358 0 0,-32 18-1 0 0,48-31-598 0 0,-1 0 0 0 0,1-1 0 0 0,0 0-1 0 0,-1 0 1 0 0,0-2 0 0 0,0 1 0 0 0,-13 0-1 0 0,10-1-50 0 0,0-1-1 0 0,1-1 1 0 0,-1 0-1 0 0,0-1 0 0 0,1-1 1 0 0,-1 0-1 0 0,1-1 1 0 0,0 0-1 0 0,0-1 0 0 0,0 0 1 0 0,0-1-1 0 0,0-1 1 0 0,1 0-1 0 0,-16-11 0 0 0,16 9-35 0 0,0-2 0 0 0,0 0 0 0 0,1 0 0 0 0,0-1 0 0 0,1-1 0 0 0,0 1 0 0 0,-14-24-1 0 0,20 27-50 0 0,0 1-1 0 0,1-1 0 0 0,0 1 1 0 0,0-1-1 0 0,1 0 0 0 0,0 0 1 0 0,0-1-1 0 0,1 1 1 0 0,0 0-1 0 0,1 0 0 0 0,0-1 1 0 0,0 1-1 0 0,0 0 0 0 0,1 0 1 0 0,0-1-1 0 0,3-7 0 0 0,5-11-3 0 0,23-49 0 0 0,-27 65 0 0 0,6-8-7 0 0,0 1-1 0 0,2 0 0 0 0,-1 1 1 0 0,2 1-1 0 0,1 0 1 0 0,21-20-1 0 0,-15 19-6 0 0,0 0 0 0 0,2 1 0 0 0,-1 1-1 0 0,49-23 1 0 0,-59 34 6 0 0,0 0-1 0 0,-1 0 0 0 0,1 1 1 0 0,1 1-1 0 0,-1 0 0 0 0,0 0 1 0 0,1 1-1 0 0,-1 1 0 0 0,0 0 1 0 0,1 1-1 0 0,-1 0 0 0 0,0 1 1 0 0,1 0-1 0 0,-1 1 0 0 0,0 0 1 0 0,-1 1-1 0 0,20 10 0 0 0,-23-10 5 0 0,-1 0-1 0 0,0 0 0 0 0,-1 1 0 0 0,1 0 1 0 0,-1 1-1 0 0,0 0 0 0 0,0 0 0 0 0,-1 0 1 0 0,0 0-1 0 0,0 1 0 0 0,0 0 0 0 0,-1 0 1 0 0,0 0-1 0 0,0 1 0 0 0,3 11 0 0 0,-2-5 6 0 0,-1 0-1 0 0,0 0 1 0 0,-1 0-1 0 0,0 0 1 0 0,-2 1-1 0 0,0 0 1 0 0,-1 26-1 0 0,-16 96 175 0 0,8-79-6268 0 0,7-39-756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8.5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40 16208 0 0,'0'0'351'0'0,"0"0"81"0"0,0 0 16 0 0,0 0 8 0 0,0 0-360 0 0,0 0-96 0 0,0 0 0 0 0,0 0 0 0 0,0 0 64 0 0,0 0-64 0 0,0 0 96 0 0,0 0-32 0 0,0-8-536 0 0,12-1-104 0 0,-3-1-32 0 0,2-3 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8.9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36 168 13416 0 0,'-35'0'1565'0'0,"34"0"-1001"0"0,1 0 167 0 0,0 0 34 0 0,0 0-99 0 0,0-2-627 0 0,1 0-157 0 0,-1 1 0 0 0,0-1-1 0 0,1 1 1 0 0,0 0 0 0 0,-1-1 0 0 0,1 1 0 0 0,-1 0-1 0 0,1 0 1 0 0,0-1 0 0 0,0 1 0 0 0,0 0-1 0 0,0 0 1 0 0,0 0 0 0 0,0 0 0 0 0,2-2-1 0 0,22-15-992 0 0,-17 12 792 0 0,23-14-929 0 0</inkml:trace>
  <inkml:trace contextRef="#ctx0" brushRef="#br0" timeOffset="1">311 0 11056 0 0,'0'0'984'0'0,"0"0"-792"0"0,0 0-192 0 0,0 0 0 0 0,-9 10 1152 0 0,3-5 184 0 0,6-5 40 0 0,-9 8-1 0 0,9-8-871 0 0,-6 6-184 0 0,6-6-32 0 0,0 0 0 0 0,0 0-224 0 0,0 0-64 0 0,0 0 0 0 0,0 0-7551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22.20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97 15 7344 0 0,'-4'-3'198'0'0,"2"3"5233"0"0,-27 25-3132 0 0,28-24-2046 0 0,1 0-205 0 0,-1 0 1 0 0,1 0-1 0 0,-1 1 1 0 0,0-1 0 0 0,0 0-1 0 0,0 0 1 0 0,0 0-1 0 0,0 0 1 0 0,0 0-1 0 0,0 0 1 0 0,0 0-1 0 0,0 0 1 0 0,-2 1-1 0 0,-3 4 153 0 0,-14 8 296 0 0,19-13-378 0 0,1-1-21 0 0,0 0-91 0 0,0 1 0 0 0,1-1-1 0 0,-1 0 1 0 0,0 0-1 0 0,0 0 1 0 0,1 1-1 0 0,-1-1 1 0 0,0 0-1 0 0,0 0 1 0 0,1 1-1 0 0,-1-1 1 0 0,0 0-1 0 0,0 0 1 0 0,0 1 0 0 0,0-1-1 0 0,0 0 1 0 0,1 1-1 0 0,-1-1 1 0 0,0 0-1 0 0,0 1 1 0 0,0-1-1 0 0,0 1 1 0 0,5 13 45 0 0,-5-12 5 0 0,1 0 26 0 0,1 1-45 0 0,-1-1 0 0 0,1 0 0 0 0,0 1 0 0 0,0-1 0 0 0,0 0 0 0 0,0 0 0 0 0,0 0 1 0 0,0 0-1 0 0,1 0 0 0 0,-1-1 0 0 0,1 1 0 0 0,-1-1 0 0 0,1 0 0 0 0,4 2 0 0 0,-5-2 30 0 0,0 0 0 0 0,1 0 0 0 0,-1 0 0 0 0,1-1-1 0 0,-1 1 1 0 0,0-1 0 0 0,1 1 0 0 0,-1-1 0 0 0,1 0 0 0 0,-1 0 0 0 0,1 0 0 0 0,-1-1 0 0 0,1 1 0 0 0,-1-1 0 0 0,1 1 0 0 0,-1-1 0 0 0,0 0-1 0 0,5-1 1 0 0,-4 0-62 0 0,-1 0 0 0 0,1 1 0 0 0,-1-1 0 0 0,0 0 0 0 0,1 0 0 0 0,-1 0 0 0 0,0 0 0 0 0,0-1 0 0 0,-1 1 0 0 0,1-1 0 0 0,0 1 0 0 0,-1-1 0 0 0,1 1 0 0 0,-1-1 0 0 0,0 0 0 0 0,0 0 0 0 0,1-5 0 0 0,-2 5-6 0 0,0 3 0 0 0,0-1 0 0 0,0 0 0 0 0,0 1 0 0 0,0-1 0 0 0,0 0 0 0 0,0 1 0 0 0,0-1 0 0 0,0 0 0 0 0,0 1 0 0 0,0-1 0 0 0,1 0 0 0 0,-1 1 0 0 0,0-1 0 0 0,0 0 0 0 0,1 1 0 0 0,-1-1 0 0 0,0 1 0 0 0,1-1 0 0 0,-1 1 0 0 0,1-1 0 0 0,-1 1 0 0 0,1-1 0 0 0,-1 1 0 0 0,1-1 0 0 0,4-8 0 0 0,-4 7 0 0 0,0-3 0 0 0,-8-10 0 0 0,4 10 29 0 0,-6-10 42 0 0,6 13-59 0 0,-5-2 63 0 0,3 0-4 0 0,4 4-71 0 0,0-1 0 0 0,1 1 0 0 0,-1 0 0 0 0,0-1-1 0 0,0 1 1 0 0,1 0 0 0 0,-1-1 0 0 0,0 1 0 0 0,0 0 0 0 0,0 0 0 0 0,1 0 0 0 0,-1 0 0 0 0,0 0 0 0 0,0 0 0 0 0,0 0 0 0 0,0 0 0 0 0,1 0 0 0 0,-1 0-1 0 0,-1 1 1 0 0,-10 0 0 0 0,0 4 0 0 0,6 2-12 0 0,-11 25-128 0 0,14-22 177 0 0,-2 16 109 0 0,3-23-127 0 0,2 0-1 0 0,5 13 22 0 0,-4-15-29 0 0,0 1-1 0 0,1-1 1 0 0,-1 1-1 0 0,0-1 1 0 0,0 1-1 0 0,1-1 0 0 0,-1 0 1 0 0,1 0-1 0 0,-1 0 1 0 0,1 0-1 0 0,-1 0 1 0 0,4 2-1 0 0,-3-2-8 0 0,10 4 39 0 0,-10-4-98 0 0,-2-1-71 0 0,3 0-22 0 0,7 0 56 0 0,-8 0 239 0 0,1-1 102 0 0,0 0-153 0 0,0-1 0 0 0,0 1 0 0 0,0-1 0 0 0,0 1 0 0 0,-1-1 0 0 0,1 0 0 0 0,3-3 0 0 0,-5 4-88 0 0,0 0 0 0 0,0 0 1 0 0,0 0-1 0 0,0 0 1 0 0,-1 0-1 0 0,1 0 0 0 0,0-1 1 0 0,-1 1-1 0 0,1 0 1 0 0,-1 0-1 0 0,1-1 1 0 0,-1 1-1 0 0,1 0 0 0 0,-1-1 1 0 0,0 1-1 0 0,0 0 1 0 0,0-1-1 0 0,0 1 1 0 0,0 0-1 0 0,0-3 0 0 0,0 1 32 0 0,-1 0 0 0 0,0-1 0 0 0,0 1-1 0 0,0 0 1 0 0,0 0 0 0 0,0 0-1 0 0,-1-1 1 0 0,1 1 0 0 0,-1 1 0 0 0,0-1-1 0 0,0 0 1 0 0,0 0 0 0 0,-4-3-1 0 0,5 5-41 0 0,0 0 0 0 0,-1 0 0 0 0,1 1 0 0 0,0-1-1 0 0,-1 0 1 0 0,1 1 0 0 0,0-1 0 0 0,-1 1 0 0 0,1 0-1 0 0,-1 0 1 0 0,1-1 0 0 0,-1 1 0 0 0,1 0 0 0 0,-2 0-1 0 0,-22 2-84 0 0,21-1 98 0 0,1 0 0 0 0,0 0 0 0 0,0 0 0 0 0,-1 1 0 0 0,1-1 0 0 0,0 1 0 0 0,0 0 0 0 0,0-1 0 0 0,1 1 0 0 0,-1 1 0 0 0,0-1 0 0 0,1 0 0 0 0,-1 1 0 0 0,1-1 0 0 0,0 1 0 0 0,0 0 0 0 0,0-1 0 0 0,0 1 0 0 0,0 0 0 0 0,-1 4 0 0 0,0-1-27 0 0,1-1-1 0 0,0 1 1 0 0,0-1 0 0 0,1 1-1 0 0,-1 0 1 0 0,1 0-1 0 0,1 0 1 0 0,-1 0 0 0 0,1-1-1 0 0,0 1 1 0 0,1 11-1 0 0,-1-14-9 0 0,1 2-11 0 0,12 9-14 0 0,-9-12 67 0 0,-1 1 0 0 0,1-1 0 0 0,-1 0-1 0 0,1 0 1 0 0,0 0 0 0 0,0-1 0 0 0,-1 1 0 0 0,1-1-1 0 0,1 0 1 0 0,-1 0 0 0 0,0 0 0 0 0,6-1-1 0 0,-7 1-1 0 0,1-1-1 0 0,-1-1 0 0 0,0 1 0 0 0,0 0 0 0 0,0-1 0 0 0,0 1 0 0 0,0-1 0 0 0,0 0 0 0 0,0 0 0 0 0,-1 0 0 0 0,1-1 0 0 0,0 1 1 0 0,0-1-1 0 0,-1 1 0 0 0,1-1 0 0 0,-1 0 0 0 0,5-4 0 0 0,2-4 113 0 0,-1 1 1 0 0,9-15-1 0 0,-15 21-100 0 0,0-1 1 0 0,0 0-1 0 0,0 0 0 0 0,0 1 0 0 0,-1-1 1 0 0,1-1-1 0 0,-1 1 0 0 0,0 0 0 0 0,-1 0 1 0 0,2-8-1 0 0,-2 10-15 0 0,0 0 1 0 0,0-1-1 0 0,-1 1 1 0 0,1-1-1 0 0,0 1 1 0 0,-1 0-1 0 0,0-1 1 0 0,1 1-1 0 0,-1 0 1 0 0,0-1-1 0 0,0 1 1 0 0,0 0-1 0 0,-1 0 1 0 0,1 0-1 0 0,0 0 1 0 0,-3-2-1 0 0,1 1 3 0 0,0 0 0 0 0,0 1 0 0 0,-1 0 0 0 0,1-1 0 0 0,-1 1 0 0 0,-5-2 0 0 0,1 0 18 0 0,5 3-20 0 0,1 0 1 0 0,-1 0-1 0 0,0 0 0 0 0,0 1 1 0 0,0-1-1 0 0,0 1 1 0 0,0 0-1 0 0,0 0 1 0 0,0 0-1 0 0,0 0 0 0 0,0 0 1 0 0,0 0-1 0 0,-4 2 1 0 0,-2 0 24 0 0,1 1 1 0 0,0 0-1 0 0,-11 6 1 0 0,16-8-33 0 0,1 1 0 0 0,-1 0 0 0 0,1-1 0 0 0,-1 1 1 0 0,1 1-1 0 0,0-1 0 0 0,0 0 0 0 0,0 0 0 0 0,0 1 1 0 0,0-1-1 0 0,0 1 0 0 0,1 0 0 0 0,-1-1 0 0 0,1 1 0 0 0,0 0 1 0 0,-1 4-1 0 0,-1 0 96 0 0,2 1 1 0 0,-1-1-1 0 0,1 1 0 0 0,0-1 1 0 0,1 10-1 0 0,0-16-92 0 0,0 0-1 0 0,0 0 1 0 0,0-1-1 0 0,0 1 0 0 0,-1 0 1 0 0,1 0-1 0 0,0-1 1 0 0,0 1-1 0 0,-1 0 1 0 0,1 0-1 0 0,0-1 0 0 0,-1 1 1 0 0,0 1-1 0 0,0 0-44 0 0,1-2-11 0 0,0 1-1 0 0,0 0 1 0 0,0-1 0 0 0,0 1-1 0 0,0-1 1 0 0,0 1-1 0 0,0-1 1 0 0,0 1-1 0 0,1-1 1 0 0,-1 1 0 0 0,0-1-1 0 0,0 1 1 0 0,0-1-1 0 0,1 0 1 0 0,-1 1-1 0 0,0-1 1 0 0,0 1 0 0 0,1-1-1 0 0,-1 1 1 0 0,1-1-1 0 0,-1 0 1 0 0,0 1-1 0 0,1-1 1 0 0,-1 0 0 0 0,1 1-1 0 0,8 5-702 0 0,3-5-784 0 0,-10-1-439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9672 0 0,'0'0'748'0'0,"-1"1"-492"0"0,-20 31 1943 0 0,13-22-1475 0 0,1 1-1 0 0,1 0 1 0 0,0 0-1 0 0,-8 18 1 0 0,-7 19 552 0 0,17-39-1144 0 0,-1 0 0 0 0,1 0 0 0 0,1 0 0 0 0,0 0 1 0 0,0 0-1 0 0,0 1 0 0 0,-1 17 0 0 0,4-16-64 0 0,0-1-24 0 0,0 0 0 0 0,0 1 0 0 0,1-1 0 0 0,3 13 0 0 0,-4-21-43 0 0,1 0-1 0 0,-1-1 1 0 0,1 1 0 0 0,0 0-1 0 0,0 0 1 0 0,-1 0 0 0 0,1 0-1 0 0,1 0 1 0 0,-1-1-1 0 0,0 1 1 0 0,0 0 0 0 0,0-1-1 0 0,1 1 1 0 0,-1-1-1 0 0,1 0 1 0 0,-1 1 0 0 0,1-1-1 0 0,0 0 1 0 0,0 0 0 0 0,-1 0-1 0 0,1 0 1 0 0,0 0-1 0 0,0-1 1 0 0,0 1 0 0 0,0 0-1 0 0,0-1 1 0 0,3 1-1 0 0,-1 0-51 0 0,1-1-1 0 0,-1 0 0 0 0,1 0 0 0 0,-1 0 0 0 0,0-1 0 0 0,8-1 0 0 0,-9 1-680 0 0,0 0 0 0 0,-1 0 0 0 0,1 0 0 0 0,0 0 0 0 0,-1-1 0 0 0,5-2 0 0 0,8-9-5136 0 0</inkml:trace>
  <inkml:trace contextRef="#ctx0" brushRef="#br0" timeOffset="1">118 187 9672 0 0,'0'0'440'0'0,"0"0"-6"0"0,0 0-127 0 0,0 0 490 0 0,0 0 246 0 0,0 0 49 0 0,2 0-55 0 0,8-1-278 0 0,0 0 0 0 0,0-1-1 0 0,-1 0 1 0 0,19-7 0 0 0,15-4-502 0 0,-26 9-140 0 0,-1-1 1 0 0,1-1-1 0 0,19-9 0 0 0,12-5-5839 0 0,-29 12-130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24.3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202 100 5008 0 0,'-1'0'15'0'0,"-16"-10"280"0"0,16 10-289 0 0,1 0-1 0 0,0 0 1 0 0,-1-1 0 0 0,1 1 0 0 0,-1 0-1 0 0,1 0 1 0 0,-1-1 0 0 0,1 1 0 0 0,-1 0-1 0 0,1 0 1 0 0,-1 0 0 0 0,1 0 0 0 0,-1 0-1 0 0,1 0 1 0 0,-1 0 0 0 0,1 0-1 0 0,-1 0 1 0 0,1 0 0 0 0,-1 0 0 0 0,1 0-1 0 0,-1 0 1 0 0,1 0 0 0 0,-1 1 0 0 0,1-1-1 0 0,-1 0 1 0 0,1 0 0 0 0,-1 0 0 0 0,1 1-1 0 0,-1-1 1 0 0,0 1 0 0 0,1 2 55 0 0,-12-2 1839 0 0,4 10-396 0 0,7-10-1316 0 0,0 1 0 0 0,0-1 0 0 0,0 1 0 0 0,0-1 0 0 0,0 0-1 0 0,-1 1 1 0 0,1-1 0 0 0,0 0 0 0 0,-1 0 0 0 0,1 0 0 0 0,-3 2 0 0 0,2-3-173 0 0,1 0-15 0 0,1 0 0 0 0,0 0 0 0 0,-1 0 0 0 0,1 1 0 0 0,-1-1 0 0 0,1 0 0 0 0,-1 0 0 0 0,1 0 0 0 0,0 1 0 0 0,-1-1 0 0 0,1 0 0 0 0,0 0 0 0 0,-1 1 0 0 0,1-1 0 0 0,0 0 0 0 0,-1 1 0 0 0,1-1 0 0 0,0 0 0 0 0,-1 1 0 0 0,1-1 0 0 0,0 0 0 0 0,0 1 0 0 0,0-1 0 0 0,-1 1 0 0 0,1-1 1 0 0,0 0-1 0 0,0 1 0 0 0,0-1 0 0 0,0 1 0 0 0,0 0 0 0 0,-1 1 7 0 0,-6 9 77 0 0,7-11-77 0 0,0 0-1 0 0,0 1 1 0 0,0-1 0 0 0,-1 0 0 0 0,1 1 0 0 0,0-1 0 0 0,0 0 0 0 0,0 0 0 0 0,0 1 0 0 0,0-1 0 0 0,-1 0-1 0 0,1 1 1 0 0,0-1 0 0 0,0 0 0 0 0,0 1 0 0 0,0-1 0 0 0,0 0 0 0 0,0 1 0 0 0,0-1 0 0 0,0 1 0 0 0,1-1-1 0 0,-1 0 1 0 0,0 1 0 0 0,0-1 0 0 0,0 0 0 0 0,0 1 0 0 0,-1-1 65 0 0,0 1 0 0 0,0 0 0 0 0,0 0-1 0 0,0 0 1 0 0,1-1 0 0 0,-1 1 0 0 0,0 0 0 0 0,0 0 0 0 0,0 0-1 0 0,1 0 1 0 0,-2 2 0 0 0,2-3-26 0 0,-5 10 307 0 0,4-10-334 0 0,1 1 0 0 0,0 0 1 0 0,-1 0-1 0 0,1-1 0 0 0,-1 1 0 0 0,1 0 0 0 0,-1 0 0 0 0,0-1 0 0 0,1 1 0 0 0,-1 0 0 0 0,0-1 0 0 0,1 1 0 0 0,-1-1 0 0 0,-1 1 0 0 0,-2 2 72 0 0,2-2-75 0 0,0 0 1 0 0,0 0 0 0 0,0 0-1 0 0,1 1 1 0 0,-1-1 0 0 0,1 1-1 0 0,-1-1 1 0 0,1 1 0 0 0,-1-1 0 0 0,-1 4-1 0 0,3-4-10 0 0,0-1 0 0 0,-1 1-1 0 0,1-1 1 0 0,0 1 0 0 0,0-1-1 0 0,0 1 1 0 0,0-1 0 0 0,-1 1 0 0 0,1-1-1 0 0,0 1 1 0 0,0-1 0 0 0,0 1-1 0 0,0-1 1 0 0,0 1 0 0 0,0-1-1 0 0,1 1 1 0 0,-1-1 0 0 0,0 1 0 0 0,0-1-1 0 0,0 1 1 0 0,0-1 0 0 0,1 0-1 0 0,-1 1 1 0 0,0-1 0 0 0,0 1-1 0 0,1 0 1 0 0,-1-1 1 0 0,0 0-1 0 0,1 1 0 0 0,-1-1 1 0 0,0 1-1 0 0,0-1 0 0 0,1 1 1 0 0,-1-1-1 0 0,0 1 0 0 0,0-1 1 0 0,0 1-1 0 0,0-1 0 0 0,0 1 1 0 0,0-1-1 0 0,0 1 0 0 0,0-1 1 0 0,0 1-1 0 0,0-1 0 0 0,0 1 1 0 0,0-1-1 0 0,0 1 0 0 0,0 0 1 0 0,-9 19 73 0 0,2-4-99 0 0,-6 8-92 0 0,12-23 103 0 0,1 1-1 0 0,0-1 0 0 0,-1 0 0 0 0,1 1 1 0 0,0-1-1 0 0,0 0 0 0 0,0 1 0 0 0,0-1 1 0 0,0 1-1 0 0,0-1 0 0 0,0 0 0 0 0,1 2 1 0 0,-1 1 76 0 0,0 27 665 0 0,0-31-722 0 0,0 1-1 0 0,0-1 1 0 0,0 0-1 0 0,0 0 1 0 0,0 1-1 0 0,0-1 1 0 0,0 0 0 0 0,0 0-1 0 0,0 1 1 0 0,0-1-1 0 0,0 0 1 0 0,0 0-1 0 0,0 0 1 0 0,0 1-1 0 0,0-1 1 0 0,0 0-1 0 0,-1 0 1 0 0,1 1 0 0 0,0-1-1 0 0,0 0 1 0 0,0 0-1 0 0,0 0 1 0 0,0 0-1 0 0,-1 1 1 0 0,1-1-1 0 0,0 0 1 0 0,0 0-1 0 0,-1 0 1 0 0,1 1-1 0 0,0-1 0 0 0,0 0 0 0 0,-1 0 0 0 0,1 0 0 0 0,0 0 0 0 0,0 1-1 0 0,0-1 1 0 0,-1 0 0 0 0,1 0 0 0 0,0 0 0 0 0,0 1 0 0 0,0-1 0 0 0,0 0 0 0 0,0 0 0 0 0,0 1 0 0 0,-1-1 0 0 0,1 0-1 0 0,0 0 1 0 0,0 1 0 0 0,0-1 0 0 0,0 0 0 0 0,0 0 0 0 0,0 1 0 0 0,0-1 0 0 0,0 0 0 0 0,0 1 0 0 0,0-1 0 0 0,0 0 0 0 0,0 2 16 0 0,1-1 0 0 0,-1 0 0 0 0,0 0 0 0 0,-1 1 0 0 0,1-1 0 0 0,0 0 0 0 0,0 0 0 0 0,-1 0 0 0 0,1 0 0 0 0,0 1 0 0 0,-1-1 0 0 0,1 0 0 0 0,-1 0 0 0 0,1 0 0 0 0,-1 0 0 0 0,0 0 0 0 0,1 0 0 0 0,-1 0 0 0 0,-1 1 0 0 0,0 1 134 0 0,-2 7-47 0 0,4-10-117 0 0,0 1 1 0 0,0-1-1 0 0,0 0 0 0 0,0 0 1 0 0,0 0-1 0 0,0 1 0 0 0,0-1 1 0 0,0 0-1 0 0,0 0 0 0 0,-1 0 1 0 0,1 1-1 0 0,0-1 0 0 0,0 0 1 0 0,0 0-1 0 0,1 0 0 0 0,-1 1 1 0 0,0-1-1 0 0,0 0 0 0 0,0 0 1 0 0,0 1-1 0 0,0-1 1 0 0,0 0-1 0 0,0 0 0 0 0,0 0 1 0 0,0 0-1 0 0,0 1 0 0 0,1-1 1 0 0,-1 0-1 0 0,0 0 0 0 0,0 0 1 0 0,0 0-1 0 0,0 1 0 0 0,0-1 1 0 0,1 0-1 0 0,3 6-84 0 0,-4-4 140 0 0,1 0 1 0 0,-1 0-1 0 0,0 0 0 0 0,0 1 1 0 0,0-1-1 0 0,0 0 0 0 0,-1 4 1 0 0,0 5 223 0 0,1-10-265 0 0,0-1 0 0 0,0 0 1 0 0,0 0-1 0 0,0 1 1 0 0,0-1-1 0 0,0 0 1 0 0,0 1-1 0 0,0-1 0 0 0,0 0 1 0 0,0 0-1 0 0,0 1 1 0 0,0-1-1 0 0,0 0 1 0 0,0 0-1 0 0,0 1 0 0 0,0-1 1 0 0,0 0-1 0 0,-1 0 1 0 0,1 1-1 0 0,0-1 1 0 0,0 0-1 0 0,0 0 0 0 0,0 0 1 0 0,-1 1-1 0 0,1-1 1 0 0,0 0-1 0 0,0 0 1 0 0,0 0-1 0 0,-1 1 1 0 0,1-1-9 0 0,0 0 1 0 0,-1 0 0 0 0,1 0-1 0 0,0 0 1 0 0,0 1 0 0 0,0-1 0 0 0,-1 0-1 0 0,1 0 1 0 0,0 0 0 0 0,0 1-1 0 0,0-1 1 0 0,0 0 0 0 0,0 0 0 0 0,0 0-1 0 0,-1 1 1 0 0,1-1 0 0 0,0 0 0 0 0,0 0-1 0 0,0 1 1 0 0,0-1 0 0 0,0 0-1 0 0,0 0 1 0 0,0 1 0 0 0,0-1 0 0 0,0 0-1 0 0,0 0 1 0 0,0 1 0 0 0,0-1-1 0 0,0 0 1 0 0,1 6 35 0 0,-1-1 1 0 0,1 0-1 0 0,0 0 0 0 0,1 0 0 0 0,-1 0 1 0 0,1-1-1 0 0,0 1 0 0 0,0 0 0 0 0,4 5 1 0 0,-3-4 8 0 0,4 11 217 0 0,-5-13-232 0 0,-1 0 0 0 0,1-1 0 0 0,0 1 1 0 0,0 0-1 0 0,0-1 0 0 0,1 1 0 0 0,-1-1 0 0 0,5 5 0 0 0,-3-4 121 0 0,0 1 1 0 0,0-1-1 0 0,4 9 0 0 0,3 3 72 0 0,6 7 756 0 0,-12-17-1012 0 0,-1 0 1 0 0,1 0 0 0 0,-1-1-1 0 0,2 1 1 0 0,5 4-1 0 0,-8-7 52 0 0,0 0-1 0 0,1 0 1 0 0,-1-1-1 0 0,1 1 1 0 0,0-1-1 0 0,0 0 1 0 0,0 0-1 0 0,0 0 1 0 0,0-1-1 0 0,0 1 1 0 0,0-1-1 0 0,1 0 1 0 0,5 1-1 0 0,14 5 49 0 0,-21-6 87 0 0,-1-1 16 0 0,2 0-117 0 0,-1 1 0 0 0,1-1-1 0 0,-1 0 1 0 0,1 1 0 0 0,-1 0-1 0 0,0 0 1 0 0,7 3 0 0 0,-8-3-46 0 0,-2-1-6 0 0,1 1-1 0 0,-1-1 1 0 0,1 0 0 0 0,0 1-1 0 0,-1-1 1 0 0,1 1 0 0 0,0-1-1 0 0,-1 0 1 0 0,1 0 0 0 0,0 1-1 0 0,-1-1 1 0 0,1 0 0 0 0,0 0-1 0 0,-1 0 1 0 0,1 0-1 0 0,0 0 1 0 0,-1 0 0 0 0,1 0-1 0 0,0 0 1 0 0,0 0 0 0 0,0 0-1 0 0,2-1 12 0 0,0 1 1 0 0,-1 0-1 0 0,1 0 0 0 0,0 0 0 0 0,0 0 0 0 0,-1 0 0 0 0,1 0 0 0 0,5 2 0 0 0,16 1 41 0 0,9-3 159 0 0,-28 0-195 0 0,0 0 0 0 0,0 0 1 0 0,0-1-1 0 0,6-1 0 0 0,26-5 114 0 0,-26 3-40 0 0,5-4-6 0 0,-10 6-60 0 0,-1-1 0 0 0,1 1 0 0 0,-1-1 0 0 0,0-1 0 0 0,7-5 0 0 0,14-9-28 0 0,-21 16 2 0 0,-1-1 0 0 0,1 0 0 0 0,-1 0 0 0 0,0 0 0 0 0,4-5 0 0 0,-6 6 13 0 0,0 1 0 0 0,-1-1 0 0 0,1 0 0 0 0,0 0 0 0 0,-1 0 0 0 0,1-1 0 0 0,-1 1 0 0 0,0 0 0 0 0,0 0 0 0 0,0-1 0 0 0,0 1 0 0 0,0-1 0 0 0,-1 1 0 0 0,1-1 0 0 0,-1 1 0 0 0,1-1-1 0 0,-1 1 1 0 0,0-5 0 0 0,0 3-10 0 0,1 1-1 0 0,0-1 0 0 0,0 1 1 0 0,0-1-1 0 0,0 1 1 0 0,0 0-1 0 0,0 0 0 0 0,1-1 1 0 0,0 1-1 0 0,0 0 0 0 0,2-3 1 0 0,-1 3-20 0 0,-1 0 1 0 0,0-1 0 0 0,0 1-1 0 0,-1 0 1 0 0,1-1 0 0 0,-1 0-1 0 0,1 1 1 0 0,-1-1-1 0 0,0 1 1 0 0,0-1 0 0 0,0-6-1 0 0,-5-51 490 0 0,9 36-418 0 0,-4 22-57 0 0,0 1 0 0 0,0-1-1 0 0,-1 0 1 0 0,1 0 0 0 0,-1 1-1 0 0,0-1 1 0 0,1 0 0 0 0,-1 0-1 0 0,0 1 1 0 0,-1-1 0 0 0,1-3-1 0 0,-5-24-202 0 0,4 23 144 0 0,0-1 1 0 0,0 0 0 0 0,-1 1 0 0 0,-3-8 0 0 0,1 0 480 0 0,-6-25 0 0 0,7 24 157 0 0,3 11-632 0 0,-1 0 0 0 0,0 0 0 0 0,0 0 0 0 0,0 1 0 0 0,-1-1 0 0 0,0 0 0 0 0,0 0 0 0 0,0 1 0 0 0,0 0 0 0 0,-1-1 0 0 0,0 1 0 0 0,-4-6 0 0 0,0 2 61 0 0,1-1-1 0 0,0 0 0 0 0,-6-14 1 0 0,8 16 116 0 0,1 0 1 0 0,-1 0 0 0 0,-1 0-1 0 0,1 1 1 0 0,-1-1 0 0 0,0 1-1 0 0,-7-6 1 0 0,1 0-155 0 0,9 10-3 0 0,0 0 0 0 0,0 0-1 0 0,0 0 1 0 0,0 0 0 0 0,0 0 0 0 0,0 0 0 0 0,0 1 0 0 0,-1-1 0 0 0,-3-1 0 0 0,-14-6 112 0 0,13 6-26 0 0,0 0 0 0 0,0 0-1 0 0,0 1 1 0 0,0 0-1 0 0,0 0 1 0 0,0 0-1 0 0,-11 0 1 0 0,-14 1 25 0 0,24 0-60 0 0,-1 0 0 0 0,1 1 0 0 0,-1 0 1 0 0,0 0-1 0 0,1 1 0 0 0,-1 1 1 0 0,1-1-1 0 0,-12 4 0 0 0,11-1-34 0 0,2-2 12 0 0,1 1 0 0 0,0 0-1 0 0,0 0 1 0 0,0 0 0 0 0,0 1 0 0 0,1-1-1 0 0,-1 1 1 0 0,1 1 0 0 0,-7 6 0 0 0,2-2-34 0 0,0 0 0 0 0,-1-1 0 0 0,0 0 0 0 0,-24 11 0 0 0,1 1 38 0 0,28-16 9 0 0,0 0 0 0 0,0 1-1 0 0,-9 8 1 0 0,13-11-45 0 0,0 0 0 0 0,0 1-1 0 0,0-1 1 0 0,1 1 0 0 0,-1-1 0 0 0,1 1 0 0 0,-1-1-1 0 0,1 1 1 0 0,0 0 0 0 0,0 0 0 0 0,0 0 0 0 0,0 3-1 0 0,-6 10-520 0 0,3-6-1010 0 0,2 0-3455 0 0,6 3-1859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26.5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77 1 2760 0 0,'0'6'988'0'0,"1"-3"5124"0"0,8 27-3364 0 0,-8-26-2542 0 0,1-1 0 0 0,-1 1 0 0 0,0 0 0 0 0,-1 0 0 0 0,1 0 1 0 0,-1 0-1 0 0,0 0 0 0 0,1 0 0 0 0,-2 5 0 0 0,1 12 210 0 0,3 16 120 0 0,-2 0-1 0 0,-2 0 1 0 0,-8 59-1 0 0,-2-56-98 0 0,3-15-174 0 0,-34 114 921 0 0,33-110-616 0 0,-7 34 0 0 0,16-58 63 0 0,2-5-257 0 0,6-12-145 0 0,12-24-76 0 0,40-77 284 0 0,-54 98-533 0 0,0 0-1 0 0,6-27 0 0 0,-4 15-29 0 0,0-6-78 0 0,-2-1 0 0 0,0 1 0 0 0,-3-1-1 0 0,0-57 1 0 0,-3 79 192 0 0,0 8 8 0 0,0 0-1 0 0,0 0 1 0 0,0 0-1 0 0,0 0 1 0 0,-1 0-1 0 0,0 0 1 0 0,0 0-1 0 0,0 0 1 0 0,0 0-1 0 0,-1 0 1 0 0,0 1-1 0 0,1-1 1 0 0,-6-6-1 0 0,4 2-61 0 0,-3-2 496 0 0,7 20-66 0 0,2 17-476 0 0,-2 1-1 0 0,0 0 0 0 0,-2-1 0 0 0,-6 48 0 0 0,0-7 176 0 0,4-48 30 0 0,-10 38-1 0 0,7-33 26 0 0,3-15-28 0 0,0-1 0 0 0,0 1 0 0 0,-6 9 0 0 0,-2 4 196 0 0,10-21-150 0 0,1-2-1 0 0,0 0-6 0 0,0 0-1 0 0,0-10 144 0 0,0-11-230 0 0,1 0 0 0 0,0 1 0 0 0,1-1 0 0 0,2 1 0 0 0,0-1 0 0 0,1 1 0 0 0,8-20 0 0 0,-6 21-114 0 0,10-21-96 0 0,20-75 0 0 0,-26 68-646 0 0,-12 55 864 0 0,0 1 1 0 0,-1-1 0 0 0,0 1-1 0 0,0-1 1 0 0,-1 0 0 0 0,0 0 0 0 0,-1 0-1 0 0,-5 9 1 0 0,-10 26-42 0 0,-7 51 78 0 0,11-39-45 0 0,-6 42 223 0 0,5-18 402 0 0,14-68-537 0 0,-1-3-178 0 0,1 0-1 0 0,0 1 1 0 0,0-1-1 0 0,1 1 1 0 0,0 0-1 0 0,1-1 0 0 0,0 1 1 0 0,0 0-1 0 0,1-1 1 0 0,2 11-1 0 0,-2-14 267 0 0,2 7-1185 0 0,-2-11 287 0 0,-2-7 161 0 0,-3-13-1254 0 0,3-3-478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27.33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51 1 8288 0 0,'0'0'381'0'0,"0"0"-6"0"0,0 0-130 0 0,0 0 351 0 0,0 0 185 0 0,0 0 34 0 0,0 0-76 0 0,0 0-351 0 0,0 0-151 0 0,0 0-28 0 0,0 0 34 0 0,2 0 173 0 0,30 4 1615 0 0,-30-4-1519 0 0,-2 0-1 0 0,0 0 1 0 0,0 0 0 0 0,2 1 0 0 0,94 62 2487 0 0,-89-58-2947 0 0,0 0 0 0 0,11 11 0 0 0,-11-9-52 0 0,1 0 0 0 0,12 8 0 0 0,44 20 219 0 0,-21-12-113 0 0,20 4-15 0 0,-61-26-35 0 0,0 0 21 0 0,4 6 2 0 0,-3-5-18 0 0,5 0-38 0 0,-6-1 30 0 0,-3-1-46 0 0,0-1 0 0 0,0 1 0 0 0,1 0 0 0 0,-1-1 0 0 0,0 1 0 0 0,1-1 0 0 0,-1 1 0 0 0,0-1-1 0 0,1 0 1 0 0,-1 1 0 0 0,1-1 0 0 0,-1 0 0 0 0,1 1 0 0 0,-1-1 0 0 0,1 0 0 0 0,0 0 0 0 0,-1 1 0 0 0,1-1-1 0 0,0 0 1 0 0,-1-1 0 0 0,-4-6-8 0 0,-1 3 61 0 0,-1 0 0 0 0,0 0-1 0 0,0 1 1 0 0,0 0-1 0 0,0 0 1 0 0,-14-5-1 0 0,-2-1 334 0 0,-50-19-725 0 0,32 14-175 0 0,26 8 303 0 0,0 1 1 0 0,-20-14-1 0 0,29 17 166 0 0,-1 0 0 0 0,0 0 0 0 0,1 0 0 0 0,-8-1 0 0 0,-17-7 44 0 0,-48-21 33 0 0,68 28 26 0 0,8 3 74 0 0,3 1 18 0 0,3 1-143 0 0,0 0-1 0 0,-1 0 1 0 0,1 1-1 0 0,-1-1 1 0 0,1 1-1 0 0,-1-1 1 0 0,1 1-1 0 0,-1 0 1 0 0,0 0-1 0 0,0 0 1 0 0,3 3-1 0 0,10 9-29 0 0,-7-9-23 0 0,-1 0 0 0 0,1-1 0 0 0,8 3 0 0 0,11 5-141 0 0,4 3 179 0 0,1-2 1 0 0,37 11-1 0 0,44 19 223 0 0,-90-31-213 0 0,-8-5-9 0 0,0 0 1 0 0,1 0-1 0 0,21 5 0 0 0,-36-12 0 0 0,1 1 1 0 0,-1-1-1 0 0,1 0 0 0 0,-1 1 0 0 0,1 0 0 0 0,-1-1 1 0 0,1 1-1 0 0,-1 0 0 0 0,3 1 0 0 0,13 9-30 0 0,-16-10-106 0 0,-1-1-10 0 0,0 0 58 0 0,-3 0 156 0 0,0 0 0 0 0,0-1 0 0 0,0 1 0 0 0,0 0 0 0 0,1-1 0 0 0,-1 0 1 0 0,0 0-1 0 0,0 0 0 0 0,-4-2 0 0 0,1 1 8 0 0,-218-79 173 0 0,164 57 65 0 0,-29-12 268 0 0,75 28-582 0 0,10 8 0 0 0,7 4 0 0 0,7 5 0 0 0,6-3 0 0 0,-1-1 0 0 0,1 0 0 0 0,0-1 0 0 0,18 2 0 0 0,-10-1 0 0 0,10-1-183 0 0,1 0-1 0 0,-1-3 0 0 0,40-2 0 0 0,40 2 45 0 0,-113-1 62 0 0,8 0 9 0 0,-1 1 1 0 0,15 4 0 0 0,-22-5-50 0 0,0 0 1 0 0,1 0 0 0 0,-1 1-1 0 0,0-1 1 0 0,0 0 0 0 0,0 1-1 0 0,0-1 1 0 0,0 1 0 0 0,0 0 0 0 0,0-1-1 0 0,0 1 1 0 0,0 0 0 0 0,0-1-1 0 0,0 1 1 0 0,0 0 0 0 0,0 0-1 0 0,0 0 1 0 0,-1 0 0 0 0,1 0-1 0 0,0 0 1 0 0,-1 0 0 0 0,1 0 0 0 0,0 0-1 0 0,-1 0 1 0 0,0 0 0 0 0,1 0-1 0 0,-1 1 1 0 0,1 0 0 0 0,-5 11-1310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9.5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3 274 7832 0 0,'0'0'602'0'0,"0"0"-187"0"0,0 0 685 0 0,0 0 343 0 0,0 0 70 0 0,0 0-1424 0 0,0 0 0 0 0,0-1 0 0 0,0 1 0 0 0,0 0 1 0 0,0 0-1 0 0,0 0 0 0 0,-1 0 0 0 0,1 0 0 0 0,0 0 0 0 0,0 0 0 0 0,0 0 1 0 0,0 0-1 0 0,0-1 0 0 0,0 1 0 0 0,0 0 0 0 0,-1 0 0 0 0,1 0 0 0 0,0 0 1 0 0,0 0-1 0 0,0-1 0 0 0,0 1 0 0 0,0 0 0 0 0,0 0 0 0 0,0 0 0 0 0,0 0 0 0 0,0 0 1 0 0,0-1-1 0 0,0 1 0 0 0,0 0 0 0 0,0 0 0 0 0,0 0 0 0 0,0 0 0 0 0,0-1 1 0 0,0 1-1 0 0,0 0 0 0 0,0 0 0 0 0,0 0 0 0 0,0 0 0 0 0,0 0 0 0 0,0-1 1 0 0,0 1-1 0 0,1 0 0 0 0,-1 0 0 0 0,0 0 0 0 0,0 0 0 0 0,0 0 0 0 0,0-1 0 0 0,7-1 146 0 0,-1 0 0 0 0,0-1 0 0 0,1 0 0 0 0,-1 0 0 0 0,-1 0 0 0 0,8-6 0 0 0,35-29 178 0 0,-23 17-124 0 0,76-68 209 0 0,-79 70-511 0 0,-8 7-100 0 0,1 1 0 0 0,0 0-1 0 0,20-9 1 0 0,-3 1-5657 0 0,-30 17-166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39.9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47 1 6448 0 0,'0'0'498'0'0,"0"1"-327"0"0,0 0-50 0 0,0 1 0 0 0,0-1-1 0 0,0 0 1 0 0,0 0 0 0 0,0 0 0 0 0,0 1-1 0 0,1-1 1 0 0,-1 0 0 0 0,0 0 0 0 0,1 0-1 0 0,-1 0 1 0 0,1 2 0 0 0,2 6 1816 0 0,-3-9-1930 0 0,-1 3 172 0 0,1 0 0 0 0,0-1 0 0 0,0 1 1 0 0,0 0-1 0 0,1 0 0 0 0,-1-1 0 0 0,0 1 0 0 0,1 0 0 0 0,0 0 0 0 0,0-1 1 0 0,0 1-1 0 0,0-1 0 0 0,0 1 0 0 0,0-1 0 0 0,1 1 0 0 0,-1-1 0 0 0,4 3 1 0 0,34 52 1860 0 0,40 35-345 0 0,-70-80-1558 0 0,-1 0 0 0 0,0 1 0 0 0,-1 0 0 0 0,-1 1 0 0 0,10 26 0 0 0,0 3 145 0 0,-12-35-212 0 0,0 0 0 0 0,-1 1 0 0 0,0 0 0 0 0,0-1 0 0 0,-1 1 0 0 0,0 0 0 0 0,0 11 0 0 0,-1-18-44 0 0,-1 0 0 0 0,-1 1 0 0 0,1-1 0 0 0,0 0 0 0 0,0 1 0 0 0,-1-1 0 0 0,0 0-1 0 0,1 1 1 0 0,-1-1 0 0 0,0 0 0 0 0,0 0 0 0 0,0 0 0 0 0,0 0 0 0 0,-1 0 0 0 0,1 0-1 0 0,0 0 1 0 0,-1 0 0 0 0,-1 2 0 0 0,0-3 46 0 0,1 1 1 0 0,-1 0-1 0 0,0 0 0 0 0,0-1 1 0 0,0 0-1 0 0,0 1 0 0 0,0-1 1 0 0,0 0-1 0 0,0 0 0 0 0,0-1 0 0 0,-6 1 1 0 0,-6 0 308 0 0,1-1-1 0 0,-1-1 1 0 0,1 0 0 0 0,-24-6 0 0 0,35 6-326 0 0,-19-3 542 0 0,-36-14 1 0 0,23 5-301 0 0,33 13-457 0 0,2 0-87 0 0,0 0-29 0 0,0 0-202 0 0,-1-2-834 0 0,-4-6-354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40.2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25 242 1840 0 0,'-2'0'480'0'0,"-19"18"8626"0"0,19-17-7538 0 0,2-1-345 0 0,0 0-67 0 0,0 0-71 0 0,2-1-226 0 0,35-23 1183 0 0,47-38 1 0 0,-66 49-1799 0 0,32-19 0 0 0,-32 22-189 0 0,-1-1 0 0 0,23-19 0 0 0,-25 17-37 0 0,35-33 252 0 0,-47 38-270 0 0,-6 3-133 0 0,1 4-198 0 0,-3-2 325 0 0,2 2-3474 0 0,3 1-3289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1:40.8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68 14 6448 0 0,'0'0'297'0'0,"0"0"-9"0"0,0 0 4 0 0,0 0 713 0 0,-11-13 5321 0 0,11 12-6300 0 0,0 1 1 0 0,-1 0 0 0 0,1 0 0 0 0,0 0 0 0 0,-1 0 0 0 0,1 0 0 0 0,0 0 0 0 0,-1 0 0 0 0,1 0 0 0 0,0 0 0 0 0,-1 0-1 0 0,1 0 1 0 0,0 0 0 0 0,-1 0 0 0 0,1 1 0 0 0,0-1 0 0 0,-1 0 0 0 0,1 0 0 0 0,0 0 0 0 0,-1 0 0 0 0,1 1 0 0 0,0-1-1 0 0,0 0 1 0 0,-1 0 0 0 0,1 0 0 0 0,0 1 0 0 0,0-1 0 0 0,0 0 0 0 0,-1 0 0 0 0,1 1 0 0 0,0-1 0 0 0,0 0 0 0 0,0 1 0 0 0,-1-1-1 0 0,1 0 1 0 0,0 1 0 0 0,0-1 0 0 0,0 0 0 0 0,0 1 0 0 0,0-1 0 0 0,0 0 0 0 0,0 1 0 0 0,0-1 0 0 0,0 0 0 0 0,0 1-1 0 0,0-1 1 0 0,0 0 0 0 0,0 1 0 0 0,-1 8-11 0 0,-1 0 258 0 0,-1 0 0 0 0,-1-1 0 0 0,1 0 0 0 0,-1 0 0 0 0,-1 0 0 0 0,-7 11 0 0 0,2-2 305 0 0,9-17-530 0 0,1 1 1 0 0,0 0-1 0 0,-1 0 0 0 0,1 0 0 0 0,0 0 0 0 0,-1 0 0 0 0,1 0 0 0 0,0 0 0 0 0,0 0 0 0 0,0 0 0 0 0,0-1 0 0 0,0 1 0 0 0,0 0 0 0 0,0 0 0 0 0,1 2 0 0 0,0 11 322 0 0,-1-13-283 0 0,0-1-12 0 0,2 1-2 0 0,14 5 37 0 0,-12-6-95 0 0,0-1 2 0 0,11 0 7 0 0,-1-4 23 0 0,-3 0-29 0 0,0 0 0 0 0,0 1 0 0 0,12-3 0 0 0,-22 6-19 0 0,0 1 0 0 0,0-1 0 0 0,-1 1 0 0 0,1 0 0 0 0,0-1 0 0 0,0 1 0 0 0,0 0 0 0 0,0 0 0 0 0,0 0 0 0 0,0-1 0 0 0,0 1 0 0 0,-1 0 0 0 0,1 0 0 0 0,0 1 0 0 0,0-1 0 0 0,0 0 0 0 0,0 0 0 0 0,1 1 0 0 0,2 0 0 0 0,-4-1-15 0 0,5-1 38 0 0,1 1-1 0 0,-1 0 1 0 0,9 2-1 0 0,-4 5-33 0 0,0 2 11 0 0,-9-6 0 0 0,-2 0 0 0 0,3 3 5 0 0,-1 0-1 0 0,-1 0 0 0 0,1 0 1 0 0,-1 0-1 0 0,0 0 0 0 0,-1 0 1 0 0,1 0-1 0 0,-1 0 0 0 0,-3 10 1 0 0,-1-2 32 0 0,0 0 0 0 0,-13 24 0 0 0,8-16 191 0 0,-4 8 80 0 0,13-28-275 0 0,0-1 0 0 0,0 1 0 0 0,0 0 0 0 0,0-1 0 0 0,0 1 0 0 0,-1-1 0 0 0,1 0 0 0 0,-1 1 0 0 0,1-1 0 0 0,-1 0 0 0 0,1 0 0 0 0,-4 2 0 0 0,-14 5 417 0 0,-4 2-164 0 0,14-8-147 0 0,7-1-116 0 0,-1 0 1 0 0,0 0-1 0 0,1-1 0 0 0,-1 1 0 0 0,0-1 0 0 0,1 0 1 0 0,-1 1-1 0 0,0-1 0 0 0,0-1 0 0 0,1 1 0 0 0,-1 0 0 0 0,0-1 1 0 0,1 1-1 0 0,-1-1 0 0 0,0 0 0 0 0,1 0 0 0 0,-1 0 1 0 0,1 0-1 0 0,-5-3 0 0 0,6 3-790 0 0,1 1-229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05.7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137 1 10136 0 0,'0'0'230'0'0,"0"0"30"0"0,0 0 19 0 0,-1 1-40 0 0,-8 10 214 0 0,0-1 1 0 0,1 2-1 0 0,-10 16 1 0 0,-9 13 796 0 0,21-31-941 0 0,1-1 1 0 0,0 0 0 0 0,-6 17 0 0 0,-2 6 201 0 0,10-25-335 0 0,0 0 1 0 0,0 0-1 0 0,-1 11 0 0 0,0-2 103 0 0,-3-5 10 0 0,7-10-268 0 0,0-1-1 0 0,0 1 0 0 0,0-1 0 0 0,0 1 0 0 0,0-1 0 0 0,0 1 0 0 0,0-1 0 0 0,0 1 0 0 0,0-1 0 0 0,0 0 0 0 0,0 1 0 0 0,0-1 0 0 0,0 1 0 0 0,0-1 0 0 0,1 1 0 0 0,-1-1 0 0 0,0 1 0 0 0,0-1 0 0 0,1 0 0 0 0,-1 1 1 0 0,0-1-1 0 0,0 0 0 0 0,1 1 0 0 0,0 1 45 0 0,3 18 147 0 0,-3-19-207 0 0,-1-1 1 0 0,0 0-1 0 0,1 1 0 0 0,-1-1 0 0 0,1 1 1 0 0,-1-1-1 0 0,1 0 0 0 0,0 1 0 0 0,-1-1 1 0 0,1 0-1 0 0,-1 0 0 0 0,1 1 0 0 0,0-1 1 0 0,-1 0-1 0 0,1 0 0 0 0,-1 0 0 0 0,2 0 1 0 0,-1 1-4 0 0,10 3-38 0 0,1-1 0 0 0,-1 0-1 0 0,1 0 1 0 0,-1-1 0 0 0,1 0-1 0 0,15-1 1 0 0,-22-2 125 0 0,6 2 82 0 0,-9 0-141 0 0,1 0 0 0 0,-1 0 0 0 0,0 1 0 0 0,1 0 0 0 0,-1-1 0 0 0,4 4 0 0 0,-5-3-23 0 0,1 0-1 0 0,-1-1 0 0 0,0 1 0 0 0,1 0 0 0 0,-1-1 0 0 0,0 1 1 0 0,0 0-1 0 0,0 0 0 0 0,0 0 0 0 0,-1 0 0 0 0,1 0 0 0 0,0 0 1 0 0,-1 0-1 0 0,1 3 0 0 0,-1 1 32 0 0,1 1 1 0 0,-1-1 0 0 0,-1 0-1 0 0,0 7 1 0 0,-1-9-3 0 0,1 0 1 0 0,-1 0-1 0 0,0 0 1 0 0,0 0-1 0 0,-1-1 1 0 0,1 1-1 0 0,-1 0 1 0 0,-4 4 0 0 0,-4 6 51 0 0,-1 3 2 0 0,0-2-1 0 0,-1 1 1 0 0,-16 14 0 0 0,18-22-188 0 0,-2 2-1527 0 0,12-11-341 0 0,1-6-3830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06.1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 42 1376 0 0,'0'0'65'0'0,"-6"4"6"0"0,4-2 498 0 0,0-1-1 0 0,0 1 1 0 0,1-1-1 0 0,-1 1 1 0 0,1-1 0 0 0,0 1-1 0 0,-1 0 1 0 0,1 0-1 0 0,0 0 1 0 0,0 0 0 0 0,0 0-1 0 0,0 0 1 0 0,0 0 0 0 0,1 0-1 0 0,-1 0 1 0 0,1 1-1 0 0,-1 3 1 0 0,-1 5 692 0 0,1 0-1 0 0,-1 16 1 0 0,2-12-975 0 0,3 59 1127 0 0,-2-64-1184 0 0,0 0 0 0 0,1-1 0 0 0,0 1-1 0 0,1-1 1 0 0,7 16 0 0 0,-1-2 96 0 0,-6-15-120 0 0,1 0 0 0 0,7 15 0 0 0,-10-22-183 0 0,0 0 1 0 0,0 0-1 0 0,0 0 1 0 0,0 0-1 0 0,0 0 1 0 0,0 0 0 0 0,0-1-1 0 0,1 1 1 0 0,-1 0-1 0 0,0 0 1 0 0,0-1-1 0 0,1 1 1 0 0,-1-1-1 0 0,0 1 1 0 0,1-1-1 0 0,-1 0 1 0 0,0 1 0 0 0,1-1-1 0 0,-1 0 1 0 0,1 0-1 0 0,-1 0 1 0 0,0 0-1 0 0,1 0 1 0 0,-1 0-1 0 0,1-1 1 0 0,-1 1-1 0 0,0 0 1 0 0,1-1 0 0 0,-1 1-1 0 0,0-1 1 0 0,1 1-1 0 0,1-2 1 0 0,1 0-3 0 0,-1 0 0 0 0,1 0 1 0 0,-1-1-1 0 0,0 1 0 0 0,0-1 0 0 0,0 1 1 0 0,0-1-1 0 0,0 0 0 0 0,2-4 0 0 0,1-3 66 0 0,-1 0-1 0 0,8-23 0 0 0,-7 18-19 0 0,-1 1 4 0 0,-1 0-1 0 0,0 0 1 0 0,-1-1 0 0 0,3-28 0 0 0,-5-63-1284 0 0,-2 45 677 0 0,11 84 465 0 0,5 23 160 0 0,-9-11 160 0 0,5-6-55 0 0,6 16-12 0 0,-16-41-179 0 0,1-1 1 0 0,0 0-1 0 0,0 0 1 0 0,0 0-1 0 0,0 0 0 0 0,0 0 1 0 0,1-1-1 0 0,-1 1 1 0 0,1 0-1 0 0,3 1 0 0 0,-5-3-86 0 0,0-1-1 0 0,0 0 1 0 0,0 1-1 0 0,0-1 1 0 0,0 0-1 0 0,0 1 1 0 0,0-1-1 0 0,0 0 1 0 0,0 0-1 0 0,0 0 0 0 0,1 0 1 0 0,-1 0-1 0 0,0 0 1 0 0,0-1-1 0 0,0 1 1 0 0,0 0-1 0 0,0 0 1 0 0,0-1-1 0 0,0 1 1 0 0,1-1-1 0 0,0 0-379 0 0,0 0 1 0 0,0 0-1 0 0,0 0 1 0 0,0 0-1 0 0,0-1 1 0 0,-1 1-1 0 0,4-3 1 0 0,0-6-5069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06.45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5528 0 0,'0'0'422'0'0,"0"0"-43"0"0,0 0 846 0 0,1 3 5036 0 0,5 18-5278 0 0,9 27-389 0 0,2-1-1 0 0,2-1 0 0 0,26 48 0 0 0,-36-79-578 0 0,0 1-1 0 0,-2 0 0 0 0,0 0 0 0 0,0 1 0 0 0,-2-1 0 0 0,6 31 0 0 0,-7-25 60 0 0,1-1 0 0 0,1 0 0 0 0,0 0 0 0 0,1 0 0 0 0,15 28 0 0 0,-16-39-729 0 0,-5-10-800 0 0,-2-6 433 0 0,-4-7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14600 0 0,'0'0'330'0'0,"0"3"45"0"0,-9 22 413 0 0,6-16-764 0 0,0-1 0 0 0,1 1 0 0 0,0 0 1 0 0,0 0-1 0 0,0 1 0 0 0,1 10 0 0 0,1 11 462 0 0,-1 33 200 0 0,3-1 1 0 0,17 112-1 0 0,-17-167-743 0 0,0-1 1 0 0,1 0-1 0 0,0 0 0 0 0,0-1 0 0 0,5 10 0 0 0,5 0-5119 0 0,-11-15-538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06.8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14 235 3224 0 0,'0'-1'240'0'0,"0"-3"-160"0"0,-1 0-1 0 0,1 0 1 0 0,-1 0 0 0 0,0 0 0 0 0,-3-4-1 0 0,3 4 526 0 0,0 1-1 0 0,0 0 0 0 0,0-1 1 0 0,0 1-1 0 0,0-1 1 0 0,1 1-1 0 0,-1-1 1 0 0,1 1-1 0 0,0-6 0 0 0,2-2 394 0 0,1-1-1 0 0,-1 0 0 0 0,2 0 1 0 0,5-12-1 0 0,-7 20-867 0 0,0-1-1 0 0,1 1 0 0 0,0 0 1 0 0,0 0-1 0 0,0 0 1 0 0,0 0-1 0 0,1 0 0 0 0,-1 1 1 0 0,1 0-1 0 0,0 0 1 0 0,0 0-1 0 0,9-5 0 0 0,-1 1-30 0 0,1 0-1 0 0,1 1 0 0 0,-1 1 1 0 0,1 0-1 0 0,-1 1 0 0 0,18-4 0 0 0,-10 10-98 0 0,-14-1 0 0 0,6 2 0 0 0,-12-1 11 0 0,1-1 0 0 0,-1 1 0 0 0,0 0-1 0 0,0 0 1 0 0,0 0 0 0 0,0 0 0 0 0,0 0-1 0 0,-1 0 1 0 0,1 0 0 0 0,0 0 0 0 0,-1 0-1 0 0,0 1 1 0 0,1-1 0 0 0,-1 0 0 0 0,0 3-1 0 0,0 0 122 0 0,0 0 0 0 0,0 1-1 0 0,0-1 1 0 0,-1 0-1 0 0,-2 9 1 0 0,-2-2 163 0 0,0 1 0 0 0,-8 11 0 0 0,-5 12-78 0 0,10-18-229 0 0,-27 59 66 0 0,31-69-94 0 0,-1 0 1 0 0,0 0-1 0 0,-1 0 0 0 0,1-1 1 0 0,-2 0-1 0 0,-10 10 0 0 0,15-15-261 0 0,2-2-1207 0 0,0 0-4758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07.13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31 290 10136 0 0,'0'0'464'0'0,"0"0"-10"0"0,2 0-154 0 0,0 0-109 0 0,1 0-1 0 0,-1 0 0 0 0,0-1 0 0 0,0 1 1 0 0,1-1-1 0 0,-1 1 0 0 0,0-1 1 0 0,0 0-1 0 0,2-1 0 0 0,3-1 151 0 0,-1 1 0 0 0,0 0 0 0 0,1 0 0 0 0,0 0 0 0 0,11 0 1 0 0,-12 0-80 0 0,-1 0 0 0 0,1 0 0 0 0,-1 0 0 0 0,0-1 0 0 0,1 0 0 0 0,8-6 0 0 0,-12 7-353 0 0,0 1 185 0 0,-1-1-20 0 0,3-1-47 0 0,-2 1-7 0 0,0 0 1 0 0,0 0-1 0 0,0-1 0 0 0,0 1 1 0 0,0-1-1 0 0,2-3 1 0 0,-3 5-16 0 0,-1 0-1 0 0,0 0 1 0 0,0 0 0 0 0,1 0 0 0 0,-1 1-1 0 0,0-1 1 0 0,0 0 0 0 0,0 0 0 0 0,0 0 0 0 0,0 0-1 0 0,0 0 1 0 0,0 1 0 0 0,0-1 0 0 0,-1 0-1 0 0,1 0 1 0 0,0 0 0 0 0,0 0 0 0 0,-1 1 0 0 0,1-1-1 0 0,0 0 1 0 0,-1 0 0 0 0,1 1 0 0 0,-1-1-1 0 0,1 0 1 0 0,-1 1 0 0 0,0-1 0 0 0,1 0 0 0 0,-1 1-1 0 0,1-1 1 0 0,-2 0 0 0 0,-1-1 8 0 0,1-1-1 0 0,-1 1 1 0 0,0 0 0 0 0,0 0 0 0 0,0 0 0 0 0,-1 0 0 0 0,1 1-1 0 0,0-1 1 0 0,-1 1 0 0 0,1 0 0 0 0,-1 0 0 0 0,1 0-1 0 0,-1 0 1 0 0,0 1 0 0 0,1-1 0 0 0,-1 1 0 0 0,-6 1-1 0 0,6-1-14 0 0,1-1 21 0 0,-1 1 1 0 0,1 0 0 0 0,0 0-1 0 0,0 0 1 0 0,0 1-1 0 0,-1-1 1 0 0,1 1 0 0 0,0 0-1 0 0,0 0 1 0 0,0 0-1 0 0,0 0 1 0 0,-4 3-1 0 0,2-1 6 0 0,1 0-1 0 0,-1 1 0 0 0,1 0 1 0 0,0 0-1 0 0,1 0 0 0 0,-1 0 1 0 0,1 0-1 0 0,-1 1 0 0 0,1-1 1 0 0,1 1-1 0 0,-1 0 0 0 0,1 0 1 0 0,0 0-1 0 0,0 0 0 0 0,0 1 1 0 0,1-1-1 0 0,-1 0 0 0 0,1 1 1 0 0,1-1-1 0 0,-1 1 0 0 0,1-1 1 0 0,0 1-1 0 0,0-1 0 0 0,0 1 0 0 0,1-1 1 0 0,0 1-1 0 0,0-1 0 0 0,1 0 1 0 0,-1 1-1 0 0,1-1 0 0 0,0 0 1 0 0,3 6-1 0 0,-2-7 1 0 0,0 0 1 0 0,-1 1-1 0 0,1-1 0 0 0,1 0 1 0 0,-1-1-1 0 0,1 1 1 0 0,-1 0-1 0 0,1-1 0 0 0,0 0 1 0 0,0 0-1 0 0,8 4 0 0 0,-9-5-13 0 0,0-1 0 0 0,1 1 0 0 0,-1-1 0 0 0,1 0 0 0 0,0 0 0 0 0,-1 0 0 0 0,1 0 0 0 0,0-1-1 0 0,-1 0 1 0 0,1 1 0 0 0,0-1 0 0 0,0-1 0 0 0,-1 1 0 0 0,1 0 0 0 0,0-1 0 0 0,6-2 0 0 0,-2 1 8 0 0,0-1 1 0 0,0 0 0 0 0,0-1 0 0 0,0 0-1 0 0,0 0 1 0 0,-1 0 0 0 0,0-1 0 0 0,8-6-1 0 0,36-30 68 0 0,-44 37-101 0 0,-6 4 12 0 0,-1 0-1 0 0,0 0 0 0 0,1 0 1 0 0,-1 1-1 0 0,1-1 1 0 0,-1 0-1 0 0,0 0 1 0 0,1 0-1 0 0,-1 0 0 0 0,0 1 1 0 0,1-1-1 0 0,-1 0 1 0 0,0 0-1 0 0,0 0 1 0 0,1 1-1 0 0,-1-1 0 0 0,0 0 1 0 0,1 1-1 0 0,-1-1 1 0 0,0 0-1 0 0,0 1 1 0 0,0-1-1 0 0,1 0 0 0 0,-1 1 1 0 0,0-1-1 0 0,0 0 1 0 0,0 1-1 0 0,0-1 1 0 0,0 0-1 0 0,0 1 0 0 0,0-1 1 0 0,0 1-1 0 0,0-1 1 0 0,0 0-1 0 0,0 1 1 0 0,0-1-1 0 0,0 1 0 0 0,0-1 1 0 0,0 2-5 0 0,1 3 22 0 0,-1 0 0 0 0,1 0 0 0 0,-2 0 0 0 0,1 0 0 0 0,0 0 0 0 0,-1 0 0 0 0,-1 6 0 0 0,-2 18 2416 0 0,5-41-2245 0 0,1 0-1 0 0,0 0 1 0 0,1 0 0 0 0,7-17-1 0 0,-1-1 65 0 0,-5 17-144 0 0,11-22 0 0 0,1-3-261 0 0,31-74-69 0 0,-38 93 298 0 0,-7 15-66 0 0,0-1 1 0 0,1 1-1 0 0,-1 0 0 0 0,1 0 0 0 0,0 0 0 0 0,6-7 0 0 0,4-6 3 0 0,-12 15-47 0 0,0 0 0 0 0,0 0 0 0 0,1 0 0 0 0,-1 1 0 0 0,0-1 1 0 0,1 0-1 0 0,-1 1 0 0 0,1-1 0 0 0,-1 1 0 0 0,1 0 0 0 0,0-1 0 0 0,0 1 0 0 0,-1 0 0 0 0,4-1 0 0 0,2-2-270 0 0,-4 4-6641 0 0,-3 0 270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08.1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127 14 1376 0 0,'1'-2'107'0'0,"-1"1"-72"0"0,1 0-18 0 0,-1 1 1 0 0,0-1-1 0 0,0 0 0 0 0,1 1 0 0 0,-1-1 1 0 0,0 1-1 0 0,0-1 0 0 0,1 1 0 0 0,-1-1 0 0 0,1 1 1 0 0,-1 0-1 0 0,0-1 0 0 0,1 1 0 0 0,-1-1 1 0 0,1 1-1 0 0,-1 0 0 0 0,1-1 0 0 0,0 1 0 0 0,-1 0 1 0 0,1-1-1 0 0,0 1 1935 0 0,-1 0 677 0 0,0 0 128 0 0,-1 0 206 0 0,-4 5-2370 0 0,-3 7-262 0 0,0 0 0 0 0,0 0 0 0 0,1 1-1 0 0,-5 13 1 0 0,-19 58 278 0 0,18-48-270 0 0,0-3-65 0 0,-10 29 295 0 0,21-55-489 0 0,0-1-1 0 0,1 1 1 0 0,0 0-1 0 0,0 0 1 0 0,0 0-1 0 0,1-1 1 0 0,0 9-1 0 0,1-14-52 0 0,-1 1-1 0 0,0-1 0 0 0,0 1 0 0 0,1 0 1 0 0,-1-1-1 0 0,1 1 0 0 0,-1-1 0 0 0,1 1 1 0 0,0-1-1 0 0,-1 1 0 0 0,1-1 0 0 0,0 1 1 0 0,0-1-1 0 0,0 0 0 0 0,0 0 0 0 0,0 1 1 0 0,0-1-1 0 0,1 0 0 0 0,-1 0 0 0 0,0 0 1 0 0,1 0-1 0 0,-1 0 0 0 0,0-1 0 0 0,1 1 1 0 0,-1 0-1 0 0,1-1 0 0 0,-1 1 0 0 0,1-1 0 0 0,0 1 1 0 0,-1-1-1 0 0,1 0 0 0 0,-1 1 0 0 0,1-1 1 0 0,0 0-1 0 0,-1 0 0 0 0,1 0 0 0 0,1-1 1 0 0,3 1-25 0 0,-1-1 1 0 0,1 0 0 0 0,-1-1-1 0 0,0 1 1 0 0,1-1 0 0 0,-1 0-1 0 0,0 0 1 0 0,0-1 0 0 0,9-5-1 0 0,3-4-1046 0 0,27-25 1 0 0,-19 10-4677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08.4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63 28 5064 0 0,'-4'2'30'0'0,"0"1"0"0"0,1 0 0 0 0,0 0 0 0 0,-1 0 0 0 0,-2 4 0 0 0,2-1 811 0 0,0 0-1 0 0,1-1 1 0 0,-1 1 0 0 0,1 1 0 0 0,-3 8 0 0 0,3-6 497 0 0,0 1 0 0 0,0 0 0 0 0,0 11 0 0 0,1 11-611 0 0,2-27-587 0 0,0 0 1 0 0,0-1-1 0 0,1 1 1 0 0,-1 0 0 0 0,1-1-1 0 0,0 1 1 0 0,1-1 0 0 0,-1 1-1 0 0,3 5 1 0 0,-3-9-114 0 0,0 0 0 0 0,0 1 0 0 0,0-1 0 0 0,0 0 1 0 0,0 0-1 0 0,0 0 0 0 0,0 0 0 0 0,0 0 0 0 0,0 0 0 0 0,1 0 1 0 0,-1 0-1 0 0,0 0 0 0 0,1-1 0 0 0,-1 1 0 0 0,1 0 0 0 0,-1-1 1 0 0,0 1-1 0 0,1-1 0 0 0,-1 0 0 0 0,1 1 0 0 0,-1-1 0 0 0,1 0 1 0 0,0 0-1 0 0,-1 0 0 0 0,1 0 0 0 0,-1 0 0 0 0,1 0 0 0 0,-1-1 0 0 0,1 1 1 0 0,-1-1-1 0 0,1 1 0 0 0,1-1 0 0 0,11-5 97 0 0,0 0-1 0 0,-1-1 0 0 0,0-1 1 0 0,15-10-1 0 0,-21 13-78 0 0,-1-1 0 0 0,1 0 0 0 0,-1 0 0 0 0,0-1 0 0 0,0 0 0 0 0,-1 0 0 0 0,0 0 0 0 0,5-10 0 0 0,-7 12-28 0 0,0 0 0 0 0,-1-1 0 0 0,0 1 0 0 0,0-1-1 0 0,0 1 1 0 0,-1-1 0 0 0,0 0 0 0 0,0 0 0 0 0,0 0-1 0 0,0 0 1 0 0,-1 1 0 0 0,0-1 0 0 0,-1-7-1 0 0,0 11-17 0 0,1-1 0 0 0,-1 1 0 0 0,0 0-1 0 0,0 0 1 0 0,0 0 0 0 0,0 0 0 0 0,0 0-1 0 0,0 0 1 0 0,0 0 0 0 0,-1 1 0 0 0,1-1-1 0 0,0 0 1 0 0,-1 1 0 0 0,0-1 0 0 0,1 1-1 0 0,-1-1 1 0 0,0 1 0 0 0,0 0 0 0 0,0-1-1 0 0,0 1 1 0 0,0 0 0 0 0,0 1-1 0 0,0-1 1 0 0,0 0 0 0 0,0 0 0 0 0,-4 0-1 0 0,1 0-20 0 0,0 1 0 0 0,0-1-1 0 0,-1 1 1 0 0,1 0 0 0 0,0 1-1 0 0,-1-1 1 0 0,1 1 0 0 0,0 0-1 0 0,0 0 1 0 0,-7 3-1 0 0,-1 1-22 0 0,0 0-1 0 0,-17 11 0 0 0,25-14-25 0 0,1 1-1 0 0,-1 1 1 0 0,1-1-1 0 0,0 1 1 0 0,0-1-1 0 0,0 1 1 0 0,0 0-1 0 0,1 0 1 0 0,-4 6-1 0 0,7-10-5 0 0,0 1 0 0 0,0-1-1 0 0,0 1 1 0 0,0-1 0 0 0,0 1-1 0 0,0-1 1 0 0,1 1 0 0 0,-1-1-1 0 0,0 1 1 0 0,0-1 0 0 0,0 1-1 0 0,0-1 1 0 0,1 1 0 0 0,-1-1-1 0 0,0 1 1 0 0,0-1-1 0 0,1 0 1 0 0,-1 1 0 0 0,0-1-1 0 0,1 1 1 0 0,0 0-493 0 0,5 8-5471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08.7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51 7832 0 0,'0'0'602'0'0,"0"0"-143"0"0,0 0 870 0 0,0 0 425 0 0,0 0 80 0 0,0 2-146 0 0,0 96 2309 0 0,9-52-3178 0 0,-9-43-735 0 0,0-3-11 0 0,0 8 465 0 0,-1-16-490 0 0,0 0-1 0 0,1 1 1 0 0,0-1 0 0 0,0 0 0 0 0,1 1 0 0 0,1-10-1 0 0,2 2-46 0 0,0-1 0 0 0,8-18 0 0 0,-1 0-64 0 0,-11 33 60 0 0,1 0-1 0 0,-1-1 1 0 0,0 1 0 0 0,1 0-1 0 0,-1-1 1 0 0,1 1-1 0 0,-1 0 1 0 0,1 0-1 0 0,0 0 1 0 0,-1 0-1 0 0,1-1 1 0 0,0 1 0 0 0,0 0-1 0 0,0 0 1 0 0,0 1-1 0 0,0-1 1 0 0,1-1-1 0 0,19-17-71 0 0,-13 14 64 0 0,3 6 11 0 0,-9 0 0 0 0,0 0 0 0 0,0 0 0 0 0,0 1 0 0 0,0-1 0 0 0,-1 1 0 0 0,1 0 0 0 0,0-1 0 0 0,-1 1 0 0 0,0 0 0 0 0,1 0 0 0 0,-1 0 0 0 0,0 0 0 0 0,1 2 0 0 0,11 31 0 0 0,-11-29 0 0 0,1 3-13 0 0,0 1 1 0 0,0-1-1 0 0,-1 1 0 0 0,0-1 0 0 0,0 16 0 0 0,-2-24-723 0 0,2 1-265 0 0,6 4-1115 0 0,-3-4-4241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09.5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197 390 3224 0 0,'-7'0'1884'0'0,"3"0"4649"0"0,2-1-6095 0 0,-1 0 0 0 0,1 1 0 0 0,0-1 0 0 0,-1 1 0 0 0,1 0-1 0 0,-1 0 1 0 0,1 0 0 0 0,0 0 0 0 0,-4 1 0 0 0,-1 1-102 0 0,0 0 0 0 0,0 0 0 0 0,-12 6 0 0 0,5-2 99 0 0,9-3-350 0 0,-1 0 0 0 0,1 0-1 0 0,0 0 1 0 0,0 1-1 0 0,0-1 1 0 0,0 1 0 0 0,0 1-1 0 0,1-1 1 0 0,0 0-1 0 0,0 1 1 0 0,0 0 0 0 0,-5 9-1 0 0,4-4-9 0 0,0 0 0 0 0,0 0 0 0 0,1 0 0 0 0,1 1 0 0 0,0-1 0 0 0,-3 15-1 0 0,2-10 10 0 0,4-13-64 0 0,-1 0 1 0 0,0-1-1 0 0,1 1 1 0 0,-1 0 0 0 0,1 0-1 0 0,0 0 1 0 0,0 0-1 0 0,-1 0 1 0 0,1 0-1 0 0,1 0 1 0 0,-1 0 0 0 0,0 0-1 0 0,0 0 1 0 0,2 3-1 0 0,-2-4-10 0 0,0 0-1 0 0,1 0 0 0 0,-1-1 0 0 0,1 1 1 0 0,-1-1-1 0 0,1 1 0 0 0,-1 0 1 0 0,1-1-1 0 0,-1 1 0 0 0,1-1 0 0 0,-1 1 1 0 0,1-1-1 0 0,0 1 0 0 0,-1-1 0 0 0,1 0 1 0 0,0 1-1 0 0,-1-1 0 0 0,1 0 0 0 0,0 1 1 0 0,-1-1-1 0 0,1 0 0 0 0,0 0 0 0 0,0 0 1 0 0,0 0-1 0 0,-1 0 0 0 0,1 0 1 0 0,1 0-1 0 0,20-4 181 0 0,-20 3-184 0 0,2 0 17 0 0,0-1-1 0 0,0 1 1 0 0,-1-1-1 0 0,1 0 0 0 0,0-1 1 0 0,-1 1-1 0 0,1 0 0 0 0,-1-1 1 0 0,0 0-1 0 0,0 0 1 0 0,0 0-1 0 0,0 0 0 0 0,0 0 1 0 0,2-4-1 0 0,1-5-27 0 0,1 1 1 0 0,-2-1-1 0 0,6-15 0 0 0,-1 2-136 0 0,-6 14-48 0 0,0-1-1 0 0,-1 1 1 0 0,-1-1 0 0 0,0 1-1 0 0,0-1 1 0 0,-1 0-1 0 0,0 0 1 0 0,-2-19-1 0 0,-2 4-512 0 0,-1 1 0 0 0,-12-45-1 0 0,-4-12 58 0 0,19 62 708 0 0,1 19 12 0 0,0 2 17 0 0,0 0 82 0 0,0 0 33 0 0,0 2 7 0 0,1 16 72 0 0,1 1-1 0 0,1-1 0 0 0,1 0 1 0 0,0 0-1 0 0,12 29 0 0 0,4 13 309 0 0,-18-49-455 0 0,0 0 0 0 0,-1 0 0 0 0,0 0 0 0 0,-2 21 0 0 0,1-19-84 0 0,0-1 0 0 0,2 19 1 0 0,-1-26-51 0 0,0 0 0 0 0,1 0 0 0 0,-1 0 0 0 0,1 0 0 0 0,0-1 0 0 0,0 1 0 0 0,0-1 0 0 0,1 1 1 0 0,5 7-1 0 0,16 18 100 0 0,-23-30-105 0 0,-1 0 0 0 0,1 0 0 0 0,-1 0-1 0 0,1 0 1 0 0,-1 0 0 0 0,1 0 0 0 0,-1 0 0 0 0,1 0 0 0 0,-1 0-1 0 0,1 0 1 0 0,-1 0 0 0 0,1 0 0 0 0,-1-1 0 0 0,1 1 0 0 0,-1 0-1 0 0,0 0 1 0 0,1 0 0 0 0,-1-1 0 0 0,1 1 0 0 0,-1 0-1 0 0,0-1 1 0 0,1 1 0 0 0,0-1-39 0 0,2-2-125 0 0,0 1 0 0 0,0 0 0 0 0,-1-1 0 0 0,1 0 0 0 0,-1 0 0 0 0,0 0 0 0 0,0 0 0 0 0,0 0 0 0 0,0 0 0 0 0,-1 0 0 0 0,1 0 0 0 0,1-7 0 0 0,14-50-3406 0 0,-14 50 2705 0 0,8-33-2103 0 0,14-62-1478 0 0,-25 62 6117 0 0,0 41-452 0 0,0 2 254 0 0,0 0 51 0 0,0 0-59 0 0,0 0-287 0 0,0 0-122 0 0,-1 2-29 0 0,-4 3-796 0 0,2 0-1 0 0,-1 0 0 0 0,1 1 1 0 0,-1-1-1 0 0,1 1 0 0 0,1 0 0 0 0,-1 0 1 0 0,1 0-1 0 0,0 1 0 0 0,1-1 1 0 0,0 0-1 0 0,0 1 0 0 0,-1 10 0 0 0,1-2-144 0 0,1-1 0 0 0,1 1 0 0 0,0 0 0 0 0,1-1 0 0 0,4 18 0 0 0,-4-25-10 0 0,0 0-1 0 0,1 0 1 0 0,0 0-1 0 0,0-1 1 0 0,0 1-1 0 0,1-1 1 0 0,0 0-1 0 0,0 0 1 0 0,10 10-1 0 0,-14-15-64 0 0,1 0 1 0 0,0-1-1 0 0,-1 1 1 0 0,1-1-1 0 0,0 1 1 0 0,0-1-1 0 0,0 1 1 0 0,-1-1-1 0 0,1 1 0 0 0,0-1 1 0 0,0 0-1 0 0,0 0 1 0 0,0 1-1 0 0,0-1 1 0 0,0 0-1 0 0,0 0 1 0 0,0 0-1 0 0,0 0 0 0 0,-1 0 1 0 0,1 0-1 0 0,0 0 1 0 0,0 0-1 0 0,0-1 1 0 0,0 1-1 0 0,0 0 1 0 0,0 0-1 0 0,0-1 0 0 0,1 0 1 0 0,1-1 41 0 0,1 0 0 0 0,-1 0 0 0 0,1-1 0 0 0,5-4 0 0 0,-4 2 15 0 0,0 0-67 0 0,0 1 0 0 0,-1-1 0 0 0,1-1 0 0 0,-1 1 0 0 0,0-1 0 0 0,0 1 0 0 0,-1-1 0 0 0,0 0-1 0 0,0 0 1 0 0,0-1 0 0 0,2-7 0 0 0,1-9-226 0 0,6-45-1 0 0,-3 12-60 0 0,-4 15 132 0 0,-4 26 73 0 0,-1 12 31 0 0,1 3-8 0 0,1 9 102 0 0,0-1 9 0 0,-1 1-1 0 0,1 0 0 0 0,-1 15 0 0 0,0-11-1 0 0,0 1 0 0 0,1-1 0 0 0,1 0 0 0 0,0 0 0 0 0,1 0 0 0 0,0 0 0 0 0,8 16 0 0 0,-9-28 29 0 0,1-1-82 0 0,-1-1 0 0 0,1 0 0 0 0,-1 0 0 0 0,0 0 0 0 0,1-1-1 0 0,-1 1 1 0 0,0-1 0 0 0,0 0 0 0 0,0 1 0 0 0,0-1 0 0 0,0-1 0 0 0,-1 1-1 0 0,1 0 1 0 0,0-1 0 0 0,-1 1 0 0 0,0-1 0 0 0,3-3 0 0 0,5-8-248 0 0,0 0 1 0 0,9-19 0 0 0,2-3-299 0 0,21-41-1027 0 0,-37 65 1117 0 0,0 0-1 0 0,-1-1 1 0 0,0 1 0 0 0,3-23-1 0 0,3-7-1138 0 0,-8 34 1371 0 0,1-1 1 0 0,-2 0-1 0 0,1 1 1 0 0,0-11-1 0 0,-2 17 209 0 0,0 2 371 0 0,0 0 166 0 0,0 0 31 0 0,-1 1-483 0 0,0-1 1 0 0,0 1-1 0 0,1-1 1 0 0,-1 1-1 0 0,0-1 1 0 0,0 1-1 0 0,1-1 1 0 0,-1 1-1 0 0,0 0 0 0 0,1-1 1 0 0,-1 1-1 0 0,0 1 1 0 0,-1 0 76 0 0,-3 4 29 0 0,1 0 0 0 0,0 0 0 0 0,0 0 0 0 0,1 0 1 0 0,-1 1-1 0 0,1 0 0 0 0,1-1 0 0 0,-1 1 1 0 0,1 0-1 0 0,-2 13 0 0 0,1 3 260 0 0,1 0 1 0 0,0 27-1 0 0,3-45-391 0 0,-1-1-1 0 0,1 1 1 0 0,0 0-1 0 0,0-1 1 0 0,1 1 0 0 0,-1-1-1 0 0,1 1 1 0 0,4 7-1 0 0,2-3 29 0 0,-5-8-103 0 0,0 0 1 0 0,0 0 0 0 0,0 0-1 0 0,0 0 1 0 0,0-1 0 0 0,0 1-1 0 0,1-1 1 0 0,-1 1 0 0 0,0-1-1 0 0,1 0 1 0 0,-1-1 0 0 0,0 1-1 0 0,0-1 1 0 0,1 1 0 0 0,-1-1-1 0 0,0 0 1 0 0,5-2 0 0 0,0 0-422 0 0,0 0 0 0 0,0-1-1 0 0,0 0 1 0 0,0 0 0 0 0,10-9 0 0 0,-2-2-984 0 0,-1-1-16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09.87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0 290 6448 0 0,'0'0'498'0'0,"0"0"-54"0"0,0 0 994 0 0,3 0 471 0 0,4-1-1056 0 0,0 0 0 0 0,0-1 0 0 0,0 0 0 0 0,0 0 0 0 0,0-1 0 0 0,0 0 0 0 0,9-6 0 0 0,3 0-28 0 0,-2 0-373 0 0,1-2 0 0 0,-2 0-1 0 0,1-1 1 0 0,23-22 0 0 0,-14 11-282 0 0,-11 9-127 0 0,-1 0-1 0 0,23-27 1 0 0,-29 29-971 0 0,1 0 0 0 0,8-18 0 0 0,-12 14-1397 0 0,1-3-3613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10.2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10800 0 0,'0'0'496'0'0,"0"3"-14"0"0,9 39-471 0 0,17 103 4470 0 0,-26-135-4064 0 0,0 0 1 0 0,-3 18-1 0 0,1 7 347 0 0,1-22-672 0 0,2 0-1 0 0,-1 0 0 0 0,2 0 1 0 0,0 0-1 0 0,0 0 1 0 0,1 0-1 0 0,1 0 0 0 0,7 17 1 0 0,-11-28-4691 0 0,0-2-1623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10.5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64 285 16184 0 0,'0'0'365'0'0,"-2"1"56"0"0,-2 4-195 0 0,0-1-1 0 0,0 1 1 0 0,-4 7-1 0 0,-1 1-154 0 0,4-5 66 0 0,1 0-1 0 0,0 1 1 0 0,0-1-1 0 0,1 1 1 0 0,0 0-1 0 0,1 0 1 0 0,-3 18-1 0 0,4-24-10 0 0,0 0 1 0 0,1 0-1 0 0,0 0 0 0 0,0 0 0 0 0,0 0 0 0 0,0 0 0 0 0,0 0 0 0 0,0 0 0 0 0,1 0 0 0 0,0 0 0 0 0,-1 0 0 0 0,1 0 0 0 0,0-1 0 0 0,3 6 0 0 0,-3-7-88 0 0,0 0-1 0 0,0 0 0 0 0,0 0 0 0 0,0 0 0 0 0,0 0 0 0 0,1 0 1 0 0,-1 0-1 0 0,0 0 0 0 0,1 0 0 0 0,-1-1 0 0 0,0 1 1 0 0,1 0-1 0 0,-1-1 0 0 0,1 1 0 0 0,-1-1 0 0 0,1 0 1 0 0,-1 1-1 0 0,1-1 0 0 0,0 0 0 0 0,-1 0 0 0 0,1 0 0 0 0,-1 0 1 0 0,1 0-1 0 0,-1-1 0 0 0,1 1 0 0 0,-1 0 0 0 0,1-1 1 0 0,-1 1-1 0 0,3-2 0 0 0,2 0-46 0 0,0 0 0 0 0,-1 0 0 0 0,0-1-1 0 0,0 0 1 0 0,0 0 0 0 0,0 0 0 0 0,0-1 0 0 0,0 0 0 0 0,-1 0-1 0 0,0 0 1 0 0,0 0 0 0 0,0 0 0 0 0,0-1 0 0 0,-1 0 0 0 0,1 0-1 0 0,-1 0 1 0 0,-1 0 0 0 0,1 0 0 0 0,-1-1 0 0 0,0 1 0 0 0,0-1-1 0 0,0 0 1 0 0,-1 1 0 0 0,0-1 0 0 0,0 0 0 0 0,0 0 0 0 0,-1 0 0 0 0,0 0-1 0 0,0 0 1 0 0,-1-7 0 0 0,0 11-13 0 0,1-1-19 0 0,0 1-1 0 0,0 0 1 0 0,0-1 0 0 0,-1 1-1 0 0,1 0 1 0 0,-1-1 0 0 0,0 1 0 0 0,0 0-1 0 0,0 0 1 0 0,0 0 0 0 0,0 0-1 0 0,0 0 1 0 0,0 0 0 0 0,-1 0 0 0 0,1 0-1 0 0,-1 0 1 0 0,1 0 0 0 0,-4-2-1 0 0,-4-6-348 0 0,8 9 244 0 0,1 4 93 0 0,0 4 116 0 0,0-2 10 0 0,1-1 1 0 0,0 1 0 0 0,0 0-1 0 0,1 0 1 0 0,0-1-1 0 0,-1 1 1 0 0,1-1 0 0 0,1 0-1 0 0,-1 1 1 0 0,1-1-1 0 0,0 0 1 0 0,0 0 0 0 0,0-1-1 0 0,5 6 1 0 0,-3-3 25 0 0,0 0 0 0 0,0 0 1 0 0,5 10-1 0 0,-9-12-72 0 0,11 10 107 0 0,-10-13-54 0 0,-2-1 16 0 0,0 0 67 0 0,11-6 226 0 0,-7 2-296 0 0,0 0-1 0 0,0 0 0 0 0,-1-1 0 0 0,1 1 0 0 0,-1-1 1 0 0,0 0-1 0 0,0 1 0 0 0,-1-1 0 0 0,1-1 0 0 0,-1 1 1 0 0,0 0-1 0 0,1-7 0 0 0,6-18 120 0 0,2 1 1 0 0,0 0-1 0 0,25-44 0 0 0,-29 62-134 0 0,0 1-1 0 0,1-1 0 0 0,17-16 1 0 0,3-5 107 0 0,-24 26-191 0 0,0 0 1 0 0,1 0 0 0 0,0 1-1 0 0,0 0 1 0 0,0 0-1 0 0,0 0 1 0 0,1 1-1 0 0,-1-1 1 0 0,1 2-1 0 0,10-6 1 0 0,-5 4-1203 0 0,0 0-4664 0 0,-2 1-1962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13.3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366 1 5528 0 0,'0'0'422'0'0,"0"0"-104"0"0,0 0 588 0 0,0 0 286 0 0,0 0 59 0 0,0 0-84 0 0,0 0-402 0 0,0 0-176 0 0,0 0-39 0 0,0 0-16 0 0,-2 2-38 0 0,-2 0-323 0 0,1 0-1 0 0,-1-1 1 0 0,0 1 0 0 0,-1-1-1 0 0,1 1 1 0 0,0-1-1 0 0,0 0 1 0 0,-1-1-1 0 0,1 1 1 0 0,0-1 0 0 0,-1 0-1 0 0,1 0 1 0 0,-5-1-1 0 0,1 1 35 0 0,-1 0-1 0 0,1 1 0 0 0,-15 2 0 0 0,11 0-156 0 0,0 0 0 0 0,1 1 0 0 0,0 0 0 0 0,0 1-1 0 0,0 0 1 0 0,1 0 0 0 0,-1 1 0 0 0,-10 9-1 0 0,10-7-49 0 0,1 1 0 0 0,0 1 0 0 0,0 0 0 0 0,1 0 0 0 0,-13 19 0 0 0,-40 68 44 0 0,60-95 3 0 0,1 1 0 0 0,0-1 0 0 0,0 1-1 0 0,0-1 1 0 0,0 1 0 0 0,1-1-1 0 0,-1 1 1 0 0,1 0 0 0 0,0-1 0 0 0,-1 1-1 0 0,1 0 1 0 0,0-1 0 0 0,1 1-1 0 0,-1 0 1 0 0,0 0 0 0 0,1-1 0 0 0,-1 1-1 0 0,1-1 1 0 0,0 1 0 0 0,0-1-1 0 0,0 1 1 0 0,3 4 0 0 0,1 0 0 0 0,0 1 1 0 0,0-2 0 0 0,1 1-1 0 0,0 0 1 0 0,13 10-1 0 0,-14-13-21 0 0,1 0-1 0 0,0-1 0 0 0,12 6 0 0 0,7 4 62 0 0,-19-9-70 0 0,1-1 0 0 0,-1 0 0 0 0,1 0 0 0 0,0-1 0 0 0,11 3 0 0 0,-14-4-11 0 0,0 0 0 0 0,0-1 0 0 0,0 1 0 0 0,0-1 0 0 0,0 0 0 0 0,8-1 0 0 0,-11 1-2 0 0,0-1-1 0 0,0 1 0 0 0,0-1 0 0 0,0 1 0 0 0,0-1 0 0 0,0 1 0 0 0,0-1 0 0 0,0 0 0 0 0,0 1 0 0 0,0-1 1 0 0,0 0-1 0 0,0 0 0 0 0,-1 0 0 0 0,1 0 0 0 0,1-1 0 0 0,7-7 179 0 0,-9 8-171 0 0,0 0-1 0 0,0 1 0 0 0,1-1 0 0 0,-1 0 0 0 0,0 0 0 0 0,0 1 1 0 0,0-1-1 0 0,0 0 0 0 0,0 1 0 0 0,0-1 0 0 0,0 0 0 0 0,0 1 0 0 0,0-1 1 0 0,0 0-1 0 0,0 0 0 0 0,0 1 0 0 0,-1-2 0 0 0,1 1 14 0 0,-2-3 5 0 0,1-1 1 0 0,-1 1-1 0 0,1 0 0 0 0,-1 0 0 0 0,-1 0 1 0 0,1 1-1 0 0,-4-6 0 0 0,-10-17 92 0 0,13 18-176 0 0,-1 1 0 0 0,0 0 1 0 0,-7-9-1 0 0,-7-13-116 0 0,14 21 257 0 0,2 3 33 0 0,0 0-1 0 0,-1 0 1 0 0,1 1 0 0 0,-1-1-1 0 0,0 0 1 0 0,0 1-1 0 0,-6-6 1 0 0,7 9-73 0 0,1 0-42 0 0,1 1 0 0 0,-1 0 0 0 0,1-1 0 0 0,-1 1 0 0 0,1 0 0 0 0,-1-1 0 0 0,1 1 0 0 0,-1-1 0 0 0,1 1 0 0 0,0-1 0 0 0,-1 1 0 0 0,1-1 0 0 0,0 1 0 0 0,0-1 0 0 0,-1 1 0 0 0,1-1 0 0 0,0 1 0 0 0,0-1-1 0 0,0 0 1 0 0,0 1 0 0 0,-1-2 0 0 0,1 1 140 0 0,0 1 46 0 0,0 0 8 0 0,0 0-92 0 0,0 0-398 0 0,0 0-175 0 0,0 0-40 0 0,0 0-5 0 0,0 0 0 0 0,0 0 0 0 0,1 1-728 0 0,8 3-3058 0 0,5 0-1315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12528 0 0,'-9'4'281'0'0,"7"-4"40"0"0,0 2 22 0 0,-9 9-77 0 0,1 0 0 0 0,0 0 0 0 0,1 1-1 0 0,-10 18 1 0 0,12-18 231 0 0,3-7-343 0 0,0 1 1 0 0,1-1-1 0 0,0 1 1 0 0,-2 7-1 0 0,4-12-131 0 0,1 0-1 0 0,0 1 1 0 0,-1-1-1 0 0,1 0 1 0 0,0 1-1 0 0,0-1 0 0 0,-1 1 1 0 0,1-1-1 0 0,0 1 1 0 0,1-1-1 0 0,-1 0 1 0 0,0 1-1 0 0,0-1 1 0 0,0 0-1 0 0,1 1 1 0 0,-1-1-1 0 0,1 0 1 0 0,-1 1-1 0 0,1-1 0 0 0,0 0 1 0 0,-1 0-1 0 0,1 1 1 0 0,0-1-1 0 0,2 2 1 0 0,0 0-24 0 0,0 0-1 0 0,0-1 1 0 0,1 1 0 0 0,-1-1 0 0 0,1 1-1 0 0,0-1 1 0 0,-1 0 0 0 0,1 0 0 0 0,0-1 0 0 0,0 1-1 0 0,0-1 1 0 0,1 0 0 0 0,-1 0 0 0 0,0 0-1 0 0,0-1 1 0 0,1 0 0 0 0,-1 1 0 0 0,0-2 0 0 0,1 1-1 0 0,-1 0 1 0 0,0-1 0 0 0,0 0 0 0 0,1 1-1 0 0,-1-2 1 0 0,0 1 0 0 0,0 0 0 0 0,0-1 0 0 0,0 0-1 0 0,-1 0 1 0 0,1 0 0 0 0,0-1 0 0 0,-1 1-1 0 0,1-1 1 0 0,-1 1 0 0 0,3-5 0 0 0,1 1-139 0 0,-2 0 1 0 0,1 0 0 0 0,-1-1-1 0 0,0 0 1 0 0,6-10 0 0 0,-10 16 151 0 0,-1-1 0 0 0,1 0 1 0 0,0 1-1 0 0,0-1 0 0 0,-1 0 1 0 0,1 0-1 0 0,-1 0 0 0 0,1 0 1 0 0,-1 1-1 0 0,0-1 1 0 0,0 0-1 0 0,0 0 0 0 0,0 0 1 0 0,0 0-1 0 0,0 0 0 0 0,0 0 1 0 0,-1 0-1 0 0,1 0 0 0 0,-1 1 1 0 0,0-1-1 0 0,1 0 0 0 0,-1 0 1 0 0,0 1-1 0 0,0-1 0 0 0,0 0 1 0 0,0 1-1 0 0,0-1 0 0 0,0 1 1 0 0,-1-1-1 0 0,-2-2 1 0 0,1 2 112 0 0,0 0 1 0 0,0 0-1 0 0,-1 1 1 0 0,1-1-1 0 0,-1 1 1 0 0,1 0-1 0 0,-1 0 1 0 0,0 0-1 0 0,1 0 1 0 0,-1 0-1 0 0,0 1 1 0 0,1 0-1 0 0,-1 0 1 0 0,0 0-1 0 0,0 0 1 0 0,1 0 0 0 0,-1 1-1 0 0,0 0 1 0 0,-6 2-1 0 0,8-2 76 0 0,2-1-50 0 0,0 0-198 0 0,0 0-47 0 0,0 0-194 0 0,0 0-832 0 0,0 0-363 0 0,0 0-75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16.43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0 191 1376 0 0,'0'0'65'0'0,"0"0"358"0"0,0 0 1480 0 0,0 0 647 0 0,0 0 129 0 0,0 0-249 0 0,0 0-1160 0 0,0 0-513 0 0,0 0-100 0 0,1-2-54 0 0,3-3-433 0 0,0 0 0 0 0,0 0 1 0 0,0 1-1 0 0,1-1 0 0 0,-1 1 0 0 0,1 0 1 0 0,0 1-1 0 0,0-1 0 0 0,7-3 0 0 0,56-26 15 0 0,-45 23-138 0 0,56-31 17 0 0,-55 29-70 0 0,-16 8-117 0 0,0 0 0 0 0,14-10-1 0 0,-15 9-611 0 0,-7 5 659 0 0,0 0 0 0 0,1 0 0 0 0,-1 0 0 0 0,0 0 0 0 0,0-1-1 0 0,1 1 1 0 0,-1 0 0 0 0,0 0 0 0 0,0 0 0 0 0,1 0 0 0 0,-1-1 0 0 0,0 1-1 0 0,0 0 1 0 0,0 0 0 0 0,1-1 0 0 0,-1 1 0 0 0,0 0 0 0 0,0 0 0 0 0,0-1-1 0 0,0 1 1 0 0,0 0 0 0 0,0-1 0 0 0,0 1 0 0 0,0 0 0 0 0,1 0 0 0 0,-1-1-1 0 0,0 1 1 0 0,0 0 0 0 0,0-1 0 0 0,0 1 0 0 0,0 0 0 0 0,0-1-1 0 0,-1 1 1 0 0,1 0 0 0 0,0 0 0 0 0,0-1 0 0 0,0 1 0 0 0,0 0 0 0 0,0 0-1 0 0,-1-1 1 0 0,-2-9-1258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16.7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 6912 0 0,'5'0'483'0'0,"-4"1"2635"0"0,0 1-2771 0 0,0 0-1 0 0,0 0 1 0 0,0-1 0 0 0,0 1-1 0 0,0-1 1 0 0,0 1 0 0 0,0-1-1 0 0,0 1 1 0 0,0-1-1 0 0,1 0 1 0 0,1 2 0 0 0,0-1-174 0 0,0-1 1 0 0,-1 1 0 0 0,1-1 0 0 0,0 0 0 0 0,0 0-1 0 0,0 0 1 0 0,1-1 0 0 0,3 2 0 0 0,16 3 588 0 0,-21-4-688 0 0,0 1 0 0 0,0-1 0 0 0,0 0 0 0 0,0 1-1 0 0,0 0 1 0 0,0-1 0 0 0,0 1 0 0 0,-1 0-1 0 0,1 0 1 0 0,-1 0 0 0 0,1 0 0 0 0,-1 0-1 0 0,0 0 1 0 0,1 3 0 0 0,9 11 3 0 0,3 5-8 0 0,-13-10-76 0 0,-1-3 9 0 0,1 1 62 0 0,-1-1-1 0 0,0 1 1 0 0,0 0-1 0 0,-1-1 0 0 0,-1 1 1 0 0,-2 12-1 0 0,-1 1 44 0 0,4-17-92 0 0,1-3-6 0 0,0 0-1 0 0,-1 1 1 0 0,0-1-1 0 0,1 0 1 0 0,-1 0 0 0 0,0 1-1 0 0,0-1 1 0 0,0 0 0 0 0,-1 0-1 0 0,1 0 1 0 0,0 0-1 0 0,-1 0 1 0 0,0-1 0 0 0,1 1-1 0 0,-1 0 1 0 0,-2 1-1 0 0,2-1-297 0 0,2-2-96 0 0,5-11-4991 0 0,0-6-181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17.15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215 163 6912 0 0,'0'0'314'0'0,"0"0"-6"0"0,0 0-24 0 0,0 0 634 0 0,4 11 2770 0 0,-4-9-3540 0 0,0 7 407 0 0,0 0-1 0 0,-1 0 1 0 0,1 0 0 0 0,-2 0-1 0 0,1 0 1 0 0,-5 11-1 0 0,1 0 35 0 0,-4 9 159 0 0,3-16-538 0 0,1 0-49 0 0,-1-1 0 0 0,-1 1 0 0 0,0-2 0 0 0,0 1 0 0 0,-17 19 0 0 0,21-28-122 0 0,-6 7 121 0 0,-20 14 0 0 0,26-21-129 0 0,0-2 0 0 0,0 1 0 0 0,0 0-1 0 0,0 0 1 0 0,0-1 0 0 0,-1 0 0 0 0,1 0 0 0 0,0 0 0 0 0,-1 0 0 0 0,1 0 0 0 0,-1 0 0 0 0,-3-1-1 0 0,5 0-10 0 0,0-1-1 0 0,0 1 1 0 0,0-1-1 0 0,1 1 0 0 0,-1-1 1 0 0,0 0-1 0 0,1 0 1 0 0,-1 0-1 0 0,0 0 0 0 0,1 0 1 0 0,-1-1-1 0 0,1 1 1 0 0,0 0-1 0 0,-1-1 0 0 0,1 1 1 0 0,0-1-1 0 0,0 1 1 0 0,0-1-1 0 0,0 1 0 0 0,0-1 1 0 0,0 0-1 0 0,0-1 1 0 0,-1-2 6 0 0,0 1 0 0 0,0-1 0 0 0,0 0 0 0 0,1 1 1 0 0,0-1-1 0 0,0 0 0 0 0,-1-6 0 0 0,3 3-26 0 0,-1 0 0 0 0,1 1 0 0 0,0-1 0 0 0,1 0 0 0 0,4-12 0 0 0,-1 5 0 0 0,-4 12-3 0 0,0-1 0 0 0,1 1 1 0 0,0-1-1 0 0,0 1 0 0 0,0-1 0 0 0,0 1 0 0 0,0 0 0 0 0,1 0 0 0 0,0 0 0 0 0,-1 1 0 0 0,1-1 0 0 0,0 0 0 0 0,0 1 0 0 0,5-3 0 0 0,-4 2-15 0 0,1 1 1 0 0,-1 0-1 0 0,1-1 0 0 0,0 2 0 0 0,0-1 0 0 0,0 1 1 0 0,0-1-1 0 0,0 1 0 0 0,0 0 0 0 0,8 0 0 0 0,-5 2 0 0 0,0 0-1 0 0,-1 1 0 0 0,1-1 0 0 0,-1 1 1 0 0,1 1-1 0 0,-1 0 0 0 0,0 0 0 0 0,0 0 0 0 0,12 8 1 0 0,23 9 21 0 0,-30-15-3 0 0,-7-3 0 0 0,1 1 0 0 0,0-1 0 0 0,0 0 0 0 0,0 0 0 0 0,0-1 0 0 0,0 0 0 0 0,0 0 0 0 0,1 0 0 0 0,-1-1 0 0 0,0 0 0 0 0,1 0 0 0 0,-1 0 0 0 0,7-2 0 0 0,-7 1 10 0 0,1-1-1 0 0,0 0 1 0 0,-1 0-1 0 0,0-1 0 0 0,1 1 1 0 0,-1-1-1 0 0,0-1 1 0 0,0 1-1 0 0,-1-1 1 0 0,1 0-1 0 0,-1 0 0 0 0,0-1 1 0 0,0 0-1 0 0,0 0 1 0 0,7-10-1 0 0,-4 3 26 0 0,0 0-1 0 0,-1-1 1 0 0,-1 1-1 0 0,7-19 1 0 0,-11 23-21 0 0,1 0 0 0 0,-1 0 1 0 0,-1 0-1 0 0,1-1 0 0 0,-1 1 0 0 0,-1-1 1 0 0,1 1-1 0 0,-3-14 0 0 0,2 18-11 0 0,-1-2 0 0 0,0 0-1 0 0,0-1 1 0 0,0 1-1 0 0,-1 0 1 0 0,-4-12-1 0 0,4 16 7 0 0,1 0-1 0 0,0 0 1 0 0,0 1-1 0 0,-1-1 1 0 0,1 0-1 0 0,-1 1 0 0 0,0-1 1 0 0,1 1-1 0 0,-1-1 1 0 0,0 1-1 0 0,0 0 1 0 0,0 0-1 0 0,0 0 1 0 0,0 0-1 0 0,0 0 1 0 0,0 0-1 0 0,0 0 1 0 0,0 1-1 0 0,0-1 0 0 0,-1 1 1 0 0,-2-1-1 0 0,0 1 28 0 0,1 0-1 0 0,0 0 0 0 0,0 0 0 0 0,-1 1 1 0 0,1 0-1 0 0,0-1 0 0 0,0 1 0 0 0,0 1 0 0 0,0-1 1 0 0,0 1-1 0 0,0-1 0 0 0,0 1 0 0 0,1 0 1 0 0,-1 1-1 0 0,-5 3 0 0 0,-3 5 141 0 0,0-1-1 0 0,-18 22 1 0 0,21-22-115 0 0,-3 6 27 0 0,0-1 0 0 0,-15 30 1 0 0,-9 10-50 0 0,34-53-329 0 0,-1 3 302 0 0,2-2-5799 0 0,1-3-1083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20.7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0 213 15608 0 0,'0'0'356'0'0,"0"0"49"0"0,0 0 20 0 0,0 0-46 0 0,2 3-237 0 0,9 10-19 0 0,-5-6 152 0 0,-1 0 1 0 0,0 0-1 0 0,0 0 1 0 0,4 11-1 0 0,4 10 605 0 0,-2 1 0 0 0,15 61 0 0 0,-24-80-869 0 0,0-1 0 0 0,1 0 0 0 0,0 1 0 0 0,1-1 0 0 0,0-1 0 0 0,0 1 0 0 0,9 12 0 0 0,-13-21 17 0 0,0 1 0 0 0,0-1 0 0 0,0 0 0 0 0,1 0 0 0 0,-1 1-1 0 0,0-1 1 0 0,0 0 0 0 0,1 0 0 0 0,-1 0 0 0 0,0 1 0 0 0,0-1-1 0 0,1 0 1 0 0,-1 0 0 0 0,0 0 0 0 0,1 0 0 0 0,-1 0 0 0 0,0 0-1 0 0,1 0 1 0 0,-1 0 0 0 0,0 0 0 0 0,1 0 0 0 0,-1 0 0 0 0,0 0 0 0 0,0 0-1 0 0,1 0 1 0 0,-1 0 0 0 0,0 0 0 0 0,1 0 0 0 0,-1 0 0 0 0,0 0-1 0 0,1 0 1 0 0,-1 0 0 0 0,0 0 0 0 0,0-1 0 0 0,1 1 0 0 0,-1 0-1 0 0,0 0 1 0 0,1 0 0 0 0,-1-1 0 0 0,0 1 0 0 0,0 0 0 0 0,0 0 0 0 0,1-1-1 0 0,-1 1 1 0 0,0 0 0 0 0,0 0 0 0 0,0-1 0 0 0,9-10 430 0 0,-6 1-464 0 0,-1 1-1 0 0,0 0 1 0 0,0-1-1 0 0,-1 0 1 0 0,0 1 0 0 0,0-1-1 0 0,-1 0 1 0 0,-2-13-1 0 0,2-4 22 0 0,-1-8 66 0 0,0 19-34 0 0,1-1-1 0 0,2-18 0 0 0,15-88-266 0 0,-15 117 211 0 0,-1 0 0 0 0,1 0-1 0 0,0 0 1 0 0,1 1 0 0 0,-1-1-1 0 0,1 0 1 0 0,5-6 0 0 0,-8 11-21 0 0,0 1 28 0 0,0 0-1 0 0,0 0 1 0 0,0 0 0 0 0,0 0-1 0 0,0 0 1 0 0,0 0-1 0 0,0 0 1 0 0,1 0 0 0 0,-1 0-1 0 0,0 0 1 0 0,0 0-1 0 0,0 0 1 0 0,0-1-1 0 0,0 1 1 0 0,0 0 0 0 0,0 0-1 0 0,0 0 1 0 0,0 0-1 0 0,0 0 1 0 0,0 0-1 0 0,0 0 1 0 0,1 0 0 0 0,-1 0-1 0 0,0 0 1 0 0,0 0-1 0 0,0 0 1 0 0,0 0-1 0 0,0 0 1 0 0,0 0 0 0 0,0 0-1 0 0,0 0 1 0 0,0 0-1 0 0,0 0 1 0 0,1 0 0 0 0,-1 0-1 0 0,0 0 1 0 0,0 0-1 0 0,0 0 1 0 0,0 0-1 0 0,0 0 1 0 0,0 0 0 0 0,0 0-1 0 0,0 0 1 0 0,0 0-1 0 0,0 1 1 0 0,0-1-1 0 0,1 0 1 0 0,-1 0 0 0 0,4 1-9 0 0,0 1 1 0 0,1 0-1 0 0,-1 0 1 0 0,0 0-1 0 0,0 0 1 0 0,0 1-1 0 0,-1 0 1 0 0,1 0-1 0 0,-1 0 1 0 0,1 0-1 0 0,-1 0 1 0 0,0 1-1 0 0,0-1 1 0 0,3 6-1 0 0,11 33-20 0 0,-11-26 17 0 0,17 30-1 0 0,-19-35 13 0 0,-3-8 4 0 0,0 0 0 0 0,0 0-1 0 0,0 0 1 0 0,0 0 0 0 0,1 0 0 0 0,2 3 0 0 0,-3-5 51 0 0,-1-1 21 0 0,9-90 442 0 0,-8 81-496 0 0,0 0 1 0 0,0 1 0 0 0,1-1 0 0 0,5-16-1 0 0,2-5-17 0 0,-7 23-3 0 0,0 0 0 0 0,0 0 0 0 0,1-1 0 0 0,0 2 0 0 0,0-1 0 0 0,6-8 0 0 0,-7 12 0 0 0,0 0 0 0 0,0 1 0 0 0,0-1 0 0 0,0 1 0 0 0,0-1 0 0 0,1 1 0 0 0,0 0 0 0 0,-1 0 0 0 0,1 0 0 0 0,0 0 0 0 0,0 0 0 0 0,0 1 0 0 0,0-1 0 0 0,0 1 0 0 0,6-2 0 0 0,-7 3-5 0 0,0 0 0 0 0,0 0-1 0 0,0 0 1 0 0,0 0 0 0 0,0 1 0 0 0,0-1-1 0 0,1 1 1 0 0,-1-1 0 0 0,0 1-1 0 0,0 0 1 0 0,0-1 0 0 0,-1 1 0 0 0,1 0-1 0 0,0 0 1 0 0,0 1 0 0 0,0-1-1 0 0,-1 0 1 0 0,1 1 0 0 0,2 1 0 0 0,-1 0-1 0 0,0 0 1 0 0,0 1 0 0 0,-1-1 0 0 0,1 1 0 0 0,-1-1 0 0 0,1 1 0 0 0,-1 0-1 0 0,3 6 1 0 0,1 11 8 0 0,-3-11-36 0 0,-1-1 0 0 0,2 0 1 0 0,-1 0-1 0 0,1 0 1 0 0,9 14-1 0 0,-12-23-11 0 0,-1 1 0 0 0,0 0 1 0 0,0-1-1 0 0,1 1 0 0 0,-1-1 0 0 0,0 1 1 0 0,1-1-1 0 0,-1 0 0 0 0,1 1 0 0 0,-1-1 0 0 0,1 1 1 0 0,-1-1-1 0 0,1 0 0 0 0,-1 1 0 0 0,1-1 1 0 0,-1 0-1 0 0,1 1 0 0 0,-1-1 0 0 0,1 0 0 0 0,-1 0 1 0 0,1 0-1 0 0,0 0 0 0 0,-1 1 0 0 0,1-1 1 0 0,-1 0-1 0 0,1 0 0 0 0,0 0 0 0 0,-1 0 0 0 0,1 0 1 0 0,0-1-1 0 0,-1 1 0 0 0,1 0 0 0 0,-1 0 1 0 0,1 0-1 0 0,-1 0 0 0 0,1-1 0 0 0,0 1 0 0 0,-1 0 1 0 0,1 0-1 0 0,-1-1 0 0 0,1 1 0 0 0,-1-1 1 0 0,1 1-1 0 0,-1 0 0 0 0,0-1 0 0 0,1 1 0 0 0,0-1 1 0 0,2-4-618 0 0,0 1 1 0 0,0 0-1 0 0,0-1 1 0 0,3-7-1 0 0,-2 4-763 0 0,6-9-4762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21.06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133 38 5984 0 0,'0'0'464'0'0,"0"0"-12"0"0,0 0 1088 0 0,0 0 510 0 0,-2 2 102 0 0,-15 18-77 0 0,2 1 0 0 0,-15 24 0 0 0,19-26-1612 0 0,1 1 0 0 0,1 0 0 0 0,1 0 1 0 0,1 1-1 0 0,-7 30 0 0 0,12-40-314 0 0,-1-1 40 0 0,1 0-1 0 0,0 15 1 0 0,2-22-150 0 0,0 0 0 0 0,0 0-1 0 0,0 0 1 0 0,0 0 0 0 0,1 0 0 0 0,0-1-1 0 0,-1 1 1 0 0,1 0 0 0 0,0 0-1 0 0,1-1 1 0 0,-1 1 0 0 0,0 0 0 0 0,2 2-1 0 0,-2-5-24 0 0,-1 0-1 0 0,1 1 1 0 0,-1-1-1 0 0,1 0 0 0 0,-1 1 1 0 0,1-1-1 0 0,-1 0 1 0 0,1 0-1 0 0,0 1 1 0 0,-1-1-1 0 0,1 0 0 0 0,-1 0 1 0 0,1 0-1 0 0,-1 0 1 0 0,1 0-1 0 0,0 0 1 0 0,-1 0-1 0 0,1 0 0 0 0,-1 0 1 0 0,1 0-1 0 0,0 0 1 0 0,-1 0-1 0 0,1-1 1 0 0,0 1-1 0 0,12-6 107 0 0,-4-1-96 0 0,0 0 0 0 0,0-1 0 0 0,-1-1 0 0 0,-1 1 0 0 0,10-14-1 0 0,-9 12-14 0 0,2-3-159 0 0,-1 0 0 0 0,0-1 0 0 0,-1 0 0 0 0,0 0-1 0 0,-1-1 1 0 0,-1 1 0 0 0,8-29 0 0 0,-10 29-35 0 0,-1 8 61 0 0,-1 0 1 0 0,-1-1-1 0 0,1 1 0 0 0,-1-1 1 0 0,-1 1-1 0 0,1-1 0 0 0,-1-11 0 0 0,-3-1-215 0 0,0-2-94 0 0,0-20 0 0 0,3 39 298 0 0,0 2 27 0 0,0 0 4 0 0,0 0 79 0 0,0 3 330 0 0,1 12 270 0 0,1 0-1 0 0,7 29 1 0 0,-1-2-304 0 0,-7-37-299 0 0,1 1 1 0 0,-1 0-1 0 0,1 0 1 0 0,0-1-1 0 0,1 1 1 0 0,-1-1-1 0 0,1 1 1 0 0,0-1-1 0 0,1 0 0 0 0,-1 0 1 0 0,6 6-1 0 0,3-2 28 0 0,-10-8-21 0 0,0 0 0 0 0,0-1 0 0 0,0 1 0 0 0,0-1 0 0 0,0 1 0 0 0,0-1 0 0 0,1 0 0 0 0,-1 0 0 0 0,0 0 0 0 0,0 0 0 0 0,0 0 0 0 0,0 0 0 0 0,0 0 0 0 0,1-1 0 0 0,-1 1 0 0 0,0-1 0 0 0,0 0 0 0 0,2-1 0 0 0,1 0-100 0 0,-1 0-1 0 0,1 0 0 0 0,-1-1 0 0 0,0 0 0 0 0,0 1 1 0 0,0-1-1 0 0,4-5 0 0 0,1-4-1068 0 0,0 0-1 0 0,-1 0 1 0 0,-1 0 0 0 0,9-19-1 0 0,-15 29 1130 0 0,15-35-2192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21.4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141 0 4608 0 0,'-10'3'448'0'0,"-24"-1"2098"0"0,14 8 4893 0 0,-6 12-4010 0 0,6-4-2593 0 0,16-15-614 0 0,1 0-1 0 0,-1 0 1 0 0,1 1-1 0 0,0-1 0 0 0,0 1 1 0 0,1 0-1 0 0,-1 0 1 0 0,-3 6-1 0 0,8-8-66 0 0,10 3-138 0 0,4-1-60 0 0,-10-6 12 0 0,-3 1 4 0 0,2 0-3 0 0,18 2-97 0 0,-17 0 125 0 0,0 0 1 0 0,0 1-1 0 0,0 0 1 0 0,0 0-1 0 0,-1 1 1 0 0,1-1 0 0 0,-1 1-1 0 0,0 1 1 0 0,10 6-1 0 0,-2 1 3 0 0,0 0-1 0 0,15 18 0 0 0,-18-16 3 0 0,-1 1-1 0 0,0 0 1 0 0,-2 1-1 0 0,1 0 1 0 0,-2 0-1 0 0,6 17 1 0 0,24 86 323 0 0,-28-88-175 0 0,-1 2-1 0 0,4 32 1 0 0,0 65 361 0 0,-7-74-364 0 0,-4-38-42 0 0,-2 34 0 0 0,-1-7 8 0 0,3-42-133 0 0,-5-15-866 0 0,-1-7-1018 0 0,-4-14-5415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21.81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1 226 9216 0 0,'0'0'706'0'0,"0"2"-463"0"0,1 10 1028 0 0,0-1 0 0 0,1 0 0 0 0,1 0 0 0 0,0 0-1 0 0,7 16 1 0 0,4 15-46 0 0,-6-9-520 0 0,-4-16-287 0 0,1 1 0 0 0,9 21 0 0 0,-9-27-124 0 0,0 0 1 0 0,3 20-1 0 0,-1-6-9 0 0,-6-24-254 0 0,-1 0 1 0 0,1 0-1 0 0,0-1 1 0 0,0 1-1 0 0,0 0 1 0 0,0-1-1 0 0,0 1 1 0 0,0 0-1 0 0,0-1 0 0 0,0 1 1 0 0,3 1-1 0 0,-3-2 196 0 0,-1-1-211 0 0,0 1 1 0 0,0-1-1 0 0,1 0 1 0 0,-1 0-1 0 0,0 1 1 0 0,0-1-1 0 0,0 0 1 0 0,0 0-1 0 0,1 0 0 0 0,-1 1 1 0 0,0-1-1 0 0,0 0 1 0 0,0 0-1 0 0,1 0 1 0 0,-1 0-1 0 0,0 0 1 0 0,0 1-1 0 0,1-1 0 0 0,-1 0 1 0 0,0 0-1 0 0,0 0 1 0 0,1 0-1 0 0,-1 0 1 0 0,0 0-1 0 0,0 0 1 0 0,1 0-1 0 0,-1 0 0 0 0,0 0 1 0 0,1 0-1 0 0,-1 0-8 0 0,1 0 0 0 0,0 0 1 0 0,0 0-1 0 0,-1-1 0 0 0,1 1 0 0 0,0 0 0 0 0,-1 0 0 0 0,1-1 0 0 0,0 1 0 0 0,-1 0 0 0 0,1-1 0 0 0,0 1 0 0 0,-1-1 0 0 0,1 1 0 0 0,-1 0 1 0 0,1-1-1 0 0,-1 0 0 0 0,1 1 0 0 0,-1-1 0 0 0,1 1 0 0 0,0-2 0 0 0,7-18-134 0 0,-7 13 62 0 0,0 1-1 0 0,-1-1 1 0 0,1 1 0 0 0,-2-11 0 0 0,-4-127 37 0 0,5 113 14 0 0,1 15-10 0 0,1 1 1 0 0,7-30-1 0 0,-4 21 14 0 0,-1 11-34 0 0,-4 12 42 0 0,0 1 1 0 0,0-1-1 0 0,0 1 1 0 0,1-1-1 0 0,-1 1 1 0 0,0 0-1 0 0,0-1 1 0 0,0 1-1 0 0,1-1 0 0 0,-1 1 1 0 0,0 0-1 0 0,1-1 1 0 0,-1 1-1 0 0,0 0 1 0 0,1-1-1 0 0,-1 1 1 0 0,0 0-1 0 0,1 0 0 0 0,-1-1 1 0 0,1 1-1 0 0,3 2 3 0 0,-3-1-3 0 0,8 2-10 0 0,0 2-1 0 0,-1 0 0 0 0,1 0 1 0 0,14 12-1 0 0,-10-7 6 0 0,58 34 353 0 0,-68-41-340 0 0,1-1 0 0 0,-1 0 0 0 0,1 0 0 0 0,0 0-1 0 0,0 0 1 0 0,-1 0 0 0 0,1-1 0 0 0,0 0 0 0 0,1 0 0 0 0,7 1 0 0 0,-10-2-10 0 0,1 0 1 0 0,-1 0-1 0 0,0 0 0 0 0,1 0 1 0 0,-1 0-1 0 0,0-1 1 0 0,1 1-1 0 0,-1-1 0 0 0,0 0 1 0 0,0 1-1 0 0,0-1 1 0 0,0 0-1 0 0,0-1 0 0 0,0 1 1 0 0,0 0-1 0 0,0 0 1 0 0,0-1-1 0 0,0 1 0 0 0,0-1 1 0 0,2-3-1 0 0,1-2 24 0 0,1 0 1 0 0,-2 0-1 0 0,1 0 0 0 0,-1-1 0 0 0,0 0 0 0 0,0 0 0 0 0,-1 0 0 0 0,0-1 1 0 0,-1 1-1 0 0,0-1 0 0 0,0 1 0 0 0,-1-1 0 0 0,1-13 0 0 0,-1 10-13 0 0,0 1 0 0 0,4-14 0 0 0,-3 16 5 0 0,0-1 0 0 0,-1 0 0 0 0,0 0 1 0 0,0-17-1 0 0,-1 24-12 0 0,-1 1 1 0 0,1-1 0 0 0,-1 1-1 0 0,1-1 1 0 0,-1 1-1 0 0,0 0 1 0 0,0 0-1 0 0,0-1 1 0 0,0 1-1 0 0,0 0 1 0 0,-1 0-1 0 0,1 0 1 0 0,0 0-1 0 0,-1 0 1 0 0,0 0-1 0 0,1 1 1 0 0,-1-1 0 0 0,0 0-1 0 0,0 1 1 0 0,0-1-1 0 0,0 1 1 0 0,0 0-1 0 0,0 0 1 0 0,-3-1-1 0 0,2 1-8 0 0,0 0-1 0 0,-1 0 1 0 0,1 0-1 0 0,0 1 1 0 0,-1-1-1 0 0,1 1 1 0 0,-6 0-1 0 0,7 0 2 0 0,-9 2-20 0 0,7 1 15 0 0,1-1 1 0 0,-1 1-1 0 0,1 0 0 0 0,0 0 0 0 0,0 0 0 0 0,0 0 0 0 0,1 1 0 0 0,-1-1 0 0 0,1 1 1 0 0,0 0-1 0 0,0-1 0 0 0,0 1 0 0 0,-2 6 0 0 0,0 4-13 0 0,0 0 1 0 0,-2 24-1 0 0,3-21 27 0 0,0 6-1 0 0,1 0 0 0 0,1 0 0 0 0,1 0-1 0 0,1 0 1 0 0,4 27 0 0 0,-3-41 29 0 0,1 1-1 0 0,0 0 1 0 0,0-1 0 0 0,1 0-1 0 0,0 0 1 0 0,1 0 0 0 0,9 13-1 0 0,-13-20-26 0 0,1 0 0 0 0,0 0 0 0 0,0-1 0 0 0,0 1 0 0 0,0 0 0 0 0,0-1 0 0 0,0 0 0 0 0,0 1 0 0 0,0-1 0 0 0,0 0 0 0 0,1 0 0 0 0,-1 0 0 0 0,1-1 0 0 0,-1 1 0 0 0,0 0 0 0 0,4 0 0 0 0,-3-1-4 0 0,1 1-1 0 0,-1-1 1 0 0,0 0 0 0 0,0 0 0 0 0,1 0-1 0 0,-1 0 1 0 0,0-1 0 0 0,0 1-1 0 0,1-1 1 0 0,-1 0 0 0 0,6-2-1 0 0,6-6-123 0 0,1 0-1 0 0,-2 0 0 0 0,0-2 1 0 0,0 0-1 0 0,-1 0 1 0 0,15-17-1 0 0,-19 18-467 0 0,0-1-1 0 0,-1-1 1 0 0,0 1 0 0 0,-1-1-1 0 0,-1-1 1 0 0,1 1-1 0 0,-2-1 1 0 0,5-16-1 0 0,-3 6-1825 0 0,2 6-3231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22.15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25 249 3680 0 0,'-5'1'327'0'0,"-9"7"-294"0"0,10-8 331 0 0,3 0 1522 0 0,1 0 644 0 0,0 0 118 0 0,0 0-215 0 0,0 0-1014 0 0,2 0-445 0 0,6-4-202 0 0,0 1 0 0 0,0-1 0 0 0,11-6 0 0 0,-13 5-422 0 0,1 2 1 0 0,-1-1-1 0 0,11-3 0 0 0,12-8 290 0 0,-10 4-258 0 0,-6 3-236 0 0,0 0 0 0 0,-1-1-1 0 0,0 0 1 0 0,12-12 0 0 0,5-4-22 0 0,-23 21-124 0 0,0-1-1 0 0,-1 0 1 0 0,1 0-1 0 0,4-7 0 0 0,-4 4-244 0 0,0 0 0 0 0,0-1 0 0 0,6-12 0 0 0,-5 0-5920 0 0,-4 7-505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2:22.4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5064 0 0,'0'0'389'0'0,"0"0"80"0"0,0 0 1263 0 0,0 0 578 0 0,0 0 114 0 0,0 0-167 0 0,0 0-813 0 0,0 0-356 0 0,0 0-68 0 0,0 2-99 0 0,2 45 631 0 0,17 88 0 0 0,-14-103-1123 0 0,-2-18-214 0 0,0 0 0 0 0,0 0 0 0 0,11 26 0 0 0,-11-35-162 0 0,0 1-1 0 0,0-1 1 0 0,0 1-1 0 0,0-1 1 0 0,1 0-1 0 0,0-1 1 0 0,0 1 0 0 0,0 0-1 0 0,0-1 1 0 0,1 0-1 0 0,7 5 1 0 0,-9-7-37 0 0,-1-1-1 0 0,1 0 1 0 0,0 1 0 0 0,0-1-1 0 0,-1 0 1 0 0,1 0-1 0 0,0-1 1 0 0,0 1 0 0 0,0-1-1 0 0,0 1 1 0 0,0-1 0 0 0,0 0-1 0 0,0 0 1 0 0,0 0 0 0 0,3-1-1 0 0,-1 0 11 0 0,0 0 0 0 0,0-1 0 0 0,0 1 0 0 0,0-1-1 0 0,-1-1 1 0 0,1 1 0 0 0,-1 0 0 0 0,6-5 0 0 0,1-1-77 0 0,0-2 0 0 0,-1 1 0 0 0,0-2 0 0 0,-1 1 0 0 0,13-18 0 0 0,4-11-439 0 0,5-2-28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2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40 111 3224 0 0,'0'0'457'0'0,"2"-1"711"0"0,2-2-1013 0 0,6-8 7473 0 0,-9 10-6674 0 0,-1 1-290 0 0,0 0-125 0 0,0 0-26 0 0,0-1-474 0 0,1 1 0 0 0,-1-1 0 0 0,0 1-1 0 0,0-1 1 0 0,0 1 0 0 0,1-1 0 0 0,-1 1 0 0 0,0-1-1 0 0,1 1 1 0 0,-1 0 0 0 0,0-1 0 0 0,1 1 0 0 0,-1-1-1 0 0,0 1 1 0 0,1 0 0 0 0,-1 0 0 0 0,1-1 0 0 0,-1 1-1 0 0,1 0 1 0 0,-1 0 0 0 0,1-1 0 0 0,-1 1 0 0 0,1 0-1 0 0,-1 0 1 0 0,1 0 0 0 0,-1 0 0 0 0,1 0 0 0 0,-1 0-1 0 0,1 0 1 0 0,0 0 0 0 0,18-1 312 0 0,-17 1-285 0 0,7 1 5 0 0,-1 0-1 0 0,1 0 0 0 0,-1 1 1 0 0,10 2-1 0 0,-10-1-37 0 0,0-1 0 0 0,1 0-1 0 0,-1-1 1 0 0,10 1 0 0 0,6-3 114 0 0,35-6 0 0 0,0-1 16 0 0,-33 5-94 0 0,-1-1 0 0 0,0-1-1 0 0,37-13 1 0 0,-29 12-56 0 0,-11 2-2 0 0,-11 0 44 0 0,25-13 183 0 0,-32 14-135 0 0,-4 1-91 0 0,16-12 37 0 0,-6 7 568 0 0,-12 10-615 0 0,-6 14-15 0 0,5-9-26 0 0,-1 0 0 0 0,0 0 0 0 0,0 0 0 0 0,-9 11 0 0 0,1-1 116 0 0,-17 41 66 0 0,19-40-108 0 0,3-8 1 0 0,-13 21 0 0 0,3-8-34 0 0,2 1 1 0 0,0 0 0 0 0,-15 39-1 0 0,-6 11-2 0 0,32-68 46 0 0,0-1-1 0 0,0 0 0 0 0,0 0 1 0 0,-1 0-1 0 0,-8 7 0 0 0,12-12 79 0 0,-1-1 86 0 0,-1 0-84 0 0,-1 0 0 0 0,1 0-1 0 0,-1-1 1 0 0,1 0 0 0 0,-1 0 0 0 0,1 0 0 0 0,-1 0 0 0 0,1 0 0 0 0,0 0 0 0 0,0-1 0 0 0,-5-3-1 0 0,-1-2 128 0 0,0 0 0 0 0,-11-11 0 0 0,-7-7 152 0 0,21 19-265 0 0,0 0 0 0 0,0-1 0 0 0,-7-9 0 0 0,-12-14 396 0 0,-57-47-157 0 0,66 60-322 0 0,13 13-32 0 0,0 1 0 0 0,-1-1 0 0 0,1 1-1 0 0,-8-5 1 0 0,3 2-22 0 0,-1-1 0 0 0,1 1 0 0 0,0-1 0 0 0,-8-10 0 0 0,14 15-7 0 0,2 2-276 0 0,0 0-109 0 0,0 0-25 0 0,0 0-124 0 0,0 0-518 0 0,0 0-234 0 0,1 1-43 0 0,7 5-10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3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9328 0 0,'-2'0'208'0'0,"2"1"-107"0"0,-1-1 0 0 0,1 0 1 0 0,-1 0-1 0 0,1 0 0 0 0,-1 0 1 0 0,1 1-1 0 0,-1-1 0 0 0,1 0 1 0 0,0 0-1 0 0,-1 1 0 0 0,1-1 1 0 0,-1 0-1 0 0,1 1 0 0 0,0-1 1 0 0,-1 0-1 0 0,1 1 0 0 0,0-1 1 0 0,-1 1-1 0 0,1-1 0 0 0,-1 1 1 0 0,1 0-67 0 0,0-1-1 0 0,0 0 1 0 0,0 1 0 0 0,0-1-1 0 0,0 1 1 0 0,0-1 0 0 0,1 0 0 0 0,-1 1-1 0 0,0-1 1 0 0,0 0 0 0 0,0 1-1 0 0,0-1 1 0 0,0 0 0 0 0,1 1 0 0 0,-1-1-1 0 0,0 0 1 0 0,0 1 0 0 0,0-1-1 0 0,1 0 1 0 0,-1 0 0 0 0,1 1 0 0 0,0 0-20 0 0,1 1 0 0 0,-1-1 0 0 0,1 0 0 0 0,0 0 0 0 0,0 0 0 0 0,-1-1 0 0 0,1 1 0 0 0,0 0 1 0 0,0-1-1 0 0,0 1 0 0 0,2 0 0 0 0,5-1 67 0 0,0 0 0 0 0,-1-1-1 0 0,1 0 1 0 0,0 0 0 0 0,-1-1 0 0 0,1 0 0 0 0,-1 0 0 0 0,0-1-1 0 0,16-7 1 0 0,-4 2 59 0 0,-7-2 7 0 0,0 1-24 0 0,5 0-98 0 0,-16 9 28 0 0,-2 0 15 0 0,0 0 32 0 0,0 0 51 0 0,0 3-65 0 0,1 0 1 0 0,-1 0-1 0 0,1 0 0 0 0,0 0 0 0 0,0-1 0 0 0,2 6 1 0 0,-2-6-47 0 0,0 1 0 0 0,0-1 0 0 0,-1 0 0 0 0,1 1 0 0 0,0-1 0 0 0,-1 0 0 0 0,1 1 0 0 0,-1-1 0 0 0,0 1 0 0 0,0 2 0 0 0,-3 10 177 0 0,2-9-141 0 0,0 0 1 0 0,0 0-1 0 0,0 0 0 0 0,1 0 1 0 0,1 9-1 0 0,7 192 982 0 0,-8-201-1019 0 0,1-1 0 0 0,0 1 1 0 0,0 0-1 0 0,2 6 0 0 0,2 16-1336 0 0,-5-26-4422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4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7368 0 0,'0'0'568'0'0,"0"0"-82"0"0,0 0 1049 0 0,0 0 494 0 0,1 2 98 0 0,3 6-1557 0 0,0 1-1 0 0,-1 0 1 0 0,0 1-1 0 0,-1-1 1 0 0,1 0 0 0 0,-2 1-1 0 0,1-1 1 0 0,-1 13-1 0 0,0-4-288 0 0,6 21 0 0 0,7 56 259 0 0,-13-74-446 0 0,3-43-15 0 0,-3 4-67 0 0,1 0 0 0 0,8-35 0 0 0,-6 35 56 0 0,0 0 0 0 0,-2 0 0 0 0,1-19 0 0 0,-2 33 47 0 0,-1-1 0 0 0,1 0 0 0 0,0 0 0 0 0,0 0 0 0 0,1 1 0 0 0,0-1-1 0 0,-1 1 1 0 0,2-1 0 0 0,-1 1 0 0 0,0 0 0 0 0,1 0 0 0 0,0 0 0 0 0,0 0 0 0 0,0 0 0 0 0,0 0 0 0 0,1 1 0 0 0,-1 0-1 0 0,1 0 1 0 0,0 0 0 0 0,0 0 0 0 0,0 0 0 0 0,0 1 0 0 0,0-1 0 0 0,1 1 0 0 0,-1 1 0 0 0,6-3 0 0 0,-6 3-86 0 0,-1 1 0 0 0,1-1 1 0 0,-1 0-1 0 0,1 1 1 0 0,0 0-1 0 0,-1 0 1 0 0,1 0-1 0 0,0 0 0 0 0,-1 1 1 0 0,1 0-1 0 0,4 1 1 0 0,3 1-119 0 0,0 2 1 0 0,13 5 0 0 0,-5 0-472 0 0,-4-3 82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2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2760 0 0,'0'0'517'0'0,"0"0"1133"0"0,-7 5 2745 0 0,5-3-3981 0 0,0 0 0 0 0,1 0 0 0 0,-1 0 0 0 0,0 0 0 0 0,1 0-1 0 0,-2 3 1 0 0,-10 13 661 0 0,9-13-771 0 0,-1 0 0 0 0,1 0 0 0 0,-6 11 0 0 0,-6 8 448 0 0,-98 139 2294 0 0,90-128-2624 0 0,18-26-267 0 0,-2 0 0 0 0,-9 10-1 0 0,8-10 89 0 0,-13 18-1 0 0,-57 71 385 0 0,78-97-574 0 0,1-1-43 0 0,0 0-232 0 0,0-3 60 0 0,1-1-1 0 0,1 0 0 0 0,-1 1 0 0 0,0-1 0 0 0,1 1 0 0 0,0-1 1 0 0,0 1-1 0 0,0 0 0 0 0,3-4 0 0 0,2-4-911 0 0,27-54-2710 0 0,-18 31 1835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2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 1376 0 0,'-1'0'-14'0'0,"-1"0"0"0"0,0 0 0 0 0,1-1 0 0 0,-1 1 1 0 0,1-1-1 0 0,-1 1 0 0 0,0-1 0 0 0,1 0 0 0 0,-1 0 0 0 0,1 0 0 0 0,-2-1 0 0 0,-7-4 1099 0 0,0 4 3789 0 0,9 2-1720 0 0,1 0-260 0 0,0 0-1208 0 0,0 0-528 0 0,0 0-109 0 0,0 0-103 0 0,1 0-859 0 0,0 0 0 0 0,1 1 0 0 0,-1-1-1 0 0,0 1 1 0 0,0-1 0 0 0,0 1 0 0 0,1 0-1 0 0,-1 0 1 0 0,0-1 0 0 0,1 3-1 0 0,-1-3 20 0 0,13 10 26 0 0,-1 0 0 0 0,0 1 0 0 0,0 1 0 0 0,-1 0 0 0 0,-1 0 0 0 0,11 16 0 0 0,8 22-132 0 0,-19-30 0 0 0,19 26 0 0 0,35 38-1418 0 0,-60-76-3122 0 0,-5-7-1509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2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23 113 5528 0 0,'-1'-2'319'0'0,"-1"1"-367"0"0,-13-5 2207 0 0,11 6 2445 0 0,5 2-385 0 0,8 0-2661 0 0,-1-1-1459 0 0,-1-1-1 0 0,1-1 1 0 0,13-1-1 0 0,5-1 196 0 0,33-4 100 0 0,-1-3 0 0 0,80-24 0 0 0,-83 19-572 0 0,-32 10 51 0 0,-16 4-32 0 0,0-1 0 0 0,0 1 0 0 0,0-2 0 0 0,8-3 0 0 0,-8 4-40 0 0,-6 2 101 0 0,0 0-1 0 0,0-1 0 0 0,0 1 0 0 0,0 0 0 0 0,0-1 1 0 0,0 1-1 0 0,0-1 0 0 0,-1 1 0 0 0,1-1 0 0 0,0 1 1 0 0,0-1-1 0 0,1-1 0 0 0,-2 1-513 0 0,0 1-10 0 0,0 0-16 0 0,0 0-56 0 0,-9-4-1557 0 0,-2-1-2470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2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9072 0 0,'0'0'413'0'0,"-2"0"-10"0"0,-3 2-145 0 0,0 0 0 0 0,0 1 0 0 0,0-1 0 0 0,0 1 1 0 0,1 0-1 0 0,-1 1 0 0 0,1-1 0 0 0,0 1 0 0 0,-1-1 1 0 0,2 1-1 0 0,-1 1 0 0 0,0-1 0 0 0,1 0 0 0 0,0 1 1 0 0,0 0-1 0 0,-3 7 0 0 0,2-4 224 0 0,2 1 0 0 0,-1 0 0 0 0,-1 16 0 0 0,-5 15 335 0 0,-1-11-473 0 0,2 1 1 0 0,1 1-1 0 0,1-1 0 0 0,-4 55 0 0 0,10-70-239 0 0,0-10-71 0 0,-1-1 1 0 0,1 0-1 0 0,0 1 1 0 0,0-1-1 0 0,1 0 0 0 0,-1 0 1 0 0,1 1-1 0 0,0-1 1 0 0,0 0-1 0 0,0 0 1 0 0,1 0-1 0 0,3 7 0 0 0,0-1 124 0 0,-5-10-106 0 0,0 1 0 0 0,0-1 0 0 0,1 1 0 0 0,-1 0 0 0 0,0-1 0 0 0,1 1 0 0 0,-1-1 0 0 0,0 1 0 0 0,1-1 0 0 0,-1 1 0 0 0,1-1 1 0 0,-1 1-1 0 0,1-1 0 0 0,-1 0 0 0 0,1 1 0 0 0,-1-1 0 0 0,1 0 0 0 0,-1 1 0 0 0,1-1 0 0 0,-1 0 0 0 0,1 0 0 0 0,-1 1 0 0 0,1-1 0 0 0,1 0 0 0 0,4 2-44 0 0,0-1 1 0 0,0 0-1 0 0,0-1 0 0 0,1 1 1 0 0,-1-1-1 0 0,9-1 0 0 0,41-7-17 0 0,-32 4 13 0 0,15-3 124 0 0,49-14 0 0 0,-68 18-128 0 0,-17 3-1 0 0,1-1-1 0 0,0 1 1 0 0,0-1 0 0 0,-1 0-1 0 0,1 0 1 0 0,0 0-1 0 0,-1-1 1 0 0,1 1-1 0 0,-1-1 1 0 0,5-2-1 0 0,-6 3-99 0 0,-2 1-98 0 0,4-18-862 0 0,-3 18 932 0 0,-1-1-1 0 0,0 0 1 0 0,0 1 0 0 0,0-1 0 0 0,0 0-1 0 0,1 1 1 0 0,-1-1 0 0 0,0 0-1 0 0,0 0 1 0 0,0 1 0 0 0,-1-1 0 0 0,1 0-1 0 0,0 1 1 0 0,0-1 0 0 0,0 0-1 0 0,0 1 1 0 0,-1-1 0 0 0,1 0-1 0 0,0 1 1 0 0,-1-1 0 0 0,1 1 0 0 0,0-1-1 0 0,-1 0 1 0 0,1 1 0 0 0,-1-1-1 0 0,1 1 1 0 0,-1-1 0 0 0,-1-1-1064 0 0,-4-7-592 0 0,4 7-7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2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36 138 6448 0 0,'0'0'297'0'0,"0"0"-9"0"0,-2 0-188 0 0,-8 0-89 0 0,-8-1 233 0 0,15-1 536 0 0,2 0 77 0 0,-1 1 1266 0 0,2 1 106 0 0,0 0-204 0 0,3 0-929 0 0,18-6-207 0 0,1 2 1 0 0,26-2-1 0 0,127-14 227 0 0,-150 17-1081 0 0,0-2 1 0 0,-1 0-1 0 0,39-15 0 0 0,-54 16-34 0 0,1 1-2 0 0,20 2 12 0 0,-30 1-10 0 0,0 0 0 0 0,0 0 0 0 0,0 0 0 0 0,0 0 0 0 0,0 0 0 0 0,1 0 1 0 0,-1 0-1 0 0,0 0 0 0 0,0 0 0 0 0,0 0 0 0 0,0 0 0 0 0,0 0 0 0 0,0 0 0 0 0,1 0 0 0 0,-1 0 0 0 0,0 0 0 0 0,0 0 0 0 0,0 0 0 0 0,0 0 0 0 0,0 0 0 0 0,0 0 0 0 0,1 0 1 0 0,-1 0-1 0 0,0 0 0 0 0,0-1 0 0 0,0 1 0 0 0,0 0 0 0 0,0 0 0 0 0,0 0 0 0 0,0 0 0 0 0,0 0 0 0 0,0 0 0 0 0,0 0 0 0 0,1 0 0 0 0,-1-1 0 0 0,0 1 0 0 0,0 0 1 0 0,0 0-1 0 0,0 0 0 0 0,1-2-5 0 0,-1 0 0 0 0,1 1 0 0 0,0-1-1 0 0,-1 0 1 0 0,1 0 0 0 0,-1 0 0 0 0,0 0 0 0 0,1 0 0 0 0,-1-2 0 0 0,-4-2-116 0 0,3 4 98 0 0,0 1-97 0 0,0-9-2014 0 0,-1 0-2328 0 0,1 7-1392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2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40 2760 0 0,'-2'1'207'0'0,"-4"1"-804"0"0,-26 14 13899 0 0,39-14-12843 0 0,-5-1-339 0 0,1 0 1 0 0,0 0-1 0 0,-1 0 1 0 0,1 0-1 0 0,0-1 0 0 0,0 1 1 0 0,0-1-1 0 0,-1 0 1 0 0,1 0-1 0 0,4 0 0 0 0,97-9 2147 0 0,-7 0-1502 0 0,15-12-584 0 0,-74 12-188 0 0,0 2 0 0 0,1 1 0 0 0,45 0-1 0 0,-83 6-72 0 0,-1 0-134 0 0,0 0-501 0 0,0 0-224 0 0,0 0-41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1376 0 0,'0'0'468'0'0,"0"0"1428"0"0,0 0 625 0 0,0 0 126 0 0,0 0-242 0 0,0 0-1132 0 0,0 0-494 0 0,0 0-98 0 0,3 1-51 0 0,90 26 1500 0 0,-77-23-1986 0 0,-13-3-92 0 0,0 0 0 0 0,0 0 0 0 0,0 0 0 0 0,0-1-1 0 0,0 1 1 0 0,0-1 0 0 0,0 0 0 0 0,5 0 0 0 0,41-6 371 0 0,0 1-225 0 0,52-12 1 0 0,-87 13-189 0 0,-1 0 20 0 0,1 1-1 0 0,-1 1 0 0 0,23-2 1 0 0,-31 4-26 0 0,-3 0-4 0 0,1 0 0 0 0,-1 0 0 0 0,0 0 0 0 0,0 0 0 0 0,0-1 0 0 0,1 1 0 0 0,-1-1 0 0 0,0 0 0 0 0,0 0 0 0 0,0 0 0 0 0,0 0 0 0 0,0 0 0 0 0,3-2 0 0 0,3-1-4 0 0,-7 3-55 0 0,-1 1-33 0 0,0 0-11 0 0,0 0-42 0 0,0 0-172 0 0,0 0-71 0 0,0 0-18 0 0,0 0-61 0 0,0 0-255 0 0,-10 0-976 0 0,5 0 834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3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10880 0 0,'0'0'497'0'0,"0"0"-8"0"0,0 0-221 0 0,2 1 219 0 0,2 2-274 0 0,1 0-1 0 0,-1 0 1 0 0,1-1-1 0 0,-1 0 1 0 0,1 0-1 0 0,0 0 1 0 0,0-1 0 0 0,0 1-1 0 0,0-1 1 0 0,0 0-1 0 0,0-1 1 0 0,7 1-1 0 0,11-1 566 0 0,34-3 0 0 0,-34 1-376 0 0,21 0 114 0 0,-15 1-113 0 0,56-9-1 0 0,5-5-135 0 0,-38 7-213 0 0,-32 5-55 0 0,-11 1-13 0 0,-7 1-61 0 0,3-8-3213 0 0,-5 9 2138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3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 3680 0 0,'0'0'167'0'0,"-2"0"-7"0"0,-17 0-127 0 0,167-13 14277 0 0,-52 11-14179 0 0,-22 3-45 0 0,-68-1-22 0 0,-4 0 0 0 0,-2 0-25 0 0,0 0-107 0 0,0 0-48 0 0,0 0-11 0 0,0 0-187 0 0,0 0-786 0 0,0 0-349 0 0,3-1-73 0 0,14-7-12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3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13792 0 0,'0'0'314'0'0,"0"0"46"0"0,0 0 22 0 0,0 0-50 0 0,1 0-158 0 0,52-7 1458 0 0,-41 6-1323 0 0,0 0 0 0 0,22-5 0 0 0,12-2 91 0 0,101-5 1 0 0,-102 4-388 0 0,-38 8-23 0 0,0-1-1 0 0,0 1 1 0 0,0-1-1 0 0,9-4 0 0 0,-15 6 6 0 0,1-1-294 0 0,-2 1-80 0 0,0 0-1122 0 0,0 0-4469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5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1 172 920 0 0,'0'0'355'0'0,"0"0"1151"0"0,0 0 501 0 0,0 0 103 0 0,0 0-179 0 0,0 0-850 0 0,0 0-374 0 0,0 0-71 0 0,0 0-52 0 0,0 0-149 0 0,0 0-69 0 0,1 1-12 0 0,3 8-67 0 0,0 0 0 0 0,0 0 1 0 0,5 18-1 0 0,5 14 50 0 0,-12-35-320 0 0,1 1 0 0 0,-1-1 0 0 0,0 1 0 0 0,0 0 0 0 0,2 13 0 0 0,-4-18 2 0 0,0 0 0 0 0,0 0 0 0 0,0 0 1 0 0,0 0-1 0 0,1 0 0 0 0,-1 0 0 0 0,1 0 1 0 0,0 1-1 0 0,0 0 2 0 0,0-1 69 0 0,-1-2-2 0 0,0 0 0 0 0,0 0 0 0 0,0 0 0 0 0,0 0 4 0 0,0 0 17 0 0,0 0 10 0 0,0 0 1 0 0,0 0 17 0 0,0 0 72 0 0,5-6 276 0 0,1 0-323 0 0,-1 0 0 0 0,-1-1 0 0 0,9-13 0 0 0,-9 13-136 0 0,0 0 0 0 0,1 0-1 0 0,-1 0 1 0 0,2 1 0 0 0,5-6 0 0 0,40-44 31 0 0,-7 7-61 0 0,-26 27 45 0 0,6-5 168 0 0,-7 12-41 0 0,-7 5-193 0 0,0 2 0 0 0,12-9 0 0 0,-19 15 4 0 0,-1 0 0 0 0,0 0 0 0 0,0 0 0 0 0,0 0 0 0 0,0 0 0 0 0,0 0-1 0 0,2-6 1 0 0,-2 6 55 0 0,-1 0 0 0 0,1 0 0 0 0,-1 0 0 0 0,1 0 0 0 0,-1 0 0 0 0,1 0 0 0 0,0 1 0 0 0,2-2 0 0 0,9-4 3154 0 0,-8 4-4730 0 0,-5 3 728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3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 3224 0 0,'3'-3'218'0'0,"-2"2"2961"0"0,1 1 3438 0 0,0 0-6509 0 0,1 1 0 0 0,-1-1 0 0 0,1 1 0 0 0,0 0 1 0 0,-1-1-1 0 0,1 1 0 0 0,-1 0 0 0 0,0 1 0 0 0,1-1 0 0 0,-1 0 0 0 0,0 1 0 0 0,0-1 0 0 0,1 1 0 0 0,-1 0 0 0 0,-1 0 0 0 0,1-1 0 0 0,0 1 0 0 0,0 1 0 0 0,-1-1 0 0 0,3 3 0 0 0,3 7 77 0 0,-1 0-1 0 0,10 22 0 0 0,-13-26-132 0 0,2 7-16 0 0,0 0 0 0 0,-1 1 0 0 0,-1-1 0 0 0,-1 1 0 0 0,2 31 0 0 0,-1-4 14 0 0,-2-30-26 0 0,0-1 0 0 0,-1 0-1 0 0,0 1 1 0 0,-1-1 0 0 0,-4 17-1 0 0,4-22 2 0 0,-1-1-1 0 0,0 0 1 0 0,0 0-1 0 0,0 0 1 0 0,-1 0-1 0 0,0 0 1 0 0,0 0-1 0 0,-1-1 0 0 0,0 1 1 0 0,0-1-1 0 0,0 0 1 0 0,-5 4-1 0 0,7-7-13 0 0,0 0 0 0 0,0 0-1 0 0,0 0 1 0 0,0 0 0 0 0,0-1 0 0 0,0 1-1 0 0,0-1 1 0 0,0 0 0 0 0,-1 0 0 0 0,1 0-1 0 0,-1 0 1 0 0,1 0 0 0 0,-1 0 0 0 0,1-1-1 0 0,-1 1 1 0 0,1-1 0 0 0,-4 1-1 0 0,4-1-6 0 0,-6 0 111 0 0,0 0 0 0 0,0-1 0 0 0,1 1 0 0 0,-13-4 0 0 0,18 3-93 0 0,0 1-1 0 0,0-1 1 0 0,1 1 0 0 0,-1-1 0 0 0,0 0-1 0 0,1 0 1 0 0,-1 0 0 0 0,0 0 0 0 0,1 0-1 0 0,-1 0 1 0 0,1 0 0 0 0,0-1 0 0 0,-1 1-1 0 0,1 0 1 0 0,0-1 0 0 0,0 1 0 0 0,0-1-1 0 0,0 0 1 0 0,0 1 0 0 0,0-1 0 0 0,0 0-1 0 0,1 1 1 0 0,-1-1 0 0 0,1 0 0 0 0,-1-2-1 0 0,-1-7 50 0 0,1 9-34 0 0,0 0 0 0 0,1 0 0 0 0,0 0 0 0 0,-1 0 0 0 0,1-1 0 0 0,0 1-1 0 0,0 0 1 0 0,0 0 0 0 0,0-1 0 0 0,1 1 0 0 0,-1 0 0 0 0,1 0 0 0 0,-1 0 0 0 0,2-3-1 0 0,1-1 119 0 0,0-1 0 0 0,1 1 0 0 0,0 0 0 0 0,0 0 0 0 0,0 0 0 0 0,1 1 0 0 0,0-1 0 0 0,0 1 0 0 0,0 0 0 0 0,1 0 0 0 0,9-6 0 0 0,-7 6-116 0 0,1 0 1 0 0,-1 1 0 0 0,1 0-1 0 0,0 1 1 0 0,0 0-1 0 0,0 0 1 0 0,0 1 0 0 0,15-3-1 0 0,45 1-567 0 0,-56 8-2165 0 0,-13-4 1322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3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7944 0 0,'1'3'245'0'0,"-1"0"0"0"0,1-1 1 0 0,-1 1-1 0 0,0 0 1 0 0,0 0-1 0 0,1-1 0 0 0,-2 1 1 0 0,1 0-1 0 0,-1 3 0 0 0,0 12 940 0 0,0-4-668 0 0,1-11-466 0 0,-1-1 0 0 0,1 0 0 0 0,0 1 1 0 0,0-1-1 0 0,0 0 0 0 0,1 1 0 0 0,-1-1 0 0 0,1 3 1 0 0,10 53 900 0 0,-7-39-729 0 0,-2 0 0 0 0,0 0 0 0 0,-2 0 1 0 0,-1 25-1 0 0,0-1 33 0 0,1-35-198 0 0,0 4 98 0 0,0 0 1 0 0,-1-1-1 0 0,-4 23 1 0 0,1 5 182 0 0,4-33-298 0 0,0 0 1 0 0,0 0-1 0 0,-1 0 1 0 0,0 0-1 0 0,-3 9 1 0 0,2-7-260 0 0,3-4-1162 0 0,-1-4-3866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3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3680 0 0,'0'0'284'0'0,"5"-7"-176"0"0,1-3 760 0 0,-6 9-622 0 0,1-1-1 0 0,0 1 0 0 0,0 0 0 0 0,0 0 1 0 0,-1-1-1 0 0,1 1 0 0 0,-1-1 1 0 0,1 1-1 0 0,0-3 0 0 0,1-2 343 0 0,0 0 0 0 0,1 1 0 0 0,0-1-1 0 0,0 1 1 0 0,1 0 0 0 0,-1 0 0 0 0,1 0 0 0 0,0 0 0 0 0,5-4 0 0 0,-7 8-502 0 0,1-2 84 0 0,0 0-1 0 0,1 0 1 0 0,-1 1-1 0 0,1 0 0 0 0,0 0 1 0 0,0 0-1 0 0,0 0 1 0 0,0 0-1 0 0,0 1 1 0 0,6-2-1 0 0,14-5 397 0 0,-16 3-467 0 0,-7 4-96 0 0,1 0 0 0 0,-1 0-1 0 0,1 0 1 0 0,0 0 0 0 0,0 0 0 0 0,-1 1 0 0 0,1-1 0 0 0,0 0 0 0 0,0 1-1 0 0,0-1 1 0 0,0 1 0 0 0,0 0 0 0 0,0 0 0 0 0,0 0 0 0 0,0 0 0 0 0,3 0 0 0 0,9 2-3 0 0,-14-2 0 0 0,1 0 0 0 0,0 1 0 0 0,0-1 0 0 0,0 1 0 0 0,-1-1 0 0 0,1 1 0 0 0,0 0 0 0 0,-1-1 0 0 0,1 1 0 0 0,0 0 0 0 0,-1-1 0 0 0,1 2 0 0 0,1 1 0 0 0,0 0 0 0 0,-1 0 0 0 0,0 0 0 0 0,0 0 0 0 0,0 0 0 0 0,0 0 0 0 0,0 0 0 0 0,0 0 0 0 0,-1 0 0 0 0,1 1 0 0 0,-1-1 0 0 0,0 0 0 0 0,0 0 0 0 0,-1 1 0 0 0,1-1 0 0 0,0 0 0 0 0,-1 0 0 0 0,0 0 0 0 0,0 1 0 0 0,0-1 0 0 0,0 0 0 0 0,0 0 0 0 0,-3 4 0 0 0,-3 4 0 0 0,0 0 0 0 0,0 0 0 0 0,-1-1 0 0 0,-13 13 0 0 0,14-16-2 0 0,3-2 21 0 0,0 0-1 0 0,-1-1 0 0 0,1 0 0 0 0,-1 0 0 0 0,-6 4 1 0 0,-12 5 169 0 0,12-7 33 0 0,0 0 0 0 0,-20 17 0 0 0,29-22-105 0 0,2-1-108 0 0,0 0 120 0 0,0 0 88 0 0,0 0 28 0 0,0 0-26 0 0,3 1-122 0 0,4 0-82 0 0,1-1 0 0 0,-1 1 0 0 0,1-1 1 0 0,10-2-1 0 0,8 1-15 0 0,24-1 1 0 0,-37 0 0 0 0,1 1 0 0 0,0 1 0 0 0,0 1 0 0 0,24 3 0 0 0,-24-2 0 0 0,-6 0 0 0 0,1-1 0 0 0,-1 1 0 0 0,0 1 0 0 0,9 3 0 0 0,-15-5 0 0 0,0 0 0 0 0,-1-1 0 0 0,1 1 0 0 0,-1 0 0 0 0,1 0 0 0 0,-1 0 0 0 0,1 0 0 0 0,-1 1 0 0 0,0-1 0 0 0,1 0 0 0 0,-1 0 0 0 0,0 1 0 0 0,0-1 0 0 0,0 1 0 0 0,0-1 0 0 0,0 1 0 0 0,-1 0 0 0 0,1-1 0 0 0,0 1 0 0 0,-1 0 0 0 0,1-1 0 0 0,-1 1 0 0 0,1 0 0 0 0,-1 0 0 0 0,0 2 0 0 0,0 0 0 0 0,0-1 0 0 0,-1 0 0 0 0,1 1 0 0 0,-1-1 0 0 0,0 0 0 0 0,0 0 0 0 0,0 1 0 0 0,0-1 0 0 0,-1 0 0 0 0,1 0 0 0 0,-3 3 0 0 0,-2 7 0 0 0,3-9 0 0 0,1 0 0 0 0,-1 0-1 0 0,0-1 1 0 0,1 1 0 0 0,-2-1-1 0 0,1 1 1 0 0,0-1-1 0 0,-5 3 1 0 0,-32 22 46 0 0,20-14 83 0 0,-4 1 91 0 0,0-1 0 0 0,-39 16 1 0 0,54-26-222 0 0,1 0 56 0 0,-1-1-1 0 0,1 1 0 0 0,-1-1 0 0 0,0-1 0 0 0,0 0 0 0 0,0 0 1 0 0,-16 0-1 0 0,26-12-264 0 0,0 6-194 0 0,1-1 0 0 0,1 0 0 0 0,-1 0 0 0 0,1 1 0 0 0,4-7 0 0 0,4-7-1717 0 0,-6 3 523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3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4 174 10680 0 0,'-3'-1'970'0'0,"3"0"-960"0"0,0 0 0 0 0,0 1-1 0 0,1-1 1 0 0,-1 1 0 0 0,0-1-1 0 0,1 0 1 0 0,-1 1 0 0 0,0-1-1 0 0,1 1 1 0 0,-1-1-1 0 0,1 0 1 0 0,-1 1 0 0 0,1-1-1 0 0,-1 1 1 0 0,1 0 0 0 0,-1-1-1 0 0,1 1 1 0 0,0-1 0 0 0,-1 1-1 0 0,1 0 1 0 0,0-1 0 0 0,0 1-1 0 0,20-8 547 0 0,-13 6-44 0 0,33-7 1003 0 0,-13 3-778 0 0,-10 2-301 0 0,51-12 134 0 0,73-9-1 0 0,-21 9-454 0 0,-26 1-10 0 0,-53 9-77 0 0,26-3 20 0 0,-25 3-48 0 0,-28 4 5 0 0,0 0 1 0 0,24 0-1 0 0,-37 2 75 0 0,-2 0 16 0 0,6-6 640 0 0,7-20-1321 0 0,-12 26 70 0 0,-1 0-655 0 0,0 0-286 0 0,0 0-59 0 0,0 0-11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3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9416 0 0,'0'0'430'0'0,"0"0"-8"0"0,0 0-157 0 0,0 0 356 0 0,0 0 181 0 0,0 0 35 0 0,0 0-62 0 0,0 0-301 0 0,0 0-127 0 0,0 0-26 0 0,0 3-22 0 0,5 59 548 0 0,-1 37-678 0 0,-1-57-146 0 0,-5 77 1 0 0,-15 4 114 0 0,17-119-127 0 0,0 0 0 0 0,-1 0-1 0 0,1-1 1 0 0,-1 1 0 0 0,0 0-1 0 0,0 0 1 0 0,-1-1 0 0 0,1 1-1 0 0,-1-1 1 0 0,-2 5 0 0 0,0 1 99 0 0,4-9-101 0 0,0 0 0 0 0,0 1 1 0 0,0-1-1 0 0,0 0 0 0 0,0 1 1 0 0,0-1-1 0 0,0 0 0 0 0,0 1 0 0 0,0-1 1 0 0,-1 0-1 0 0,1 1 0 0 0,0-1 1 0 0,0 0-1 0 0,0 0 0 0 0,0 1 0 0 0,-1-1 1 0 0,1 0-1 0 0,0 0 0 0 0,0 1 1 0 0,0-1-1 0 0,-1 0 0 0 0,1 0 0 0 0,0 0 1 0 0,-1 1-1 0 0,1-1 0 0 0,0 0 1 0 0,0 0-1 0 0,-1 0 0 0 0,1 0 0 0 0,0 0 1 0 0,-1 0-1 0 0,1 1 0 0 0,0-1 1 0 0,-1 0-1 0 0,1 0 0 0 0,0 0 0 0 0,-1 0 1 0 0,1 0-1 0 0,0 0 0 0 0,-1 0 1 0 0,1-1-1 0 0,0 1 0 0 0,-1 0 1 0 0,1 0-1 0 0,0 0 0 0 0,-1 0 0 0 0,1 0 1 0 0,0 0-1 0 0,0-1 0 0 0,-1 1 0 0 0,-4-2 67 0 0,1 0 0 0 0,0 0 0 0 0,-1 0 0 0 0,1 0 0 0 0,0-1 0 0 0,0 0 0 0 0,0 0 0 0 0,1 0 0 0 0,-1 0 0 0 0,1 0-1 0 0,0-1 1 0 0,0 0 0 0 0,0 0 0 0 0,-4-5 0 0 0,-1 1-9 0 0,7 7-62 0 0,0 0 0 0 0,0 1 1 0 0,0-1-1 0 0,0 0 0 0 0,0 0 0 0 0,0 0 0 0 0,1 0 1 0 0,-1 0-1 0 0,0 0 0 0 0,1 0 0 0 0,-1 0 1 0 0,0 0-1 0 0,1-1 0 0 0,-1 1 0 0 0,1 0 0 0 0,0 0 1 0 0,-1 0-1 0 0,1-1 0 0 0,0 1 0 0 0,0 0 1 0 0,0-1-1 0 0,0 1 0 0 0,0 0 0 0 0,0-2 0 0 0,1-24-5 0 0,-2 27 3 0 0,1-1 0 0 0,0 0 0 0 0,0 0-1 0 0,0 1 1 0 0,0-1 0 0 0,1 0-1 0 0,-1 0 1 0 0,0 1 0 0 0,0-1-1 0 0,0 0 1 0 0,1 1 0 0 0,-1-1 0 0 0,0 0-1 0 0,1 1 1 0 0,-1-1 0 0 0,0 0-1 0 0,1 1 1 0 0,-1-1 0 0 0,1 1-1 0 0,-1-1 1 0 0,1 1 0 0 0,-1-1 0 0 0,2 0-1 0 0,-1 0 13 0 0,3-3 2 0 0,0 1 0 0 0,-1 0 0 0 0,1 0 0 0 0,0 0-1 0 0,1 0 1 0 0,-1 0 0 0 0,0 1 0 0 0,1 0 0 0 0,-1 0-1 0 0,1 0 1 0 0,0 1 0 0 0,5-2 0 0 0,17-6 36 0 0,-2-1-355 0 0,45-10 0 0 0,-28 11-4969 0 0,-16 3-213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3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11488 0 0,'0'0'528'0'0,"0"0"-16"0"0,0 0-187 0 0,0 0 412 0 0,0 0 214 0 0,0 0 45 0 0,0-2-58 0 0,0 1-891 0 0,0 0 0 0 0,0 0 0 0 0,0 1 0 0 0,0-1 0 0 0,1 0 0 0 0,-1 0 0 0 0,0 0 0 0 0,0 1 0 0 0,1-1 0 0 0,-1 0 0 0 0,0 0 0 0 0,1 1 0 0 0,-1-1 0 0 0,0 0 0 0 0,1 1 0 0 0,-1-1 0 0 0,1 0 0 0 0,0 1 0 0 0,-1-1 0 0 0,1 1 0 0 0,-1-1 0 0 0,1 1 0 0 0,0-1 0 0 0,-1 1 0 0 0,1-1 0 0 0,0 1 0 0 0,0 0 0 0 0,-1-1 0 0 0,1 1 0 0 0,0 0 0 0 0,0 0 0 0 0,-1 0 0 0 0,2-1 0 0 0,2 0 38 0 0,8-4 257 0 0,0-1-123 0 0,1 0 0 0 0,0 2 0 0 0,25-7-1 0 0,-12 7-96 0 0,79-19 160 0 0,-60 15-860 0 0,-37 8-264 0 0,0-2-1 0 0,0 1 1 0 0,13-5 0 0 0,-19 5-814 0 0,-2 1-8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3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1376 0 0,'-9'0'128'0'0,"-17"10"3115"0"0,24-10-2879 0 0,1 0-1 0 0,0 1 1 0 0,0 0-1 0 0,-1-1 1 0 0,1 1 0 0 0,0 0-1 0 0,0 0 1 0 0,0-1-1 0 0,0 1 1 0 0,0 0 0 0 0,0 0-1 0 0,0 0 1 0 0,0 0-1 0 0,1 0 1 0 0,-1 1-1 0 0,0-1 1 0 0,0 2 0 0 0,-2 14 1518 0 0,-1 35 0 0 0,1-18-967 0 0,1-27-769 0 0,1-1 0 0 0,0 1 0 0 0,1 0-1 0 0,0 0 1 0 0,0 0 0 0 0,2 12-1 0 0,0-9-17 0 0,1-1-32 0 0,-1 0 1 0 0,0 1-1 0 0,-1-1 0 0 0,0 0 1 0 0,0 0-1 0 0,-1 1 0 0 0,0-1 0 0 0,0 1 1 0 0,-3 9-1 0 0,-1-2 139 0 0,1 1 1 0 0,0 0-1 0 0,0 34 0 0 0,3-38 469 0 0,2-13-594 0 0,8 4-12 0 0,-7-4-2 0 0,-3-1 0 0 0,0 0 6 0 0,11-1 156 0 0,25-5 17 0 0,66-23 0 0 0,-89 25-281 0 0,-9 3 6 0 0,-1 1 0 0 0,1-1 0 0 0,-1 1 0 0 0,1-1 0 0 0,4 1 0 0 0,13-1 0 0 0,-10 0 0 0 0,-1 0 0 0 0,1 0 0 0 0,10 2 0 0 0,1 0 0 0 0,-19-1-129 0 0,1 1 0 0 0,-1-1-1 0 0,0 1 1 0 0,1 0-1 0 0,5 2 1 0 0,-1 0-404 0 0,-6-3-223 0 0,-2 0-11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2760 0 0,'0'0'516'0'0,"0"0"1127"0"0,0 0 496 0 0,1-1 101 0 0,2-4-1439 0 0,-1 1 1 0 0,1 0-1 0 0,1 0 0 0 0,-1 0 0 0 0,4-3 0 0 0,-4 5-677 0 0,0 0 0 0 0,-1 0-1 0 0,1 0 1 0 0,0 0 0 0 0,0 1-1 0 0,0-1 1 0 0,0 1 0 0 0,0 0 0 0 0,1 0-1 0 0,-1 0 1 0 0,0 0 0 0 0,0 0 0 0 0,1 1-1 0 0,-1 0 1 0 0,4-1 0 0 0,90-4 140 0 0,-60 3-217 0 0,-1-2 1 0 0,0-1-1 0 0,38-11 0 0 0,-53 12-34 0 0,90-30 55 0 0,-64 19-71 0 0,-3 5 2 0 0,-33 9 1 0 0,-11 1 1 0 0,0 0 0 0 0,1 0-1 0 0,-1 0 1 0 0,0 0 0 0 0,0 0-1 0 0,0 0 1 0 0,0 0 0 0 0,0 0-1 0 0,0 0 1 0 0,1 0 0 0 0,-1 0-1 0 0,0 0 1 0 0,0 0 0 0 0,0 0-1 0 0,0 0 1 0 0,0 0 0 0 0,0 1-1 0 0,0-1 1 0 0,1 0-1 0 0,-1 0 1 0 0,0 0 0 0 0,0 0-1 0 0,0 0 1 0 0,0 0 0 0 0,0 0-1 0 0,0 0 1 0 0,0 0 0 0 0,0 0-1 0 0,0 0 1 0 0,0 1 0 0 0,1-1-1 0 0,-1 0 1 0 0,0 0 0 0 0,0 0-1 0 0,0 0 1 0 0,0 0-1 0 0,0 0 1 0 0,0 1 0 0 0,0-1-1 0 0,0 0 1 0 0,0 0 0 0 0,0 0-1 0 0,0 0 1 0 0,0 0 0 0 0,0 0-1 0 0,0 1 1 0 0,0-1 0 0 0,0 0-1 0 0,0 0 1 0 0,0 0 0 0 0,0 0-1 0 0,0 0 1 0 0,0 0 0 0 0,0 0-1 0 0,-1 1 1 0 0,-2 4 21 0 0,3-5-21 0 0,-8 9 44 0 0,-1 0 0 0 0,-11 9-1 0 0,10-10-26 0 0,2 1-1 0 0,-1-1 1 0 0,-8 12-1 0 0,4-2-17 0 0,1 0 0 0 0,0 1 0 0 0,-12 31 0 0 0,-12 12 0 0 0,12-2 0 0 0,-29 66 272 0 0,44-108-34 0 0,-1 0 0 0 0,0-1-1 0 0,-17 21 1 0 0,27-37-200 0 0,-1 1 1 0 0,0-1-1 0 0,1 0 0 0 0,-1 0 0 0 0,0 0 1 0 0,0 0-1 0 0,0 0 0 0 0,0 0 0 0 0,0-1 1 0 0,0 1-1 0 0,0 0 0 0 0,0 0 1 0 0,-1-1-1 0 0,1 1 0 0 0,0-1 0 0 0,0 1 1 0 0,-1-1-1 0 0,1 1 0 0 0,0-1 0 0 0,0 0 1 0 0,-1 1-1 0 0,1-1 0 0 0,0 0 0 0 0,-1 0 1 0 0,1 0-1 0 0,0 0 0 0 0,-1 0 0 0 0,1-1 1 0 0,0 1-1 0 0,-1 0 0 0 0,1-1 1 0 0,0 1-1 0 0,0-1 0 0 0,-1 1 0 0 0,1-1 1 0 0,0 1-1 0 0,0-1 0 0 0,0 0 0 0 0,0 0 1 0 0,0 1-1 0 0,0-1 0 0 0,0 0 0 0 0,0 0 1 0 0,0 0-1 0 0,-1-2 0 0 0,-4-4 162 0 0,0-1 0 0 0,1 0 0 0 0,0 0 0 0 0,0-1 0 0 0,-3-9 0 0 0,-22-39 308 0 0,17 32-269 0 0,-14-32-1 0 0,17 33-231 0 0,-2 1-1 0 0,-17-25 0 0 0,15 23 35 0 0,-18-36 1 0 0,31 60-35 0 0,1 0 0 0 0,-1 0 0 0 0,1 0 0 0 0,-1 0 0 0 0,1 0 0 0 0,-1 1 1 0 0,0-1-1 0 0,1 0 0 0 0,-1 0 0 0 0,0 1 0 0 0,0-1 0 0 0,0 0 0 0 0,-4-3 31 0 0,3-3 1 0 0,2 5-98 0 0,0 2-9 0 0,0 2 15 0 0,4 41-1106 0 0,4-16-4892 0 0,1-12-373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3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9528 0 0,'0'0'432'0'0,"0"0"-4"0"0,-1 1-151 0 0,-3 3 86 0 0,1 0-1 0 0,-1 0 1 0 0,1 0-1 0 0,0 0 1 0 0,0 1 0 0 0,1-1-1 0 0,-1 1 1 0 0,1 0 0 0 0,0 0-1 0 0,-3 9 1 0 0,2-4-115 0 0,0-1 1 0 0,-7 11 0 0 0,-8 18 331 0 0,14-28-438 0 0,-1 1 0 0 0,-8 13 0 0 0,-23 32 429 0 0,-28 42 955 0 0,17-28-1078 0 0,46-68-384 0 0,1-2 0 0 0,0 0-162 0 0,0 0-685 0 0,7-10-1060 0 0,-4 7 1456 0 0,2-10-765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3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 12528 0 0,'-6'-4'1133'0'0,"-3"2"-1291"0"0,-8-1 4332 0 0,20 4-4040 0 0,0 1 1 0 0,-1-1 0 0 0,1 1-1 0 0,-1 0 1 0 0,1 0 0 0 0,2 2-1 0 0,0 1-27 0 0,21 17 148 0 0,32 34 0 0 0,-33-30-172 0 0,66 64 49 0 0,-76-77-1694 0 0,1-7-4895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0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7 3224 0 0,'0'0'143'0'0,"1"-1"-3"0"0,11-4 219 0 0,-5 5 5513 0 0,-7 2-5318 0 0,0 3-330 0 0,0-1 0 0 0,-1 1 0 0 0,0-1 0 0 0,0 1 0 0 0,0-1 0 0 0,-1 0 0 0 0,0 1 0 0 0,1-1 0 0 0,-1 0 0 0 0,-1 0 0 0 0,1 0 0 0 0,0-1 0 0 0,-5 6 0 0 0,-6 5 509 0 0,-27 26-1 0 0,19-21-225 0 0,10-10-262 0 0,-20 13 0 0 0,0 0-114 0 0,-109 73 652 0 0,121-83-629 0 0,1 0 97 0 0,-29 26 1 0 0,36-29-307 0 0,5-4 869 0 0,16-1-369 0 0,18-2-414 0 0,-1-1 1 0 0,40-4-1 0 0,5-5-32 0 0,44-1 77 0 0,-70 5-15 0 0,2-1-142 0 0,-21 5 77 0 0,-23-1 47 0 0,2-3-22 0 0,-4 3 60 0 0,-2 1 130 0 0,6-9 334 0 0,-6 8-508 0 0,1-1-1 0 0,0 0 0 0 0,-1 0 0 0 0,1 1 0 0 0,-1-1 0 0 0,1 0 0 0 0,-1 0 1 0 0,0 0-1 0 0,0 0 0 0 0,0 0 0 0 0,0 0 0 0 0,0 0 0 0 0,0 0 0 0 0,0 1 1 0 0,-1-1-1 0 0,1 0 0 0 0,-1 0 0 0 0,1 0 0 0 0,-1 0 0 0 0,-2-2 1 0 0,-1-3 70 0 0,0 1 0 0 0,0 0 0 0 0,-1 0 0 0 0,-6-6 0 0 0,-10-13 422 0 0,17 20-443 0 0,-1-1-1 0 0,0 1 1 0 0,0 0-1 0 0,0 1 0 0 0,-7-5 1 0 0,-2-3-87 0 0,-32-27 1 0 0,40 32 0 0 0,1 0-34 0 0,6 6-38 0 0,-1 0 1 0 0,1 1-1 0 0,0-1 0 0 0,-1 0 1 0 0,1 1-1 0 0,0-1 1 0 0,-1 1-1 0 0,1-1 1 0 0,0 1-1 0 0,0-1 0 0 0,-1 1 1 0 0,1-1-1 0 0,0 1 1 0 0,0 0-1 0 0,0-1 1 0 0,1 1-1 0 0,-1 0-10 0 0,1-2-345 0 0,3-1-23 0 0,3 2-3358 0 0,12 1 2067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4144 0 0,'0'0'319'0'0,"0"0"-7"0"0,0 0 750 0 0,-5-1 1219 0 0,5 4 5001 0 0,0-3-7269 0 0,2 6 134 0 0,0-1 0 0 0,0 0-1 0 0,-1 1 1 0 0,1-1 0 0 0,-1 10 0 0 0,0-6 6 0 0,0 0 0 0 0,0 0 0 0 0,4 13 0 0 0,-3-13 25 0 0,0-1-1 0 0,0 1 0 0 0,0 13 0 0 0,-3 27 529 0 0,-9 69 0 0 0,3-76-284 0 0,2-15-35 0 0,-3 52-1 0 0,8-69-313 0 0,-1 0 0 0 0,-4 16 1 0 0,0 10 99 0 0,4-32-119 0 0,-3 5-109 0 0,3-7-288 0 0,1-2-133 0 0,0 0-32 0 0,0 0-229 0 0,0-11-3053 0 0,-3-6 1096 0 0,3 13-2044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11 239 6912 0 0,'-1'-1'180'0'0,"1"1"-150"0"0,0 0 0 0 0,0-1 0 0 0,-1 1 0 0 0,1 0 0 0 0,0 0 0 0 0,-1-1 0 0 0,1 1 0 0 0,0 0 0 0 0,0 0 0 0 0,-1 0 0 0 0,1 0 0 0 0,-1 0 0 0 0,1-1 0 0 0,0 1 0 0 0,-1 0 0 0 0,1 0 0 0 0,0 0 0 0 0,-1 0 0 0 0,1 0 0 0 0,0 0 0 0 0,-1 0 0 0 0,1 0 0 0 0,0 0 0 0 0,-1 0 0 0 0,0 1 0 0 0,0-1 1132 0 0,1 0 402 0 0,0 0 72 0 0,0 0-118 0 0,0 0-569 0 0,0 0-248 0 0,0 0-49 0 0,0 0-57 0 0,0 0-198 0 0,0 0-86 0 0,3 0-21 0 0,32 1 139 0 0,-21 0-383 0 0,0 0-1 0 0,0-1 1 0 0,23-4-1 0 0,-21 1-16 0 0,0 0 1 0 0,-1-1-1 0 0,30-13 0 0 0,-11 1-45 0 0,-14 6-534 0 0,0 0 1 0 0,0-1 0 0 0,-1-1-1 0 0,20-16 1 0 0,-36 26 285 0 0,-1 0 0 0 0,0 0 0 0 0,0-1 0 0 0,0 1 1 0 0,0-1-1 0 0,0 1 0 0 0,-1-1 0 0 0,1 0 0 0 0,-1 0 1 0 0,0 0-1 0 0,0 1 0 0 0,0-1 0 0 0,1-5 0 0 0,0-1-938 0 0,-1 0 0 0 0,-1 0 0 0 0,0-10 0 0 0,0 9 678 0 0,0 9 358 0 0,-1 0 179 0 0,0 0-1 0 0,0 0 1 0 0,0 0 0 0 0,0-1 0 0 0,0 1 0 0 0,1 0 0 0 0,-1 0 0 0 0,0-1-1 0 0,0-1 1 0 0,-4-5 527 0 0,4 7-159 0 0,1 1 156 0 0,0 0 67 0 0,0 0 18 0 0,0 0 15 0 0,0 0 55 0 0,0 0 20 0 0,0 0 7 0 0,0 0-23 0 0,0 0-102 0 0,-10 5 492 0 0,7-2-945 0 0,1-1 0 0 0,-1 1 0 0 0,1 0 0 0 0,0 0 0 0 0,0 0 1 0 0,0 0-1 0 0,0 1 0 0 0,1-1 0 0 0,-1 1 0 0 0,-1 6 1 0 0,0 3 305 0 0,-3 23 0 0 0,2-14-95 0 0,-5 69 670 0 0,-3 12-256 0 0,8-48-395 0 0,3-46-295 0 0,1 0-1 0 0,0 1 1 0 0,1-1-1 0 0,0 0 1 0 0,4 17-1 0 0,-2-6-5 0 0,-2-16-40 0 0,0 1-1 0 0,-1-1 0 0 0,1 0 1 0 0,1 1-1 0 0,-1-1 1 0 0,4 8-1 0 0,-4-11 51 0 0,-1-1 0 0 0,0-2-28 0 0,-5-27-1391 0 0,0 5-1242 0 0,4 2-3462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46 9416 0 0,'-19'-5'1000'0'0,"15"3"-859"0"0,3 1 507 0 0,1 1 215 0 0,0 0 38 0 0,0 0-37 0 0,0 0-195 0 0,0 0-86 0 0,0 0-20 0 0,11 0-122 0 0,65 1 711 0 0,127-17 1 0 0,-170 11-1137 0 0,-8 0 1 0 0,0 2 0 0 0,25-1 0 0 0,-39 2 224 0 0,-2-1-934 0 0,6 2-4052 0 0,-15 1-959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7832 0 0,'0'0'602'0'0,"0"0"-203"0"0,0 0 616 0 0,0 0 305 0 0,0 0 65 0 0,0 0-101 0 0,0 0-480 0 0,0 0-209 0 0,0 0-41 0 0,2 0-30 0 0,160-6 1977 0 0,-128 3-2387 0 0,-5 1-3 0 0,45 1 0 0 0,-14 12-31 0 0,-59-11-80 0 0,17 3-1 0 0,2-5 13 0 0,-19 2 17 0 0,-1 0-1 0 0,0 0 1 0 0,1 0-1 0 0,-1 0 1 0 0,0 0-1 0 0,1 0 1 0 0,-1 0 0 0 0,1 0-1 0 0,-1 0 1 0 0,0 0-1 0 0,1 0 1 0 0,-1 0-1 0 0,0 0 1 0 0,1 0-1 0 0,-1-1 1 0 0,0 1 0 0 0,1 0-1 0 0,-1 0 1 0 0,0 0-1 0 0,0-1 1 0 0,1 1-1 0 0,-1 0 1 0 0,0 0-1 0 0,1-1 1 0 0,1-1-1438 0 0,1 2-4542 0 0,-3 0 523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10680 0 0,'-5'0'970'0'0,"-4"0"-699"0"0,8 0 264 0 0,1 0 147 0 0,0 0 29 0 0,91-8 2578 0 0,-68 8-2949 0 0,138-4 1061 0 0,-71 2-1116 0 0,-51 3-215 0 0,1 3-17 0 0,-22-1-53 0 0,-14-4 0 0 0,0 0 0 0 0,9 0 0 0 0,-2-4-144 0 0,-7-4-604 0 0,-3 0-256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 1840 0 0,'0'0'361'0'0,"0"0"845"0"0,0 0 364 0 0,0 0 78 0 0,0 0-99 0 0,1-1-474 0 0,0 0-927 0 0,-1-1-1 0 0,1 1 1 0 0,0 0 0 0 0,0 0-1 0 0,0 0 1 0 0,0 0 0 0 0,0 0 0 0 0,0 0-1 0 0,0 0 1 0 0,1 1 0 0 0,-1-1-1 0 0,0 0 1 0 0,0 0 0 0 0,1 1-1 0 0,-1-1 1 0 0,0 1 0 0 0,1 0-1 0 0,2-1 1 0 0,-2 0-2 0 0,1 1 0 0 0,0 0 0 0 0,0 0 0 0 0,0 1 0 0 0,-1-1 0 0 0,1 0 0 0 0,0 1 0 0 0,0 0 0 0 0,3 1 0 0 0,-2-1-41 0 0,1 1 1 0 0,0 1 0 0 0,-1-1-1 0 0,1 1 1 0 0,-1 0 0 0 0,0 0-1 0 0,1 0 1 0 0,-1 0 0 0 0,-1 1-1 0 0,6 5 1 0 0,20 26 44 0 0,-19-24-103 0 0,-1 1 0 0 0,0-1 0 0 0,10 18 1 0 0,-15-19-47 0 0,1 1 0 0 0,-2-1 1 0 0,1 1-1 0 0,-1 0 0 0 0,-1 0 1 0 0,0 0-1 0 0,-1 0 1 0 0,0 0-1 0 0,0 1 0 0 0,-1-1 1 0 0,-1 0-1 0 0,-2 13 1 0 0,-1-3 19 0 0,0 1 0 0 0,-2-1 0 0 0,0 0 0 0 0,-2 0 0 0 0,-11 22 0 0 0,16-36 43 0 0,-20 35 451 0 0,21-39-521 0 0,0 0 0 0 0,0 0 1 0 0,0 0-1 0 0,-1 0 1 0 0,1 0-1 0 0,-1-1 0 0 0,0 1 1 0 0,1-1-1 0 0,-1 0 0 0 0,-5 2 1 0 0,2-1-37 0 0,-1 0 0 0 0,0-1-1 0 0,0 0 1 0 0,0 0 0 0 0,0-1 0 0 0,-1 0 0 0 0,-10 1 0 0 0,14-2 46 0 0,1 0 0 0 0,-1 0 0 0 0,0-1 0 0 0,1 1 0 0 0,-1-1 0 0 0,1 1 0 0 0,-1-1 0 0 0,1 0 0 0 0,0-1 0 0 0,-1 1 0 0 0,1 0 0 0 0,0-1 1 0 0,0 0-1 0 0,0 0 0 0 0,0 0 0 0 0,0 0 0 0 0,-3-3 0 0 0,4 3 30 0 0,0-1 0 0 0,1 1 0 0 0,0 0 0 0 0,-1-1 1 0 0,1 1-1 0 0,0 0 0 0 0,0-1 0 0 0,0 1 0 0 0,0-1 0 0 0,1 0 0 0 0,-1 1 0 0 0,1-1 1 0 0,0 0-1 0 0,-1 1 0 0 0,1-4 0 0 0,1 0 114 0 0,-1 0 0 0 0,1 0 0 0 0,0 0 0 0 0,1-1 0 0 0,1-6 0 0 0,-1 8-57 0 0,1 1 0 0 0,-1-1-1 0 0,1 1 1 0 0,-1-1-1 0 0,1 1 1 0 0,0 0-1 0 0,1 0 1 0 0,-1 0-1 0 0,1 0 1 0 0,5-3-1 0 0,5-5 144 0 0,23-13 0 0 0,-33 23-194 0 0,9-5 22 0 0,0 1-1 0 0,0 0 0 0 0,1 1 1 0 0,-1 1-1 0 0,28-5 0 0 0,-32 6-61 0 0,-7 3 0 0 0,1-1 0 0 0,0 0 0 0 0,-1 1 0 0 0,1 0 0 0 0,0-1 0 0 0,-1 1 0 0 0,1 0 0 0 0,0 0 0 0 0,0 1 0 0 0,-1-1 0 0 0,5 2 0 0 0,2 0 12 0 0,12 3-1106 0 0,-19-5-97 0 0,-2 0-2897 0 0,0 0-1238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4144 0 0,'0'0'191'0'0,"0"0"237"0"0,0 0 891 0 0,0 0 391 0 0,0 3 76 0 0,6 46 2074 0 0,-11 44-1218 0 0,4-70-1877 0 0,1 38 1 0 0,0-21-348 0 0,2-18-230 0 0,5 29 0 0 0,0 2-1584 0 0,-6-80-1575 0 0,3 13 1437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9184 0 0,'0'0'421'0'0,"0"-2"-12"0"0,-1-5-263 0 0,-2 2-2 0 0,2 4 517 0 0,1 1 218 0 0,0 0 38 0 0,0 0-46 0 0,0 0-234 0 0,0 0-101 0 0,0 0-21 0 0,1-2-448 0 0,0 1 1 0 0,0-1 0 0 0,0 1-1 0 0,1 0 1 0 0,-1 0 0 0 0,0-1-1 0 0,1 1 1 0 0,-1 0-1 0 0,1 0 1 0 0,-1 0 0 0 0,1 0-1 0 0,-1 0 1 0 0,1 1 0 0 0,0-1-1 0 0,0 1 1 0 0,3-2 0 0 0,1 1-46 0 0,-1 0 1 0 0,1 0-1 0 0,10 0 0 0 0,12 1 22 0 0,-9-1-40 0 0,1 1-1 0 0,-1 1 0 0 0,1 1 1 0 0,-1 0-1 0 0,34 10 0 0 0,-38-8 2 0 0,-3 0-14 0 0,-1 0-1 0 0,17 8 1 0 0,-25-10-1 0 0,0-1-1 0 0,0 1 1 0 0,0 0 0 0 0,0 0-1 0 0,-1 0 1 0 0,1 1-1 0 0,-1-1 1 0 0,1 1-1 0 0,-1-1 1 0 0,0 1-1 0 0,0 0 1 0 0,0 0 0 0 0,2 5-1 0 0,0 1-65 0 0,-2-6 70 0 0,-1-1 0 0 0,0 1-1 0 0,0-1 1 0 0,0 1-1 0 0,0-1 1 0 0,0 1-1 0 0,0 0 1 0 0,-1-1 0 0 0,1 1-1 0 0,-1 0 1 0 0,0 0-1 0 0,0-1 1 0 0,0 1-1 0 0,0 0 1 0 0,0-1 0 0 0,0 1-1 0 0,-1 0 1 0 0,0 0-1 0 0,1-1 1 0 0,-3 4 0 0 0,-1 2 2 0 0,0 0 1 0 0,-1-1 0 0 0,0 0 0 0 0,0 0 0 0 0,-1 0 0 0 0,-9 8 0 0 0,-42 33 208 0 0,30-28 103 0 0,-11 8 566 0 0,-51 27 0 0 0,75-47-587 0 0,7-4-104 0 0,0 0 0 0 0,-1 0 0 0 0,1-1-1 0 0,-1 0 1 0 0,0-1 0 0 0,-16 4 0 0 0,22-6-130 0 0,2 0 11 0 0,0 0 0 0 0,-1-5-2000 0 0,-4-2-2587 0 0,0 2-1409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9728 0 0,'0'0'446'0'0,"0"0"-10"0"0,0 0-152 0 0,0 0 395 0 0,0 0 200 0 0,0 0 38 0 0,0 0-45 0 0,0 0-228 0 0,0 0-100 0 0,3 0-21 0 0,19-1 442 0 0,36-7 0 0 0,-33 4-782 0 0,42-2-1 0 0,18 2-182 0 0,57 1 60 0 0,-123 0-32 0 0,-14 2 15 0 0,1 0 1 0 0,-1 1-1 0 0,0-1 1 0 0,7 1 0 0 0,-13-24 786 0 0,-7 13-714 0 0,8 10-181 0 0,0 1-16 0 0,0 0-150 0 0,0 0-658 0 0,0 0-287 0 0,0 0-57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9072 0 0,'0'0'413'0'0,"0"0"-10"0"0,0 0-130 0 0,0 0 412 0 0,0 0 209 0 0,2 0 39 0 0,18-5 180 0 0,1-1-655 0 0,0 1-1 0 0,25-2 0 0 0,134-10 673 0 0,-54 4-721 0 0,-68 6-220 0 0,27-1 128 0 0,77-12 344 0 0,-59 6-870 0 0,-21 10 81 0 0,-70 3 143 0 0,-9 1 65 0 0,-1 0-56 0 0,0 0 1 0 0,-1-1-1 0 0,1 1 0 0 0,0 0 0 0 0,0-1 1 0 0,0 1-1 0 0,0-1 0 0 0,-1 0 0 0 0,1 0 0 0 0,0 1 1 0 0,-1-1-1 0 0,1 0 0 0 0,-1 0 0 0 0,1-1 1 0 0,-1 1-1 0 0,3-2 0 0 0,-3 2-1095 0 0,-1 1-927 0 0,0 0-3567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1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1840 0 0,'0'0'395'0'0,"0"0"983"0"0,-2-1 426 0 0,-3 0-1037 0 0,-5-1 5438 0 0,10 0-3759 0 0,6-1-2277 0 0,2 2 4 0 0,0 1 1 0 0,0-1 0 0 0,0 1 0 0 0,0 1 0 0 0,0-1 0 0 0,0 1 0 0 0,-1 1 0 0 0,1 0 0 0 0,13 4-1 0 0,11 2 55 0 0,95 10 188 0 0,-55-14 103 0 0,-66-3-515 0 0,0-1-1 0 0,0 0 1 0 0,1 0 0 0 0,-1-1 0 0 0,0 0 0 0 0,0 0 0 0 0,0 0 0 0 0,0-1-1 0 0,0 0 1 0 0,0 0 0 0 0,0 0 0 0 0,0-1 0 0 0,-1 0 0 0 0,1 0-1 0 0,-1 0 1 0 0,9-8 0 0 0,-13 10-153 0 0,-1 1-42 0 0,0 0-8 0 0,0 0-153 0 0,0 0-637 0 0,-2-2-276 0 0,-11-8-58 0 0,-2 7-11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1376 0 0,'0'0'349'0'0,"0"0"931"0"0,0 0 411 0 0,0 0 79 0 0,0 0-103 0 0,0 0-514 0 0,0 0-227 0 0,0 0-44 0 0,0 0-70 0 0,0 0-260 0 0,0 0-116 0 0,1 2-20 0 0,9 50 642 0 0,-7-42-919 0 0,-1 0 0 0 0,1 18 1 0 0,-2-16-48 0 0,0-1 0 0 0,5 17 0 0 0,10 48 67 0 0,-12-52-76 0 0,0 27 187 0 0,-3-36-122 0 0,4 28 0 0 0,-3-31-128 0 0,1-3-20 0 0,-1 1 0 0 0,-1 0 0 0 0,1 14 0 0 0,-2-22 5 0 0,0 1 1 0 0,0 0 0 0 0,0 0-1 0 0,-1-1 1 0 0,1 1 0 0 0,-1 0-1 0 0,0-1 1 0 0,0 1 0 0 0,0 0-1 0 0,0-1 1 0 0,0 1 0 0 0,-1-1-1 0 0,1 0 1 0 0,-1 1 0 0 0,0-1-1 0 0,-2 3 1 0 0,2-3 54 0 0,2-2 39 0 0,-2 0-60 0 0,-1 0 0 0 0,0 1 0 0 0,1-1 0 0 0,-1 1 0 0 0,0 0 0 0 0,-2 1 0 0 0,-5 2 14 0 0,-3-2-14 0 0,0 0-1 0 0,0-1 1 0 0,0-1-1 0 0,-14-1 1 0 0,0 1 0 0 0,-49-4 25 0 0,73 4-62 0 0,2 0-2 0 0,1 0 0 0 0,-1 0 0 0 0,1 0 0 0 0,-1 0 0 0 0,1 0 0 0 0,-1 0 0 0 0,1 0 0 0 0,-1 0 0 0 0,0 0 0 0 0,1-1 0 0 0,-1 1 1 0 0,1 0-1 0 0,-1 0 0 0 0,1-1 0 0 0,-1 1 0 0 0,1 0 0 0 0,0 0 0 0 0,-1-1 0 0 0,0 0 0 0 0,-6-4 16 0 0,6 5 75 0 0,1-2 6 0 0,0-1-55 0 0,1-1 1 0 0,0 1-1 0 0,0-1 0 0 0,0 1 1 0 0,0-1-1 0 0,1 1 0 0 0,-1 0 1 0 0,1 0-1 0 0,0 0 0 0 0,0 0 0 0 0,0 0 1 0 0,0 0-1 0 0,1 0 0 0 0,-1 1 1 0 0,5-4-1 0 0,2-2 57 0 0,0 0 0 0 0,1 1 0 0 0,14-9 0 0 0,89-45 157 0 0,-103 56-247 0 0,1 1-1 0 0,14-4 1 0 0,4-2 29 0 0,-26 9-228 0 0,1 0-1 0 0,-1 0 1 0 0,1 0-1 0 0,-1 1 0 0 0,1-1 1 0 0,-1 1-1 0 0,1 0 1 0 0,5 0-1 0 0,1 0-3879 0 0,4 0-1352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59 3680 0 0,'0'0'167'0'0,"-2"0"374"0"0,-5 0 1468 0 0,5 0 639 0 0,2 0 127 0 0,0 0-286 0 0,0 0-1317 0 0,2 0-579 0 0,36 1 599 0 0,-14 0-951 0 0,1-1 0 0 0,-1-1 0 0 0,0-1 0 0 0,0-1 1 0 0,24-7-1 0 0,12-3-164 0 0,-46 11-796 0 0,1-1-1 0 0,0 0 1 0 0,-1-1-1 0 0,21-9 1 0 0,-24 7-4898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6912 0 0,'0'0'314'0'0,"0"0"-6"0"0,0 0-34 0 0,0 0 587 0 0,0 0 276 0 0,0 0 58 0 0,0 0-75 0 0,0 0-363 0 0,0 1-158 0 0,-7 11 142 0 0,6-10-659 0 0,0 0-1 0 0,0 0 1 0 0,0-1 0 0 0,0 1 0 0 0,1 0-1 0 0,-1 0 1 0 0,0 0 0 0 0,1 0 0 0 0,-1 4 0 0 0,-6 25 651 0 0,5-24-536 0 0,0 1-1 0 0,1 0 1 0 0,-2 15-1 0 0,-4 67 778 0 0,0-35-374 0 0,5-29-313 0 0,0-9-71 0 0,0-1 0 0 0,1 1 0 0 0,1 0-1 0 0,1-1 1 0 0,4 29 0 0 0,-1-24 45 0 0,-3-14-231 0 0,0-1 1 0 0,0 1 0 0 0,1 0-1 0 0,5 12 1 0 0,-6-17-18 0 0,-1-1 0 0 0,1 1 0 0 0,0-1 0 0 0,0 0 0 0 0,0 1 0 0 0,0-1 0 0 0,0 0 0 0 0,1 1-1 0 0,-1-1 1 0 0,0 0 0 0 0,0 0 0 0 0,1 0 0 0 0,-1 0 0 0 0,1 0 0 0 0,-1-1 0 0 0,1 1 0 0 0,-1 0 0 0 0,1-1 0 0 0,-1 1 0 0 0,1-1 0 0 0,0 1 0 0 0,-1-1 0 0 0,1 0 0 0 0,0 0 0 0 0,2 0 0 0 0,4 0 24 0 0,1-1 0 0 0,-1 0 0 0 0,0-1-1 0 0,0 0 1 0 0,0 0 0 0 0,0-1 0 0 0,0 0 0 0 0,10-6 0 0 0,61-38-589 0 0,-69 40 281 0 0,18-11-643 0 0,-6 0-56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0 920 0 0,'0'0'401'0'0,"0"0"1350"0"0,0 0 589 0 0,0 0 116 0 0,0 0-238 0 0,0 0-1110 0 0,0 0-489 0 0,0 0-99 0 0,1 2-27 0 0,1 0-396 0 0,0 0 0 0 0,0 1 0 0 0,0-1 0 0 0,0 1 0 0 0,-1-1 0 0 0,0 1 0 0 0,1-1 0 0 0,-1 1 0 0 0,0 0 1 0 0,0 0-1 0 0,0 0 0 0 0,-1-1 0 0 0,1 1 0 0 0,-1 0 0 0 0,1 4 0 0 0,0 10 468 0 0,-2 25 0 0 0,0-16-130 0 0,1 3 41 0 0,-1-11-48 0 0,1 0-1 0 0,1 1 0 0 0,5 27 0 0 0,-3-29-195 0 0,-2 0 0 0 0,1 17 0 0 0,1 11 106 0 0,-4-35-323 0 0,1-9-12 0 0,0 1 0 0 0,0 0 0 0 0,0 0-1 0 0,0 0 1 0 0,0-1 0 0 0,0 1 0 0 0,0 0 0 0 0,1 0 0 0 0,-1-1-1 0 0,1 1 1 0 0,-1 0 0 0 0,1-1 0 0 0,0 1 0 0 0,1 2 0 0 0,-1-1-90 0 0,-1-3-126 0 0,0 0-559 0 0,0 0-247 0 0,1-3-49 0 0,4-8-10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12032 0 0,'0'0'553'0'0,"0"0"-16"0"0,0 0-223 0 0,0 0 332 0 0,1 0 180 0 0,12-4-184 0 0,0 0 0 0 0,0 1 1 0 0,0 1-1 0 0,14-1 1 0 0,15-3-154 0 0,26-5-134 0 0,23-4-256 0 0,-68 11-99 0 0,0 0-1 0 0,1 2 0 0 0,40 1 1 0 0,-6 5-2957 0 0,-44-3 1365 0 0,-12-1-8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10 127 5064 0 0,'-3'-4'90'0'0,"2"4"-49"0"0,0-1 0 0 0,1 0-1 0 0,-1 0 1 0 0,1 1 0 0 0,-1-1-1 0 0,1 0 1 0 0,-1 0-1 0 0,1 0 1 0 0,0 0 0 0 0,-1 1-1 0 0,1-1 1 0 0,0 0 0 0 0,0 0-1 0 0,-1 0 1 0 0,1 0 0 0 0,0 0-1 0 0,0 0 1 0 0,0-2-1 0 0,0 3 1858 0 0,0 0 634 0 0,0 0 116 0 0,0 0-255 0 0,0 0-1184 0 0,0 0-522 0 0,0 0-102 0 0,3 0-42 0 0,20-2-153 0 0,-1-1 0 0 0,1-1 0 0 0,38-11 0 0 0,35-6-470 0 0,-74 18 93 0 0,0-1 0 0 0,40-12 1 0 0,26-16-885 0 0,-72 30 1030 0 0,-9 1-1659 0 0,0 0-4580 0 0,-7 1 1047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12816 0 0,'0'0'289'0'0,"0"0"40"0"0,-2 3 22 0 0,-3 4-216 0 0,-1 1 0 0 0,2 0 0 0 0,-1 0 0 0 0,1 1-1 0 0,0-1 1 0 0,0 1 0 0 0,1 0 0 0 0,1 0 0 0 0,-1 0 0 0 0,1 0 0 0 0,1 1 0 0 0,0-1 0 0 0,0 0 0 0 0,1 1 0 0 0,1 10 0 0 0,30 194 1940 0 0,-30-206-2037 0 0,0 1 0 0 0,0 0 0 0 0,-1-1 0 0 0,-1 1 0 0 0,-2 15 0 0 0,0-6-37 0 0,0-15 3 0 0,0 0 6 0 0,3-2 13 0 0,-1 1 0 0 0,0 0 1 0 0,-1-1-1 0 0,1 1 0 0 0,0-1 0 0 0,0 0 0 0 0,-1 1 0 0 0,1-1 1 0 0,-1 0-1 0 0,1 0 0 0 0,-1 0 0 0 0,1 0 0 0 0,-1 0 0 0 0,0 0 1 0 0,1 0-1 0 0,-1-1 0 0 0,0 1 0 0 0,0 0 0 0 0,0-1 0 0 0,0 0 1 0 0,1 1-1 0 0,-1-1 0 0 0,0 0 0 0 0,0 0 0 0 0,0 0 0 0 0,0 0 1 0 0,0 0-1 0 0,0-1 0 0 0,0 1 0 0 0,1-1 0 0 0,-4 0 0 0 0,-6-3 335 0 0,0 0-1 0 0,0 0 1 0 0,-20-12-1 0 0,22 11-144 0 0,4 2-136 0 0,1 0 0 0 0,-1-1 0 0 0,1 0-1 0 0,-6-4 1 0 0,7 4-77 0 0,0 1 0 0 0,0 1 1 0 0,0-1-1 0 0,-1 0 0 0 0,1 1 0 0 0,-1 0 0 0 0,-6-3 0 0 0,3 2 31 0 0,0 0 0 0 0,-14-8 0 0 0,9 1-6425 0 0,12 10 56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4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15056 0 0,'0'0'340'0'0,"0"0"50"0"0,0 0 25 0 0,0 0-49 0 0,0 0-162 0 0,0 0 198 0 0,0 0 115 0 0,3-1 24 0 0,9-2-241 0 0,1 1 1 0 0,0 0-1 0 0,-1 0 0 0 0,1 2 0 0 0,19 0 0 0 0,17 0-29 0 0,83-14-116 0 0,0 0-46 0 0,-107 11-159 0 0,0-1-1 0 0,36-10 0 0 0,-60 14 14 0 0,0-1 0 0 0,-1 1 1 0 0,1 0-1 0 0,-1 0 0 0 0,1 0 0 0 0,-1 0 0 0 0,1-1 0 0 0,0 1 0 0 0,-1 0 0 0 0,1 0 0 0 0,-1-1 0 0 0,1 1 0 0 0,-1 0 0 0 0,1-1 0 0 0,-1 1 0 0 0,0-1 0 0 0,1 1 0 0 0,-1 0 0 0 0,1-1 0 0 0,-1 1 0 0 0,1-2 0 0 0,3-4-2951 0 0,-3 5 1646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1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2304 0 0,'0'0'416'0'0,"0"0"907"0"0,0 0 394 0 0,0 2 77 0 0,-6 41 2314 0 0,6-32-3674 0 0,0 0 1 0 0,0 0-1 0 0,2 1 0 0 0,-1-1 0 0 0,1-1 0 0 0,1 1 0 0 0,4 12 1 0 0,-3-13-179 0 0,0 1 0 0 0,-1-1 0 0 0,0 1 0 0 0,2 13 0 0 0,-5-22-215 0 0,0 0 1 0 0,-1 0-1 0 0,1 0 1 0 0,-1 0 0 0 0,1 0-1 0 0,-1 0 1 0 0,-1 3-1 0 0,2-3 64 0 0,-1 0-1 0 0,0 0 1 0 0,0 1-1 0 0,1-1 0 0 0,-1 0 1 0 0,1 1-1 0 0,-1 3 0 0 0,3 4 183 0 0,7 17-155 0 0,-8-18-73 0 0,-1-8 26 0 0,-2 2-127 0 0,-1 3 427 0 0,3-6-456 0 0,0 0 0 0 0,0 0 0 0 0,0 0 0 0 0,0 0 0 0 0,0 0 0 0 0,0 0-1 0 0,0 0 1 0 0,0 0 0 0 0,0 0 0 0 0,0 0 0 0 0,0 0 0 0 0,0 0 0 0 0,0 0 0 0 0,0 0 0 0 0,0 0 0 0 0,0-1 0 0 0,0 1-1 0 0,0 0 1 0 0,0 0 0 0 0,0 0 0 0 0,0 0 0 0 0,0 0 0 0 0,0 0 0 0 0,-1 0 0 0 0,1 0 0 0 0,0 0 0 0 0,0 0-1 0 0,0 0 1 0 0,0 0 0 0 0,0 0 0 0 0,0 0 0 0 0,0 0 0 0 0,0 0 0 0 0,0 0 0 0 0,0 0 0 0 0,0 0 0 0 0,0 0 0 0 0,0 0-1 0 0,0 0 1 0 0,0 0 0 0 0,0 0 0 0 0,0 0 0 0 0,0 1 0 0 0,0-1 0 0 0,0 0 0 0 0,-1 0 0 0 0,1 0 0 0 0,0 0 0 0 0,0 0-1 0 0,0 0 1 0 0,0 0 0 0 0,0 0 0 0 0,0 0 0 0 0,0 0 0 0 0,0 0 0 0 0,0 0 0 0 0,0 0 0 0 0,0 0 0 0 0,0 0-1 0 0,0 0 1 0 0,0 0 0 0 0,0 0 0 0 0,0 0 0 0 0,0 0 0 0 0,0 1 0 0 0,-5-20-1422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1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8000 0 0,'0'0'365'0'0,"0"0"-4"0"0,0 2-230 0 0,0 4 159 0 0,-1 1 0 0 0,0 0 0 0 0,0-1 0 0 0,-3 8-1 0 0,-4 22 1406 0 0,2 8-326 0 0,2-23-595 0 0,-1 37-1 0 0,7-15-250 0 0,2 0 1 0 0,2 0-1 0 0,1-1 1 0 0,21 66-1 0 0,-25-101-466 0 0,0-1 0 0 0,0 1 0 0 0,1-1 1 0 0,-1 0-1 0 0,7 6 0 0 0,-3-6-31 0 0,-6-5 9 0 0,1-1-175 0 0,18-4-1144 0 0,-7-2-2705 0 0,-1-2-1400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1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3680 0 0,'0'0'167'0'0,"-1"2"-7"0"0,-4 9 150 0 0,2-5 667 0 0,0 1 0 0 0,0-1 0 0 0,1 1 0 0 0,-3 13 0 0 0,-26 143 3246 0 0,17-33-2609 0 0,3 187 0 0 0,5-241-1518 0 0,1-56-33 0 0,2-12-46 0 0,3 2 59 0 0,0-9-22 0 0,0-1 0 0 0,1 1 0 0 0,-1-1-1 0 0,0 0 1 0 0,0 1 0 0 0,0-1 0 0 0,0 1 0 0 0,1-1 0 0 0,-1 1 0 0 0,0-1 0 0 0,0 0 0 0 0,1 1-1 0 0,-1-1 1 0 0,0 0 0 0 0,1 1 0 0 0,-1-1 0 0 0,0 0 0 0 0,1 1 0 0 0,-1-1 0 0 0,0 0 0 0 0,1 0 0 0 0,-1 1-1 0 0,1-1 1 0 0,-1 0 0 0 0,1 0 0 0 0,-1 0 0 0 0,1 1 0 0 0,-1-1 0 0 0,0 0 0 0 0,1 0 0 0 0,-1 0-1 0 0,1 0 1 0 0,-1 0 0 0 0,1 0 0 0 0,0 0 0 0 0,17-8-69 0 0,-5 1 152 0 0,2 5-70 0 0,1 1 0 0 0,28 0 0 0 0,-33 1-49 0 0,43-1 39 0 0,35 1-47 0 0,-58 0 62 0 0,-25 0-63 0 0,0-1 0 0 0,-1 1-1 0 0,1 0 1 0 0,0 1 0 0 0,0 0-1 0 0,9 2 1 0 0,-14-3-84 0 0,-1 0-42 0 0,0 0 4 0 0,0 0 7 0 0,0 0 40 0 0,0 0 155 0 0,1-2 67 0 0,0 0-395 0 0,0-1 0 0 0,-1 1 0 0 0,1 0 0 0 0,-1-1 0 0 0,1 1 0 0 0,-1-1 0 0 0,0 1 0 0 0,0-1 0 0 0,0 1 0 0 0,0-1 0 0 0,-1 1 0 0 0,1-1 0 0 0,-1 1 0 0 0,0-1 0 0 0,1 1 0 0 0,-1-1 0 0 0,0 1 0 0 0,0 0 0 0 0,0 0 0 0 0,-1-1 0 0 0,1 1 0 0 0,-1 0 0 0 0,1 0 0 0 0,-1 0 0 0 0,-3-2 0 0 0,-15-15-2157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2304 0 0,'3'-1'420'0'0,"3"0"448"0"0,1-1-1 0 0,0 1 1 0 0,0 1 0 0 0,0-1 0 0 0,-1 1-1 0 0,1 0 1 0 0,0 1 0 0 0,9 1 0 0 0,-11-1-644 0 0,0 0 1 0 0,0 1 0 0 0,1 0 0 0 0,-1 0-1 0 0,0 0 1 0 0,-1 1 0 0 0,1 0-1 0 0,0 0 1 0 0,-1 0 0 0 0,1 0 0 0 0,5 7-1 0 0,-7-7-92 0 0,0 0 1 0 0,-1 1-1 0 0,0-1 0 0 0,4 7 0 0 0,-4-6-47 0 0,0-1-1 0 0,1 1 0 0 0,-1-1 1 0 0,5 6-1 0 0,1 0 66 0 0,-1 0 0 0 0,0 1 0 0 0,0 0 0 0 0,-1 0 0 0 0,-1 0 0 0 0,0 1 0 0 0,0-1 0 0 0,6 23 1 0 0,-9-23-102 0 0,-1 1 1 0 0,-1-1 0 0 0,1 0-1 0 0,-2 0 1 0 0,1 1 0 0 0,-1-1 0 0 0,-4 14-1 0 0,-1 22 58 0 0,6-38-99 0 0,-1-1 9 0 0,1 0 1 0 0,-1-1-1 0 0,0 1 1 0 0,-3 6 0 0 0,-2 11 17 0 0,6-19-18 0 0,-1-1 1 0 0,0 1 0 0 0,-1-1-1 0 0,1 0 1 0 0,-1 1-1 0 0,0-1 1 0 0,-3 5-1 0 0,-5 8-641 0 0,-14 27 0 0 0,22-41 362 0 0,-3 7-651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1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9504 0 0,'0'0'432'0'0,"0"0"-6"0"0,0 0-172 0 0,0 0 299 0 0,0 0 160 0 0,0 0 30 0 0,0 0-55 0 0,0 0-263 0 0,0 0-117 0 0,0 0-20 0 0,2 1-40 0 0,3 2-215 0 0,1 0 1 0 0,0 1-1 0 0,-1-1 0 0 0,5 6 0 0 0,16 10-11 0 0,-16-15 4 0 0,1 4 0 0 0,9 19-24 0 0,-19-23 3 0 0,1-1 0 0 0,0 1 1 0 0,-1 0-1 0 0,0 1 0 0 0,0-1 1 0 0,0 0-1 0 0,-1 0 0 0 0,1 0 1 0 0,-1 0-1 0 0,0 1 0 0 0,-1 5 1 0 0,1-4 58 0 0,-1 1 0 0 0,0-1 0 0 0,-1 0 0 0 0,0 0 0 0 0,1 0 0 0 0,-2 0 0 0 0,1 0 0 0 0,-1-1 0 0 0,0 1 0 0 0,0-1 0 0 0,-5 7 0 0 0,2-4 0 0 0,-1-1 0 0 0,1 0 0 0 0,-13 10 0 0 0,17-15-69 0 0,-1 0 0 0 0,0 0-1 0 0,0 0 1 0 0,-1 0-1 0 0,1 0 1 0 0,0-1 0 0 0,0 0-1 0 0,-1 1 1 0 0,1-1-1 0 0,-1 0 1 0 0,1-1 0 0 0,-1 1-1 0 0,-4 0 1 0 0,-3-1 69 0 0,10 0-59 0 0,1-1 0 0 0,0 1 1 0 0,-1 0-1 0 0,1 0 0 0 0,0 0 0 0 0,-1-1 1 0 0,1 1-1 0 0,-1 0 0 0 0,1 0 0 0 0,0-1 1 0 0,0 1-1 0 0,-1 0 0 0 0,1 0 0 0 0,0-1 0 0 0,-1 1 1 0 0,1-1-1 0 0,0 1 0 0 0,0 0 0 0 0,0-1 1 0 0,-1 1-1 0 0,1 0 0 0 0,0-1 0 0 0,0 1 1 0 0,0-1-1 0 0,0 1 0 0 0,0 0 0 0 0,0-1 1 0 0,0 1-1 0 0,0-1 0 0 0,0 0 0 0 0,0-9 25 0 0,1 7 7 0 0,0 0 1 0 0,-1 1-1 0 0,1-1 0 0 0,-1 0 1 0 0,1 1-1 0 0,-1-5 0 0 0,1 7-19 0 0,-1-1-1 0 0,0 1 1 0 0,1-1 0 0 0,-1 1-1 0 0,0 0 1 0 0,1-1-1 0 0,-1 1 1 0 0,0 0 0 0 0,1-1-1 0 0,-1 1 1 0 0,1 0-1 0 0,-1 0 1 0 0,1 0 0 0 0,-1-1-1 0 0,1 1 1 0 0,-1 0-1 0 0,0 0 1 0 0,1 0 0 0 0,0 0-1 0 0,0-1 36 0 0,9-3 117 0 0,0 1 0 0 0,1 0 0 0 0,-1 0 0 0 0,1 1 0 0 0,-1 1 0 0 0,1 0 0 0 0,18 0 0 0 0,12-2-46 0 0,-29 4-125 0 0,1 0 0 0 0,-1 0-1 0 0,0-2 1 0 0,1 1 0 0 0,15-4-1 0 0,-18-2-85 0 0,-8 4-2907 0 0,-2 2-2552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1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4608 0 0,'0'0'208'0'0,"0"1"-9"0"0,-13 22 1311 0 0,10-17-810 0 0,0-1 0 0 0,0 0 1 0 0,1 1-1 0 0,-4 9 0 0 0,2 1-12 0 0,1 1 0 0 0,1-1 0 0 0,0 1 0 0 0,1 0-1 0 0,3 29 1 0 0,17 86 165 0 0,-13-96-330 0 0,-3-21-368 0 0,0 0 0 0 0,0 0-1 0 0,1-1 1 0 0,1 0 0 0 0,0 1 0 0 0,1-2 0 0 0,13 22-1 0 0,-17-33-141 0 0,0 1-1 0 0,0-1 1 0 0,0 0-1 0 0,1 0 1 0 0,-1 0-1 0 0,1 0 1 0 0,-1 0-1 0 0,1-1 0 0 0,0 1 1 0 0,-1-1-1 0 0,6 2 1 0 0,-5-4-64 0 0,-1 1 0 0 0,1-1-1 0 0,0 0 1 0 0,-1 0 0 0 0,1-1 0 0 0,-1 1 0 0 0,1 0 0 0 0,-1-1 0 0 0,0 0 0 0 0,5-3-1 0 0,1-1-786 0 0,4-3-550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1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6912 0 0,'0'0'528'0'0,"0"0"-183"0"0,0 0 498 0 0,0 0 254 0 0,0 0 50 0 0,1 2-65 0 0,2 5-663 0 0,0 0-1 0 0,1 0 0 0 0,0 0 1 0 0,0 0-1 0 0,1-1 1 0 0,0 1-1 0 0,9 9 0 0 0,-5-7-4 0 0,-1 1 0 0 0,8 13 0 0 0,3 8 270 0 0,-12-22-464 0 0,-1 1 1 0 0,0 1-1 0 0,-1-1 0 0 0,8 20 1 0 0,8 52 135 0 0,-19-72-311 0 0,-1-1 0 0 0,0 0 0 0 0,-1 1 0 0 0,0-1 0 0 0,0 1 0 0 0,-4 17-1 0 0,3-20-20 0 0,-2 5 7 0 0,0 0-1 0 0,0 0 0 0 0,-1 0 0 0 0,0 0 1 0 0,-9 16-1 0 0,3-11 17 0 0,7-10 31 0 0,-2 1 0 0 0,1-1 0 0 0,-1 0 1 0 0,0 0-1 0 0,0 0 0 0 0,-8 7 0 0 0,-39 31-2119 0 0,42-37 1218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3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9184 0 0,'0'0'421'0'0,"1"0"-12"0"0,1-1-225 0 0,-1 0-1 0 0,1 0 1 0 0,-1 0-1 0 0,1 0 0 0 0,0 0 1 0 0,-1 0-1 0 0,1 1 0 0 0,0-1 1 0 0,2 0-1 0 0,-3 1-83 0 0,0 0 0 0 0,0 1 0 0 0,0-1 1 0 0,0 0-1 0 0,0 0 0 0 0,0 1 0 0 0,0-1 0 0 0,0 0 0 0 0,0 1 0 0 0,0-1 0 0 0,1 2 0 0 0,7 3 189 0 0,24 6-72 0 0,-28-9-194 0 0,1-1-1 0 0,-1 1 1 0 0,0 0-1 0 0,1 1 1 0 0,5 3-1 0 0,2 1-7 0 0,-12-7-15 0 0,0 1 0 0 0,1-1 0 0 0,-1 1 0 0 0,1 0-1 0 0,-1-1 1 0 0,0 1 0 0 0,0 0 0 0 0,1 0 0 0 0,-1 0 0 0 0,0 0 0 0 0,0 0 0 0 0,0 1 0 0 0,0-1 0 0 0,0 0 0 0 0,0 0 0 0 0,0 1 0 0 0,-1-1 0 0 0,1 0 0 0 0,0 2 0 0 0,1 4 49 0 0,-2 0-1 0 0,1-1 1 0 0,-1 1 0 0 0,1 0 0 0 0,-2 0 0 0 0,1 0 0 0 0,-1-1 0 0 0,0 1 0 0 0,-1 0 0 0 0,1-1 0 0 0,-1 1 0 0 0,-1-1 0 0 0,1 0 0 0 0,-6 10 0 0 0,1-5 69 0 0,1 0 0 0 0,-2 0 0 0 0,1-1 0 0 0,-2 0 0 0 0,1 0 0 0 0,-19 15 0 0 0,25-23 66 0 0,2-2 0 0 0,0 0 0 0 0,0 0 0 0 0,0 0 0 0 0,0 0-10 0 0,0 0-39 0 0,0 0-21 0 0,11-10 104 0 0,39-52 124 0 0,-47 58-327 0 0,0 1-1 0 0,0-1 1 0 0,0 1-1 0 0,0 0 0 0 0,1 0 1 0 0,0 0-1 0 0,-1 0 1 0 0,1 1-1 0 0,0-1 0 0 0,0 1 1 0 0,0 0-1 0 0,1 0 1 0 0,-1 1-1 0 0,5-2 0 0 0,-5 2-11 0 0,13-7 65 0 0,-16 9-58 0 0,0-1 0 0 0,0 1 0 0 0,0 0 0 0 0,0-1 0 0 0,0 1 0 0 0,0 0 0 0 0,0 0-1 0 0,0-1 1 0 0,0 1 0 0 0,0 0 0 0 0,0 0 0 0 0,0 0 0 0 0,1 2 0 0 0,-2-3-4 0 0,0 1 5 0 0,1 1 0 0 0,-1 0-1 0 0,1-1 1 0 0,-1 1-1 0 0,0-1 1 0 0,0 1-1 0 0,1 0 1 0 0,-1-1 0 0 0,0 1-1 0 0,0 0 1 0 0,-1-1-1 0 0,1 1 1 0 0,0 0-1 0 0,-1-1 1 0 0,1 1-1 0 0,-2 2 1 0 0,-1 9 57 0 0,2 12 3 0 0,1-20-69 0 0,0 1-1 0 0,0 0 1 0 0,-1 0-1 0 0,0-1 1 0 0,-1 8-1 0 0,-2-1-1 0 0,-1 0 0 0 0,0 0 0 0 0,0 0 0 0 0,-1-1 0 0 0,-1 0 0 0 0,0 0 0 0 0,-10 12 0 0 0,8-15 11 0 0,7-7-14 0 0,2-1-225 0 0,0 0-105 0 0,-1-1-1100 0 0,-2-2-4332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3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6448 0 0,'-1'18'366'0'0,"-4"29"1"0"0,1-15 577 0 0,-6 33 1680 0 0,6-38-1871 0 0,0 0 0 0 0,1 0 0 0 0,3 48 0 0 0,7 12 326 0 0,-6-83-1031 0 0,-1 0 1 0 0,1 1-1 0 0,0-1 1 0 0,0 0-1 0 0,0 1 1 0 0,1-1-1 0 0,-1 0 1 0 0,1 0-1 0 0,0 0 1 0 0,0 0 0 0 0,1-1-1 0 0,-1 1 1 0 0,6 5-1 0 0,-7-7-97 0 0,1 0 0 0 0,0-1 0 0 0,0 1-1 0 0,0-1 1 0 0,0 0 0 0 0,0 1 0 0 0,0-1-1 0 0,0 0 1 0 0,1 0 0 0 0,-1 0 0 0 0,0-1 0 0 0,0 1-1 0 0,1-1 1 0 0,-1 1 0 0 0,1-1 0 0 0,-1 0-1 0 0,0 1 1 0 0,1-1 0 0 0,-1-1 0 0 0,1 1-1 0 0,-1 0 1 0 0,0 0 0 0 0,1-1 0 0 0,-1 0 0 0 0,0 1-1 0 0,1-1 1 0 0,1-1 0 0 0,21-10-5036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3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9728 0 0,'0'-2'446'0'0,"2"-2"-267"0"0,-2 3-152 0 0,1-1 0 0 0,0 0 0 0 0,-1 0 0 0 0,1 1 0 0 0,0-1 0 0 0,0 1 0 0 0,0-1-1 0 0,0 1 1 0 0,1-1 0 0 0,-1 1 0 0 0,0 0 0 0 0,1 0 0 0 0,-1-1 0 0 0,1 1 0 0 0,1-1 0 0 0,0 0 219 0 0,0-1 0 0 0,0 1 0 0 0,1 0 0 0 0,-1 1 0 0 0,0-1 0 0 0,1 1 0 0 0,-1-1 0 0 0,1 1 0 0 0,0 0 0 0 0,-1 0 0 0 0,1 0 0 0 0,6 0 0 0 0,2 0-69 0 0,-1 1 0 0 0,1 0 0 0 0,0 1-1 0 0,0 0 1 0 0,-1 1 0 0 0,1 0 0 0 0,-1 1 0 0 0,0 0-1 0 0,1 0 1 0 0,-1 2 0 0 0,-1-1 0 0 0,1 1 0 0 0,-1 1-1 0 0,16 10 1 0 0,-22-12-164 0 0,1-1 1 0 0,-1 1-1 0 0,1 1 0 0 0,-1-1 1 0 0,0 0-1 0 0,-1 1 0 0 0,1 0 1 0 0,-1 0-1 0 0,0 0 0 0 0,0 0 1 0 0,-1 0-1 0 0,1 1 0 0 0,-1-1 1 0 0,0 1-1 0 0,1 8 0 0 0,0 1 16 0 0,-1 1-1 0 0,-1-1 0 0 0,0 0 0 0 0,-3 29 1 0 0,0-31-9 0 0,0 0 1 0 0,-1 0 0 0 0,-8 20 0 0 0,0 4 53 0 0,4-15-26 0 0,0-1-1 0 0,-19 36 1 0 0,-14 38-1513 0 0,33-77-4215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3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5528 0 0,'0'0'249'0'0,"0"0"-1"0"0,0 1 41 0 0,-5 27 4925 0 0,4-22-4968 0 0,-1 0 0 0 0,1 0 1 0 0,-1 0-1 0 0,0 0 0 0 0,-1 0 1 0 0,1 0-1 0 0,-1-1 1 0 0,0 1-1 0 0,-5 5 0 0 0,-5 14 33 0 0,9-18-199 0 0,0 0-10 0 0,1 1 1 0 0,0-1 0 0 0,1 1 0 0 0,-3 10 0 0 0,2-7 5 0 0,2-9-34 0 0,0 1 0 0 0,0-1 0 0 0,1 0 0 0 0,-1 0-1 0 0,1 1 1 0 0,0-1 0 0 0,-1 0 0 0 0,1 1 0 0 0,0-1-1 0 0,1 0 1 0 0,-1 1 0 0 0,0-1 0 0 0,1 0 0 0 0,0 3 0 0 0,4 10 217 0 0,-3-11-191 0 0,0 1 0 0 0,0 0 0 0 0,0-1-1 0 0,5 8 1 0 0,-6-10-25 0 0,-1-2-38 0 0,0 1 0 0 0,1 0 0 0 0,-1-1 1 0 0,0 1-1 0 0,1-1 0 0 0,-1 1 1 0 0,1-1-1 0 0,-1 1 0 0 0,1-1 0 0 0,-1 1 1 0 0,1-1-1 0 0,-1 1 0 0 0,1-1 1 0 0,0 1-1 0 0,-1-1 0 0 0,1 0 0 0 0,0 1 1 0 0,-1-1-1 0 0,2 0 0 0 0,0 1 1 0 0,0 0 1 0 0,0 0-1 0 0,1 0 0 0 0,-1-1 1 0 0,0 1-1 0 0,1-1 0 0 0,-1 0 0 0 0,0 1 1 0 0,1-1-1 0 0,-1 0 0 0 0,1-1 1 0 0,-1 1-1 0 0,0 0 0 0 0,1-1 0 0 0,-1 1 1 0 0,5-2-1 0 0,-1 0 44 0 0,20-7 110 0 0,-9 3-81 0 0,-13 6-78 0 0,1 1-1 0 0,0-2 2 0 0,9-2 19 0 0,0 0 0 0 0,23-8-1 0 0,-35 10-136 0 0,1 0 0 0 0,-1 1 0 0 0,1-1 0 0 0,-1 1 0 0 0,1-1 0 0 0,0 1-1 0 0,2 0 1 0 0,-2 0-918 0 0,-3 0-44 0 0,0 0-8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3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10192 0 0,'-2'1'89'0'0,"-1"1"1"0"0,0 0 0 0 0,0 0 0 0 0,1 0 0 0 0,-1 0 0 0 0,1 0-1 0 0,0 0 1 0 0,0 1 0 0 0,-1-1 0 0 0,2 1 0 0 0,-5 5-1 0 0,5-3-24 0 0,-1-1 0 0 0,1 1 0 0 0,0 0 0 0 0,0-1 0 0 0,0 1-1 0 0,1 0 1 0 0,0-1 0 0 0,0 6 0 0 0,0 27 1014 0 0,-5 129 1735 0 0,4-134-2559 0 0,1-1 0 0 0,1 0-1 0 0,7 42 1 0 0,-7-62-258 0 0,-1-9-794 0 0,-2-1-3083 0 0,-6 4-1317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3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9072 0 0,'-1'2'413'0'0,"-1"3"-324"0"0,0 0-1 0 0,0 0 1 0 0,0 0 0 0 0,0 0-1 0 0,1 0 1 0 0,0 1 0 0 0,0-1-1 0 0,0 7 1 0 0,1 51 1134 0 0,0-35-392 0 0,4 235 2649 0 0,-4-252-3418 0 0,1 1 0 0 0,0-1 1 0 0,0 0-1 0 0,1 1 0 0 0,1-1 0 0 0,0 0 0 0 0,0 0 1 0 0,1-1-1 0 0,0 1 0 0 0,1-1 0 0 0,10 17 0 0 0,-6-18-66 0 0,-9-9-19 0 0,1 0-1 0 0,0 1 1 0 0,-1-1-1 0 0,1 0 1 0 0,0 0-1 0 0,-1 1 1 0 0,1-1-1 0 0,0 0 1 0 0,-1 0-1 0 0,1 0 1 0 0,0 0-1 0 0,-1 0 1 0 0,1 0-1 0 0,0 0 1 0 0,-1 0-1 0 0,1 0 1 0 0,0 0-1 0 0,-1 0 1 0 0,1 0-1 0 0,1-1 1 0 0,0 1-367 0 0,16-5-3421 0 0,0-3-1286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1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 5064 0 0,'0'0'389'0'0,"-1"0"-250"0"0,-7-3 53 0 0,6 3 720 0 0,2 0 309 0 0,0 0 56 0 0,0 0-95 0 0,0 0-469 0 0,0 0-206 0 0,0 0-41 0 0,2 1-15 0 0,2 2-259 0 0,0-1-30 0 0,-1 1 1 0 0,1-1-1 0 0,-1 0 0 0 0,1 0 0 0 0,0 0 0 0 0,0-1 1 0 0,0 1-1 0 0,7 1 0 0 0,8-1 247 0 0,1-2-1 0 0,0 0 1 0 0,-1-1 0 0 0,36-6 0 0 0,73-25 500 0 0,-39 9-582 0 0,-78 20-255 0 0,0 1 1 0 0,0 0 0 0 0,1 0-1 0 0,-1 1 1 0 0,0 1-1 0 0,20 2 1 0 0,-19-3-50 0 0,-9 1-23 0 0,0 0 0 0 0,1-1 0 0 0,-1 1 0 0 0,0 0 0 0 0,0 1 0 0 0,0-1 0 0 0,0 0 0 0 0,4 2-1 0 0,-1 1-37 0 0,-5-3-165 0 0,-6 5-365 0 0,2 0 174 0 0,-7 8-381 0 0,1-9-4097 0 0,6-4 75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3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7832 0 0,'-2'0'356'0'0,"0"0"-238"0"0,2 0-90 0 0,-1 0 0 0 0,0 0 1 0 0,0-1-1 0 0,0 1 1 0 0,1 0-1 0 0,-1 1 1 0 0,0-1-1 0 0,0 0 1 0 0,0 0-1 0 0,1 0 1 0 0,-1 0-1 0 0,0 1 1 0 0,0-1-1 0 0,1 0 1 0 0,-1 1-1 0 0,0-1 0 0 0,1 0 1 0 0,-2 2-1 0 0,1-2 926 0 0,1 0 302 0 0,0 0 65 0 0,21 11 1288 0 0,-17-9-2426 0 0,7 3 187 0 0,0 1 0 0 0,-1 0 0 0 0,10 7 1 0 0,-16-10-298 0 0,-1 0 0 0 0,0 1 1 0 0,1-1-1 0 0,-1 1 0 0 0,0 0 0 0 0,-1 0 0 0 0,1 0 1 0 0,-1 0-1 0 0,1 0 0 0 0,2 9 0 0 0,-2-4 76 0 0,-1 0-1 0 0,1 0 0 0 0,-2 1 0 0 0,1-1 0 0 0,-1 1 0 0 0,-1-1 0 0 0,0 1 0 0 0,0-1 0 0 0,-3 16 0 0 0,0-8 86 0 0,-1 0-1 0 0,-1 0 0 0 0,-1-1 1 0 0,-11 24-1 0 0,-39 100 178 0 0,30-101-1158 0 0,25-37-181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0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3224 0 0,'0'0'423'0'0,"0"0"566"0"0,0 0 252 0 0,0 0 51 0 0,0 0-40 0 0,0 0-211 0 0,0 0-90 0 0,0 0-20 0 0,0 0-46 0 0,0 0-178 0 0,0 0-78 0 0,0 3-18 0 0,3 24 339 0 0,-2-19-693 0 0,0 1-1 0 0,-1 0 0 0 0,0 13 1 0 0,-20 112 1685 0 0,8-47-1076 0 0,10-70-704 0 0,0 25 178 0 0,2-29-210 0 0,0-1 0 0 0,-4 17 1 0 0,4-27-104 0 0,0 0 0 0 0,0-1-1 0 0,0 1 1 0 0,0 0 0 0 0,0 0 0 0 0,0-1 0 0 0,0 1 0 0 0,1 0 0 0 0,0 3 0 0 0,2 14-1388 0 0,-9-21-765 0 0,-2-4 75 0 0,7 4-3397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0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8752 0 0,'0'0'673'0'0,"0"0"-272"0"0,0 0 482 0 0,0 0 261 0 0,0 0 52 0 0,0 0-91 0 0,0 0-423 0 0,0 0-188 0 0,1 1-40 0 0,20 28 565 0 0,23 41 1 0 0,-42-65-974 0 0,2 0-1 0 0,-1 0 0 0 0,0 0 0 0 0,1-1 0 0 0,0 1 0 0 0,0-1 0 0 0,1 0 1 0 0,-1 0-1 0 0,1 0 0 0 0,0-1 0 0 0,0 1 0 0 0,0-1 0 0 0,8 3 0 0 0,-11-5-26 0 0,-1 0 0 0 0,1-1 0 0 0,0 1 0 0 0,-1-1-1 0 0,1 1 1 0 0,0-1 0 0 0,-1 0 0 0 0,1 0-1 0 0,0 1 1 0 0,0-1 0 0 0,-1-1 0 0 0,1 1-1 0 0,0 0 1 0 0,0 0 0 0 0,-1-1 0 0 0,1 1 0 0 0,0-1-1 0 0,-1 1 1 0 0,1-1 0 0 0,0 0 0 0 0,-1 1-1 0 0,2-2 1 0 0,-1 1-3 0 0,5-4 40 0 0,0-1-1 0 0,-1 1 1 0 0,1-1-1 0 0,-1-1 1 0 0,0 1-1 0 0,-1-1 1 0 0,6-8-1 0 0,6-19 5 0 0,-11 25-70 0 0,0-1 0 0 0,5-11 1 0 0,-6 11-72 0 0,1 0 0 0 0,10-16 0 0 0,-2 7-109 0 0,14-27-1 0 0,-14 22 98 0 0,-12 17 30 0 0,-1 7 74 0 0,2 6-2 0 0,-1-1 19 0 0,0-1 0 0 0,-1 1 0 0 0,1 0 0 0 0,-1 0 1 0 0,1 6-1 0 0,3 13 120 0 0,-3-15-9 0 0,0 1-1 0 0,0 17 1 0 0,1 3 229 0 0,-3-24-322 0 0,0-1-1 0 0,0 1 1 0 0,0-1-1 0 0,0 0 1 0 0,-2 8-1 0 0,1-7-38 0 0,0-1-1 0 0,0 1 1 0 0,1 0-1 0 0,0 0 1 0 0,1 7-1 0 0,9 93 345 0 0,-10-89-261 0 0,0-1-1 0 0,-1 1 0 0 0,-1-1 0 0 0,-6 25 1 0 0,7-33 149 0 0,-1 1-1 0 0,2-1 1 0 0,-1 17 0 0 0,1-21 295 0 0,-4-12-479 0 0,3 8-406 0 0,0-1-1 0 0,1 0 1 0 0,-1 0-1 0 0,0 1 0 0 0,1-1 1 0 0,-1 0-1 0 0,1 0 1 0 0,-1 0-1 0 0,1 0 0 0 0,-1 0 1 0 0,0-2-1 0 0,-2-9-6330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0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12464 0 0,'0'0'281'0'0,"0"0"40"0"0,0 0 22 0 0,0 0-39 0 0,0 0-104 0 0,0 0 295 0 0,0 0 147 0 0,0 0 29 0 0,0 0-27 0 0,0 0-146 0 0,1 0-67 0 0,3 0-256 0 0,0-1 0 0 0,0 0-1 0 0,0 0 1 0 0,0 0 0 0 0,4-2 0 0 0,18-4 201 0 0,-13 6-244 0 0,-6-1-30 0 0,1 1 0 0 0,-1 1-1 0 0,1 0 1 0 0,10 0-1 0 0,0 3 25 0 0,-1 1-51 0 0,1-2 0 0 0,0 0 0 0 0,0-1 0 0 0,25-2-1 0 0,18-10 97 0 0,-4 0 12 0 0,-50 10-127 0 0,1-1 0 0 0,-1 0 1 0 0,0 0-1 0 0,1 0 0 0 0,-1-1 1 0 0,0 0-1 0 0,8-5 0 0 0,-14 7 48 0 0,-1 1 0 0 0,0 0 0 0 0,0 0 0 0 0,0 0-2 0 0,0 0-13 0 0,0 0-8 0 0,0 0-1 0 0,0 0 6 0 0,0 0 22 0 0,0 0 10 0 0,0 0 2 0 0,0 0-60 0 0,0 0-252 0 0,0 0-109 0 0,0 0-910 0 0,0 0-3747 0 0,0 0-1607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1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8840 0 0,'0'0'400'0'0,"0"0"0"0"0,5-7-240 0 0,-4 0-22 0 0,-1 6 580 0 0,3-6 1129 0 0,10-17 800 0 0,-12 22-2573 0 0,0 1 0 0 0,0 0 0 0 0,0 0 0 0 0,0 0 0 0 0,0 0 0 0 0,0 0 0 0 0,0 0-1 0 0,1 0 1 0 0,-1 0 0 0 0,0 0 0 0 0,0 1 0 0 0,1-1 0 0 0,-1 0 0 0 0,1 1 0 0 0,1-1 0 0 0,44-12 476 0 0,-32 8-533 0 0,-1 1 1 0 0,26-3-1 0 0,-4 2-17 0 0,45-13 0 0 0,-10 2 0 0 0,6-3 90 0 0,9-1 516 0 0,-32 7-297 0 0,1-1-298 0 0,-42 11-11 0 0,-13 3 0 0 0,0 0 0 0 0,1 0 0 0 0,-1-1 0 0 0,0 1 0 0 0,1 0 0 0 0,-1 0 0 0 0,0 0 0 0 0,0-1 0 0 0,1 1 0 0 0,-1 0 0 0 0,0-1 0 0 0,0 1 0 0 0,1 0 0 0 0,-1 0 0 0 0,0-1 0 0 0,0 1 0 0 0,0 0 0 0 0,0-1 0 0 0,0 1 0 0 0,1-1 0 0 0,-1 1 0 0 0,0 0 0 0 0,0-1 0 0 0,-5-7-42 0 0,-6 2-101 0 0,1 1-5318 0 0,2 1 164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1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2760 0 0,'11'-4'2348'0'0,"22"10"5286"0"0,-12 1-6378 0 0,-17-6-1063 0 0,-1 1 0 0 0,1 0 0 0 0,-1 0-1 0 0,0 0 1 0 0,3 2 0 0 0,-3-2-41 0 0,-1 0-1 0 0,1 0 1 0 0,0 0-1 0 0,0-1 1 0 0,0 1-1 0 0,6 1 1 0 0,-5-2-21 0 0,-1 0 1 0 0,1 0-1 0 0,0 1 1 0 0,-1-1-1 0 0,1 1 1 0 0,-1 0-1 0 0,1 0 1 0 0,-1 0-1 0 0,0 1 1 0 0,5 4-1 0 0,-6-5-93 0 0,0 1 0 0 0,0-1 0 0 0,-1 1-1 0 0,1-1 1 0 0,-1 1 0 0 0,0-1 0 0 0,0 1 0 0 0,0 0 0 0 0,0 0-1 0 0,0-1 1 0 0,-1 1 0 0 0,1 0 0 0 0,-1 0 0 0 0,0 0 0 0 0,0 4-1 0 0,0 0-17 0 0,0 0 0 0 0,-1 0 0 0 0,0 0 0 0 0,0 0 0 0 0,-1 0 0 0 0,0 0 0 0 0,0 0 0 0 0,0-1 0 0 0,-1 1 0 0 0,0-1 0 0 0,-1 1 0 0 0,1-1 0 0 0,-1 0 0 0 0,-9 10 0 0 0,5-6 55 0 0,-14 23 0 0 0,18-26-413 0 0,0-1 0 0 0,0 1 0 0 0,-1-1 0 0 0,0 1 0 0 0,0-1 0 0 0,-1-1 0 0 0,-10 10 0 0 0,14-14-5491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1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6912 0 0,'0'0'528'0'0,"0"0"-408"0"0,-1 0 1 0 0,0 0 0 0 0,0 1 0 0 0,0-1-1 0 0,0 0 1 0 0,1 1 0 0 0,-1-1-1 0 0,0 1 1 0 0,0-1 0 0 0,0 1 0 0 0,1-1-1 0 0,-2 2 1 0 0,-42 63 5711 0 0,42-59-5705 0 0,-1 0 1 0 0,1 0-1 0 0,-1 0 0 0 0,2 0 1 0 0,-1 1-1 0 0,1-1 0 0 0,0 1 1 0 0,0 0-1 0 0,1 12 0 0 0,-3 15 374 0 0,2-22-259 0 0,0 0-1 0 0,2 20 0 0 0,0-24-172 0 0,0 0 1 0 0,-1 0-1 0 0,0 0 1 0 0,-1 1 0 0 0,0-1-1 0 0,0 0 1 0 0,-3 8-1 0 0,4-16-63 0 0,0 1-1 0 0,0 0 0 0 0,-1-1 0 0 0,1 1 0 0 0,0 0 1 0 0,0-1-1 0 0,0 1 0 0 0,0 0 0 0 0,0-1 1 0 0,-1 1-1 0 0,1 0 0 0 0,1-1 0 0 0,-1 1 0 0 0,0 0 1 0 0,0 0-1 0 0,0 1 9 0 0,0 1 67 0 0,0-3-5 0 0,0 0-11 0 0,0 0 10 0 0,1-1-57 0 0,0 1 0 0 0,0 0 0 0 0,0 0 0 0 0,0-1 0 0 0,0 1 0 0 0,0-1 0 0 0,0 1 0 0 0,0-1-1 0 0,0 1 1 0 0,0-1 0 0 0,0 1 0 0 0,-1-1 0 0 0,1 0 0 0 0,0 1 0 0 0,0-1 0 0 0,-1 0 0 0 0,1 0 0 0 0,-1 0 0 0 0,1 1 0 0 0,-1-1 0 0 0,1 0 0 0 0,0-2 0 0 0,9-24 126 0 0,-7 20-106 0 0,37-79 63 0 0,-3 13-469 0 0,-26 53 266 0 0,-7 13 55 0 0,-1 1-1 0 0,0-1 1 0 0,0 0 0 0 0,2-7-1 0 0,-3 7 10 0 0,2-5-25 0 0,14-7 66 0 0,-17 19-2 0 0,-1 0 1 0 0,0 0 0 0 0,1 0-1 0 0,-1 0 1 0 0,0 0-1 0 0,1 0 1 0 0,-1 0 0 0 0,0 0-1 0 0,1 0 1 0 0,-1 0-1 0 0,0 0 1 0 0,1 0 0 0 0,-1 0-1 0 0,1 0 1 0 0,-1 0-1 0 0,0 0 1 0 0,0 0 0 0 0,1 0-1 0 0,-1 0 1 0 0,0 1-1 0 0,1-1 1 0 0,-1 0 0 0 0,0 0-1 0 0,1 0 1 0 0,-1 1-1 0 0,0-1 1 0 0,0 0 0 0 0,1 0-1 0 0,-1 1 1 0 0,0-1-1 0 0,0 0 1 0 0,0 0 0 0 0,1 1-1 0 0,5 9-82 0 0,-4-6 66 0 0,-1-1-1 0 0,0 0 1 0 0,0 0-1 0 0,0 1 1 0 0,0-1-1 0 0,-1 1 0 0 0,1-1 1 0 0,-1 1-1 0 0,0 6 1 0 0,-7 32 20 0 0,2-13 1 0 0,-2 71 250 0 0,7-98-209 0 0,0 0 1 0 0,0 0-1 0 0,0 0 0 0 0,0 0 0 0 0,0 0 0 0 0,-1 0 1 0 0,1 0-1 0 0,-1 0 0 0 0,-1 3 0 0 0,2-5-32 0 0,-1-1 0 0 0,1 1-1 0 0,0-1 1 0 0,-1 1 0 0 0,1-1 0 0 0,0 0-1 0 0,0 1 1 0 0,-1-1 0 0 0,1 1 0 0 0,0-1-1 0 0,0 0 1 0 0,0 1 0 0 0,0-1 0 0 0,0-1-1 0 0,0-1 10 0 0,1 0-1 0 0,0 0 1 0 0,0-1-1 0 0,0 1 0 0 0,0 0 1 0 0,1 0-1 0 0,2-5 1 0 0,4-7 36 0 0,16-33 62 0 0,3-8-105 0 0,-23 49-26 0 0,0 0 0 0 0,1 0 0 0 0,-1 0 0 0 0,1 1 0 0 0,1-1 0 0 0,0 1 0 0 0,-1 1 0 0 0,2-1 0 0 0,-1 1 0 0 0,13-8 0 0 0,-18 12 4 0 0,0 0 0 0 0,0 0-1 0 0,1 1 1 0 0,-1-1 0 0 0,1 0-1 0 0,-1 1 1 0 0,1-1 0 0 0,-1 1-1 0 0,1 0 1 0 0,-1-1 0 0 0,1 1-1 0 0,-1 0 1 0 0,1 0 0 0 0,-1 0-1 0 0,1 0 1 0 0,0 0 0 0 0,-1 0-1 0 0,1 0 1 0 0,-1 1 0 0 0,1-1-1 0 0,-1 1 1 0 0,1-1 0 0 0,-1 1-1 0 0,1-1 1 0 0,-1 1 0 0 0,0 0-1 0 0,1 0 1 0 0,-1 0 0 0 0,0-1-1 0 0,1 1 1 0 0,-1 0 0 0 0,0 1-1 0 0,0-1 1 0 0,0 0 0 0 0,1 2-1 0 0,1 1-7 0 0,0 0 0 0 0,-1 1 0 0 0,1-1 0 0 0,-1 1-1 0 0,0-1 1 0 0,-1 1 0 0 0,1 0 0 0 0,-1 0-1 0 0,0-1 1 0 0,0 1 0 0 0,0 0 0 0 0,-1 0 0 0 0,1 0-1 0 0,-1 0 1 0 0,-1 6 0 0 0,-1 9 10 0 0,-2-1 0 0 0,-7 30 1 0 0,6-29 29 0 0,-1 0-37 0 0,-8 21 0 0 0,13-38-86 0 0,1-3-4 0 0,0 0-205 0 0,0 0-879 0 0,0 0-384 0 0,4-2-80 0 0,18-6-14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1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1840 0 0,'-6'5'2643'0'0,"-8"3"1762"0"0,10-6-3751 0 0,1-1-1 0 0,0 2 1 0 0,-1-1 0 0 0,1 0 0 0 0,0 0-1 0 0,0 1 1 0 0,1 0 0 0 0,-5 3 0 0 0,3 1-470 0 0,-1-1 0 0 0,1 1 0 0 0,0 0 0 0 0,0 0 0 0 0,0 0 0 0 0,1 0 0 0 0,1 1 0 0 0,-1-1 0 0 0,1 1-1 0 0,0 0 1 0 0,0 8 0 0 0,-1 0 74 0 0,0 2 123 0 0,-2 34 0 0 0,5-51-369 0 0,1 11-41 0 0,-1-11 36 0 0,0-1 0 0 0,0 1 0 0 0,0-1 1 0 0,0 0-1 0 0,0 1 0 0 0,0-1 0 0 0,0 1 0 0 0,0-1 1 0 0,1 0-1 0 0,-1 1 0 0 0,0-1 0 0 0,0 0 1 0 0,0 1-1 0 0,1-1 0 0 0,-1 0 0 0 0,0 1 1 0 0,0-1-1 0 0,1 0 0 0 0,-1 1 0 0 0,0-1 1 0 0,0 0-1 0 0,1 0 0 0 0,-1 1 0 0 0,0-1 1 0 0,1 0-1 0 0,-1 0 0 0 0,0 0 0 0 0,1 1 0 0 0,0-1-4 0 0,0 0 0 0 0,0 0-1 0 0,0 0 1 0 0,0 0 0 0 0,0 0-1 0 0,0 0 1 0 0,0 0-1 0 0,0 0 1 0 0,0 0 0 0 0,-1-1-1 0 0,1 1 1 0 0,0 0-1 0 0,0-1 1 0 0,0 1 0 0 0,0 0-1 0 0,-1-1 1 0 0,1 1 0 0 0,0-1-1 0 0,0 0 1 0 0,-1 1-1 0 0,1-1 1 0 0,0 0 0 0 0,2-2 0 0 0,1 0-2 0 0,0 0 0 0 0,-1-1-1 0 0,1 0 1 0 0,-1 0 0 0 0,1 0 0 0 0,-1 0-1 0 0,-1-1 1 0 0,1 1 0 0 0,0-1-1 0 0,-1 0 1 0 0,0 1 0 0 0,2-8-1 0 0,0-4-37 0 0,0 0 0 0 0,3-26 0 0 0,-6-11-163 0 0,-1 35 97 0 0,9 107 290 0 0,-9-86-178 0 0,1 0-1 0 0,-1 0 1 0 0,1-1 0 0 0,-1 1 0 0 0,1 0-1 0 0,0-1 1 0 0,0 1 0 0 0,0-1-1 0 0,0 1 1 0 0,0-1 0 0 0,1 1 0 0 0,-1-1-1 0 0,3 4 1 0 0,0-2-151 0 0,0 0 0 0 0,0 0 0 0 0,0 0 0 0 0,0-1 0 0 0,8 5 0 0 0,0-3-4071 0 0,7-5-1425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8288 0 0,'-6'0'174'0'0,"0"1"0"0"0,0 0 0 0 0,0 0 0 0 0,1 1 0 0 0,-8 3 0 0 0,-11 2 1078 0 0,15-5-477 0 0,0 1 0 0 0,-1 0 0 0 0,1 1 1 0 0,1 0-1 0 0,-11 5 0 0 0,12-4-546 0 0,1-1 0 0 0,-1 1-1 0 0,1-1 1 0 0,0 2 0 0 0,1-1-1 0 0,-1 1 1 0 0,1 0 0 0 0,0 0-1 0 0,0 0 1 0 0,1 1 0 0 0,-4 7-1 0 0,-1 2 149 0 0,6-11-280 0 0,0 0 0 0 0,1 0 0 0 0,0 0 0 0 0,-1 0-1 0 0,2 0 1 0 0,-1 0 0 0 0,0 1 0 0 0,1-1 0 0 0,-1 8 0 0 0,3-8 17 0 0,7 9 3 0 0,-2-12-129 0 0,-4-2 19 0 0,2 1-8 0 0,0-1 0 0 0,0 1-1 0 0,0-1 1 0 0,0 0 0 0 0,0 0 0 0 0,0-1-1 0 0,0 1 1 0 0,0-1 0 0 0,0 0-1 0 0,0 0 1 0 0,0 0 0 0 0,0 0-1 0 0,-1-1 1 0 0,5-2 0 0 0,3-1-45 0 0,1-1 0 0 0,-2-1 0 0 0,14-10 1 0 0,-20 14-6 0 0,0-1 0 0 0,0 1 0 0 0,0-1 0 0 0,-1 0-1 0 0,0 1 1 0 0,1-2 0 0 0,-1 1 0 0 0,-1 0 0 0 0,1-1 0 0 0,-1 1 0 0 0,1-1 0 0 0,-1 0 0 0 0,-1 0 0 0 0,1 0 0 0 0,-1 0 0 0 0,2-9 0 0 0,-1-6 601 0 0,-2 17-607 0 0,1 0-1 0 0,-1 0 1 0 0,0 1-1 0 0,1-1 1 0 0,-2 0-1 0 0,1 0 0 0 0,0 1 1 0 0,0-1-1 0 0,-1 0 1 0 0,0-3-1 0 0,0 5-309 0 0,1 1 402 0 0,0 0 176 0 0,-2 1-176 0 0,0 0-1 0 0,0 0 1 0 0,0 0 0 0 0,1 0 0 0 0,-1 0 0 0 0,0 1 0 0 0,1-1-1 0 0,-1 1 1 0 0,1-1 0 0 0,-1 1 0 0 0,1 0 0 0 0,0 0 0 0 0,-1 0-1 0 0,1-1 1 0 0,0 1 0 0 0,0 0 0 0 0,1 0 0 0 0,-1 0 0 0 0,0 1-1 0 0,1-1 1 0 0,-1 0 0 0 0,1 0 0 0 0,-1 0 0 0 0,1 0 0 0 0,0 0-1 0 0,0 1 1 0 0,0 1 0 0 0,2 6-26 0 0,0 0 0 0 0,0 0 0 0 0,1-1-1 0 0,7 18 1 0 0,0 2 34 0 0,9 54 71 0 0,-15-70-105 0 0,-1-1 1 0 0,0 1-1 0 0,-1 0 1 0 0,-1 0-1 0 0,0 0 1 0 0,-1 0-1 0 0,0 0 1 0 0,-2 14-1 0 0,-2-5 20 0 0,0 0 0 0 0,-1 0-1 0 0,-12 29 1 0 0,12-39-6 0 0,-1 1 0 0 0,0-1-1 0 0,-1 0 1 0 0,0 0 0 0 0,-1 0 0 0 0,-16 18 0 0 0,19-27-18 0 0,1 1 0 0 0,-1-1 0 0 0,0 1 0 0 0,-1-2 0 0 0,1 1 1 0 0,0 0-1 0 0,-1-1 0 0 0,1 0 0 0 0,-1 0 0 0 0,0-1 0 0 0,0 0 0 0 0,-7 1 0 0 0,12-1-59 0 0,0-1 0 0 0,0 0-1 0 0,0 0 1 0 0,0 0-1 0 0,0 0 1 0 0,0 0 0 0 0,0 0-1 0 0,0 0 1 0 0,0 0 0 0 0,0 0-1 0 0,0 0 1 0 0,0 0-1 0 0,0-1 1 0 0,0 1 0 0 0,0 0-1 0 0,0-1 1 0 0,0 1 0 0 0,1-1-1 0 0,-1 1 1 0 0,0-1-1 0 0,0 1 1 0 0,0-1 0 0 0,0 1-1 0 0,1-1 1 0 0,-1 0-1 0 0,0 0 1 0 0,1 1 0 0 0,-1-1-1 0 0,1 0 1 0 0,-1 0 0 0 0,0 0-1 0 0,0-1 1 0 0,0-11-912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6912 0 0,'-11'4'732'0'0,"3"1"-1050"0"0,5-3 758 0 0,-1 0 0 0 0,1 0 0 0 0,0 0 1 0 0,-6 6-1 0 0,8-7-39 0 0,0 0 1 0 0,0 1-1 0 0,0-1 1 0 0,0 0 0 0 0,0 1-1 0 0,0-1 1 0 0,1 1-1 0 0,-1-1 1 0 0,1 1-1 0 0,-1 0 1 0 0,1-1-1 0 0,-1 1 1 0 0,1 0-1 0 0,0-1 1 0 0,0 4 0 0 0,0 24 314 0 0,2 0 1 0 0,10 51 0 0 0,-11-69-644 0 0,-1-9 7 0 0,0-2 34 0 0,1-1 12 0 0,10-15 99 0 0,-8 12-196 0 0,0 0 0 0 0,0 0 0 0 0,-1-1 0 0 0,1 1 0 0 0,-1-1-1 0 0,0 1 1 0 0,3-11 0 0 0,-3 6-9 0 0,1-1-1 0 0,0 0 0 0 0,0 1 0 0 0,1 0 0 0 0,0-1 1 0 0,1 1-1 0 0,0 1 0 0 0,0-1 0 0 0,12-13 0 0 0,-16 21-21 0 0,0 0 0 0 0,0 0-1 0 0,-1 0 1 0 0,1 0 0 0 0,0 0-1 0 0,0 0 1 0 0,0 0 0 0 0,1 0-1 0 0,-1 1 1 0 0,0-1 0 0 0,0 1 0 0 0,0-1-1 0 0,1 1 1 0 0,-1-1 0 0 0,0 1-1 0 0,2-1 1 0 0,-3 1-2 0 0,1 0 0 0 0,0 0 1 0 0,0 0-1 0 0,0 1 0 0 0,-1-1 0 0 0,1 0 1 0 0,0 0-1 0 0,0 1 0 0 0,-1-1 0 0 0,1 0 1 0 0,0 1-1 0 0,-1-1 0 0 0,1 1 0 0 0,0-1 1 0 0,-1 1-1 0 0,1-1 0 0 0,0 1 0 0 0,-1-1 1 0 0,1 1-1 0 0,-1 0 0 0 0,1-1 0 0 0,-1 1 1 0 0,0 0-1 0 0,1-1 0 0 0,-1 1 0 0 0,0 0 1 0 0,1-1-1 0 0,-1 1 0 0 0,0 1 0 0 0,2 4 13 0 0,0 0 0 0 0,-1 1 0 0 0,1-1 0 0 0,-1 0-1 0 0,-1 1 1 0 0,0-1 0 0 0,0 0 0 0 0,0 1 0 0 0,-2 11-1 0 0,0 12 72 0 0,2-22-52 0 0,0 1 0 0 0,-1-1 0 0 0,-3 10 0 0 0,-10 58 372 0 0,13-68-256 0 0,1-7-46 0 0,0-1-197 0 0,0 0-86 0 0,3 0-1285 0 0,9-4-5057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1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3224 0 0,'0'0'483'0'0,"0"0"818"0"0,0 0 361 0 0,0 0 70 0 0,0 0-117 0 0,0 2-563 0 0,0 121 4299 0 0,0 64-3284 0 0,3-167-1847 0 0,-2-18 84 0 0,-2-10-204 0 0,1 6-106 0 0,-1-5-275 0 0,0 0-1 0 0,0 0 1 0 0,-1 0 0 0 0,0 1-1 0 0,-5-13 1 0 0,3 9-713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25 115 12872 0 0,'0'0'588'0'0,"0"2"-12"0"0,-7 13-511 0 0,-8 22 637 0 0,15-35-585 0 0,-1 0 0 0 0,1 0 0 0 0,-1 0 0 0 0,1 0 0 0 0,0 0 0 0 0,0 0-1 0 0,0 0 1 0 0,0 0 0 0 0,0 0 0 0 0,0 0 0 0 0,1-1 0 0 0,-1 1 0 0 0,1 0 0 0 0,-1 0-1 0 0,1 0 1 0 0,1 2 0 0 0,-1-2 264 0 0,9 6 150 0 0,-6-6-500 0 0,-1-1-1 0 0,1 0 0 0 0,0 0 1 0 0,0 0-1 0 0,0 0 1 0 0,0-1-1 0 0,0 0 0 0 0,0 1 1 0 0,0-2-1 0 0,0 1 1 0 0,0 0-1 0 0,-1-1 0 0 0,1 1 1 0 0,0-1-1 0 0,0 0 1 0 0,6-3-1 0 0,-1 0-10 0 0,1 0 1 0 0,-1 0-1 0 0,0-1 0 0 0,0 0 0 0 0,10-9 1 0 0,-8 5-85 0 0,-2 0 0 0 0,0 0 0 0 0,0-1 0 0 0,0 0 1 0 0,-1-1-1 0 0,-1 0 0 0 0,11-20 0 0 0,-17 28 39 0 0,1-1 0 0 0,-1 1-1 0 0,0-1 1 0 0,0 1 0 0 0,-1-1 0 0 0,1 1-1 0 0,-1-1 1 0 0,1 0 0 0 0,-1 1 0 0 0,0-1-1 0 0,-1 0 1 0 0,1 1 0 0 0,-1-1 0 0 0,1 1-1 0 0,-1-1 1 0 0,0 1 0 0 0,-2-5-1 0 0,2 7 26 0 0,0 0 0 0 0,1 1 0 0 0,-1-1 0 0 0,0 0 0 0 0,0 1 0 0 0,0-1 0 0 0,0 0 0 0 0,0 1 0 0 0,0-1 0 0 0,0 1-1 0 0,0-1 1 0 0,0 1 0 0 0,0 0 0 0 0,0-1 0 0 0,-1 1 0 0 0,1 0 0 0 0,0 0 0 0 0,0 0 0 0 0,0 0 0 0 0,0 0 0 0 0,0 0-1 0 0,0 0 1 0 0,-1 0 0 0 0,1 0 0 0 0,0 1 0 0 0,0-1 0 0 0,0 0 0 0 0,0 1 0 0 0,-1 0 0 0 0,-4 1 6 0 0,0 0 1 0 0,0 0 0 0 0,0 1-1 0 0,-5 4 1 0 0,1 1 121 0 0,0 0 1 0 0,0 0-1 0 0,1 1 0 0 0,1 0 1 0 0,-1 1-1 0 0,2 0 0 0 0,-10 15 1 0 0,13-18-9 0 0,0 1 0 0 0,0 1-1 0 0,0-1 1 0 0,1 0 0 0 0,0 1 0 0 0,1 0 0 0 0,0 0 0 0 0,1-1 0 0 0,-1 1 0 0 0,2 0 0 0 0,-1 0 0 0 0,1 1 0 0 0,1-1-1 0 0,2 17 1 0 0,-3-24-111 0 0,1 0-1 0 0,-1 0 1 0 0,1 1-1 0 0,0-1 1 0 0,-1 0-1 0 0,1 0 1 0 0,0 0-1 0 0,0-1 1 0 0,0 1-1 0 0,0 0 1 0 0,1 0-1 0 0,-1 0 1 0 0,0-1-1 0 0,1 1 1 0 0,-1-1-1 0 0,1 1 1 0 0,0-1-1 0 0,0 0 1 0 0,-1 1-1 0 0,1-1 1 0 0,0 0-1 0 0,0 0 1 0 0,0 0-1 0 0,0 0 1 0 0,0-1-1 0 0,0 1 1 0 0,0-1-1 0 0,0 1 1 0 0,0-1-1 0 0,1 1 1 0 0,2-1-1 0 0,3 0-1 0 0,0-1 0 0 0,-1 0 0 0 0,1 0 0 0 0,0 0 0 0 0,-1-1 0 0 0,1 0 0 0 0,11-5 0 0 0,-6 2-335 0 0,0 0-649 0 0,0-1-1 0 0,18-10 0 0 0,-10 3-5368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7832 0 0,'0'0'602'0'0,"0"0"-230"0"0,0 0 504 0 0,0 0 256 0 0,0 0 55 0 0,0 0-56 0 0,1 2-286 0 0,2 0-679 0 0,-1 0 1 0 0,1 0 0 0 0,-1-1-1 0 0,1 1 1 0 0,0-1-1 0 0,0 0 1 0 0,-1 1-1 0 0,1-1 1 0 0,0-1 0 0 0,0 1-1 0 0,0 0 1 0 0,7 0-1 0 0,42 0 997 0 0,-33-2-786 0 0,-14 1-325 0 0,-1 0 0 0 0,0-1 0 0 0,0 0 0 0 0,0 0 0 0 0,0 0-1 0 0,0 0 1 0 0,0-1 0 0 0,7-4 0 0 0,12-4 38 0 0,19-8-332 0 0,-41 18 41 0 0,1-1 0 0 0,-1 1 1 0 0,1 0-1 0 0,-1-1 0 0 0,1 1 1 0 0,-1-1-1 0 0,0 0 1 0 0,1 1-1 0 0,-1-1 0 0 0,0 0 1 0 0,1 0-1 0 0,-1 0 0 0 0,0 0 1 0 0,0 0-1 0 0,0 0 0 0 0,0 0 1 0 0,0 0-1 0 0,0 0 0 0 0,0-1 1 0 0,0 1-1 0 0,0 0 0 0 0,-1 0 1 0 0,2-4-1 0 0,-1 3-1644 0 0</inkml:trace>
  <inkml:trace contextRef="#ctx0" brushRef="#br0" timeOffset="1">163 0 2304 0 0,'0'0'101'0'0,"-1"2"1"0"0,-28 64 12099 0 0,27-63-12016 0 0,0 0 1 0 0,1 1 0 0 0,-1-1-1 0 0,1 1 1 0 0,0 0 0 0 0,0-1-1 0 0,0 1 1 0 0,1 0 0 0 0,-1 0-1 0 0,1-1 1 0 0,0 1 0 0 0,0 0-1 0 0,0 0 1 0 0,2 7 0 0 0,1 0 0 0 0,-1 0 1 0 0,0 0 0 0 0,0 12-1 0 0,-1-19-159 0 0,0 1 0 0 0,0-1 0 0 0,0 1 0 0 0,0-1 0 0 0,0 1 0 0 0,1-1 0 0 0,0 0-1 0 0,0 0 1 0 0,0 0 0 0 0,1 0 0 0 0,3 5 0 0 0,1 2-87 0 0,-7-11 49 0 0,0 1-1 0 0,1-1 0 0 0,-1 0 1 0 0,1 0-1 0 0,-1 0 1 0 0,1 1-1 0 0,-1-1 0 0 0,1 0 1 0 0,-1 0-1 0 0,1 0 1 0 0,-1 0-1 0 0,0 0 1 0 0,1 0-1 0 0,-1 0 0 0 0,1 0 1 0 0,-1 0-1 0 0,1 0 1 0 0,-1 0-1 0 0,1 0 1 0 0,-1 0-1 0 0,1 0 0 0 0,0-1 1 0 0,0 1-18 0 0,8-3-131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9672 0 0,'0'0'748'0'0,"0"0"-306"0"0,0 0 550 0 0,0 0 288 0 0,0 0 58 0 0,2 1-112 0 0,8 2-491 0 0,-7-3-214 0 0,-1 1-45 0 0,13 1-277 0 0,0 0 1 0 0,0-2-1 0 0,25 0 0 0 0,-11-1-179 0 0,-25 1-316 0 0,0 0 0 0 0,1 0 0 0 0,-1-1 0 0 0,0 0-1 0 0,0 0 1 0 0,0 0 0 0 0,0 0 0 0 0,0 0-1 0 0,0-1 1 0 0,5-2 0 0 0,-7 3-1536 0 0,-2 1-21 0 0</inkml:trace>
  <inkml:trace contextRef="#ctx0" brushRef="#br0" timeOffset="1">123 65 11312 0 0,'-1'2'256'0'0,"-33"87"743"0"0,19-49-933 0 0,13-35 133 0 0,0 1 1 0 0,1 0-1 0 0,0 0 1 0 0,0-1-1 0 0,0 1 1 0 0,1 0-1 0 0,-1 0 1 0 0,2 0-1 0 0,-1 0 1 0 0,0 0-1 0 0,1 0 0 0 0,0 0 1 0 0,1-1-1 0 0,-1 1 1 0 0,1 0-1 0 0,0-1 1 0 0,1 1-1 0 0,-1-1 1 0 0,6 8-1 0 0,-7-12-112 0 0,13-2-4636 0 0,-4-7-675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14712 0 0,'0'0'332'0'0,"0"0"50"0"0,0 0 25 0 0,0 0-48 0 0,0 0-170 0 0,0 3 168 0 0,-4 6-75 0 0,0 0-1 0 0,0-1 1 0 0,0 1 0 0 0,-1-1-1 0 0,0 0 1 0 0,-10 11 0 0 0,-9 15 503 0 0,15-19-493 0 0,-1 1-47 0 0,-10 24 0 0 0,17-34-211 0 0,1 1 0 0 0,0-1 1 0 0,1 1-1 0 0,-1-1 0 0 0,1 1 1 0 0,0 0-1 0 0,0 9 0 0 0,2-13-28 0 0,-1 0-1 0 0,1-1 0 0 0,0 1 1 0 0,0 0-1 0 0,0 0 0 0 0,0 0 1 0 0,0 0-1 0 0,1-1 0 0 0,-1 1 1 0 0,1-1-1 0 0,0 1 0 0 0,-1-1 1 0 0,1 1-1 0 0,0-1 0 0 0,1 0 1 0 0,-1 0-1 0 0,0 0 0 0 0,0 0 1 0 0,1-1-1 0 0,0 1 0 0 0,-1 0 1 0 0,1-1-1 0 0,5 2 0 0 0,-1-2-20 0 0,-1-1 1 0 0,1 0-1 0 0,-1 0 0 0 0,1-1 0 0 0,-1 0 0 0 0,1 0 0 0 0,10-4 0 0 0,22-11-5556 0 0,-14 0-866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32 5064 0 0,'34'-30'768'0'0,"-32"28"393"0"0,-2 2 398 0 0,0 0 75 0 0,0 0-83 0 0,0 0-428 0 0,0 0-187 0 0,-2 1-38 0 0,-41 13 1286 0 0,33-9-1857 0 0,0 1-1 0 0,1 0 0 0 0,-1 1 1 0 0,1 0-1 0 0,0 1 1 0 0,-12 13-1 0 0,7-5 53 0 0,1 0 1 0 0,-19 32-1 0 0,29-43-343 0 0,0 1-1 0 0,1-1 1 0 0,-1 0 0 0 0,1 1 0 0 0,1 0 0 0 0,-1-1-1 0 0,1 1 1 0 0,0 0 0 0 0,0 0 0 0 0,0 0-1 0 0,1 10 1 0 0,0-13-34 0 0,1-1 0 0 0,-1 1 0 0 0,1 0 0 0 0,-1-1-1 0 0,1 1 1 0 0,0 0 0 0 0,0-1 0 0 0,0 1 0 0 0,0-1 0 0 0,1 0-1 0 0,-1 1 1 0 0,1-1 0 0 0,-1 0 0 0 0,1 0 0 0 0,0 0 0 0 0,0 0-1 0 0,0 0 1 0 0,0 0 0 0 0,0-1 0 0 0,0 1 0 0 0,1-1 0 0 0,-1 1-1 0 0,0-1 1 0 0,1 0 0 0 0,-1 0 0 0 0,1 0 0 0 0,-1 0 0 0 0,4 0-1 0 0,1 1-20 0 0,-1-2 0 0 0,1 1-1 0 0,-1-1 1 0 0,1 0 0 0 0,-1 0 0 0 0,1-1-1 0 0,-1 0 1 0 0,1 0 0 0 0,12-4-1 0 0,6-4-825 0 0,26-11 0 0 0,-48 18 654 0 0,28-11-1471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3680 0 0,'0'0'284'0'0,"0"0"149"0"0,-1 1 1323 0 0,-16 38 5528 0 0,-2 2-5124 0 0,14-30-1762 0 0,0 1 0 0 0,0 0 0 0 0,2 0 0 0 0,-1 0 0 0 0,-2 19 0 0 0,6-28-348 0 0,0-1 1 0 0,0 1 0 0 0,0 0-1 0 0,0-1 1 0 0,0 1-1 0 0,1 0 1 0 0,-1-1 0 0 0,3 6-1 0 0,1 8 133 0 0,-4-15-170 0 0,0 0 0 0 0,0 0-1 0 0,0 0 1 0 0,1 0 0 0 0,-1 0-1 0 0,0 0 1 0 0,1 0 0 0 0,-1 0-1 0 0,1 0 1 0 0,-1 0-1 0 0,1 0 1 0 0,-1 0 0 0 0,1 0-1 0 0,0-1 1 0 0,-1 1 0 0 0,1 0-1 0 0,0 0 1 0 0,1 0 0 0 0,19 8 123 0 0,-16-8-121 0 0,-2 0-7 0 0,0-1 0 0 0,0 1 0 0 0,-1-1 0 0 0,1 0 0 0 0,0 0-1 0 0,0-1 1 0 0,0 1 0 0 0,-1 0 0 0 0,1-1 0 0 0,0 0-1 0 0,0 0 1 0 0,-1 0 0 0 0,4-1 0 0 0,37-21 53 0 0,-30 16-60 0 0,1-2-336 0 0,0 1 0 0 0,-1-2 0 0 0,0 0 0 0 0,0 0 0 0 0,-1-1 0 0 0,-1-1 0 0 0,15-18 0 0 0,-24 27 132 0 0,0 0-1 0 0,-1 0 0 0 0,1 0 0 0 0,-1 0 0 0 0,1 0 0 0 0,-1-1 0 0 0,1-6 0 0 0,6-11-1103 0 0,-7 19 722 0 0,-1 2 82 0 0,-2 0 352 0 0,-2 1 281 0 0,1-1-1 0 0,0 1 0 0 0,-1-1 1 0 0,1 1-1 0 0,0 0 1 0 0,0 0-1 0 0,0 1 0 0 0,0-1 1 0 0,0 0-1 0 0,0 1 1 0 0,0 0-1 0 0,0 0 0 0 0,1 0 1 0 0,-1 0-1 0 0,0 0 1 0 0,-3 5-1 0 0,2-3 110 0 0,1 0 0 0 0,-1 1 1 0 0,1 0-1 0 0,0-1 0 0 0,1 1 0 0 0,-1 0 0 0 0,1 1 0 0 0,0-1 0 0 0,0 0 1 0 0,-1 6-1 0 0,2-8-196 0 0,1-1 0 0 0,-1 1 0 0 0,1-1 0 0 0,-1 1 1 0 0,1 0-1 0 0,0-1 0 0 0,0 1 0 0 0,0 0 0 0 0,1-1 1 0 0,-1 1-1 0 0,0 0 0 0 0,1-1 0 0 0,0 1 0 0 0,0-1 0 0 0,0 1 1 0 0,0-1-1 0 0,0 1 0 0 0,0-1 0 0 0,0 0 0 0 0,1 0 0 0 0,-1 1 1 0 0,1-1-1 0 0,0 0 0 0 0,0 0 0 0 0,0-1 0 0 0,0 1 0 0 0,0 0 1 0 0,3 2-1 0 0,25 9 58 0 0,-28-12-98 0 0,0 0 0 0 0,0-1 0 0 0,0 1 0 0 0,0-1 0 0 0,-1 0 0 0 0,1 1 0 0 0,0-1 0 0 0,0 0 0 0 0,0 0 0 0 0,0 0 0 0 0,0-1 0 0 0,0 1 0 0 0,0 0 0 0 0,0-1 0 0 0,0 1 0 0 0,0-1 0 0 0,-1 0 0 0 0,1 1 0 0 0,2-2 0 0 0,14-4-459 0 0,-13 5 122 0 0,1-1 1 0 0,-1 1-1 0 0,1-1 0 0 0,-1 0 1 0 0,0 0-1 0 0,8-5 0 0 0,6-7-5440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11256 0 0,'-2'2'514'0'0,"-2"2"-425"0"0,1-1 0 0 0,-1 1-1 0 0,1 0 1 0 0,0 0 0 0 0,0 1-1 0 0,1-1 1 0 0,-5 9 0 0 0,-1 6 148 0 0,5-12 125 0 0,0-1 0 0 0,1 0-1 0 0,0 1 1 0 0,0 0 0 0 0,-1 7 0 0 0,-2 25 771 0 0,2-26-902 0 0,1 0 0 0 0,1 0 1 0 0,0 0-1 0 0,1 0 0 0 0,0 0 0 0 0,4 24 0 0 0,-4-34-134 0 0,1 1-15 0 0,7 10 99 0 0,-7-14-176 0 0,-1 1-1 0 0,0-1 0 0 0,1 0 1 0 0,-1 0-1 0 0,1 0 0 0 0,-1 0 0 0 0,0 0 1 0 0,1 0-1 0 0,-1 0 0 0 0,1 0 0 0 0,-1 0 1 0 0,1 0-1 0 0,-1 0 0 0 0,0 0 0 0 0,1-1 1 0 0,-1 1-1 0 0,1 0 0 0 0,-1 0 0 0 0,0 0 1 0 0,1 0-1 0 0,-1-1 0 0 0,0 1 1 0 0,1 0-1 0 0,-1 0 0 0 0,0-1 0 0 0,1 1 1 0 0,-1 0-1 0 0,0-1 0 0 0,1 0 0 0 0,1-2 9 0 0,1-1 0 0 0,-1 0 0 0 0,1 0 0 0 0,-1 0 0 0 0,-1 0 0 0 0,1 0-1 0 0,0-1 1 0 0,-1 1 0 0 0,1-7 0 0 0,4-9-14 0 0,0 1 1 0 0,-2 7 30 0 0,0 1-1 0 0,1-1 0 0 0,11-20 1 0 0,-9 24-73 0 0,-1 1 47 0 0,17-17-103 0 0,-21 22 68 0 0,0 1 1 0 0,0 0-1 0 0,0 0 1 0 0,0-1 0 0 0,0 1-1 0 0,0 1 1 0 0,4-2-1 0 0,5-3-1294 0 0,0-4-4661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95 14368 0 0,'0'0'330'0'0,"0"0"45"0"0,0 3 17 0 0,-1 14-94 0 0,-6 32 0 0 0,4-34 101 0 0,1-1-1 0 0,0 0 0 0 0,1 1 0 0 0,2 26 1 0 0,6-21-208 0 0,-5-17-150 0 0,-1-1 0 0 0,0 0 1 0 0,0 1-1 0 0,-1-1 0 0 0,1 1 1 0 0,0-1-1 0 0,-1 1 0 0 0,1 2 0 0 0,0-7-18 0 0,0 1-1 0 0,0-1 0 0 0,1 0 0 0 0,-1 1 0 0 0,1-1 0 0 0,0 1 0 0 0,-1 0 0 0 0,4-2 0 0 0,-1-1 19 0 0,4-3-23 0 0,-1-1 0 0 0,0-1 0 0 0,0 1 0 0 0,-1-1-1 0 0,0 0 1 0 0,-1-1 0 0 0,0 1 0 0 0,5-12-1 0 0,9-10-30 0 0,-18 30-52 0 0,-1 1-27 0 0,31-4-2094 0 0,12 7 20 0 0,-39-3 2110 0 0,0 1-1 0 0,0 0 1 0 0,0 0-1 0 0,-1 0 0 0 0,1 0 1 0 0,0 1-1 0 0,-1-1 0 0 0,6 4 1 0 0,3 3 61 0 0,-9-8-18 0 0,3-1 229 0 0,-2 2-56 0 0,0 0 0 0 0,-1 0 0 0 0,1 0 0 0 0,0-1 0 0 0,0 0 0 0 0,0 0 0 0 0,0 0 0 0 0,0 0 0 0 0,0-1 0 0 0,0 1 1 0 0,-1-1-1 0 0,1 0 0 0 0,0 0 0 0 0,0 0 0 0 0,5-4 0 0 0,0 1-92 0 0,0-1 1 0 0,0-1-1 0 0,-1 0 1 0 0,0 0-1 0 0,7-8 0 0 0,-11 10-56 0 0,-1 0 0 0 0,0-1-1 0 0,0 0 1 0 0,-1 1-1 0 0,1-1 1 0 0,-1 0-1 0 0,0 0 1 0 0,0 0-1 0 0,-1-1 1 0 0,2-6-1 0 0,6-17-94 0 0,-8 27 76 0 0,0 0 0 0 0,-1 1-1 0 0,1-1 1 0 0,-1 0 0 0 0,1 0-1 0 0,-1 0 1 0 0,1 1 0 0 0,-1-1-1 0 0,0 0 1 0 0,0 0 0 0 0,0 0-1 0 0,0 0 1 0 0,-1 0-1 0 0,1 0 1 0 0,0 1 0 0 0,-1-1-1 0 0,1 0 1 0 0,-1 0 0 0 0,-1-2-1 0 0,1 3-1 0 0,0 0-1 0 0,0 0 0 0 0,1 0 0 0 0,-1 0 0 0 0,-1 0 0 0 0,1 1 1 0 0,0-1-1 0 0,0 0 0 0 0,0 1 0 0 0,0-1 0 0 0,0 1 0 0 0,-1-1 1 0 0,1 1-1 0 0,0 0 0 0 0,0 0 0 0 0,-1-1 0 0 0,1 1 1 0 0,0 0-1 0 0,0 0 0 0 0,-1 0 0 0 0,1 0 0 0 0,0 0 0 0 0,-1 1 1 0 0,1-1-1 0 0,0 0 0 0 0,0 1 0 0 0,0-1 0 0 0,-3 1 1 0 0,-6 4 19 0 0,-1 0 0 0 0,1 0 0 0 0,0 1 0 0 0,0 1 0 0 0,1 0 0 0 0,-1 0 0 0 0,1 0 1 0 0,1 1-1 0 0,-11 13 0 0 0,10-8 237 0 0,0 0 1 0 0,1 0-1 0 0,0 1 1 0 0,2 0 0 0 0,-10 27-1 0 0,13-32-172 0 0,0 1-1 0 0,1 0 1 0 0,1 0 0 0 0,0 0-1 0 0,0 0 1 0 0,1 11 0 0 0,0-19-68 0 0,0 0 0 0 0,0 0 0 0 0,0-1 1 0 0,1 1-1 0 0,-1 0 0 0 0,0 0 0 0 0,1-1 0 0 0,-1 1 0 0 0,1 0 1 0 0,0 0-1 0 0,0-1 0 0 0,-1 1 0 0 0,1-1 0 0 0,0 1 1 0 0,0-1-1 0 0,0 1 0 0 0,1-1 0 0 0,-1 0 0 0 0,0 1 1 0 0,1-1-1 0 0,-1 0 0 0 0,0 0 0 0 0,1 0 0 0 0,-1 0 1 0 0,1 0-1 0 0,0 0 0 0 0,-1-1 0 0 0,1 1 0 0 0,0 0 0 0 0,-1-1 1 0 0,4 1-1 0 0,-1 0-11 0 0,1 0-1 0 0,-1-1 1 0 0,1 0 0 0 0,0 0-1 0 0,-1 0 1 0 0,1 0 0 0 0,-1-1 0 0 0,1 0-1 0 0,-1 0 1 0 0,1 0 0 0 0,5-3-1 0 0,37-18-1987 0 0,-25 8 769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1376 0 0,'0'0'427'0'0,"0"0"1253"0"0,0 0 546 0 0,0 0 115 0 0,0 0-177 0 0,0 0-841 0 0,0 0-366 0 0,0 0-77 0 0,6-5 650 0 0,1 0-1145 0 0,-1 1 1 0 0,0-1-1 0 0,0-1 1 0 0,-1 1-1 0 0,1-1 1 0 0,5-8 0 0 0,17-18 353 0 0,-27 32-713 0 0,0-1 0 0 0,0 0-1 0 0,0 0 1 0 0,-1 0 0 0 0,1 0 0 0 0,0 0 0 0 0,-1 0-1 0 0,1 0 1 0 0,-1 0 0 0 0,1 0 0 0 0,-1 0 0 0 0,1 0-1 0 0,-1 0 1 0 0,1-2 0 0 0,1-3 68 0 0,3 1-40 0 0,-2 4-48 0 0,-3 1-6 0 0,1 0-1 0 0,0 0 0 0 0,0 0 1 0 0,-1-1-1 0 0,1 1 1 0 0,0 0-1 0 0,-1-1 0 0 0,1 1 1 0 0,-1-1-1 0 0,1 1 0 0 0,0-1 1 0 0,-1 1-1 0 0,1-1 1 0 0,-1 1-1 0 0,1-1 0 0 0,0 0 1 0 0,0 0-70 0 0,-1 1 2 0 0,1 3 4 0 0,3 5 41 0 0,-1 0-1 0 0,0 1 1 0 0,0-1-1 0 0,2 14 1 0 0,-4-18 28 0 0,-1 1 1 0 0,1-1-1 0 0,-1 1 1 0 0,0-1-1 0 0,0 1 1 0 0,0 0-1 0 0,-1-1 1 0 0,1 1-1 0 0,-1-1 1 0 0,0 1-1 0 0,-3 6 0 0 0,0-2 26 0 0,1 0-1 0 0,0 1 1 0 0,-2 11 0 0 0,1-3 18 0 0,3-10 31 0 0,1-6 40 0 0,0-2 95 0 0,11-2 250 0 0,-7-1-434 0 0,0 0 0 0 0,-1 0 0 0 0,1-1 0 0 0,-1 1 0 0 0,1-1 0 0 0,-1 0 0 0 0,0 1 0 0 0,3-8 0 0 0,5-3-14 0 0,-8 9-16 0 0,0 0-1 0 0,1 0 0 0 0,3-9 1 0 0,7-10-15 0 0,1-2-43 0 0,-12 20 61 0 0,1 0 0 0 0,-1 0 0 0 0,1 0 0 0 0,0 0 0 0 0,1 1 0 0 0,-1 0 0 0 0,9-8 0 0 0,-12 12-159 0 0,-1 1-79 0 0,0 0-20 0 0,0 0 58 0 0,10 10 336 0 0,-8-7-136 0 0,0 0-1 0 0,-1 1 0 0 0,0-1 1 0 0,1 0-1 0 0,-1 1 0 0 0,-1-1 1 0 0,1 0-1 0 0,0 1 0 0 0,0 4 1 0 0,-1 36-220 0 0,-1-23 222 0 0,-1-8-10 0 0,1-11-17 0 0,0 0 0 0 0,0 1 0 0 0,1-1 0 0 0,0 1 0 0 0,-1-1-1 0 0,1 6 1 0 0,0-7-443 0 0,0-1-188 0 0,0 0-41 0 0,0 0-9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15032 0 0,'0'0'340'0'0,"0"0"50"0"0,0 0 24 0 0,0 0-53 0 0,4 1-233 0 0,9 1 202 0 0,1-1 0 0 0,0 0 1 0 0,0-1-1 0 0,17-3 0 0 0,58-12 1287 0 0,-76 11-1877 0 0,0 0 1 0 0,-1 0-1 0 0,1-2 1 0 0,-1 1-1 0 0,-1-2 1 0 0,1 1-1 0 0,19-17 1 0 0,-14 13-959 0 0</inkml:trace>
  <inkml:trace contextRef="#ctx0" brushRef="#br0" timeOffset="1">179 1 14368 0 0,'0'0'330'0'0,"0"0"45"0"0,0 0 17 0 0,0 0-47 0 0,-1 1-225 0 0,-7 14 346 0 0,1-1-1 0 0,0 1 1 0 0,1 1-1 0 0,-6 24 1 0 0,-9 69 1237 0 0,17-88-1513 0 0,1 0-112 0 0,1 1 0 0 0,1 0-1 0 0,1 0 1 0 0,1 0 0 0 0,0 0-1 0 0,2 0 1 0 0,7 28 0 0 0,3 0-620 0 0,-5-28-106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1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7832 0 0,'0'0'356'0'0,"0"0"-7"0"0,0 0-116 0 0,0 0 326 0 0,0 0 165 0 0,2-1 39 0 0,8-5-2 0 0,-6 3-486 0 0,-1 1-1 0 0,1 0 0 0 0,0 0 1 0 0,-1 0-1 0 0,1 1 1 0 0,4-2-1 0 0,13 0 632 0 0,29 0-1 0 0,0 2-135 0 0,42 1 56 0 0,-41 2-520 0 0,10 1-8 0 0,-53-2-269 0 0,-1-1 1 0 0,1 0 0 0 0,-1 0-1 0 0,11-2 1 0 0,16-1 144 0 0,-23 2-84 0 0,0-1 0 0 0,1 0-1 0 0,-1 0 1 0 0,0-1 0 0 0,-1 0-1 0 0,1-1 1 0 0,18-9 0 0 0,-28 13-88 0 0,20-6 186 0 0,-19 5-145 0 0,1 1 0 0 0,-1 0 0 0 0,0-1 0 0 0,0 0 0 0 0,1 1 0 0 0,-1-1 0 0 0,0 0 0 0 0,0 0 0 0 0,0 0 0 0 0,0-1 0 0 0,2-1 0 0 0,-2 2 179 0 0,-2 1 54 0 0,0 0 20 0 0,0 0 6 0 0,0 0-14 0 0,0 0-66 0 0,-5-9 709 0 0,2 1-2094 0 0,1 6-3922 0 0,2 2-1595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21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6272 0 0,'0'0'289'0'0,"0"0"-8"0"0,0 0-121 0 0,0 0 167 0 0,0 0 90 0 0,0 0 21 0 0,0 0 23 0 0,2 1 90 0 0,16 4 557 0 0,23 5 1 0 0,-26-7-575 0 0,-1 0-1 0 0,0 1 1 0 0,23 10 0 0 0,1 10 539 0 0,-13-9-306 0 0,-20-12-632 0 0,0 1 0 0 0,0-1 1 0 0,9 4-1 0 0,-10-5-111 0 0,1 0 0 0 0,-1 0 0 0 0,0 1 0 0 0,0 0 1 0 0,0 0-1 0 0,0 0 0 0 0,-1 1 0 0 0,1-1 0 0 0,4 6 0 0 0,-3-3 12 0 0,0 0-1 0 0,0-1 0 0 0,9 6 1 0 0,122 81 254 0 0,-125-85-264 0 0,5 3 201 0 0,25 13 0 0 0,-37-20-187 0 0,0-1 0 0 0,0 1 0 0 0,-1 0 0 0 0,1 1 0 0 0,-1-1-1 0 0,0 1 1 0 0,0-1 0 0 0,0 1 0 0 0,0 0 0 0 0,0 0 0 0 0,-1 0 0 0 0,0 0-1 0 0,3 8 1 0 0,-2-5 44 0 0,1 0 0 0 0,0-1 0 0 0,8 13-1 0 0,-8-14-83 0 0,-1 0 0 0 0,0 0 0 0 0,0 1 0 0 0,0-1 0 0 0,-1 1 0 0 0,0-1 0 0 0,0 1 0 0 0,0 0 0 0 0,-1 0 0 0 0,0 0 0 0 0,0 10 0 0 0,5 37 0 0 0,-4 31 0 0 0,1-41 0 0 0,-3-1 0 0 0,-6 48 0 0 0,-15 10 0 0 0,20-93 0 0 0,-1 1 0 0 0,-1 0 0 0 0,0-1 0 0 0,-7 14 0 0 0,-5 13 0 0 0,-27 76 208 0 0,35-97-103 0 0,0 0 0 0 0,0 0-1 0 0,-1 0 1 0 0,0-1 0 0 0,-1 0-1 0 0,-1-1 1 0 0,-11 11 0 0 0,15-16 19 0 0,0 0 0 0 0,-1-1 0 0 0,0 0 0 0 0,0 0 0 0 0,0 0 0 0 0,-9 3 0 0 0,8-3-66 0 0,0 0 0 0 0,0 1 0 0 0,1 0 0 0 0,-8 7 1 0 0,-8 6 104 0 0,19-16-133 0 0,-7 4 56 0 0,-16 1 104 0 0,27-8-186 0 0,-1 0 5 0 0,0 0 0 0 0,0 0 0 0 0,0 0 0 0 0,0 0 0 0 0,0 0 1 0 0,0 0-1 0 0,0 0 0 0 0,0 0 0 0 0,0 0 0 0 0,0-1 0 0 0,0 1 1 0 0,0 0-1 0 0,-2-1 0 0 0,-5-2-52 0 0,7 3-49 0 0,1 0-909 0 0,-1-1-3775 0 0,-4-5-1613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23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2 2760 0 0,'0'0'125'0'0,"0"0"229"0"0,0 0 872 0 0,0 0 382 0 0,0 0 79 0 0,0 0-131 0 0,0 0-590 0 0,0 0-262 0 0,0 0-52 0 0,0 0-49 0 0,3 0-166 0 0,15-1 110 0 0,-8 1-358 0 0,0 0 0 0 0,0 0 1 0 0,11 2-1 0 0,10 4-19 0 0,0-2-1 0 0,40 0 0 0 0,325-4 69 0 0,-386 0-217 0 0,-9 0 83 0 0,-1 0 9 0 0,0 0 7 0 0,0 0 59 0 0,3 0 21 0 0,1 0-78 0 0,1 0 0 0 0,-1 0 0 0 0,0-1-1 0 0,0 1 1 0 0,1-1 0 0 0,4-2 0 0 0,-6 2-75 0 0,0-1 0 0 0,0 1 1 0 0,0 0-1 0 0,0 0 0 0 0,0 0 0 0 0,0 0 0 0 0,1 0 0 0 0,-1 1 1 0 0,0-1-1 0 0,4 1 0 0 0,-6 2-35 0 0,1 0 0 0 0,-1 1 0 0 0,1-1-1 0 0,-1 0 1 0 0,0 1 0 0 0,1 4 0 0 0,-1-6-5 0 0,0 1-7 0 0,-1-1 0 0 0,1 1 0 0 0,0-1 0 0 0,-1 1 0 0 0,1 0 0 0 0,-1-1 0 0 0,0 1 0 0 0,1 0 0 0 0,-1-1 0 0 0,0 1 0 0 0,0 0 0 0 0,0-1 0 0 0,0 1 0 0 0,0 0 0 0 0,-1 0 0 0 0,1-1 0 0 0,-1 4 0 0 0,-1 8 0 0 0,6 60 0 0 0,0-1 0 0 0,-3-52 5 0 0,-1 33 0 0 0,-1-30 22 0 0,2 23 0 0 0,4 5 31 0 0,-4 1 0 0 0,-1-1 0 0 0,-12 85 0 0 0,6-76 87 0 0,2 104 0 0 0,4-112-43 0 0,-5 52 362 0 0,10 34-281 0 0,1 1-110 0 0,-12 1 2 0 0,1-14 177 0 0,-3-18 74 0 0,1-3-175 0 0,6-45-100 0 0,6 125 38 0 0,-3-159-58 0 0,-2-1 0 0 0,-1 1-1 0 0,-7 46 1 0 0,2-29-26 0 0,2-2-5 0 0,-8 53 0 0 0,0-27 54 0 0,2-10-43 0 0,1-10-12 0 0,-1 133 129 0 0,4-89-128 0 0,-3 65 0 0 0,8-139 13 0 0,-1 1 0 0 0,-5 23 0 0 0,3-23 112 0 0,1 1 1 0 0,-1 26-1 0 0,4-39-156 0 0,-1 0 0 0 0,0 1-1 0 0,-1-1 1 0 0,-1 6 0 0 0,1-5 29 0 0,0-1 1 0 0,1 0-1 0 0,-1 0 1 0 0,1 8-1 0 0,-4 11 189 0 0,1-12-185 0 0,4-5-2 0 0,3 1 0 0 0,-3-8 0 0 0,1 0 0 0 0,-1 1 0 0 0,0-1 0 0 0,1 0 0 0 0,-1 1 0 0 0,0-1 0 0 0,0 1 0 0 0,0-1 0 0 0,0 0 0 0 0,0 1 0 0 0,0-1 0 0 0,0 0 0 0 0,-1 1 0 0 0,1-1 0 0 0,-1 2 0 0 0,0-1 0 0 0,1 0 0 0 0,-1 0 0 0 0,1 0 0 0 0,-1 0 0 0 0,1 0 0 0 0,0 0 0 0 0,-1 0 0 0 0,1 0 0 0 0,1 3 0 0 0,-1 7 0 0 0,-1-2 0 0 0,-3-2 16 0 0,2-5 59 0 0,-3 6-7 0 0,3-8-68 0 0,-10 6 73 0 0,9-6-73 0 0,0 0 0 0 0,1 0 0 0 0,-1 0 0 0 0,0 0 0 0 0,0 0 0 0 0,0-1 0 0 0,0 1 0 0 0,0-1 0 0 0,0 0 0 0 0,1 0 0 0 0,-1 0 0 0 0,-5-1 0 0 0,-17 2 0 0 0,-7 1 0 0 0,27-2 0 0 0,-1 0 0 0 0,1 0 0 0 0,0 0 0 0 0,0 1 0 0 0,-8 2 0 0 0,3-1 0 0 0,0 0 0 0 0,0-1 0 0 0,-17 1 0 0 0,-2 0 0 0 0,-73 11 296 0 0,66-10-142 0 0,23-3-115 0 0,0 1 1 0 0,-23 5-1 0 0,28-4-2 0 0,0-1 0 0 0,-1 0 0 0 0,1-1 0 0 0,-11 0 0 0 0,11 0-18 0 0,0 0 0 0 0,0 1 0 0 0,0-1 0 0 0,-10 4 0 0 0,16-4-11 0 0,0 0 0 0 0,-1 0-1 0 0,1 0 1 0 0,0 0 0 0 0,0 0-1 0 0,0 0 1 0 0,-1 0 0 0 0,1-1-1 0 0,0 1 1 0 0,0-1 0 0 0,0 1-1 0 0,0-1 1 0 0,0 0 0 0 0,0 0-1 0 0,-3-2 1 0 0,-12-4 88 0 0,14 7-85 0 0,-11-7 71 0 0,-1-11 10 0 0,14 17-33 0 0,0 0-4 0 0,-2-3-45 0 0,3 3-101 0 0,-1 1-1 0 0,1-1 0 0 0,-1 1 0 0 0,1-1 0 0 0,-1 1 1 0 0,1-1-1 0 0,-1 1 0 0 0,1 0 0 0 0,-1-1 0 0 0,1 1 1 0 0,-1 0-1 0 0,0-1 0 0 0,1 1 0 0 0,-1 0 1 0 0,0 0-1 0 0,1 0 0 0 0,-1-1 0 0 0,-1 1 0 0 0,-1 4-2501 0 0,2-3 2686 0 0,0 0-1904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24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0 11144 0 0,'0'0'506'0'0,"0"0"-4"0"0,-2 2-229 0 0,-17 20 918 0 0,0 0 1 0 0,-16 29 0 0 0,8-3-851 0 0,3-11 155 0 0,23-36-372 0 0,1-1 10 0 0,-2 1 2 0 0,1 0-80 0 0,0 0-1 0 0,0 0 1 0 0,-1 1 0 0 0,1-1-1 0 0,0 0 1 0 0,0 1-1 0 0,0-1 1 0 0,0 1-1 0 0,0-1 1 0 0,1 1-1 0 0,-1-1 1 0 0,0 1-1 0 0,1 0 1 0 0,-1-1-1 0 0,1 1 1 0 0,-1 0-1 0 0,1-1 1 0 0,0 1-1 0 0,0 0 1 0 0,0-1-1 0 0,0 1 1 0 0,0 0-1 0 0,0 0 1 0 0,0-1-1 0 0,2 4 1 0 0,0 6 216 0 0,1-1 1 0 0,1 0 0 0 0,5 12-1 0 0,-2-6-22 0 0,-3-7-129 0 0,1 0 0 0 0,0-1 0 0 0,1 0-1 0 0,0 0 1 0 0,0-1 0 0 0,1 0 0 0 0,-1 0 0 0 0,15 11-1 0 0,-10-9 8 0 0,-4-3-39 0 0,16 15 131 0 0,-18-17-181 0 0,13 13 44 0 0,-16-16-162 0 0,-2-1-65 0 0,0 0-15 0 0,0 0-177 0 0,0 0-738 0 0,0 0-316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2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5 2304 0 0,'0'0'416'0'0,"0"0"907"0"0,-5-1 2188 0 0,1 0-3127 0 0,1 1 0 0 0,-1-1 0 0 0,1 0 0 0 0,-1 1 0 0 0,1 0-1 0 0,-1 0 1 0 0,-5 0 0 0 0,7 0-288 0 0,0 0 1 0 0,0 1-1 0 0,0-1 1 0 0,-1 1-1 0 0,1-1 0 0 0,0 1 1 0 0,0 0-1 0 0,0 0 0 0 0,0 0 1 0 0,0 0-1 0 0,0 0 0 0 0,0 0 1 0 0,0 0-1 0 0,-1 2 0 0 0,-2 1 83 0 0,1 0-1 0 0,0 0 1 0 0,-1-1 0 0 0,0 1-1 0 0,-5 1 1 0 0,-2 2 71 0 0,7-3-103 0 0,-1 1 1 0 0,1-1-1 0 0,0 1 1 0 0,-8 9-1 0 0,1 0 82 0 0,5-5-78 0 0,0 0 1 0 0,1 0-1 0 0,-7 13 0 0 0,5-9-12 0 0,4-4-20 0 0,0-1 0 0 0,0 1-1 0 0,1-1 1 0 0,0 1 0 0 0,1 0-1 0 0,0 0 1 0 0,0 0 0 0 0,0 12 0 0 0,1-14-27 0 0,1 0 0 0 0,0 0 1 0 0,0 0-1 0 0,1 0 1 0 0,0 0-1 0 0,0 0 0 0 0,1 0 1 0 0,0 0-1 0 0,0 0 1 0 0,0-1-1 0 0,5 9 0 0 0,-5-12-60 0 0,1 1 0 0 0,0-1 0 0 0,0 0 0 0 0,0 0 0 0 0,0 0 0 0 0,0 0-1 0 0,1 0 1 0 0,0-1 0 0 0,-1 0 0 0 0,1 1 0 0 0,0-1 0 0 0,0-1 0 0 0,0 1-1 0 0,0-1 1 0 0,0 1 0 0 0,0-1 0 0 0,1 0 0 0 0,3 0 0 0 0,6 1-19 0 0,0-1 1 0 0,0 0 0 0 0,0-1 0 0 0,18-2 0 0 0,24-9-1273 0 0,-44 5-107 0 0,4 1-347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26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62 8840 0 0,'0'0'400'0'0,"0"0"0"0"0,-1 0-256 0 0,-3 0-2 0 0,0 0 0 0 0,0 1 1 0 0,1-1-1 0 0,-1 1 0 0 0,0-1 1 0 0,1 1-1 0 0,-1 0 0 0 0,1 0 1 0 0,-1 1-1 0 0,1-1 0 0 0,-1 1 1 0 0,1 0-1 0 0,0 0 0 0 0,0 0 1 0 0,0 0-1 0 0,0 0 0 0 0,0 1 1 0 0,0-1-1 0 0,1 1 0 0 0,-1 0 1 0 0,1 0-1 0 0,0 0 0 0 0,-3 5 1 0 0,2-4-42 0 0,0 1 0 0 0,1 0 1 0 0,-1 0-1 0 0,1 0 1 0 0,0 0-1 0 0,0 0 1 0 0,1 1-1 0 0,0-1 0 0 0,0 0 1 0 0,0 1-1 0 0,1-1 1 0 0,-1 12-1 0 0,2-16-87 0 0,-1 1-1 0 0,0 0 0 0 0,0-1 1 0 0,1 1-1 0 0,-1 0 1 0 0,1-1-1 0 0,0 1 0 0 0,-1 0 1 0 0,1-1-1 0 0,0 1 0 0 0,0-1 1 0 0,0 0-1 0 0,0 1 1 0 0,0-1-1 0 0,0 0 0 0 0,0 1 1 0 0,0-1-1 0 0,1 0 0 0 0,-1 0 1 0 0,1 0-1 0 0,-1 0 1 0 0,0 0-1 0 0,1 0 0 0 0,2 1 1 0 0,0-1 11 0 0,-1 0 0 0 0,0 0 1 0 0,1 0-1 0 0,-1 0 0 0 0,0 0 1 0 0,1-1-1 0 0,-1 1 0 0 0,1-1 1 0 0,0 0-1 0 0,-1 0 1 0 0,5-1-1 0 0,-1 0 42 0 0,0-1 0 0 0,0 0 0 0 0,0 0 0 0 0,-1-1 0 0 0,1 0 0 0 0,0 0 0 0 0,9-7 0 0 0,-5 2 41 0 0,-1 0 1 0 0,0-1 0 0 0,12-14 0 0 0,-21 22-105 0 0,1-1 0 0 0,-1 1 1 0 0,0 0-1 0 0,0-1 1 0 0,0 1-1 0 0,0-1 0 0 0,0 1 1 0 0,0-1-1 0 0,-1 0 1 0 0,1 1-1 0 0,-1-1 0 0 0,1 0 1 0 0,-1 1-1 0 0,1-1 1 0 0,-1 0-1 0 0,0-2 0 0 0,0 0-5 0 0,-1 0 0 0 0,0 1 0 0 0,1-1 0 0 0,-2 1 0 0 0,1-1 0 0 0,-2-3 0 0 0,-2-6 6 0 0,4 10-4 0 0,-1 0 1 0 0,1 0 0 0 0,-1 0 0 0 0,0 0 0 0 0,0 0 0 0 0,0 1-1 0 0,-1-1 1 0 0,1 1 0 0 0,0-1 0 0 0,-1 1 0 0 0,0 0 0 0 0,-4-3 0 0 0,-5-2 54 0 0,-22-10 0 0 0,21 11-16 0 0,-13-2 39 0 0,5 3-78 0 0,13 4-17 0 0,7 1-194 0 0,1 0-552 0 0,4 8-1220 0 0,1 1 968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27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12528 0 0,'0'0'281'0'0,"0"0"40"0"0,0 0 22 0 0,0 0-39 0 0,-12 6-185 0 0,9-4-54 0 0,0 0 0 0 0,1 0 1 0 0,-1 0-1 0 0,1 0 1 0 0,-1 1-1 0 0,1-1 0 0 0,0 1 1 0 0,0 0-1 0 0,0 0 1 0 0,1 0-1 0 0,-1-1 0 0 0,1 2 1 0 0,-1-1-1 0 0,1 0 1 0 0,-2 5-1 0 0,1 5 360 0 0,0-1 0 0 0,-1 25 1 0 0,-2 12-316 0 0,4-41-72 0 0,-1 0 1 0 0,1 0-1 0 0,0 14 1 0 0,1-22-32 0 0,0 0-1 0 0,0 0 0 0 0,0 0 1 0 0,0 1-1 0 0,0-1 0 0 0,0 0 1 0 0,0 0-1 0 0,0 1 0 0 0,0-1 1 0 0,0 0-1 0 0,0 0 0 0 0,0 1 1 0 0,0-1-1 0 0,0 0 0 0 0,0 1 1 0 0,0-1-1 0 0,0 0 0 0 0,0 0 1 0 0,0 0-1 0 0,1 1 1 0 0,-1-1-1 0 0,0 0 0 0 0,0 0 1 0 0,0 1-1 0 0,0-1 0 0 0,0 0 1 0 0,1 0-1 0 0,-1 0 0 0 0,0 0 1 0 0,0 1-1 0 0,1-1 0 0 0,4-6 282 0 0,3-14-102 0 0,2-9-290 0 0,21-42 0 0 0,-28 66 103 0 0,-2 2 25 0 0,0 1 0 0 0,0-1 0 0 0,1 1 0 0 0,-1-1 0 0 0,1 1 0 0 0,-1 0 0 0 0,1 0 0 0 0,4-4 0 0 0,3-1 246 0 0,-7 5-231 0 0,0 0 0 0 0,0 0-1 0 0,1 0 1 0 0,-1 0 0 0 0,1 0-1 0 0,-1 0 1 0 0,1 1-1 0 0,0 0 1 0 0,0-1 0 0 0,0 1-1 0 0,-1 0 1 0 0,1 0 0 0 0,0 1-1 0 0,0-1 1 0 0,0 0-1 0 0,1 1 1 0 0,-1 0 0 0 0,0 0-1 0 0,0 0 1 0 0,6 1-1 0 0,-8-1-39 0 0,1 0-1 0 0,-1 0 0 0 0,1 0 0 0 0,-1 0 1 0 0,0 0-1 0 0,1 1 0 0 0,-1-1 0 0 0,0 1 0 0 0,1-1 1 0 0,-1 1-1 0 0,0-1 0 0 0,0 1 0 0 0,1 0 0 0 0,-1-1 1 0 0,0 1-1 0 0,0 0 0 0 0,0 0 0 0 0,0 0 1 0 0,0 0-1 0 0,0 0 0 0 0,0 0 0 0 0,0 0 0 0 0,-1 0 1 0 0,1 0-1 0 0,0 1 0 0 0,0-1 0 0 0,-1 0 0 0 0,1 0 1 0 0,-1 1-1 0 0,1-1 0 0 0,-1 0 0 0 0,0 2 1 0 0,2 2-49 0 0,0 4 49 0 0,0 0-1 0 0,0-1 0 0 0,-1 1 0 0 0,-1 0 1 0 0,1 0-1 0 0,-1-1 0 0 0,-1 1 0 0 0,1 0 1 0 0,-1 0-1 0 0,-4 11 0 0 0,3-4 288 0 0,-3 33 1 0 0,5-45-257 0 0,0-1-1 0 0,0 1 1 0 0,-1 0 0 0 0,1-1 0 0 0,-3 8-1 0 0,2-9 43 0 0,1-2 0 0 0,0 0-113 0 0,0 0-479 0 0,2-1-220 0 0,11-2-47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27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2304 0 0,'0'0'505'0'0,"0"0"1283"0"0,0 0 561 0 0,0 0 109 0 0,0 0-198 0 0,0 0-938 0 0,0 0-412 0 0,0 0-81 0 0,0 0-78 0 0,0 0-254 0 0,0 0-106 0 0,2 0-28 0 0,11-1-68 0 0,-1-1-1 0 0,19-3 1 0 0,12-3-77 0 0,-32 6-199 0 0,0 0 0 0 0,21-7 0 0 0,1 0-304 0 0,-25 8-170 0 0,0-1 0 0 0,0-1 1 0 0,10-4-1 0 0,3-3-5263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27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41 150 10680 0 0,'0'0'241'0'0,"-2"2"38"0"0,-1 1-206 0 0,0 0-1 0 0,1 0 1 0 0,-1 1 0 0 0,1-1 0 0 0,0 1 0 0 0,-1 0 0 0 0,2-1 0 0 0,-3 6 0 0 0,-3 6 177 0 0,6-13-167 0 0,0 1 1 0 0,0-1 0 0 0,0 0 0 0 0,0 1 0 0 0,0-1 0 0 0,0 1 0 0 0,0-1-1 0 0,1 1 1 0 0,0-1 0 0 0,-1 1 0 0 0,1-1 0 0 0,0 1 0 0 0,0 2 0 0 0,3 8 212 0 0,0-1 1 0 0,-1 1 0 0 0,-1 0 0 0 0,0 0-1 0 0,-1 0 1 0 0,0 0 0 0 0,-1 0-1 0 0,-4 21 1 0 0,1-27-225 0 0,4-3-4 0 0,4 6-42 0 0,-3-7-153 0 0,-1-3-774 0 0,0 0-347 0 0</inkml:trace>
  <inkml:trace contextRef="#ctx0" brushRef="#br0" timeOffset="1">190 1 8288 0 0,'0'0'638'0'0,"-2"0"-414"0"0,-13 0-488 0 0,5 0 6898 0 0,17 11-5837 0 0,-3-7-805 0 0,0-1 0 0 0,0 0 1 0 0,0-1-1 0 0,1 1 0 0 0,-1-1 1 0 0,1 1-1 0 0,-1-1 0 0 0,1-1 1 0 0,0 1-1 0 0,5 1 0 0 0,17 0-4262 0 0,-2-3-876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28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9760 0 0,'0'0'446'0'0,"0"2"-10"0"0,-6 25-256 0 0,-3 11-69 0 0,8-34 70 0 0,0-1 1 0 0,0 1-1 0 0,0-1 1 0 0,1 1-1 0 0,-1-1 1 0 0,1 1-1 0 0,0-1 1 0 0,0 1-1 0 0,0-1 1 0 0,1 1-1 0 0,0 5 1 0 0,2 0 522 0 0,-1-1 1 0 0,9 17-1 0 0,-5-10-200 0 0,-5-4 100 0 0,-2-10-545 0 0,1 0 0 0 0,0 0-1 0 0,0 0 1 0 0,0 0 0 0 0,0 0 0 0 0,0 0-1 0 0,0 0 1 0 0,0 0 0 0 0,0 0 0 0 0,0 0-1 0 0,1 0 1 0 0,-1 0 0 0 0,0 0 0 0 0,1 0-1 0 0,-1 0 1 0 0,1-1 0 0 0,-1 1-1 0 0,1 0 1 0 0,-1 0 0 0 0,1 0 0 0 0,-1 0-1 0 0,1-1 1 0 0,0 1 0 0 0,-1 0 0 0 0,1-1-1 0 0,1 2 1 0 0,-1-1-231 0 0,-1-1-104 0 0,0 0-740 0 0,0 0-3030 0 0,0 0-1298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28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6448 0 0,'0'0'498'0'0,"0"3"-154"0"0,0-3-328 0 0,0 13 1116 0 0,0-1 0 0 0,-1 0 0 0 0,-3 19 0 0 0,1-20-634 0 0,1 1-1 0 0,1-1 0 0 0,0 20 1 0 0,-3 18 420 0 0,4-45-874 0 0,-1-1 15 0 0,0 0-1 0 0,1 1 0 0 0,-1-1 1 0 0,1 0-1 0 0,0 0 1 0 0,0 1-1 0 0,1-1 1 0 0,-1 0-1 0 0,1 1 0 0 0,1 4 1 0 0,-1 0-66 0 0,2 2 620 0 0,-1-9-330 0 0,2-7-186 0 0,10-27 111 0 0,-11 23-194 0 0,1 1-1 0 0,0 0 0 0 0,1-1 1 0 0,10-13-1 0 0,3-3 50 0 0,-14 20-46 0 0,0 1 0 0 0,0-1 1 0 0,0 1-1 0 0,0-1 0 0 0,1 2 0 0 0,0-1 0 0 0,0 0 0 0 0,1 1 1 0 0,6-5-1 0 0,1 0 15 0 0,-10 7-21 0 0,0-1-1 0 0,0 1 1 0 0,0 0 0 0 0,1 1-1 0 0,-1-1 1 0 0,0 0-1 0 0,1 1 1 0 0,0 0 0 0 0,5-2-1 0 0,2 4-10 0 0,3 7 0 0 0,-12-6 3 0 0,0 0-1 0 0,0 0 1 0 0,0 0-1 0 0,0 0 1 0 0,0 1-1 0 0,-1-1 0 0 0,1 0 1 0 0,-1 1-1 0 0,1 0 1 0 0,-1-1-1 0 0,0 1 1 0 0,0 0-1 0 0,0 0 0 0 0,0-1 1 0 0,-1 1-1 0 0,1 0 1 0 0,-1 0-1 0 0,0 5 1 0 0,0 3 29 0 0,-1 1 0 0 0,0-1 1 0 0,-4 16-1 0 0,3-13-5 0 0,1-8 10 0 0,-1-1-1 0 0,1 1 1 0 0,-1-1 0 0 0,0 0-1 0 0,-3 6 1 0 0,4-10 124 0 0,1 13-1542 0 0,0-14-4469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2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33 1840 0 0,'0'0'83'0'0,"0"0"187"0"0,0 0 749 0 0,0 0 326 0 0,0 0 60 0 0,0 0-119 0 0,0 0-569 0 0,0 0-248 0 0,0 0-47 0 0,0 0-12 0 0,0 0-22 0 0,0 0-10 0 0,0 0-2 0 0,0 0-8 0 0,0 0-34 0 0,0 0-12 0 0,0 0-2 0 0,0 0-16 0 0,0 0-67 0 0,0 0-28 0 0,0 0-7 0 0,1-2-4 0 0,-1 1-84 0 0,1 0 0 0 0,-1 0-1 0 0,1 0 1 0 0,-1 0 0 0 0,1 0 0 0 0,-1 0-1 0 0,1 0 1 0 0,-1 0 0 0 0,0-3 0 0 0,-21-3 310 0 0,-6 0-225 0 0,26 6-193 0 0,0 1 0 0 0,0-1 0 0 0,0 1-1 0 0,0-1 1 0 0,-1 1 0 0 0,1 0 0 0 0,0 0-1 0 0,0-1 1 0 0,0 1 0 0 0,0 0 0 0 0,0 0 0 0 0,-1 0-1 0 0,1 0 1 0 0,0 0 0 0 0,0 1 0 0 0,0-1-1 0 0,0 0 1 0 0,-1 0 0 0 0,1 1 0 0 0,0-1-1 0 0,0 1 1 0 0,0-1 0 0 0,0 1 0 0 0,-1 0 0 0 0,-3 2 44 0 0,0-1 0 0 0,0 0 0 0 0,0-1 0 0 0,0 1 0 0 0,0-1 0 0 0,-1 0 0 0 0,-8 0 0 0 0,-12-1 46 0 0,23 0-96 0 0,0 1 0 0 0,0-1 1 0 0,0 0-1 0 0,0 1 0 0 0,-1 0 1 0 0,1 0-1 0 0,0 0 0 0 0,0 0 0 0 0,-3 2 1 0 0,-7 2 76 0 0,10-4-51 0 0,0 0 1 0 0,0-1-1 0 0,0 0 1 0 0,0 1 0 0 0,0-1-1 0 0,0 0 1 0 0,0-1 0 0 0,0 1-1 0 0,-1 0 1 0 0,1-1 0 0 0,0 0-1 0 0,0 0 1 0 0,1 0 0 0 0,-1 0-1 0 0,-4-2 1 0 0,-12-4 131 0 0,16 7-133 0 0,0 0 1 0 0,0 0 0 0 0,-1 0 0 0 0,1 0-1 0 0,0 1 1 0 0,0-1 0 0 0,-1 1 0 0 0,-4 1-1 0 0,-9 2 21 0 0,4-3 1 0 0,11-1-40 0 0,0 0 0 0 0,-1 0 0 0 0,1 0 0 0 0,0 0 1 0 0,0 0-1 0 0,0 1 0 0 0,0-1 0 0 0,0 1 1 0 0,0 0-1 0 0,0-1 0 0 0,-3 3 0 0 0,-29 14 49 0 0,25-13-49 0 0,1 1 1 0 0,-1-1-1 0 0,-12 10 1 0 0,18-10-8 0 0,-24 14 0 0 0,19-16 0 0 0,5-2 1 0 0,0 0 0 0 0,0 1 0 0 0,0 0 0 0 0,0-1 1 0 0,0 1-1 0 0,1 0 0 0 0,-1 0 0 0 0,0 1 0 0 0,-5 2 1 0 0,-1 1 39 0 0,-26 9-31 0 0,25-8-10 0 0,10-6 0 0 0,-1 1 0 0 0,0 0 0 0 0,1 0 0 0 0,-1-1 0 0 0,0 1 0 0 0,0 0 0 0 0,0-1 0 0 0,0 1 0 0 0,1-1 0 0 0,-1 1 0 0 0,0-1 0 0 0,0 0 0 0 0,-2 1 0 0 0,-20 9 0 0 0,18-8 2 0 0,1 0 0 0 0,0 1-1 0 0,-1 0 1 0 0,1 0-1 0 0,1 0 1 0 0,-7 7-1 0 0,9-8 42 0 0,1 0-42 0 0,-1 21 9 0 0,-5-3-11 0 0,4-5 11 0 0,0 0-1 0 0,1 0 0 0 0,1 0 0 0 0,0 0 0 0 0,1 0 0 0 0,3 21 0 0 0,-1-14-9 0 0,1 10 0 0 0,-2-24 22 0 0,-1 1-1 0 0,1 18 0 0 0,-2-22-12 0 0,0 1 0 0 0,0-1 0 0 0,0 0 1 0 0,1 0-1 0 0,0 0 0 0 0,0 0 0 0 0,0 0 0 0 0,1 0 1 0 0,0 0-1 0 0,0-1 0 0 0,0 1 0 0 0,0 0 0 0 0,4 4 0 0 0,10 12 21 0 0,0-2-1 0 0,2 1 0 0 0,23 19 1 0 0,-25-30-9 0 0,-10-4 7 0 0,-5-4-26 0 0,0 0-1 0 0,0 0 1 0 0,1 0 0 0 0,-1-1-1 0 0,0 1 1 0 0,0 0-1 0 0,1-1 1 0 0,-1 1-1 0 0,0-1 1 0 0,1 1 0 0 0,-1-1-1 0 0,1 1 1 0 0,-1-1-1 0 0,1 0 1 0 0,1 0-1 0 0,2 0 33 0 0,-1-1 0 0 0,0 1-1 0 0,0-1 1 0 0,0 0-1 0 0,0-1 1 0 0,0 1 0 0 0,-1-1-1 0 0,1 0 1 0 0,0 0-1 0 0,-1 0 1 0 0,1 0 0 0 0,3-4-1 0 0,-1 2 11 0 0,-1 0 0 0 0,-1-1 0 0 0,1 1 0 0 0,0-1 0 0 0,-1 0 0 0 0,6-10-1 0 0,-5 4-14 0 0,0 0 0 0 0,-1-1-1 0 0,0 0 1 0 0,-1 0-1 0 0,-1 0 1 0 0,2-13 0 0 0,5-21 40 0 0,21-103-59 0 0,-24 129-10 0 0,4-28 0 0 0,-8 38 0 0 0,1-1 0 0 0,0 1 0 0 0,6-16 0 0 0,-5 18 0 0 0,-1 0 0 0 0,0 0 0 0 0,-1 0 0 0 0,0-1 0 0 0,0 1 0 0 0,0-11 0 0 0,0 4 0 0 0,-5 1 0 0 0,3 14 0 0 0,0-1 0 0 0,0 1 0 0 0,0-1 0 0 0,0 1 0 0 0,-1 0 0 0 0,1-1 0 0 0,0 1 0 0 0,0-1 0 0 0,0 1 0 0 0,-1 0 0 0 0,1-1 0 0 0,0 1 0 0 0,-1 0 0 0 0,1 0 0 0 0,0-1 0 0 0,0 1 0 0 0,-1 0 0 0 0,1 0 0 0 0,-1-1 0 0 0,-7 4-10 0 0,1 1-1325 0 0,7-4 113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28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40 227 11600 0 0,'0'0'530'0'0,"0"0"-7"0"0,-1 1-334 0 0,-29 65 747 0 0,28-61-751 0 0,1 1 0 0 0,-1 0-1 0 0,1 0 1 0 0,0 0 0 0 0,0 0-1 0 0,0 0 1 0 0,1 0 0 0 0,0 0 0 0 0,0 0-1 0 0,1 0 1 0 0,0 0 0 0 0,0 1-1 0 0,0-2 1 0 0,1 1 0 0 0,0 0-1 0 0,0 0 1 0 0,0 0 0 0 0,6 9-1 0 0,-6-13-136 0 0,0 0-1 0 0,0 0 0 0 0,0-1 0 0 0,0 1 0 0 0,0-1 0 0 0,0 1 1 0 0,0-1-1 0 0,1 0 0 0 0,-1 0 0 0 0,0 0 0 0 0,1 0 1 0 0,-1 0-1 0 0,5 0 0 0 0,-2 1-38 0 0,0-1 0 0 0,1-1 0 0 0,-1 1 0 0 0,0-1 0 0 0,10 0 0 0 0,-10-1 4 0 0,0 0-1 0 0,0-1 1 0 0,0 1 0 0 0,-1-1-1 0 0,1 0 1 0 0,-1-1 0 0 0,1 1-1 0 0,-1-1 1 0 0,0 0 0 0 0,0 0-1 0 0,0 0 1 0 0,0 0 0 0 0,0-1-1 0 0,4-5 1 0 0,3-5-74 0 0,-1 1 1 0 0,-1-1 0 0 0,8-16-1 0 0,-9 17 4 0 0,-5 9 43 0 0,0 0 1 0 0,-1-1 0 0 0,0 1-1 0 0,0-1 1 0 0,0 1 0 0 0,1-6-1 0 0,9-30 121 0 0,-9 34-51 0 0,-2 5-128 0 0,-1 1-51 0 0,0 3-6 0 0,0 6 79 0 0,-1 0-1 0 0,-3 14 0 0 0,2-18 94 0 0,1 1 0 0 0,0 0 0 0 0,0-1-1 0 0,0 1 1 0 0,1 0 0 0 0,0-1 0 0 0,0 1-1 0 0,0 0 1 0 0,1-1 0 0 0,0 1 0 0 0,3 10-1 0 0,7 7 129 0 0,-4-10-117 0 0,-2-11-57 0 0,-2-1 5 0 0,-2 0-3 0 0,0 0 0 0 0,0-1 0 0 0,1 1-1 0 0,-1 0 1 0 0,0-1 0 0 0,1 1 0 0 0,-1 0-1 0 0,0-1 1 0 0,1 0 0 0 0,-1 1 0 0 0,1-1-1 0 0,-1 0 1 0 0,0 0 0 0 0,1 0 0 0 0,-1 0-1 0 0,1 0 1 0 0,-1 0 0 0 0,1 0 0 0 0,-1 0-1 0 0,1 0 1 0 0,-1-1 0 0 0,0 1 0 0 0,1-1-1 0 0,-1 1 1 0 0,0-1 0 0 0,3-1-1 0 0,2-1-109 0 0,-4 3-6 0 0,1-1 0 0 0,-1 0 0 0 0,0 0 0 0 0,0 0 0 0 0,0 0 0 0 0,-1-1 0 0 0,1 1 1 0 0,0 0-1 0 0,0-1 0 0 0,-1 1 0 0 0,1-1 0 0 0,-1 0 0 0 0,2-1 0 0 0,12-15-5812 0 0</inkml:trace>
  <inkml:trace contextRef="#ctx0" brushRef="#br0" timeOffset="1">386 1 9672 0 0,'0'0'864'0'0,"0"0"-696"0"0,0 0-168 0 0,0 0 0 0 0,0 0 824 0 0,0 0 128 0 0,0 0 24 0 0,0 0 8 0 0,-4 13-552 0 0,4-13-112 0 0,0 0-16 0 0,4 9-8 0 0,8 1-224 0 0,-3-3-72 0 0,-3-1 0 0 0,9-2-4200 0 0,0 1-888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29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5984 0 0,'-1'2'464'0'0,"-10"15"-581"0"0,3-5 1008 0 0,1 0 0 0 0,0 0-1 0 0,1 1 1 0 0,0 0 0 0 0,-5 18 0 0 0,7-16-494 0 0,1-1 0 0 0,0 1 0 0 0,1 0 0 0 0,1 0 1 0 0,0 0-1 0 0,1 0 0 0 0,0 0 0 0 0,4 15 0 0 0,-3-8-73 0 0,-1-20-178 0 0,0-2-172 0 0,2 0-711 0 0,5-1 196 0 0,0 1-1 0 0,0-1 1 0 0,9-2 0 0 0,11-5-579 0 0</inkml:trace>
  <inkml:trace contextRef="#ctx0" brushRef="#br0" timeOffset="1">107 85 8288 0 0,'0'0'638'0'0,"-3"0"-138"0"0,2 0 620 0 0,2 0 4719 0 0,30 3-5086 0 0,-23-2-501 0 0,1 0-1 0 0,0-1 0 0 0,15 0 0 0 0,102-17 567 0 0,-103 16-941 0 0,-18 1 38 0 0,0 0 0 0 0,1 0 0 0 0,-1-1 0 0 0,1 0 0 0 0,6-1-1 0 0,16-4-1748 0 0,-26 6 77 0 0,-2 0-78 0 0,0 0-18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29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7832 0 0,'0'0'602'0'0,"0"2"-395"0"0,0 21 2780 0 0,-4 38 1 0 0,2-44-2453 0 0,1-1 1 0 0,0 0 0 0 0,2 19 0 0 0,1 3-4 0 0,-3-32-505 0 0,1 0 0 0 0,0 0 0 0 0,1 0 0 0 0,-1 0-1 0 0,1 0 1 0 0,0 0 0 0 0,1 0 0 0 0,-1-1-1 0 0,1 1 1 0 0,0 0 0 0 0,4 6 0 0 0,-2-4-249 0 0,-3-7-2 0 0</inkml:trace>
  <inkml:trace contextRef="#ctx0" brushRef="#br0" timeOffset="1">80 159 15056 0 0,'0'0'340'0'0,"0"0"50"0"0,0 0 25 0 0,1 0-49 0 0,2 1-339 0 0,-1 0 0 0 0,0 0-1 0 0,0 0 1 0 0,0 0 0 0 0,0 0-1 0 0,0 1 1 0 0,0-1-1 0 0,-1 0 1 0 0,1 1 0 0 0,0 0-1 0 0,-1-1 1 0 0,1 1 0 0 0,-1 0-1 0 0,3 3 1 0 0,5 6 303 0 0,-1-4-429 0 0,1 0 0 0 0,1-1 0 0 0,-1 0 0 0 0,1-1 0 0 0,0 0 0 0 0,0-1 0 0 0,0 0 1 0 0,1 0-1 0 0,0-1 0 0 0,14 2 0 0 0,-11 0-5742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0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0 12752 0 0,'0'0'586'0'0,"0"0"-15"0"0,-1 2-272 0 0,-4 17 474 0 0,4-14-565 0 0,0-1 1 0 0,0 1-1 0 0,-1-1 1 0 0,-2 7 0 0 0,-41 77 1946 0 0,-39 72-39 0 0,-32 58-334 0 0,106-195-1845 0 0,-2 3-711 0 0,-23 38 0 0 0,28-56-142 0 0,5-6-11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0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21 114 1376 0 0,'-2'1'107'0'0,"-4"1"202"0"0,5-1 1186 0 0,-1 0 1374 0 0,-1 1-2025 0 0,3 0 4260 0 0,1 0-5005 0 0,1 0 0 0 0,-1 0 0 0 0,1 1 0 0 0,0-2 1 0 0,-1 1-1 0 0,1 0 0 0 0,0 0 0 0 0,0 0 1 0 0,0-1-1 0 0,1 1 0 0 0,-1-1 0 0 0,0 0 0 0 0,0 0 1 0 0,1 0-1 0 0,-1 0 0 0 0,1 0 0 0 0,-1 0 0 0 0,1-1 1 0 0,-1 1-1 0 0,1-1 0 0 0,4 1 0 0 0,2-1 22 0 0,0-1-1 0 0,0 1 1 0 0,1-1-1 0 0,10-4 0 0 0,0 2 80 0 0,5-1 16 0 0,0-1 0 0 0,0-1 0 0 0,37-14 0 0 0,-40 12-166 0 0,-14 6-27 0 0,0-1 1 0 0,-1 0 0 0 0,1 0 0 0 0,9-6 0 0 0,-16 8-25 0 0,0 0 0 0 0,0 1 1 0 0,1-1-1 0 0,-1 0 0 0 0,0 0 1 0 0,0 0-1 0 0,0 0 0 0 0,0 0 1 0 0,0-1-1 0 0,-1 1 0 0 0,1 0 1 0 0,0 0-1 0 0,0 0 0 0 0,-1-1 1 0 0,1 1-1 0 0,-1 0 0 0 0,1-1 1 0 0,-1 1-1 0 0,0-1 0 0 0,1 1 1 0 0,-1-1-1 0 0,0 1 0 0 0,0 0 1 0 0,0-1-1 0 0,0 1 0 0 0,0-1 1 0 0,0 1-1 0 0,-1-1 0 0 0,0-2 1 0 0,0 2-1 0 0,0 0 0 0 0,0 0 1 0 0,0 0-1 0 0,0-1 0 0 0,0 1 0 0 0,-1 0 0 0 0,1 1 1 0 0,-1-1-1 0 0,0 0 0 0 0,1 0 0 0 0,-1 1 1 0 0,0-1-1 0 0,0 1 0 0 0,0-1 0 0 0,0 1 0 0 0,0 0 1 0 0,0 0-1 0 0,-1 0 0 0 0,1 0 0 0 0,0 0 1 0 0,0 0-1 0 0,-3 0 0 0 0,-1 0-6 0 0,1 0 1 0 0,0 0-1 0 0,-1 1 0 0 0,1 0 0 0 0,0 0 1 0 0,-1 0-1 0 0,1 0 0 0 0,0 1 0 0 0,-6 1 1 0 0,-15 4 6 0 0,15-4 0 0 0,1 1 0 0 0,-1 0 0 0 0,1 0 0 0 0,-15 8 0 0 0,2 0-2 0 0,8-4 57 0 0,-22 15 1 0 0,27-15 6 0 0,0 0-1 0 0,1 1 1 0 0,0 0 0 0 0,-8 10 0 0 0,13-13-35 0 0,0 1 0 0 0,0-1 0 0 0,1 1 0 0 0,0-1 0 0 0,0 1 0 0 0,0 0 0 0 0,1 0 0 0 0,0 0 0 0 0,-2 8-1 0 0,4-11-25 0 0,0 0-1 0 0,0 0 0 0 0,0 0 0 0 0,0 0 0 0 0,0 0 0 0 0,1 0 0 0 0,-1 0 0 0 0,1 0 0 0 0,0 0 0 0 0,2 5 0 0 0,1 5 11 0 0,-3-11-3 0 0,-1-1-1 0 0,1 1 0 0 0,0-1 0 0 0,-1 1 0 0 0,1 0 1 0 0,0-1-1 0 0,0 0 0 0 0,0 1 0 0 0,0-1 0 0 0,0 0 1 0 0,0 1-1 0 0,1-1 0 0 0,-1 0 0 0 0,0 0 0 0 0,1 0 1 0 0,1 2-1 0 0,1-2 4 0 0,-1 1 0 0 0,0-1 0 0 0,1 0 0 0 0,-1 0 0 0 0,1 0 0 0 0,-1 0 1 0 0,6 0-1 0 0,5 0-3 0 0,0-1 0 0 0,0-1 0 0 0,16-2-1 0 0,-26 3-14 0 0,33-5-998 0 0,0-2-1 0 0,0-2 1 0 0,44-15-1 0 0,-44 10-3835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0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45 10912 0 0,'0'0'248'0'0,"0"-2"34"0"0,0-35 484 0 0,0 36-724 0 0,0 1 0 0 0,-1 0 0 0 0,1-1 0 0 0,0 1 0 0 0,0 0 1 0 0,-1-1-1 0 0,1 1 0 0 0,0 0 0 0 0,-1 0 0 0 0,1-1 0 0 0,0 1 1 0 0,-1 0-1 0 0,1 0 0 0 0,0 0 0 0 0,-1-1 0 0 0,1 1 0 0 0,0 0 0 0 0,-1 0 1 0 0,1 0-1 0 0,-1 0 0 0 0,1 0 0 0 0,0 0 0 0 0,-1 0 0 0 0,1 0 1 0 0,-1 0-1 0 0,1 0 0 0 0,-12 0 676 0 0,3 2-590 0 0,1 0 1 0 0,-1 0 0 0 0,1 1-1 0 0,-1 0 1 0 0,1 1 0 0 0,0 0 0 0 0,1 0-1 0 0,-1 1 1 0 0,1 0 0 0 0,0 0-1 0 0,0 0 1 0 0,0 1 0 0 0,1 0-1 0 0,-8 9 1 0 0,14-15-121 0 0,0 1-1 0 0,-1-1 1 0 0,1 1-1 0 0,0-1 0 0 0,-1 1 1 0 0,1 0-1 0 0,0-1 1 0 0,0 1-1 0 0,-1-1 1 0 0,1 1-1 0 0,0 0 1 0 0,0-1-1 0 0,0 1 0 0 0,0 0 1 0 0,0-1-1 0 0,0 1 1 0 0,0 0-1 0 0,0-1 1 0 0,0 1-1 0 0,0 0 1 0 0,0-1-1 0 0,0 1 1 0 0,1-1-1 0 0,-1 1 0 0 0,0 0 1 0 0,1 1-5 0 0,0 0 0 0 0,0-1 0 0 0,1 1 0 0 0,-1-1 1 0 0,0 1-1 0 0,0-1 0 0 0,1 0 0 0 0,2 3 0 0 0,0-2-3 0 0,0 1 0 0 0,0-1-1 0 0,1 1 1 0 0,-1-1 0 0 0,1 0-1 0 0,8 2 1 0 0,-2-3 48 0 0,0 0 0 0 0,18-1 0 0 0,15 2 28 0 0,-44-2-76 0 0,2 0 0 0 0,0 0-1 0 0,0 0 1 0 0,0 1 0 0 0,0-1-1 0 0,0 1 1 0 0,0-1-1 0 0,-1 1 1 0 0,1-1-1 0 0,3 3 1 0 0,-4-2-3 0 0,-1-1 1 0 0,0 1 0 0 0,1 0-1 0 0,-1 0 1 0 0,0-1-1 0 0,1 1 1 0 0,-1 0 0 0 0,0 0-1 0 0,0 0 1 0 0,0-1-1 0 0,0 1 1 0 0,0 0 0 0 0,0 0-1 0 0,0 0 1 0 0,0-1-1 0 0,0 1 1 0 0,0 0 0 0 0,0 0-1 0 0,-1 0 1 0 0,1-1-1 0 0,0 1 1 0 0,0 0 0 0 0,-1 0-1 0 0,1-1 1 0 0,-1 2-1 0 0,-9 18 10 0 0,0-1-1 0 0,-1 0 0 0 0,-1 0 0 0 0,-16 18 0 0 0,11-15 87 0 0,-23 41-1 0 0,28-40-4 0 0,-15 40 0 0 0,23-52-16 0 0,1 1-1 0 0,0 0 0 0 0,1 1 1 0 0,0-1-1 0 0,0 20 0 0 0,2-30-42 0 0,0 0 0 0 0,0 0 0 0 0,1 1 0 0 0,-1-1 0 0 0,1 0 0 0 0,-1 0-1 0 0,1 0 1 0 0,0 0 0 0 0,0 1 0 0 0,0-1 0 0 0,0 0 0 0 0,0 0-1 0 0,0-1 1 0 0,1 1 0 0 0,-1 0 0 0 0,1 0 0 0 0,-1-1 0 0 0,1 1-1 0 0,-1-1 1 0 0,1 1 0 0 0,0-1 0 0 0,0 0 0 0 0,3 2 0 0 0,-2-1-21 0 0,0-1 0 0 0,1 1 0 0 0,-1-1 0 0 0,1 0 0 0 0,-1 0 0 0 0,1-1 0 0 0,0 1 0 0 0,-1 0-1 0 0,1-1 1 0 0,0 0 0 0 0,-1 0 0 0 0,1 0 0 0 0,0-1 0 0 0,3 0 0 0 0,4-1 52 0 0,0-1 0 0 0,-1 0 1 0 0,0 0-1 0 0,0-1 0 0 0,16-9 0 0 0,-24 12-71 0 0,1-1 1 0 0,-1 1-1 0 0,0-1 1 0 0,1 0 0 0 0,-1 0-1 0 0,0 0 1 0 0,0-1 0 0 0,0 1-1 0 0,-1 0 1 0 0,1-1 0 0 0,-1 1-1 0 0,1-1 1 0 0,-1 1-1 0 0,0-1 1 0 0,0 0 0 0 0,0 1-1 0 0,0-1 1 0 0,0 0 0 0 0,0 0-1 0 0,-1 0 1 0 0,0 0 0 0 0,0 0-1 0 0,1 0 1 0 0,-1 0-1 0 0,-1-3 1 0 0,0 2-46 0 0,0 0-1 0 0,0 0 0 0 0,0-1 1 0 0,0 1-1 0 0,-1 0 1 0 0,1 1-1 0 0,-1-1 1 0 0,0 0-1 0 0,-1 0 1 0 0,1 1-1 0 0,-1-1 0 0 0,1 1 1 0 0,-1 0-1 0 0,0 0 1 0 0,-6-5-1 0 0,2 2-33 0 0,-1 1 0 0 0,1 0 0 0 0,-1 0 0 0 0,-1 0-1 0 0,1 1 1 0 0,-10-3 0 0 0,6 4 104 0 0,1 0 1 0 0,-1 0-1 0 0,0 1 0 0 0,0 1 0 0 0,-19 0 0 0 0,30 1 137 0 0,1 0 96 0 0,0 0 45 0 0,0 0 10 0 0,0 0-12 0 0,12-3 132 0 0,155-25 1176 0 0,-116 20-1470 0 0,-36 7-277 0 0,0-2 1 0 0,0 1 0 0 0,20-8-1 0 0,-17 5-410 0 0,-4 2-1211 0 0,-6-1-2324 0 0,-6 3-1534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1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13072 0 0,'0'0'297'0'0,"0"0"39"0"0,-6 6 340 0 0,3-3-646 0 0,0 1 0 0 0,0 0 0 0 0,0 0 1 0 0,0 0-1 0 0,1 1 0 0 0,0-1 0 0 0,-4 9 0 0 0,-9 36 861 0 0,12-35-655 0 0,1 0 1 0 0,1 0 0 0 0,1 0-1 0 0,1 21 1 0 0,0-5-94 0 0,-1-26-111 0 0,0 0-1 0 0,1 0 0 0 0,0 0 1 0 0,2 8-1 0 0,1 9 414 0 0,-2-19-191 0 0,7 0-40 0 0,-8-2-206 0 0,1-1 0 0 0,-1 1 0 0 0,1-1 0 0 0,-1 0 0 0 0,0 0 1 0 0,1 1-1 0 0,-1-1 0 0 0,0 0 0 0 0,0 0 0 0 0,0 0 0 0 0,0 0 0 0 0,0-1 0 0 0,0 1 1 0 0,0 0-1 0 0,0 0 0 0 0,1-3 0 0 0,12-25 109 0 0,-12 24-98 0 0,24-54 51 0 0,13-31-76 0 0,-30 61 6 0 0,-9 22-14 0 0,11 10-124 0 0,-7-1 131 0 0,-1-1-1 0 0,0 1 1 0 0,0 0-1 0 0,-1 0 0 0 0,1 0 1 0 0,0 1-1 0 0,-1-1 1 0 0,3 4-1 0 0,-3-4 8 0 0,-1-1 0 0 0,0 0 1 0 0,0 1-1 0 0,0 0 0 0 0,0-1 0 0 0,0 1 1 0 0,-1 0-1 0 0,1-1 0 0 0,0 1 0 0 0,-1 0 1 0 0,1 0-1 0 0,-1 0 0 0 0,0-1 0 0 0,0 1 1 0 0,1 0-1 0 0,-1 0 0 0 0,-1 2 0 0 0,-2 22 115 0 0,0 1 0 0 0,1 28-1 0 0,3-34-42 0 0,0 15 90 0 0,-1-33-142 0 0,0-1 0 0 0,-1 1 0 0 0,1 0 1 0 0,-1-1-1 0 0,1 1 0 0 0,-1 0 0 0 0,0-1 0 0 0,0 1 0 0 0,-2 4 0 0 0,-6 5-461 0 0,9-12-265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1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46 1376 0 0,'0'0'64'0'0,"-5"-6"8"0"0,-10 6-72 0 0,9 0 0 0 0,6 0 0 0 0,0 0 0 0 0,11-3 3792 0 0,-11 3 744 0 0,0 0 144 0 0,0 0 31 0 0,-11 0-3623 0 0,11 0-736 0 0,0 0-136 0 0,-15-10-32 0 0,0 1-184 0 0,0-1-80 0 0,15 3 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3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56 2760 0 0,'1'-2'207'0'0,"8"-8"-173"0"0,9-9 948 0 0,-17 19-880 0 0,-1-1 1 0 0,0 1 0 0 0,1 0 0 0 0,-1 0 0 0 0,1-1 0 0 0,-1 1 0 0 0,0 0 0 0 0,1-1 0 0 0,-1 1 0 0 0,1 0 0 0 0,-1-1 0 0 0,0 1 0 0 0,0-1 0 0 0,1 1-1 0 0,-1-1 1 0 0,0 1 0 0 0,0-1 0 0 0,1 1 0 0 0,-1-1 0 0 0,0 1 0 0 0,0-1 0 0 0,0 1 0 0 0,0-1 0 0 0,0 1 0 0 0,0-1 0 0 0,0 1 0 0 0,0-1-1 0 0,0 1 1 0 0,0-1 0 0 0,0 1 0 0 0,0-1 0 0 0,0 1 0 0 0,0-1 0 0 0,-1 1 0 0 0,1-1 0 0 0,0 1 0 0 0,0-1 0 0 0,-1 1 0 0 0,1 0 0 0 0,0-1-1 0 0,0 1 1 0 0,-1-1 0 0 0,1 1 0 0 0,0 0 0 0 0,-1-1 0 0 0,1 1 0 0 0,-1 0 0 0 0,1-1 0 0 0,0 1 0 0 0,-1 0 0 0 0,1 0 0 0 0,-1-1 0 0 0,1 1 0 0 0,-1 0-1 0 0,1 0 1 0 0,-1 0 0 0 0,1 0 0 0 0,-1-1 0 0 0,1 1 0 0 0,-2 0 0 0 0,-1 0 50 0 0,-1-1 0 0 0,1 1 0 0 0,-1 0 0 0 0,1 0 0 0 0,-1 0 0 0 0,1 0 0 0 0,0 0 0 0 0,-1 1 0 0 0,1 0 0 0 0,-1 0 0 0 0,1 0 0 0 0,0 0 0 0 0,-1 0-1 0 0,1 1 1 0 0,0-1 0 0 0,-4 4 0 0 0,-4 2 182 0 0,2 1-1 0 0,-1 0 1 0 0,-11 13-1 0 0,-4 5 49 0 0,8-11-100 0 0,0 2 0 0 0,-13 18 1 0 0,28-32-245 0 0,0 0 0 0 0,0 1 0 0 0,1-1 1 0 0,0 0-1 0 0,0 1 0 0 0,0-1 0 0 0,0 0 0 0 0,0 1 1 0 0,1-1-1 0 0,-1 1 0 0 0,1-1 0 0 0,0 1 1 0 0,1 6-1 0 0,-1-5-16 0 0,1 0 0 0 0,0 0 0 0 0,0 0 0 0 0,0 0 0 0 0,1 0-1 0 0,-1 0 1 0 0,1 0 0 0 0,0 0 0 0 0,4 5 0 0 0,-4-7-2 0 0,0 0-1 0 0,1 0 1 0 0,-1 1-1 0 0,1-2 1 0 0,-1 1-1 0 0,1 0 1 0 0,0 0 0 0 0,1-1-1 0 0,-1 0 1 0 0,0 0-1 0 0,0 0 1 0 0,1 0-1 0 0,0 0 1 0 0,-1 0 0 0 0,1-1-1 0 0,0 0 1 0 0,-1 0-1 0 0,1 0 1 0 0,0 0-1 0 0,0-1 1 0 0,0 1-1 0 0,0-1 1 0 0,7 0-1 0 0,16-2-145 0 0,-1 0 0 0 0,1-2 0 0 0,-1 0-1 0 0,44-15 1 0 0,-62 17-175 0 0,0-1 0 0 0,-1-1 0 0 0,0 1 1 0 0,1-1-1 0 0,-2-1 0 0 0,1 1 0 0 0,6-6 0 0 0,7-9-946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4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5064 0 0,'0'0'389'0'0,"0"0"-80"0"0,0 0 591 0 0,0 2 284 0 0,-1 9-311 0 0,0-1-1 0 0,-1 0 0 0 0,-5 21 1 0 0,3-19-466 0 0,1 1 1 0 0,-3 20-1 0 0,5-15-96 0 0,1 0 0 0 0,1 0-1 0 0,0 0 1 0 0,1 0 0 0 0,1 0-1 0 0,6 19 1 0 0,-4-21-132 0 0,-1 1 1 0 0,0-1-1 0 0,-2 0 0 0 0,0 1 1 0 0,-1-1-1 0 0,0 1 0 0 0,-4 31 1 0 0,3-34-111 0 0,4-6 16 0 0,-3-6 5 0 0,-1-2-55 0 0,1-1 1 0 0,-1 1 0 0 0,1 0-1 0 0,0 0 1 0 0,-1 0 0 0 0,1-1 0 0 0,-1 1-1 0 0,1 0 1 0 0,-1-1 0 0 0,1 1 0 0 0,0 0-1 0 0,-1-1 1 0 0,0 1 0 0 0,1-1 0 0 0,0 0-1 0 0,-5-15 309 0 0,3 14-308 0 0,0 0-1 0 0,0 0 1 0 0,1 0 0 0 0,-1 0 0 0 0,1 0-1 0 0,-1 0 1 0 0,1 0 0 0 0,0 0 0 0 0,0-1-1 0 0,0 1 1 0 0,0 0 0 0 0,0-2-1 0 0,1 1 21 0 0,6-38 153 0 0,-6 38-204 0 0,0 0 0 0 0,0 0 0 0 0,0-1-1 0 0,0 1 1 0 0,1 0 0 0 0,-1 0 0 0 0,1 0-1 0 0,0 1 1 0 0,0-1 0 0 0,3-3 0 0 0,9-4 5 0 0,-11 9-10 0 0,0-1 0 0 0,-1 0 0 0 0,1 0 0 0 0,0 0 0 0 0,0 0 0 0 0,4-6 0 0 0,-2 2 1 0 0,1-1 0 0 0,0 0 0 0 0,0 1 0 0 0,0 0-1 0 0,1 1 1 0 0,13-10 0 0 0,-16 13 12 0 0,-1 0 0 0 0,1 1 1 0 0,0-1-1 0 0,0 1 0 0 0,-1-1 1 0 0,1 1-1 0 0,0 0 0 0 0,0 0 1 0 0,0 1-1 0 0,0-1 0 0 0,0 1 1 0 0,0 0-1 0 0,1 0 0 0 0,-1 0 1 0 0,0 1-1 0 0,0-1 0 0 0,5 3 1 0 0,-5-2-19 0 0,1 1 1 0 0,-2-1 0 0 0,1 1-1 0 0,0 0 1 0 0,0 0-1 0 0,0 1 1 0 0,-1-1 0 0 0,1 1-1 0 0,-1 0 1 0 0,5 5-1 0 0,-6-6 4 0 0,0 0-1 0 0,-1 1 1 0 0,1-1-1 0 0,-1 0 0 0 0,0 1 1 0 0,1-1-1 0 0,-1 1 1 0 0,0 0-1 0 0,0-1 0 0 0,-1 1 1 0 0,1 0-1 0 0,-1 0 1 0 0,1-1-1 0 0,-1 1 0 0 0,0 0 1 0 0,0 0-1 0 0,0 5 0 0 0,-5 13 2 0 0,-1 0 0 0 0,-9 22 0 0 0,14-39-1 0 0,-7 11 29 0 0,-8 8-11 0 0,16-23-66 0 0,0 0-1 0 0,-1 0 0 0 0,1 1 0 0 0,0-1 0 0 0,0 0 0 0 0,-1 0 0 0 0,1 0 1 0 0,0 1-1 0 0,0-1 0 0 0,0 0 0 0 0,0 1 0 0 0,0-1 0 0 0,-1 0 0 0 0,1 0 1 0 0,0 1-1 0 0,0-1 0 0 0,0 0 0 0 0,0 0 0 0 0,0 1 0 0 0,0-1 0 0 0,0 0 1 0 0,0 1-1 0 0,0-1 0 0 0,0 0 0 0 0,0 1 0 0 0,0-1 0 0 0,0 0 0 0 0,0 0 1 0 0,0 1-1 0 0,1-1 0 0 0,-1 0 0 0 0,0 1 0 0 0,9 0-2262 0 0,-5-1 2512 0 0,16 0-1446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2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1840 0 0,'0'0'423'0'0,"0"0"1102"0"0,0 0 481 0 0,0 0 98 0 0,0 0-158 0 0,0 0-754 0 0,0 1-332 0 0,-1 19 351 0 0,-4 20 1 0 0,2-19-880 0 0,0 24 1 0 0,-6 40 401 0 0,6-54-478 0 0,2-26-200 0 0,0 0 0 0 0,1 1 1 0 0,-1-1-1 0 0,1 1 0 0 0,1 9 1 0 0,4 12 165 0 0,-1-9-71 0 0,-2-1 1 0 0,1 25 0 0 0,3-12-14 0 0,-6-29-239 0 0,0-1-56 0 0,0 0-734 0 0,0 0-3014 0 0,0 0-1288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4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1 11376 0 0,'0'0'521'0'0,"0"0"-12"0"0,-7 0-307 0 0,4 2-76 0 0,-1-1 1 0 0,1 0-1 0 0,0 1 1 0 0,0-1 0 0 0,-5 4-1 0 0,-13 5 1435 0 0,18-8-1388 0 0,0-1 0 0 0,0 1 0 0 0,0 0 0 0 0,0-1 0 0 0,0 1 0 0 0,-3 3 0 0 0,-11 7 261 0 0,4-4-130 0 0,1 0 0 0 0,-1 0 0 0 0,1 2 0 0 0,-13 12 0 0 0,21-19-262 0 0,1 1-1 0 0,-1 0 1 0 0,1 0 0 0 0,0 0-1 0 0,0 0 1 0 0,0 1 0 0 0,0-1-1 0 0,1 1 1 0 0,0 0 0 0 0,0-1-1 0 0,0 1 1 0 0,1 0 0 0 0,-1 0-1 0 0,1 0 1 0 0,-1 9-1 0 0,3-12-33 0 0,-1-1 0 0 0,0 1 0 0 0,1-1 0 0 0,-1 1 0 0 0,1-1 0 0 0,-1 0 0 0 0,1 1-1 0 0,0-1 1 0 0,-1 0 0 0 0,1 1 0 0 0,0-1 0 0 0,0 0 0 0 0,0 0 0 0 0,0 0 0 0 0,0 1 0 0 0,0-1-1 0 0,1 0 1 0 0,-1-1 0 0 0,0 1 0 0 0,0 0 0 0 0,1 0 0 0 0,-1 0 0 0 0,1-1 0 0 0,-1 1-1 0 0,0-1 1 0 0,3 1 0 0 0,0 1-3 0 0,0-1 0 0 0,0 0 0 0 0,0 0-1 0 0,0-1 1 0 0,0 1 0 0 0,0-1 0 0 0,1 0 0 0 0,4 0-1 0 0,2-1-46 0 0,-1-1 0 0 0,0-1 0 0 0,0 0 0 0 0,1 0 0 0 0,-2-1 0 0 0,1 0 0 0 0,0-1 0 0 0,-1 0 0 0 0,0 0 0 0 0,0-1 0 0 0,10-8 0 0 0,-14 9-102 0 0,0 1 1 0 0,-1-1-1 0 0,1-1 1 0 0,-1 1 0 0 0,0 0-1 0 0,0-1 1 0 0,0 0-1 0 0,-1 0 1 0 0,0 0-1 0 0,0-1 1 0 0,-1 1 0 0 0,1-1-1 0 0,-2 1 1 0 0,1-1-1 0 0,-1 0 1 0 0,0 1-1 0 0,1-15 1 0 0,-2 20 95 0 0,0-1 0 0 0,0 1 1 0 0,0-1-1 0 0,0 1 0 0 0,-1-1 1 0 0,1 1-1 0 0,0 0 0 0 0,0-1 1 0 0,-1 1-1 0 0,1 0 0 0 0,-1-1 0 0 0,0 1 1 0 0,1 0-1 0 0,-1-1 0 0 0,0 1 1 0 0,0 0-1 0 0,-1-2 0 0 0,1 3 35 0 0,0 0 0 0 0,1-1 0 0 0,-1 1 0 0 0,0 0 0 0 0,0 0 0 0 0,0 0 0 0 0,0-1 0 0 0,1 1 0 0 0,-1 0 0 0 0,0 0 1 0 0,0 0-1 0 0,0 0 0 0 0,-1 1 0 0 0,-7-1 12 0 0,8-1 35 0 0,0 1 1 0 0,0 0 0 0 0,0 0 0 0 0,0 0 0 0 0,0 0 0 0 0,0 0 0 0 0,0 0-1 0 0,0 0 1 0 0,0 0 0 0 0,0 1 0 0 0,0-1 0 0 0,0 0 0 0 0,0 0 0 0 0,0 1-1 0 0,0-1 1 0 0,0 1 0 0 0,0-1 0 0 0,0 1 0 0 0,0-1 0 0 0,0 1 0 0 0,0 0-1 0 0,0-1 1 0 0,1 1 0 0 0,-1 0 0 0 0,0 0 0 0 0,1 0 0 0 0,-1 0 0 0 0,0-1-1 0 0,1 1 1 0 0,-1 0 0 0 0,1 0 0 0 0,-1 0 0 0 0,1 0 0 0 0,-1 2 0 0 0,-4 9 152 0 0,4-11-162 0 0,0 1 1 0 0,0-1 0 0 0,0 1-1 0 0,1 0 1 0 0,-1 0 0 0 0,1-1-1 0 0,-1 1 1 0 0,1 0 0 0 0,0 0-1 0 0,-1 0 1 0 0,1-1 0 0 0,0 1-1 0 0,0 0 1 0 0,0 0 0 0 0,1 0 0 0 0,-1-1-1 0 0,1 4 1 0 0,1 4 42 0 0,6 23 231 0 0,-8-30-261 0 0,1 0 0 0 0,0 0 0 0 0,0 0-1 0 0,0 0 1 0 0,1 0 0 0 0,-1 0 0 0 0,0 0 0 0 0,1 0-1 0 0,-1-1 1 0 0,1 1 0 0 0,0 0 0 0 0,3 2-1 0 0,0-1 6 0 0,1 0 0 0 0,0 0-1 0 0,0 0 1 0 0,0-1 0 0 0,11 4-1 0 0,-14-5-213 0 0,0-1 0 0 0,0 1 0 0 0,-1-1-1 0 0,1 0 1 0 0,0 0 0 0 0,0 0 0 0 0,0 0 0 0 0,0 0-1 0 0,0-1 1 0 0,-1 1 0 0 0,1-1 0 0 0,0 0 0 0 0,0 0-1 0 0,-1 0 1 0 0,1 0 0 0 0,3-2 0 0 0,4-6-1198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4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3224 0 0,'-1'1'560'0'0,"-1"5"581"0"0,0 1 0 0 0,0-1 0 0 0,1 0 0 0 0,-1 1 0 0 0,1-1 0 0 0,1 1 0 0 0,-1 8 0 0 0,-1 11-125 0 0,-22 89 1477 0 0,21-105-2307 0 0,0 2 0 0 0,0 0 0 0 0,-1 18 0 0 0,4-29-6 0 0,0-1 20 0 0,0 0 6 0 0,0 0-16 0 0,0 0-81 0 0,0 0-40 0 0,1-2-5 0 0,5-7-12 0 0,0-1-1 0 0,0 2 1 0 0,1-1-1 0 0,0 1 0 0 0,12-12 1 0 0,-5 5-41 0 0,-8 10-11 0 0,0 0 0 0 0,1 0 0 0 0,-1 0 0 0 0,14-6 0 0 0,-3 1 0 0 0,-11 7 30 0 0,-1 0 0 0 0,1 0 1 0 0,0 1-1 0 0,0 0 0 0 0,-1 0 0 0 0,1 1 0 0 0,1 0 0 0 0,-1 0 0 0 0,0 0 0 0 0,11 1 0 0 0,32 3-1040 0 0,-17 2-2422 0 0,-20-3 1209 0 0,2 1-3026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5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11 10104 0 0,'0'0'464'0'0,"-1"0"-10"0"0,-1-2-263 0 0,1 1-1 0 0,-1 0 0 0 0,0 0 0 0 0,-1 0 0 0 0,1 0 0 0 0,0 1 1 0 0,0-1-1 0 0,0 0 0 0 0,0 1 0 0 0,-1 0 0 0 0,1-1 0 0 0,0 1 1 0 0,0 0-1 0 0,-1 0 0 0 0,1 0 0 0 0,0 0 0 0 0,0 1 1 0 0,-1-1-1 0 0,1 1 0 0 0,0-1 0 0 0,0 1 0 0 0,-4 1 0 0 0,-1 2 102 0 0,1 0-1 0 0,0 0 0 0 0,0 1 0 0 0,0-1 0 0 0,-6 7 0 0 0,2-1-67 0 0,-5 2 97 0 0,-1 1 104 0 0,-22 25-1 0 0,34-34-376 0 0,1 0-1 0 0,-1 0 0 0 0,1 1 0 0 0,0-1 0 0 0,1 1 0 0 0,-1 0 0 0 0,1 0 0 0 0,0 0 0 0 0,0 0 0 0 0,0 0 0 0 0,0 6 0 0 0,2-9-30 0 0,0 0-1 0 0,0-1 1 0 0,0 1-1 0 0,0 0 1 0 0,0-1-1 0 0,0 1 1 0 0,1-1 0 0 0,-1 1-1 0 0,0 0 1 0 0,1-1-1 0 0,0 1 1 0 0,-1-1-1 0 0,1 1 1 0 0,0-1 0 0 0,0 0-1 0 0,0 1 1 0 0,0-1-1 0 0,0 0 1 0 0,0 0-1 0 0,0 1 1 0 0,0-1 0 0 0,0 0-1 0 0,1 0 1 0 0,1 1-1 0 0,-1 0 14 0 0,0-1-1 0 0,1 0 1 0 0,-1 0-1 0 0,0 0 1 0 0,1 0-1 0 0,-1 0 0 0 0,1-1 1 0 0,-1 1-1 0 0,1-1 1 0 0,-1 1-1 0 0,1-1 1 0 0,-1 0-1 0 0,1 0 1 0 0,4 0-1 0 0,4-2-119 0 0,-1 0-65 0 0,1 0 0 0 0,10-4 0 0 0,-18 5 113 0 0,0-1-1 0 0,0 1 1 0 0,0 0 0 0 0,-1-1 0 0 0,1 0 0 0 0,0 1 0 0 0,-1-1-1 0 0,1 0 1 0 0,-1 0 0 0 0,0-1 0 0 0,3-3 0 0 0,8-9-169 0 0,-10 10 134 0 0,1 1 0 0 0,-1-1 1 0 0,1 1-1 0 0,2-7 0 0 0,-3 5-72 0 0,-1 0 1 0 0,1 0-1 0 0,-1 0 0 0 0,-1-1 0 0 0,2-6 1 0 0,-2 11 113 0 0,-1 0 0 0 0,0-1 0 0 0,0 1 0 0 0,0 0 0 0 0,0-1 0 0 0,-1 1 0 0 0,1 0 0 0 0,-1-1 0 0 0,1 1 0 0 0,-1 0 0 0 0,0-1 0 0 0,0 1 0 0 0,0 0 0 0 0,0 0 0 0 0,0 0 0 0 0,-2-3 0 0 0,-4-2 352 0 0,5 14 96 0 0,1-4-461 0 0,1 1 107 0 0,-1 1 0 0 0,1 0 0 0 0,0 0 1 0 0,0-1-1 0 0,0 1 0 0 0,1 0 0 0 0,-1 0 1 0 0,3 6-1 0 0,14 38 119 0 0,-7-21-75 0 0,-5-13-58 0 0,1-1-12 0 0,-2 0 1 0 0,0 0-1 0 0,0 0 1 0 0,-2 1-1 0 0,3 27 1 0 0,-5-33-19 0 0,-1 1 0 0 0,0 0 0 0 0,0 0 0 0 0,-1-1 0 0 0,0 1 0 0 0,-1-1 0 0 0,0 1 0 0 0,-1-1 0 0 0,1 0 0 0 0,-2 0 0 0 0,1-1 0 0 0,-1 1 0 0 0,-1-1 0 0 0,1 0 0 0 0,-1 0 0 0 0,-1-1 0 0 0,0 0 0 0 0,0 0 0 0 0,0 0 0 0 0,0-1 0 0 0,-14 8 0 0 0,11-8 17 0 0,1-1 0 0 0,-1 0-1 0 0,1-1 1 0 0,-1 0 0 0 0,-19 5-1 0 0,26-8-64 0 0,-1-1 0 0 0,1 1 0 0 0,0-1 0 0 0,-1 0 0 0 0,1 0 0 0 0,0 0 0 0 0,-1 0-1 0 0,1-1 1 0 0,0 1 0 0 0,-1-1 0 0 0,1 0 0 0 0,0 0 0 0 0,0 0 0 0 0,-1 0-1 0 0,1-1 1 0 0,0 1 0 0 0,1-1 0 0 0,-1 0 0 0 0,0 0 0 0 0,0 0 0 0 0,1 0 0 0 0,-4-4-1 0 0,4 5-61 0 0,1-1 0 0 0,0 1-1 0 0,0-1 1 0 0,0 1-1 0 0,0-1 1 0 0,0 0-1 0 0,0 1 1 0 0,0-1 0 0 0,0 0-1 0 0,1 0 1 0 0,-1 0-1 0 0,1 0 1 0 0,-1 0-1 0 0,1 1 1 0 0,0-1-1 0 0,-1 0 1 0 0,1 0 0 0 0,1-2-1 0 0,-1 0-61 0 0,1 1 0 0 0,0 0 0 0 0,0 0 0 0 0,0 0 0 0 0,3-4 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5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28 213 9672 0 0,'0'0'440'0'0,"0"0"-6"0"0,0 0-70 0 0,0 0 731 0 0,0 0 346 0 0,0 0 67 0 0,0 0-182 0 0,0 0-837 0 0,0 0-360 0 0,2 2-33 0 0,1-1-46 0 0,0 1-1 0 0,0-1 1 0 0,0 0 0 0 0,0 0-1 0 0,0 0 1 0 0,0 0 0 0 0,0 0-1 0 0,1-1 1 0 0,-1 0 0 0 0,0 1-1 0 0,0-1 1 0 0,1 0 0 0 0,-1-1-1 0 0,0 1 1 0 0,5-2 0 0 0,10-1 31 0 0,25-8 0 0 0,-18 4-334 0 0,0-2 0 0 0,-1 0-1 0 0,43-23 1 0 0,-61 28 62 0 0,1 0 1 0 0,-1 0 0 0 0,0-1 0 0 0,0 0-1 0 0,-1 0 1 0 0,1 0 0 0 0,-1 0-1 0 0,0-1 1 0 0,-1 0 0 0 0,1 0 0 0 0,-1 0-1 0 0,-1-1 1 0 0,1 1 0 0 0,-1-1-1 0 0,0 0 1 0 0,0 0 0 0 0,-1 0 0 0 0,2-9-1 0 0,-4 15 176 0 0,0 0 0 0 0,0 0 1 0 0,0 0-1 0 0,0 0 0 0 0,0 0 0 0 0,-1 0 0 0 0,1 0 0 0 0,0 0 0 0 0,-1 0 0 0 0,1 0 0 0 0,-1 0 1 0 0,1 0-1 0 0,-1 0 0 0 0,1 0 0 0 0,-1 0 0 0 0,0 0 0 0 0,1 0 0 0 0,-1 1 0 0 0,0-1 0 0 0,0 0 1 0 0,1 1-1 0 0,-1-1 0 0 0,0 0 0 0 0,0 1 0 0 0,0-1 0 0 0,0 1 0 0 0,0-1 0 0 0,0 1 0 0 0,0 0 0 0 0,0-1 1 0 0,0 1-1 0 0,-2 0 0 0 0,-4-2 109 0 0,0 0 1 0 0,0 1-1 0 0,-11-1 1 0 0,2 2 200 0 0,1 0 0 0 0,-1 1 1 0 0,1 1-1 0 0,0 0 0 0 0,0 1 0 0 0,0 0 0 0 0,0 2 1 0 0,0 0-1 0 0,0 0 0 0 0,1 1 0 0 0,0 1 0 0 0,1 1 1 0 0,0 0-1 0 0,0 0 0 0 0,0 1 0 0 0,-13 13 0 0 0,20-15-50 0 0,0-1 0 0 0,0 2-1 0 0,0-1 1 0 0,1 1 0 0 0,0-1-1 0 0,-7 17 1 0 0,11-21-193 0 0,-1 1 0 0 0,1 0 1 0 0,0 0-1 0 0,0 0 0 0 0,0 0 0 0 0,0-1 0 0 0,1 1 1 0 0,0 0-1 0 0,-1 0 0 0 0,2 0 0 0 0,-1 0 0 0 0,0 0 0 0 0,1 0 1 0 0,0 0-1 0 0,-1 0 0 0 0,2 0 0 0 0,2 7 0 0 0,-2-8-16 0 0,0 0 0 0 0,0 0 0 0 0,1 0 0 0 0,-1-1 0 0 0,1 1 0 0 0,-1-1 0 0 0,1 0 0 0 0,0 1 0 0 0,0-1 0 0 0,0-1-1 0 0,0 1 1 0 0,1 0 0 0 0,-1-1 0 0 0,0 1 0 0 0,1-1 0 0 0,-1 0 0 0 0,1 0 0 0 0,3 0 0 0 0,8 2 62 0 0,0-1-1 0 0,0-1 1 0 0,15 0 0 0 0,112-10-2504 0 0,-92 2-4661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5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37 9528 0 0,'-3'-4'150'0'0,"0"0"1"0"0,0 1-1 0 0,-1 0 1 0 0,0 0-1 0 0,0 0 1 0 0,1 0-1 0 0,-2 0 1 0 0,-6-3-1 0 0,9 5 0 0 0,-2 0-1 0 0,1 1 0 0 0,0-1 0 0 0,0 1 1 0 0,0-1-1 0 0,0 1 0 0 0,0 0 0 0 0,0 0 0 0 0,0 0 1 0 0,-1 1-1 0 0,1-1 0 0 0,0 1 0 0 0,0-1 1 0 0,-4 3-1 0 0,-3 1 200 0 0,1 0-1 0 0,0 1 1 0 0,0 0-1 0 0,0 0 1 0 0,-15 14-1 0 0,1-2 136 0 0,8-6 76 0 0,-25 27 0 0 0,10-9 47 0 0,27-27-556 0 0,0 0-1 0 0,1 1 0 0 0,-1 0 1 0 0,1-1-1 0 0,0 1 0 0 0,0 0 1 0 0,0 0-1 0 0,0 0 0 0 0,0 0 0 0 0,1 1 1 0 0,-1-1-1 0 0,1 0 0 0 0,0 1 1 0 0,0-1-1 0 0,0 1 0 0 0,1-1 1 0 0,-1 1-1 0 0,1 0 0 0 0,0-1 1 0 0,0 1-1 0 0,0 5 0 0 0,1-7-41 0 0,-1-1 1 0 0,1 1-1 0 0,0 0 0 0 0,-1 0 0 0 0,1-1 0 0 0,0 1 1 0 0,0-1-1 0 0,0 1 0 0 0,0-1 0 0 0,0 1 0 0 0,1-1 1 0 0,-1 0-1 0 0,0 1 0 0 0,1-1 0 0 0,-1 0 1 0 0,1 0-1 0 0,-1 0 0 0 0,1 0 0 0 0,-1 0 0 0 0,1 0 1 0 0,0-1-1 0 0,-1 1 0 0 0,1 0 0 0 0,0-1 0 0 0,2 1 1 0 0,6 2 2 0 0,1-1 1 0 0,0-1 0 0 0,11 1 0 0 0,-15-2-27 0 0,20 1-844 0 0,0-1 0 0 0,-1-1 0 0 0,36-7-1 0 0,-37 4-331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6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69 124 3224 0 0,'0'0'143'0'0,"-1"1"-3"0"0,-2 4 950 0 0,-1 1 1 0 0,0-1-1 0 0,0 0 0 0 0,-7 6 1 0 0,-14 18 4146 0 0,23-25-5030 0 0,0-1 0 0 0,0 1 0 0 0,0 0 1 0 0,0-1-1 0 0,1 1 0 0 0,0 0 0 0 0,0 0 1 0 0,0 0-1 0 0,0 0 0 0 0,0 0 0 0 0,0 6 1 0 0,1-8-158 0 0,1 0 0 0 0,-1 0 1 0 0,0 0-1 0 0,1 0 0 0 0,-1 0 1 0 0,1-1-1 0 0,-1 1 0 0 0,1 0 1 0 0,0 0-1 0 0,0 0 0 0 0,0 0 1 0 0,0-1-1 0 0,0 1 0 0 0,0 0 1 0 0,0-1-1 0 0,0 1 0 0 0,1-1 1 0 0,-1 1-1 0 0,1-1 0 0 0,-1 0 1 0 0,1 0-1 0 0,0 1 0 0 0,-1-1 1 0 0,1 0-1 0 0,3 1 0 0 0,-1-1-46 0 0,0 0 0 0 0,0 0 0 0 0,0 0-1 0 0,0 0 1 0 0,-1-1 0 0 0,1 0 0 0 0,0 0-1 0 0,0 0 1 0 0,0 0 0 0 0,0 0 0 0 0,0-1-1 0 0,7-1 1 0 0,4-3 62 0 0,26-11 0 0 0,-34 13-55 0 0,8-5-25 0 0,0-1-1 0 0,0 0 0 0 0,-1-1 1 0 0,-1-1-1 0 0,25-24 0 0 0,-33 30-42 0 0,0 0-1 0 0,0 0 0 0 0,-1-1 0 0 0,0 0 0 0 0,0 0 0 0 0,0 0 0 0 0,-1 0 0 0 0,0-1 0 0 0,5-12 0 0 0,-8 16 37 0 0,1 0 0 0 0,0 0 0 0 0,-1 0-1 0 0,0 0 1 0 0,0 0 0 0 0,0 0 0 0 0,0 0 0 0 0,0 0 0 0 0,-1 0 0 0 0,1 0-1 0 0,-1 0 1 0 0,0 0 0 0 0,0 0 0 0 0,0 0 0 0 0,0 0 0 0 0,0 0 0 0 0,-1 1-1 0 0,1-1 1 0 0,-1 0 0 0 0,0 1 0 0 0,1-1 0 0 0,-1 1 0 0 0,-1 0 0 0 0,-3-4-1 0 0,2 3 21 0 0,-1-1-1 0 0,0 1 0 0 0,0 0 0 0 0,0 1 0 0 0,0-1 0 0 0,0 1 0 0 0,-1 0 0 0 0,1 0 1 0 0,-1 0-1 0 0,0 1 0 0 0,-9-1 0 0 0,-7 0 35 0 0,-38 2 1 0 0,32 0 99 0 0,23 0-42 0 0,0 0 1 0 0,-1 0 0 0 0,1 1-1 0 0,0 0 1 0 0,0 0 0 0 0,0 0-1 0 0,-10 4 1 0 0,15-5-89 0 0,-1 0-1 0 0,1 0 1 0 0,-1 1-1 0 0,0-1 1 0 0,1 0-1 0 0,-1 1 1 0 0,1-1-1 0 0,0 1 1 0 0,-1-1-1 0 0,1 1 1 0 0,-1-1-1 0 0,1 1 1 0 0,0-1-1 0 0,-1 1 1 0 0,1-1-1 0 0,0 1 1 0 0,-1 0-1 0 0,1 0-16 0 0,0 0-1 0 0,0 0 1 0 0,0 0-1 0 0,0 0 0 0 0,0 0 1 0 0,0 0-1 0 0,0 0 0 0 0,0 0 1 0 0,0 0-1 0 0,1 0 1 0 0,-1 0-1 0 0,0 0 0 0 0,1 0 1 0 0,-1 0-1 0 0,1 0 0 0 0,-1-1 1 0 0,1 1-1 0 0,-1 0 1 0 0,1 0-1 0 0,0 0 0 0 0,-1-1 1 0 0,1 1-1 0 0,0 0 0 0 0,0-1 1 0 0,-1 1-1 0 0,3 0 1 0 0,0 1-115 0 0,2 1 0 0 0,-1-1 0 0 0,0-1 0 0 0,0 1 0 0 0,5 1 0 0 0,19 5-318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6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25 10592 0 0,'0'0'818'0'0,"-2"-1"-532"0"0,0 0-196 0 0,1 1 0 0 0,-1-1 0 0 0,1 1-1 0 0,-1-1 1 0 0,1 1 0 0 0,-1 0 0 0 0,1 0 0 0 0,-1-1 0 0 0,0 1 0 0 0,1 0 0 0 0,-1 0 0 0 0,1 1 0 0 0,-1-1 0 0 0,0 0 0 0 0,1 0 0 0 0,-1 1 0 0 0,1-1 0 0 0,-1 1 0 0 0,1 0 0 0 0,-1-1 0 0 0,1 1 0 0 0,0 0 0 0 0,-1 0-1 0 0,1 0 1 0 0,-2 1 0 0 0,1 0 55 0 0,0 0 0 0 0,0 0-1 0 0,0 0 1 0 0,0 1-1 0 0,0-1 1 0 0,1 0-1 0 0,-1 1 1 0 0,1-1-1 0 0,-1 1 1 0 0,1 0 0 0 0,0-1-1 0 0,0 1 1 0 0,-1 6-1 0 0,-1 5-45 0 0,2-12-98 0 0,0 0 1 0 0,0 0 0 0 0,1 0-1 0 0,-1 1 1 0 0,1-1 0 0 0,0 0-1 0 0,-1 0 1 0 0,1 1 0 0 0,0-1-1 0 0,1 0 1 0 0,-1 0 0 0 0,0 1-1 0 0,1-1 1 0 0,-1 0-1 0 0,1 0 1 0 0,-1 0 0 0 0,1 1-1 0 0,0-1 1 0 0,0 0 0 0 0,0 0-1 0 0,0 0 1 0 0,0 0 0 0 0,1-1-1 0 0,-1 1 1 0 0,3 3 0 0 0,-3-5 6 0 0,-1 1 1 0 0,0-1 0 0 0,1 1-1 0 0,-1-1 1 0 0,0 1 0 0 0,1-1-1 0 0,-1 1 1 0 0,1-1 0 0 0,-1 1-1 0 0,1-1 1 0 0,-1 0 0 0 0,1 1 0 0 0,-1-1-1 0 0,1 0 1 0 0,-1 1 0 0 0,1-1-1 0 0,-1 0 1 0 0,1 0 0 0 0,-1 0-1 0 0,1 1 1 0 0,0-1 0 0 0,-1 0 0 0 0,1 0-1 0 0,-1 0 1 0 0,1 0 0 0 0,0 0-1 0 0,-1 0 1 0 0,1 0 0 0 0,0 0-1 0 0,-1 0 1 0 0,1-1 0 0 0,0 1 0 0 0,0-1-1 0 0,0 0 1 0 0,1 0-1 0 0,-1 0 1 0 0,0 0-1 0 0,0 0 1 0 0,0-1 0 0 0,0 1-1 0 0,-1 0 1 0 0,1 0-1 0 0,0-1 1 0 0,0 1 0 0 0,0-3-1 0 0,2-4 8 0 0,0 0 1 0 0,-1-1-1 0 0,2-13 0 0 0,-3 2-10 0 0,-1 15-5 0 0,1 0 0 0 0,-1 0 1 0 0,1 0-1 0 0,0 0 0 0 0,2-8 1 0 0,-2 11 11 0 0,-1 1 1 0 0,1-1 0 0 0,0 1-1 0 0,0 0 1 0 0,0-1 0 0 0,0 1 0 0 0,0 0-1 0 0,0 0 1 0 0,0 0 0 0 0,0 0-1 0 0,0 0 1 0 0,1 0 0 0 0,-1 0-1 0 0,0 0 1 0 0,1 0 0 0 0,-1 0-1 0 0,0 1 1 0 0,1-1 0 0 0,-1 1-1 0 0,1-1 1 0 0,-1 1 0 0 0,4-1-1 0 0,5 0 89 0 0,0 0 0 0 0,-1 0-1 0 0,1 1 1 0 0,0 1 0 0 0,0 0-1 0 0,0 0 1 0 0,0 1 0 0 0,15 4-1 0 0,-23-5-103 0 0,1 0 0 0 0,0 1 0 0 0,0-1-1 0 0,-1 1 1 0 0,1 0 0 0 0,-1 0 0 0 0,1 0 0 0 0,-1 0 0 0 0,0 0 0 0 0,1 0-1 0 0,-1 1 1 0 0,0-1 0 0 0,-1 1 0 0 0,1-1 0 0 0,0 1 0 0 0,2 5-1 0 0,-1 1-152 0 0,0 1-1 0 0,0-1 0 0 0,-1 0 0 0 0,1 14 0 0 0,-2-20 160 0 0,-1-1 0 0 0,0 1 0 0 0,0 0-1 0 0,0 0 1 0 0,-1 0 0 0 0,1 0 0 0 0,-1-1-1 0 0,1 1 1 0 0,-1 0 0 0 0,0-1 0 0 0,0 1 0 0 0,0 0-1 0 0,0-1 1 0 0,-1 1 0 0 0,1-1 0 0 0,-4 4 0 0 0,-1 2 60 0 0,-1 0 1 0 0,-1-1 0 0 0,-10 9 0 0 0,-12 11 312 0 0,28-25-275 0 0,2-2-314 0 0,0 0-138 0 0,0 0-30 0 0,0 0-4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6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11 12872 0 0,'0'0'588'0'0,"-1"-1"-12"0"0,-7-8-77 0 0,3 9-332 0 0,3 1-39 0 0,-11-1 772 0 0,8-1-738 0 0,1 1 0 0 0,-1 0 0 0 0,0 0-1 0 0,0 0 1 0 0,0 1 0 0 0,0-1 0 0 0,1 1-1 0 0,-1 1 1 0 0,0-1 0 0 0,1 1 0 0 0,-8 2-1 0 0,3 3-37 0 0,-8 3-6 0 0,0 0-1 0 0,1 2 1 0 0,-19 18 0 0 0,32-27-113 0 0,-1 0 1 0 0,1 1-1 0 0,0 0 1 0 0,0-1-1 0 0,0 1 1 0 0,1 0-1 0 0,-1 1 1 0 0,1-1-1 0 0,0 0 1 0 0,0 1-1 0 0,1-1 1 0 0,-1 1-1 0 0,1-1 1 0 0,0 1-1 0 0,0 0 1 0 0,0-1-1 0 0,1 1 0 0 0,0 0 1 0 0,0 7-1 0 0,1-9-1 0 0,0-1-1 0 0,-1 1 0 0 0,1 0 1 0 0,1 0-1 0 0,-1 0 0 0 0,0 0 0 0 0,1-1 1 0 0,-1 1-1 0 0,1-1 0 0 0,0 1 0 0 0,0-1 1 0 0,0 0-1 0 0,0 0 0 0 0,3 3 0 0 0,2 1 33 0 0,0-1 0 0 0,1 1 0 0 0,11 5-1 0 0,-4-4-24 0 0,0 0 0 0 0,1-1-1 0 0,-1 0 1 0 0,1-2 0 0 0,33 6-1 0 0,-43-9-10 0 0,-1 0 0 0 0,0 1 0 0 0,1-1 0 0 0,-1 1 0 0 0,9 4 0 0 0,-6 0 0 0 0,-8-2-11 0 0,-11 0-35 0 0,8-3 19 0 0,-8 3-66 0 0,-1 1-1 0 0,1-2 0 0 0,-1 1 1 0 0,0-2-1 0 0,0 1 0 0 0,0-2 1 0 0,0 0-1 0 0,0 0 0 0 0,-1-1 1 0 0,1 0-1 0 0,-13-3 0 0 0,24 3 11 0 0,0 0 0 0 0,1 0 0 0 0,-1 0-1 0 0,0 0 1 0 0,0-1 0 0 0,1 1 0 0 0,-1 0-1 0 0,0 0 1 0 0,1 0 0 0 0,-1-1 0 0 0,1 1-1 0 0,-1 0 1 0 0,0-1 0 0 0,1 1 0 0 0,-1 0-1 0 0,1-1 1 0 0,-1 1 0 0 0,1-1 0 0 0,-1 1-1 0 0,1-1 1 0 0,-1 0 0 0 0,1 0-93 0 0,0 0 1 0 0,-1 1-1 0 0,1-1 1 0 0,0 0-1 0 0,0 1 1 0 0,1-1-1 0 0,-1 0 0 0 0,0 0 1 0 0,0 1-1 0 0,0-1 1 0 0,0 0-1 0 0,1 1 1 0 0,-1-1-1 0 0,0 1 1 0 0,0-1-1 0 0,1 0 1 0 0,-1 1-1 0 0,1-1 1 0 0,0 0-1 0 0,7-8-4449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7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1 168 3224 0 0,'1'0'240'0'0,"3"0"-133"0"0,0 0 1 0 0,0-1 0 0 0,-1 0-1 0 0,1 0 1 0 0,-1 0-1 0 0,1 0 1 0 0,5-3 0 0 0,24-15 4456 0 0,-29 16-3425 0 0,-2 3-907 0 0,0-1 0 0 0,-1 0 1 0 0,1 1-1 0 0,0-1 1 0 0,-1 1-1 0 0,1 0 0 0 0,0 0 1 0 0,-1 0-1 0 0,3 0 1 0 0,4-1 269 0 0,1-1 26 0 0,0 0 1 0 0,-1 1-1 0 0,16 0 0 0 0,7-2 281 0 0,-6-1-509 0 0,-18 4-270 0 0,-1-1 1 0 0,1 0-1 0 0,0-1 0 0 0,0 0 1 0 0,0 0-1 0 0,-1 0 0 0 0,1-1 1 0 0,-1 0-1 0 0,7-4 1 0 0,0 0 15 0 0,-11 7-56 0 0,-1-1 1 0 0,1 0-1 0 0,-1 1 0 0 0,1-1 1 0 0,-1 0-1 0 0,1 0 1 0 0,-1 0-1 0 0,0 0 0 0 0,1 0 1 0 0,-1 0-1 0 0,0 0 1 0 0,0 0-1 0 0,0 0 0 0 0,1-1 1 0 0,-1 1-1 0 0,-1 0 1 0 0,1-1-1 0 0,0 1 0 0 0,0-1 1 0 0,0 1-1 0 0,-1-1 1 0 0,1 1-1 0 0,0-4 0 0 0,-1 3-31 0 0,0 0 0 0 0,0 0 0 0 0,0 0 0 0 0,0 0 0 0 0,-1 0-1 0 0,1 0 1 0 0,-1 0 0 0 0,1 0 0 0 0,-1 0 0 0 0,0 0-1 0 0,0 1 1 0 0,-1-3 0 0 0,0 1 5 0 0,0 1 0 0 0,0 0 0 0 0,0 0 0 0 0,0 0 0 0 0,0 1 0 0 0,-1-1 0 0 0,1 0 0 0 0,-5-1 0 0 0,1 0 1 0 0,0 1 0 0 0,0 0 0 0 0,0 0 0 0 0,0 1 0 0 0,-1-1 1 0 0,1 2-1 0 0,0-1 0 0 0,0 0 0 0 0,-1 1 0 0 0,1 1 0 0 0,-1-1 0 0 0,1 1 1 0 0,0 0-1 0 0,0 0 0 0 0,-1 1 0 0 0,1-1 0 0 0,-7 4 0 0 0,4-1 145 0 0,1 0-1 0 0,-1 0 1 0 0,1 0-1 0 0,-1 1 0 0 0,1 0 1 0 0,1 1-1 0 0,-1 0 0 0 0,1 0 1 0 0,0 1-1 0 0,-11 13 1 0 0,15-17-50 0 0,1 0 0 0 0,0 1 0 0 0,0-1 0 0 0,1 0 1 0 0,-1 1-1 0 0,1-1 0 0 0,-1 1 0 0 0,1-1 1 0 0,0 1-1 0 0,0 0 0 0 0,1-1 0 0 0,-1 1 1 0 0,1 0-1 0 0,0 0 0 0 0,0-1 0 0 0,1 7 0 0 0,-1-9-45 0 0,1 0 0 0 0,-1 0 0 0 0,1 1 0 0 0,0-1-1 0 0,-1 0 1 0 0,1 0 0 0 0,0 0 0 0 0,0 0-1 0 0,0 0 1 0 0,-1 0 0 0 0,1-1 0 0 0,0 1-1 0 0,1 0 1 0 0,-1 0 0 0 0,0-1 0 0 0,0 1 0 0 0,2 0-1 0 0,21 8 89 0 0,-18-7-54 0 0,0 0-3 0 0,1-1 1 0 0,-1 0 0 0 0,1 0-1 0 0,-1 0 1 0 0,0-1 0 0 0,1 0-1 0 0,10-2 1 0 0,47-10 187 0 0,-38 7-219 0 0,4-3-287 0 0,-1-1 0 0 0,38-17-1 0 0,-51 19-264 0 0,-11 5 326 0 0,-1 0 0 0 0,0 0 0 0 0,0-1 0 0 0,0 0 0 0 0,0 0-1 0 0,0 0 1 0 0,0 0 0 0 0,4-5 0 0 0,-3 3 102 0 0,-4 3-87 0 0,-1 2 61 0 0,0 0 226 0 0,0 0 39 0 0,-2 1-37 0 0,0 0 0 0 0,0 0-1 0 0,0 0 1 0 0,0 0 0 0 0,0 1-1 0 0,0-1 1 0 0,-3 3 0 0 0,4-3-8 0 0,-1 1 5 0 0,-1 0-1 0 0,1 0 1 0 0,0 0 0 0 0,0 0-1 0 0,0 1 1 0 0,0-1 0 0 0,0 0-1 0 0,0 1 1 0 0,1-1 0 0 0,-1 1-1 0 0,-1 4 1 0 0,-6 10 314 0 0,8-15-380 0 0,1-1 1 0 0,-1 0 0 0 0,0 1 0 0 0,0-1 0 0 0,0 1-1 0 0,1-1 1 0 0,-1 1 0 0 0,1-1 0 0 0,-1 1 0 0 0,1-1-1 0 0,0 1 1 0 0,0 0 0 0 0,-1-1 0 0 0,1 1 0 0 0,0-1-1 0 0,0 1 1 0 0,1 0 0 0 0,-1-1 0 0 0,0 1 0 0 0,0-1-1 0 0,1 1 1 0 0,-1-1 0 0 0,1 1 0 0 0,0-1 0 0 0,-1 1-1 0 0,2 1 1 0 0,-1 0 0 0 0,1 0 0 0 0,-1-1 0 0 0,1 1 0 0 0,0 0 1 0 0,-1-1-1 0 0,1 0 0 0 0,1 1 0 0 0,-1-1 0 0 0,0 0 0 0 0,5 4 0 0 0,-2-3 36 0 0,-2 0-34 0 0,-1-1 0 0 0,1-1 0 0 0,0 1 0 0 0,-1 0-1 0 0,1-1 1 0 0,0 1 0 0 0,0-1 0 0 0,0 0 0 0 0,0 0 0 0 0,0 0 0 0 0,0 0-1 0 0,0-1 1 0 0,0 1 0 0 0,0-1 0 0 0,5 0 0 0 0,-3 0-11 0 0,0 0 0 0 0,0-1 0 0 0,-1 0 0 0 0,1 0 0 0 0,0 0 0 0 0,0 0 0 0 0,0-1 0 0 0,-1 0 0 0 0,1 0 0 0 0,0 0 0 0 0,-1 0 0 0 0,0-1 0 0 0,5-3 0 0 0,3-4 64 0 0,-1-1 0 0 0,20-23 0 0 0,0 0-83 0 0,3-4 248 0 0,-33 37-214 0 0,-1-2-368 0 0,0 0 0 0 0,1 0 0 0 0,-1 1 0 0 0,1-1 0 0 0,0 0 1 0 0,-1 1-1 0 0,1-1 0 0 0,0 1 0 0 0,3-5 0 0 0,-1-3-2073 0 0,-4 9 2318 0 0,2 1 0 0 0,-1-1 1 0 0,0 0-1 0 0,0 1 1 0 0,0-1-1 0 0,0 1 0 0 0,0-1 1 0 0,0 0-1 0 0,1 1 1 0 0,-1-1-1 0 0,0 1 0 0 0,0-1 1 0 0,1 1-1 0 0,-1-1 0 0 0,0 1 1 0 0,1-1-1 0 0,-1 1 1 0 0,1-1-1 0 0,0 0 0 0 0,16-14-1229 0 0,-15 13 932 0 0,-2 2 107 0 0,0 0 24 0 0,0 0 163 0 0,0 0 679 0 0,0 0 301 0 0,0 0 62 0 0,0 0-6 0 0,0 0-71 0 0,0 1-763 0 0,0 0-1 0 0,1 0 1 0 0,-1-1 0 0 0,0 1 0 0 0,1 0 0 0 0,-1 0 0 0 0,1 0 0 0 0,-1-1 0 0 0,1 1 0 0 0,-1 0 0 0 0,1 0 0 0 0,0 0 0 0 0,2 3 171 0 0,-1 1-18 0 0,0 1 0 0 0,-1 0 0 0 0,1 0 1 0 0,-1 0-1 0 0,0 0 0 0 0,0 0 1 0 0,-1 0-1 0 0,0 1 0 0 0,0-1 1 0 0,-2 12-1 0 0,0 12 355 0 0,6 22-83 0 0,-4-51-527 0 0,0 0 0 0 0,1-1 0 0 0,-1 1 1 0 0,0 0-1 0 0,1-1 0 0 0,-1 1 0 0 0,1-1 0 0 0,-1 1 0 0 0,0-1 0 0 0,1 1 0 0 0,-1-1 0 0 0,1 1 1 0 0,0-1-1 0 0,-1 0 0 0 0,1 1 0 0 0,-1-1 0 0 0,2 1 0 0 0,-1 0 33 0 0,1 0 0 0 0,-1-1 0 0 0,1 1 0 0 0,-1 0 0 0 0,1-1 0 0 0,-1 1 0 0 0,1-1 0 0 0,-1 1 0 0 0,1-1-1 0 0,-1 0 1 0 0,1 1 0 0 0,-1-1 0 0 0,1 0 0 0 0,-1 0 0 0 0,1 0 0 0 0,0 0 0 0 0,-1-1 0 0 0,1 1 0 0 0,-1 0 0 0 0,1-1 0 0 0,-1 1 0 0 0,1-1 0 0 0,1 0 0 0 0,3-2 50 0 0,0 0 0 0 0,0 0 0 0 0,9-7 0 0 0,-13 9-70 0 0,31-28 99 0 0,-16 14-164 0 0,-16 13-180 0 0,5-6-925 0 0,0 5 485 0 0,4-2-1750 0 0,0 0 0 0 0,14-4 0 0 0,-8 4-2379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7 10912 0 0,'0'0'497'0'0,"0"0"-8"0"0,-2-1-214 0 0,2 1-266 0 0,-5-2 224 0 0,0 1 0 0 0,0 0 0 0 0,1 0 0 0 0,-1 1 0 0 0,0-1 1 0 0,0 1-1 0 0,0 0 0 0 0,0 0 0 0 0,0 1 0 0 0,-4 0 0 0 0,-3 3 116 0 0,0 0 0 0 0,0 0 0 0 0,1 1 0 0 0,0 1 0 0 0,0 0 0 0 0,-18 13 0 0 0,13-7 57 0 0,1 1 1 0 0,0 0 0 0 0,-20 24-1 0 0,24-25-132 0 0,8-9-207 0 0,0 0 0 0 0,0 0 1 0 0,0 0-1 0 0,0 1 0 0 0,1-1 1 0 0,0 1-1 0 0,-1 0 0 0 0,1 0 1 0 0,0-1-1 0 0,1 1 0 0 0,-1 1 1 0 0,1-1-1 0 0,0 0 0 0 0,-1 0 1 0 0,1 5-1 0 0,1-8-64 0 0,0-1 2 0 0,0 1 0 0 0,-1 0 0 0 0,1 0-1 0 0,0 0 1 0 0,0 0 0 0 0,0 0 0 0 0,0 0 0 0 0,0 0 0 0 0,0 0 0 0 0,0 0-1 0 0,1 0 1 0 0,-1 0 0 0 0,0 0 0 0 0,0-1 0 0 0,1 1 0 0 0,-1 0 0 0 0,1 0-1 0 0,-1 0 1 0 0,1 0 0 0 0,-1-1 0 0 0,1 1 0 0 0,-1 0 0 0 0,1 0 0 0 0,0-1-1 0 0,-1 1 1 0 0,1-1 0 0 0,0 1 0 0 0,0 0 0 0 0,-1-1 0 0 0,1 1 0 0 0,0-1-1 0 0,0 0 1 0 0,0 1 0 0 0,0-1 0 0 0,-1 0 0 0 0,2 1 0 0 0,7 0 17 0 0,-1 1 0 0 0,1-1 1 0 0,-1-1-1 0 0,1 0 0 0 0,-1 0 0 0 0,1-1 1 0 0,-1 0-1 0 0,1 0 0 0 0,-1-1 0 0 0,0 0 1 0 0,1 0-1 0 0,-1-1 0 0 0,0 0 1 0 0,-1-1-1 0 0,1 0 0 0 0,7-4 0 0 0,-6 2-67 0 0,0 0-1 0 0,0-1 1 0 0,-1 0-1 0 0,1 0 1 0 0,-2-1-1 0 0,1 0 1 0 0,-1 0-1 0 0,0-1 1 0 0,-1 0-1 0 0,0 0 0 0 0,0-1 1 0 0,4-10-1 0 0,-4 6-49 0 0,6-17 54 0 0,-11 30 41 0 0,-3 5 0 0 0,-1 11 0 0 0,6 3 39 0 0,-3-16-23 0 0,1 1 0 0 0,-1-1 0 0 0,1 0 0 0 0,-1 1 0 0 0,0-1 0 0 0,0 0 0 0 0,-1 5 0 0 0,0 1 22 0 0,0-4-36 0 0,0-1 0 0 0,0 1 0 0 0,0-1 0 0 0,1 1 0 0 0,0-1 1 0 0,-1 1-1 0 0,1 0 0 0 0,0-1 0 0 0,1 1 0 0 0,-1-1 0 0 0,1 1 0 0 0,1 3 0 0 0,7 4-2 0 0,-7-8-17 0 0,1 0-1 0 0,0-1 1 0 0,0 1 0 0 0,1-1-1 0 0,-1 0 1 0 0,0 0-1 0 0,1 0 1 0 0,-1 0-1 0 0,1-1 1 0 0,-1 1-1 0 0,1-1 1 0 0,0 0 0 0 0,0 0-1 0 0,0 0 1 0 0,-1-1-1 0 0,1 1 1 0 0,0-1-1 0 0,0 0 1 0 0,0 0-1 0 0,0 0 1 0 0,0-1 0 0 0,6-1-1 0 0,-9 2-239 0 0,0-1 0 0 0,1 1-1 0 0,-1-1 1 0 0,0 1 0 0 0,0-1 0 0 0,0 0-1 0 0,0 0 1 0 0,0 0 0 0 0,0 0-1 0 0,0 0 1 0 0,0 0 0 0 0,0 0 0 0 0,0 0-1 0 0,0 0 1 0 0,-1 0 0 0 0,1 0 0 0 0,0 0-1 0 0,-1-1 1 0 0,1-1 0 0 0,3-9-1692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3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12 262 1840 0 0,'-10'-3'403'0'0,"8"2"1018"0"0,2 1 444 0 0,1-3-1085 0 0,-1-1-1 0 0,0 1 0 0 0,1-1 1 0 0,0 1-1 0 0,0 0 1 0 0,2-7-1 0 0,3-1-524 0 0,-1 0-1 0 0,8-10 1 0 0,-2 5 188 0 0,-7 9-354 0 0,1 1 0 0 0,0 0 1 0 0,0 0-1 0 0,0 1 1 0 0,7-6-1 0 0,8-9 175 0 0,27-22 168 0 0,-33 30-882 0 0,0 0 1 0 0,18-21 0 0 0,-27 24-3907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2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8376 0 0,'0'0'381'0'0,"0"0"-5"0"0,0 0-136 0 0,0 0 299 0 0,0 0 154 0 0,0 0 38 0 0,0 0-26 0 0,0 0-128 0 0,0 0-53 0 0,0 0-10 0 0,0 0-49 0 0,2 1-196 0 0,1 1-230 0 0,0 0-1 0 0,0 0 1 0 0,0 0 0 0 0,0-1-1 0 0,1 0 1 0 0,-1 1 0 0 0,1-1-1 0 0,-1-1 1 0 0,0 1-1 0 0,1 0 1 0 0,4 0 0 0 0,46-1 24 0 0,-31 0 25 0 0,-8-1-17 0 0,0-1-1 0 0,0 0 1 0 0,16-5 0 0 0,-13 2-67 0 0,24-2 0 0 0,-10 1-4 0 0,-26 4 0 0 0,1 1 0 0 0,-1 0 0 0 0,12-1 0 0 0,-16 2-1 0 0,-1 0 0 0 0,0 1 1 0 0,0-1-1 0 0,0 0 0 0 0,0 0 0 0 0,0-1 1 0 0,-1 1-1 0 0,1 0 0 0 0,0 0 0 0 0,0 0 0 0 0,0 0 1 0 0,0-1-1 0 0,-1 1 0 0 0,1-1 0 0 0,0 1 1 0 0,0 0-1 0 0,0-1 0 0 0,1 0-63 0 0,-2 1-2 0 0,0 0-26 0 0,0 0-118 0 0,0 0-50 0 0,0 0-10 0 0,0 0-58 0 0,0 0-236 0 0,-9 9-800 0 0,3-1 668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7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1 121 15232 0 0,'0'0'348'0'0,"0"0"49"0"0,0 0 19 0 0,1 1-50 0 0,1 0-356 0 0,1 0 0 0 0,-1-1 0 0 0,0 1 0 0 0,1 0 0 0 0,-1-1-1 0 0,1 0 1 0 0,-1 1 0 0 0,1-1 0 0 0,-1 0 0 0 0,0 0-1 0 0,1-1 1 0 0,-1 1 0 0 0,1 0 0 0 0,4-2 0 0 0,17-1 636 0 0,-15 2-319 0 0,-1 0 0 0 0,1 0 0 0 0,-1-1-1 0 0,1 0 1 0 0,10-4 0 0 0,16-4 240 0 0,5 1-280 0 0,71-27 0 0 0,-66 24-979 0 0,-43 11 280 0 0,-2 1-242 0 0,0 0-1004 0 0,0 0-439 0 0,0 0-88 0 0,0 0-20 0 0</inkml:trace>
  <inkml:trace contextRef="#ctx0" brushRef="#br0" timeOffset="1">204 0 3224 0 0,'0'0'143'0'0,"0"2"359"0"0,3 16 3435 0 0,-3-15-3243 0 0,1 0 1 0 0,0 0 0 0 0,-1 0 0 0 0,0 0-1 0 0,0 0 1 0 0,0 1 0 0 0,0 4 0 0 0,-34 118 4099 0 0,18-74-3570 0 0,16-50-951 0 0,2-1-158 0 0,0 0-266 0 0,-1 0 1 0 0,1-1-1 0 0,0 1 1 0 0,-1-1-1 0 0,1 0 0 0 0,0 1 1 0 0,-1-1-1 0 0,1 0 1 0 0,0 0-1 0 0,-1 0 0 0 0,1 0 1 0 0,0 0-1 0 0,0 0 1 0 0,-1 0-1 0 0,1-1 0 0 0,0 1 1 0 0,-1-1-1 0 0,1 1 1 0 0,-1-1-1 0 0,1 0 0 0 0,1 0 1 0 0,11-8-5907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8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3224 0 0,'0'0'675'0'0,"0"0"1623"0"0,0 0 713 0 0,0 0 145 0 0,0 0-330 0 0,0 0-1514 0 0,0 0-668 0 0,0 0-131 0 0,2 1-71 0 0,6 3-210 0 0,-6-2-191 0 0,1-1 0 0 0,-1 1 1 0 0,1-1-1 0 0,-1 0 0 0 0,1 0 0 0 0,0 0 0 0 0,-1-1 0 0 0,4 2 0 0 0,0-1 25 0 0,0 0-1 0 0,1 1 1 0 0,9 5-1 0 0,16 3 49 0 0,-5-7-166 0 0,-19-3-333 0 0,0 1 0 0 0,0 1 0 0 0,0-1 0 0 0,0 1 0 0 0,8 3 0 0 0,-15-4 121 0 0,0 0 0 0 0,0-1 0 0 0,0 1 0 0 0,0 0 0 0 0,0-1 0 0 0,0 1 0 0 0,-1 0 0 0 0,1 0 0 0 0,0 0 0 0 0,0 0 0 0 0,-1 0 0 0 0,1 0 0 0 0,-1 0 0 0 0,2 2 0 0 0,-1-1-1781 0 0</inkml:trace>
  <inkml:trace contextRef="#ctx0" brushRef="#br0" timeOffset="1">84 142 1840 0 0,'-1'2'133'0'0,"-9"13"931"0"0,6-9-193 0 0,0 0 1 0 0,0 0-1 0 0,1 1 0 0 0,0-1 1 0 0,-4 14-1 0 0,-9 52 2869 0 0,9-40-2349 0 0,5-25-932 0 0,0 0 1 0 0,1 1 0 0 0,-1 9-1 0 0,2-15 9 0 0,0-2-10 0 0,0 1-520 0 0,0 0 0 0 0,-1 0 0 0 0,1 0 0 0 0,0-1 0 0 0,0 1 1 0 0,0 0-1 0 0,1 0 0 0 0,-1 0 0 0 0,0 0 0 0 0,0 0 1 0 0,0 0-1 0 0,1-1 0 0 0,-1 2 0 0 0,8-2-552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8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6912 0 0,'0'0'528'0'0,"0"0"-54"0"0,0 0 1042 0 0,0 0 496 0 0,0 0 100 0 0,0 0-233 0 0,0 2-1068 0 0,1 3-689 0 0,-1-1 1 0 0,1 0 0 0 0,0 0 0 0 0,0 0 0 0 0,0 0 0 0 0,0 0 0 0 0,1-1 0 0 0,-1 1 0 0 0,3 4 0 0 0,3 3 179 0 0,-1-1 0 0 0,9 10 0 0 0,-12-18-259 0 0,0 0 0 0 0,0 0 0 0 0,0 0 0 0 0,0 0 0 0 0,0 0 0 0 0,1-1-1 0 0,-1 1 1 0 0,0-1 0 0 0,1 0 0 0 0,-1 0 0 0 0,1 0 0 0 0,-1 0 0 0 0,1-1-1 0 0,0 1 1 0 0,-1-1 0 0 0,1 0 0 0 0,0 0 0 0 0,-1-1 0 0 0,1 1 0 0 0,5-2-1 0 0,1-1 23 0 0,-5 1-51 0 0,1-1-1 0 0,0 1 0 0 0,0-1 1 0 0,-1 0-1 0 0,9-5 0 0 0,-13 6-13 0 0,1 1 0 0 0,0-1-1 0 0,-1 0 1 0 0,1 1-1 0 0,-1-1 1 0 0,0 0-1 0 0,1 0 1 0 0,-1 0-1 0 0,0 0 1 0 0,0 0-1 0 0,0-1 1 0 0,-1 1 0 0 0,1 0-1 0 0,0 0 1 0 0,-1-1-1 0 0,0 1 1 0 0,1 0-1 0 0,-1-1 1 0 0,0-2-1 0 0,-1-3 1 0 0,0 1 0 0 0,-1-1 0 0 0,0 1 0 0 0,0-1 0 0 0,-1 1 0 0 0,1 0 0 0 0,-1 0 0 0 0,-1 0 0 0 0,0 1 0 0 0,-5-8 0 0 0,-10-21 0 0 0,16 31-27 0 0,0 0 0 0 0,1 1-1 0 0,-1-1 1 0 0,-1 1-1 0 0,1 0 1 0 0,0 0-1 0 0,-1 1 1 0 0,1-1 0 0 0,-1 1-1 0 0,0-1 1 0 0,0 1-1 0 0,0 0 1 0 0,-6-2-1 0 0,8 4-112 0 0,2 0 51 0 0,0 0-131 0 0,9 4-1777 0 0,-3 6-43 0 0,0 2-3393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38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5 164 6912 0 0,'0'0'314'0'0,"0"0"-6"0"0,0-6-186 0 0,-2 1 1327 0 0,1 0 1 0 0,0 0-1 0 0,1-1 0 0 0,0 1 1 0 0,0-7-1 0 0,0 10-1086 0 0,0-1 1 0 0,1 0-1 0 0,-1 0 0 0 0,1 0 0 0 0,0 0 0 0 0,0 1 1 0 0,2-5-1 0 0,0 2-364 0 0,1 0 1 0 0,-1 1 0 0 0,1-1-1 0 0,0 1 1 0 0,0 0-1 0 0,1 0 1 0 0,5-4-1 0 0,-3 2 446 0 0,-5 5-393 0 0,-1 0 0 0 0,1 0-1 0 0,0 0 1 0 0,-1 0-1 0 0,1 1 1 0 0,0-1 0 0 0,0 0-1 0 0,0 1 1 0 0,0-1-1 0 0,2 1 1 0 0,14-6 268 0 0,-14 3-262 0 0,-2 2-46 0 0,-1 0 0 0 0,1 0-1 0 0,-1 0 1 0 0,1 0 0 0 0,-1 0 0 0 0,1 1 0 0 0,0-1 0 0 0,-1 0 0 0 0,1 1 0 0 0,0 0-1 0 0,3-1 1 0 0,19-3 72 0 0,-12 5-112 0 0,-10 0 10 0 0,0 1 4 0 0,-1-2 11 0 0,1 1-1 0 0,-1 0 0 0 0,0 0 1 0 0,1 0-1 0 0,-1 0 0 0 0,0 0 1 0 0,0 0-1 0 0,0 0 0 0 0,0 1 1 0 0,0-1-1 0 0,0 0 0 0 0,0 0 1 0 0,-1 1-1 0 0,1-1 0 0 0,0 1 1 0 0,0 2-1 0 0,0-1-7 0 0,0 1 1 0 0,-1-1-1 0 0,1 1 0 0 0,-1 0 1 0 0,0-1-1 0 0,0 1 0 0 0,0 3 0 0 0,-2 6-199 0 0,-1-1 0 0 0,0 0-1 0 0,-6 16 1 0 0,-6 15-85 0 0,9-28 378 0 0,6-11-18 0 0,1-1-5 0 0,-1-1 215 0 0,0-2 28 0 0,0 0-29 0 0,0 0-147 0 0,6-6 26 0 0,61-72 253 0 0,-39 43-236 0 0,-9 5-372 0 0,-13 21 111 0 0,-1 1 0 0 0,1-1 1 0 0,0 1-1 0 0,13-13 0 0 0,-16 19 45 0 0,3 0 94 0 0,-5 2-40 0 0,-1 0 1 0 0,1 1 0 0 0,-1-1-1 0 0,1 0 1 0 0,-1 1-1 0 0,1-1 1 0 0,-1 0 0 0 0,1 1-1 0 0,-1-1 1 0 0,0 1 0 0 0,1-1-1 0 0,-1 1 1 0 0,0-1-1 0 0,1 1 1 0 0,-1-1 0 0 0,0 1-1 0 0,1 0 1 0 0,-1 0 13 0 0,6 9 30 0 0,-2 0 0 0 0,1 0 0 0 0,-1 1 0 0 0,-1-1 0 0 0,0 1 0 0 0,0 0 0 0 0,-1 0 0 0 0,1 17 0 0 0,-1-14-39 0 0,3 44-13 0 0,-4-30 0 0 0,-2-13-262 0 0,-1-11 63 0 0,0-2 16 0 0,1 0-578 0 0,1-2-51 0 0,0 0-11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40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3224 0 0,'0'0'539'0'0,"0"0"1051"0"0,0 0 459 0 0,0 0 95 0 0,0 0-182 0 0,0 0-854 0 0,2-1-374 0 0,3-1-520 0 0,0-1 0 0 0,1 1 0 0 0,-1 0 0 0 0,1 0 0 0 0,-1 0 0 0 0,1 1 0 0 0,8-1 0 0 0,43-1 253 0 0,-39 3-312 0 0,27-4 1 0 0,31-6 58 0 0,138-1 0 0 0,-176 9-122 0 0,-28 1-55 0 0,-1 0 0 0 0,1 1 1 0 0,0 0-1 0 0,0 1 0 0 0,11 1 0 0 0,-8-2-37 0 0,-10 0 2 0 0,5-4 1 0 0,-4 0 8 0 0,-3 4 69 0 0,-1 0 16 0 0,0 0 0 0 0,-2-2 86 0 0,2 2-164 0 0,0-1 0 0 0,0 1-1 0 0,0 0 1 0 0,0 0 0 0 0,0 0 0 0 0,-1-1 0 0 0,1 1 0 0 0,0 0 0 0 0,0 0-1 0 0,0 0 1 0 0,0 0 0 0 0,0-1 0 0 0,0 1 0 0 0,-1 0 0 0 0,1 0 0 0 0,0 0-1 0 0,0 0 1 0 0,0 0 0 0 0,0 0 0 0 0,-1-1 0 0 0,1 1 0 0 0,0 0-1 0 0,0 0 1 0 0,0 0 0 0 0,-1 0 0 0 0,1 0 0 0 0,0 0 0 0 0,0 0 0 0 0,0 0-1 0 0,-1 0 1 0 0,1 0 0 0 0,0 0 0 0 0,0 0 0 0 0,0 0 0 0 0,-1 0-1 0 0,-2 0 3 0 0,0 1 0 0 0,1-1 0 0 0,-1 1 0 0 0,0-1 0 0 0,0 1 0 0 0,1 0 0 0 0,-1 0-1 0 0,0 0 1 0 0,1 1 0 0 0,-1-1 0 0 0,1 1 0 0 0,-1-1 0 0 0,-3 4 0 0 0,-3 3-40 0 0,-16 19 0 0 0,6-6 37 0 0,7-8-17 0 0,2 0 0 0 0,0 1 0 0 0,-12 20 0 0 0,-10 15 0 0 0,-22 33 165 0 0,8-11 62 0 0,40-63-153 0 0,1 1 0 0 0,0-1 0 0 0,-6 15 0 0 0,10-21 65 0 0,-1 7 1082 0 0,-7-14-1006 0 0,6 3-131 0 0,0 0 0 0 0,-1 0 1 0 0,1 0-1 0 0,0-1 1 0 0,-5-4-1 0 0,7 6-59 0 0,0-1 1 0 0,0 1-1 0 0,0-1 1 0 0,0 0-1 0 0,0 0 1 0 0,0 0-1 0 0,0 1 1 0 0,1-1-1 0 0,-1 0 1 0 0,1 0-1 0 0,-1 0 1 0 0,1 0-1 0 0,0 0 0 0 0,0 0 1 0 0,0-2-1 0 0,0-2 31 0 0,0 0-1 0 0,-1 0 0 0 0,1 0 0 0 0,-1 1 0 0 0,0-1 1 0 0,0 0-1 0 0,-1 1 0 0 0,0-1 0 0 0,0 1 0 0 0,0-1 1 0 0,-1 1-1 0 0,1 0 0 0 0,-1 0 0 0 0,-5-6 0 0 0,-42-53-19 0 0,45 58-36 0 0,1 1 0 0 0,-1-1 0 0 0,0 1 0 0 0,0 1-1 0 0,-9-7 1 0 0,9 7 2 0 0,-1 0 1 0 0,1-1-1 0 0,0 0 0 0 0,0 0 0 0 0,-5-7 0 0 0,8 10 15 0 0,1 0 0 0 0,-1 0 0 0 0,1 0 0 0 0,-1 1 0 0 0,0-1 0 0 0,0 0 0 0 0,-3-2 0 0 0,-14-11 107 0 0,18 14-201 0 0,1 1-4 0 0,10 13-759 0 0,-7-9 117 0 0,6 10 486 0 0,-6-5-6032 0 0,-3-9 209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41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5 3224 0 0,'0'0'491'0'0,"0"0"853"0"0,0 0 379 0 0,0 0 73 0 0,0 0-114 0 0,0 0-552 0 0,0 0-238 0 0,0 0-48 0 0,0 0-53 0 0,0 0-180 0 0,0 0-78 0 0,0 0-18 0 0,0 0-37 0 0,0 0-140 0 0,0 0-68 0 0,0 2-13 0 0,0-1-208 0 0,0 1-1 0 0,-1-1 0 0 0,1 0 0 0 0,0 1 0 0 0,0-1 0 0 0,-1 0 0 0 0,1 1 0 0 0,-1-1 0 0 0,1 0 0 0 0,-1 1 0 0 0,0 1 0 0 0,-9 17 669 0 0,10-18-653 0 0,0-2 16 0 0,0 0-64 0 0,0 0-1 0 0,1 1 1 0 0,-1-1 0 0 0,1 1 0 0 0,-1-1 0 0 0,0 0 0 0 0,1 0-1 0 0,-1 1 1 0 0,1-1 0 0 0,-1 0 0 0 0,1 0 0 0 0,-1 1 0 0 0,1-1-1 0 0,-1 0 1 0 0,1 0 0 0 0,0 0 0 0 0,-1 0 0 0 0,1 0-1 0 0,-1 0 1 0 0,1 0 0 0 0,-1 0 0 0 0,1 0 0 0 0,-1 0 0 0 0,1 0-1 0 0,-1 0 1 0 0,2-1 0 0 0,14-3 125 0 0,-13 4-128 0 0,6-11 149 0 0,-5 6-55 0 0,-4 5-111 0 0,1-1-1 0 0,-1 0 1 0 0,1 1 0 0 0,-1-1-1 0 0,0 0 1 0 0,1 1-1 0 0,-1-1 1 0 0,0 0-1 0 0,0 0 1 0 0,1 1-1 0 0,-1-1 1 0 0,0 0-1 0 0,0 0 1 0 0,0 1-1 0 0,0-1 1 0 0,0 0-1 0 0,0 0 1 0 0,0 0-1 0 0,0 1 1 0 0,0-1 0 0 0,-1 0-1 0 0,1 0 1 0 0,0 1-1 0 0,0-1 1 0 0,-1 0-1 0 0,1 0 1 0 0,0 1-1 0 0,-1-1 1 0 0,1 0-1 0 0,-1 1 1 0 0,1-1-1 0 0,-1 0 1 0 0,0 0-1 0 0,1 1 5 0 0,-1-1 0 0 0,0 1 0 0 0,1-1 0 0 0,-1 1 0 0 0,0-1 0 0 0,0 1 0 0 0,1 0 0 0 0,-1-1 0 0 0,0 1 0 0 0,0 0 0 0 0,0 0 0 0 0,1-1 0 0 0,-1 1 0 0 0,0 0 0 0 0,0 0 0 0 0,0 0 0 0 0,1 0 0 0 0,-1 0 0 0 0,0 0 0 0 0,-1 1 0 0 0,-2-1 0 0 0,-3 0 0 0 0,-30 7 0 0 0,36-7-9 0 0,-2 0 28 0 0,-2 9-177 0 0,4-8-284 0 0,1-1-180 0 0,0 0-39 0 0,0 0-10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41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9504 0 0,'0'0'432'0'0,"0"0"-6"0"0,0 0-127 0 0,0 0 490 0 0,0 0 246 0 0,0 0 49 0 0,0 0-63 0 0,0 0-306 0 0,2 0-136 0 0,26-1 444 0 0,50-8 0 0 0,-46 4-885 0 0,46-9 31 0 0,36-7-104 0 0,-15 4-1988 0 0,-97 16 1181 0 0,-2 1-23 0 0,0 0-3 0 0,0 0 0 0 0,0 0 0 0 0,0 0 0 0 0,0 0 26 0 0,-33-6-2406 0 0,30 6 2911 0 0,1 0 0 0 0,0 0 0 0 0,-1 0 0 0 0,1 0 0 0 0,0 0 0 0 0,-1 0-1 0 0,1 1 1 0 0,0-1 0 0 0,-1 1 0 0 0,1 0 0 0 0,-3 1 0 0 0,3-1-17 0 0,2-1 252 0 0,0 1 0 0 0,0-1-1 0 0,-1 0 1 0 0,1 1 0 0 0,0-1 0 0 0,-1 0 0 0 0,1 1 0 0 0,0-1 0 0 0,-1 0 0 0 0,1 1 0 0 0,0-1 0 0 0,-1 0 0 0 0,1 0 0 0 0,0 0 0 0 0,-1 1 0 0 0,1-1 0 0 0,-1 0 0 0 0,1 0 0 0 0,-1 0 0 0 0,1 0 0 0 0,0 0 0 0 0,-1 0 0 0 0,1 0 0 0 0,-1 0 0 0 0,1 0 0 0 0,-1 0 0 0 0,-11 4 1112 0 0,8-1-791 0 0,1 0 0 0 0,0 0-1 0 0,0 1 1 0 0,1-1-1 0 0,-1 1 1 0 0,1-1-1 0 0,-1 1 1 0 0,1 0-1 0 0,0 0 1 0 0,1 0 0 0 0,-1 0-1 0 0,-1 7 1 0 0,1 1 576 0 0,0 1 1 0 0,0 23-1 0 0,2-21-361 0 0,-1-1 0 0 0,-3 18 0 0 0,-3 22 515 0 0,4-19-490 0 0,-3 30-9 0 0,-9 16-293 0 0,12-63-192 0 0,-5 19 62 0 0,8-37-92 0 0,0 0 0 0 0,0 1 0 0 0,0-1 0 0 0,-1 0 0 0 0,1 1 0 0 0,0-1 0 0 0,0 0 0 0 0,0 1 0 0 0,0-1 0 0 0,-1 0 0 0 0,1 1 0 0 0,0-1 0 0 0,0 0 0 0 0,-1 0 0 0 0,1 1 0 0 0,0-1-1 0 0,-1 0 1 0 0,1 0 0 0 0,0 1 0 0 0,-1-1 0 0 0,1 0 0 0 0,0 0 0 0 0,-1 0 0 0 0,1 0 0 0 0,0 0 0 0 0,-1 1 0 0 0,0-1 0 0 0,-11-4 648 0 0,-16-16 259 0 0,20 14-546 0 0,1 1-332 0 0,1 0 0 0 0,-1 0 0 0 0,1-1 0 0 0,0 0-1 0 0,1 0 1 0 0,0 0 0 0 0,0-1 0 0 0,0 0-1 0 0,1 0 1 0 0,-1 0 0 0 0,-5-16 0 0 0,-15-27-172 0 0,15 24-4907 0 0,9 24-795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42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11256 0 0,'0'0'256'0'0,"0"0"34"0"0,0 0 21 0 0,0 0-35 0 0,0 0-63 0 0,0 0 406 0 0,0 0 196 0 0,0 0 38 0 0,0 0-38 0 0,0 0-199 0 0,2 1-83 0 0,3 3-355 0 0,2 0 0 0 0,-1 0 0 0 0,0 0 1 0 0,1-1-1 0 0,0-1 0 0 0,-1 1 0 0 0,1-1 0 0 0,0 0 0 0 0,1 0 1 0 0,11 1-1 0 0,2-1 194 0 0,0-1 1 0 0,34-3-1 0 0,27-8-319 0 0,-61 9-104 0 0,1-1 0 0 0,-1-1 0 0 0,0-1 0 0 0,35-11-1 0 0,-51 12 63 0 0,-5 2 8 0 0,-13 0-612 0 0,10 1 356 0 0,0-1 0 0 0,1 1 0 0 0,-1 0 0 0 0,1 0 0 0 0,-1 0 0 0 0,1 0 0 0 0,-1 1 0 0 0,-4 1 0 0 0,-3 1-5906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4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10680 0 0,'0'0'241'0'0,"0"0"38"0"0,0 0 11 0 0,0 0-28 0 0,0 0-73 0 0,0 0 318 0 0,0 0 154 0 0,0 0 38 0 0,0 0-13 0 0,0 0-72 0 0,0 0-34 0 0,0 0-4 0 0,0 0-34 0 0,0 0-141 0 0,2 0-66 0 0,16-2 97 0 0,-13 1-357 0 0,-1 0-1 0 0,0 1 0 0 0,1-1 1 0 0,8 1-1 0 0,0 2 51 0 0,0-2 0 0 0,0 0 0 0 0,23-3 0 0 0,-5 1 52 0 0,-19 1-200 0 0,0 1-1 0 0,-1-2 0 0 0,1 0 0 0 0,13-3 1 0 0,19-12-1515 0 0,-42 16 946 0 0,-2 1-337 0 0,1-1-153 0 0,3-5-776 0 0,-3 4-2968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42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13416 0 0,'0'0'613'0'0,"0"0"-10"0"0,0 0-313 0 0,2-1 117 0 0,3-1-146 0 0,1-1 1 0 0,0 1-1 0 0,-1 1 1 0 0,1-1-1 0 0,0 1 1 0 0,9-1-1 0 0,-11 2-195 0 0,-1 0 0 0 0,0 0 1 0 0,0-1-1 0 0,0 0 0 0 0,6-1 0 0 0,-5 1-2 0 0,-1 0-1 0 0,0 0 1 0 0,1 0 0 0 0,-1 1 0 0 0,7-1 0 0 0,148-7 844 0 0,-146 8-1029 0 0,0-2-1 0 0,22-5 0 0 0,-1 1-339 0 0,-29 4 677 0 0,0 1-1451 0 0,-2 1-5375 0 0,-2 0 5330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2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6912 0 0,'0'0'528'0'0,"0"0"-196"0"0,0 0 441 0 0,0 0 231 0 0,0 0 48 0 0,0 0-65 0 0,3-1-319 0 0,8 0-323 0 0,-1-1 0 0 0,1 2 0 0 0,0-1 0 0 0,0 2 1 0 0,11 0-1 0 0,-9 1-214 0 0,-1-2 0 0 0,0 0 1 0 0,1 0-1 0 0,14-3 1 0 0,45-15 302 0 0,-49 11-345 0 0,0 1-1 0 0,0 1 1 0 0,1 1-1 0 0,24-1 1 0 0,-46 5-274 0 0,-2 0-85 0 0,0 0-18 0 0,0 0-68 0 0,0 0-258 0 0,0 0-112 0 0,0 0-18 0 0,0 0-6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43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15056 0 0,'0'0'340'0'0,"0"0"50"0"0,0 0 25 0 0,0 0-49 0 0,0 0-151 0 0,7 0 836 0 0,43-5 547 0 0,-34 3-1384 0 0,0 0 0 0 0,0 0 0 0 0,0-1 0 0 0,30-11 0 0 0,-25 7-155 0 0,0 1 1 0 0,24-3-1 0 0,0 8-95 0 0,-29 1-898 0 0,-15 0-182 0 0,-1 0-62 0 0,0 0-5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43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10912 0 0,'0'0'497'0'0,"0"0"-8"0"0,0 0-162 0 0,0 0 465 0 0,0 0 236 0 0,1 2 48 0 0,24 42 625 0 0,-20-37-1596 0 0,-1 0 1 0 0,0 1-1 0 0,4 11 0 0 0,0-1 91 0 0,-2-2-67 0 0,0 0-1 0 0,-1 0 0 0 0,5 24 0 0 0,-7-25-129 0 0,-2-9 1 0 0,0-1-1 0 0,0 1 0 0 0,-1-1 0 0 0,0 1 1 0 0,0-1-1 0 0,-1 1 0 0 0,1-1 0 0 0,-1 1 0 0 0,0-1 1 0 0,0 1-1 0 0,-1-1 0 0 0,0 0 0 0 0,0 0 1 0 0,0 0-1 0 0,-1 0 0 0 0,1 0 0 0 0,-5 5 0 0 0,5-7 10 0 0,0 0 0 0 0,0-1 0 0 0,0 1 0 0 0,-1-1-1 0 0,1 1 1 0 0,-1-1 0 0 0,0 0 0 0 0,0 0 0 0 0,0 0-1 0 0,0 0 1 0 0,0-1 0 0 0,0 1 0 0 0,0-1-1 0 0,-1 0 1 0 0,1 0 0 0 0,0 0 0 0 0,-1 0 0 0 0,1-1-1 0 0,-1 1 1 0 0,1-1 0 0 0,0 0 0 0 0,-1 0 0 0 0,1 0-1 0 0,-1 0 1 0 0,1-1 0 0 0,-1 1 0 0 0,-4-2-1 0 0,-31-13 56 0 0,28 7-64 0 0,7 0 15 0 0,3 7 13 0 0,0-1 1 0 0,0 0-1 0 0,1 1 0 0 0,-1-1 0 0 0,1 0 1 0 0,-1 0-1 0 0,1 1 0 0 0,0-1 0 0 0,0 0 1 0 0,0 0-1 0 0,0 0 0 0 0,0 0 0 0 0,0 1 0 0 0,0-1 1 0 0,1 0-1 0 0,-1 0 0 0 0,1 0 0 0 0,-1 1 1 0 0,2-4-1 0 0,0 3 22 0 0,-1 0-1 0 0,1 0 1 0 0,0 0-1 0 0,0 0 1 0 0,0 1-1 0 0,0-1 1 0 0,0 0 0 0 0,0 1-1 0 0,1-1 1 0 0,-1 1-1 0 0,0 0 1 0 0,4-1-1 0 0,14-7 146 0 0,0 2 0 0 0,36-9 0 0 0,-43 14-198 0 0,-1 0-1 0 0,1 0 1 0 0,-1 1-1 0 0,1 1 1 0 0,-1 0-1 0 0,16 3 0 0 0,-9 3 198 0 0,-4 0-1583 0 0,-3-4-4498 0 0,-12-2 298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43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14600 0 0,'0'0'330'0'0,"0"0"45"0"0,0 0 20 0 0,0 0-38 0 0,2 1-229 0 0,5 1-79 0 0,0-1 0 0 0,1 0 0 0 0,-1 0 0 0 0,12 0 0 0 0,8 1 531 0 0,36 4 278 0 0,95-3 1 0 0,-100-4-755 0 0,95-11-938 0 0,-129 11-177 0 0,-16 1-3093 0 0,-8 0-682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44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0 3224 0 0,'0'0'533'0'0,"0"0"1033"0"0,0 0 456 0 0,0 0 91 0 0,0 0-170 0 0,0 0-799 0 0,-1 2-353 0 0,-1 1-582 0 0,0 1 0 0 0,0 0 1 0 0,1-1-1 0 0,-1 1 1 0 0,1 0-1 0 0,0 0 1 0 0,0 0-1 0 0,0 0 1 0 0,1 0-1 0 0,-1 7 1 0 0,2 4-51 0 0,0 1 0 0 0,1-1 0 0 0,8 29 0 0 0,-9-39-131 0 0,9 63-12 0 0,-8-59 4 0 0,-1 1 0 0 0,1-1 0 0 0,-2 1 1 0 0,1-1-1 0 0,-1 1 0 0 0,-1-1 1 0 0,1 1-1 0 0,-2-1 0 0 0,1 0 1 0 0,-1 1-1 0 0,-1-1 0 0 0,-3 9 0 0 0,0-2-19 0 0,5-12 0 0 0,0-1 0 0 0,0 1 0 0 0,-1 0 0 0 0,0-1 0 0 0,1 1 0 0 0,-1-1 0 0 0,-1 0 0 0 0,1 0 0 0 0,-4 5 0 0 0,5-7 7 0 0,0 0 0 0 0,0 0-1 0 0,0 0 1 0 0,0 0 0 0 0,-1 0 0 0 0,1 0-1 0 0,0 0 1 0 0,-1 0 0 0 0,1 0 0 0 0,-1-1 0 0 0,1 1-1 0 0,-1 0 1 0 0,1-1 0 0 0,-1 1 0 0 0,1-1-1 0 0,-1 0 1 0 0,1 0 0 0 0,-1 1 0 0 0,0-1-1 0 0,1 0 1 0 0,-1 0 0 0 0,0 0 0 0 0,1-1-1 0 0,-1 1 1 0 0,1 0 0 0 0,-1-1 0 0 0,1 1-1 0 0,-1-1 1 0 0,1 1 0 0 0,-1-1 0 0 0,1 0-1 0 0,-1 1 1 0 0,1-1 0 0 0,-3-2 0 0 0,-3-1 29 0 0,-2 0-22 0 0,1 1-1 0 0,1-1 1 0 0,-1 0-1 0 0,1-1 1 0 0,-1 0-1 0 0,-7-7 1 0 0,12 10 15 0 0,1-1 47 0 0,-1 1 0 0 0,1-1-1 0 0,-1 1 1 0 0,1-1 0 0 0,-3-3-1 0 0,5 5-50 0 0,-1 0-1 0 0,1 0 0 0 0,0 1 0 0 0,-1-1 0 0 0,1 0 0 0 0,0 0 1 0 0,-1 0-1 0 0,1 0 0 0 0,0 0 0 0 0,0 0 0 0 0,0 0 1 0 0,0 0-1 0 0,0 0 0 0 0,0 0 0 0 0,0 0 0 0 0,0 0 0 0 0,0 0 1 0 0,1 0-1 0 0,-1 0 0 0 0,0 0 0 0 0,1 0 0 0 0,-1 0 0 0 0,0 1 1 0 0,2-2-1 0 0,1-3 12 0 0,0 0-1 0 0,0 1 1 0 0,1 0 0 0 0,0-1 0 0 0,0 2-1 0 0,0-1 1 0 0,0 0 0 0 0,0 1 0 0 0,1 0-1 0 0,0 0 1 0 0,0 0 0 0 0,0 0 0 0 0,0 1 0 0 0,0 0-1 0 0,0 0 1 0 0,0 0 0 0 0,1 1 0 0 0,10-2-1 0 0,2 1-233 0 0,0 1 0 0 0,18 0 0 0 0,-14 2-3654 0 0,-14-1 2302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44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1 136 3224 0 0,'0'0'143'0'0,"0"0"437"0"0,0 0 1731 0 0,0 0 759 0 0,0 0 148 0 0,0 0-350 0 0,1 0-1583 0 0,5 0-1053 0 0,0-1-1 0 0,0 0 0 0 0,-1 0 0 0 0,1-1 0 0 0,0 0 0 0 0,7-3 1 0 0,-6 2-181 0 0,0 1 1 0 0,0-1-1 0 0,0 1 1 0 0,13-1-1 0 0,-17 2-76 0 0,135-13-1142 0 0,-134 13 621 0 0,1 0 0 0 0,-1-1-1 0 0,1 1 1 0 0,6-5-1 0 0,-7 4 53 0 0,0 1-1183 0 0</inkml:trace>
  <inkml:trace contextRef="#ctx0" brushRef="#br0" timeOffset="1">91 1 13216 0 0,'0'0'604'0'0,"0"0"-14"0"0,-1 2-376 0 0,-22 42 335 0 0,-15 71 2237 0 0,34-100-2402 0 0,1 0 0 0 0,0 0 0 0 0,1 1 0 0 0,1-1 0 0 0,1 28 0 0 0,0-40-352 0 0,1-1-1 0 0,-1 1 0 0 0,1 0 0 0 0,-1 0 0 0 0,1-1 0 0 0,0 1 0 0 0,0 0 0 0 0,0-1 1 0 0,0 1-1 0 0,1-1 0 0 0,-1 1 0 0 0,1-1 0 0 0,-1 0 0 0 0,1 0 0 0 0,0 1 1 0 0,0-1-1 0 0,0 0 0 0 0,0-1 0 0 0,0 1 0 0 0,1 0 0 0 0,-1-1 0 0 0,0 1 1 0 0,4 1-1 0 0,1-1-25 0 0,-1 1-1 0 0,1-1 1 0 0,0-1 0 0 0,0 1 0 0 0,0-1 0 0 0,0 0 0 0 0,0-1 0 0 0,8 0-1 0 0,-5 0-209 0 0,-1-1-1 0 0,1-1 0 0 0,0 0 0 0 0,0 0 1 0 0,-1-1-1 0 0,19-7 0 0 0,50-31-3022 0 0,-76 41 3205 0 0,50-29-1695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45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58 308 13072 0 0,'0'0'297'0'0,"0"0"39"0"0,0 0 19 0 0,0 0-34 0 0,0 0-134 0 0,0 0 218 0 0,2 2 119 0 0,-1-1-483 0 0,13 10 818 0 0,0 1 0 0 0,27 14 0 0 0,-37-23-793 0 0,1-1-1 0 0,-1 0 0 0 0,1 0 0 0 0,0 0 1 0 0,0-1-1 0 0,0 1 0 0 0,0-1 0 0 0,0 0 1 0 0,0-1-1 0 0,0 1 0 0 0,0-1 0 0 0,0 0 1 0 0,0 0-1 0 0,10-2 0 0 0,29-6 93 0 0,-33 7-100 0 0,-1 0 0 0 0,1-1-1 0 0,-1 0 1 0 0,1-1-1 0 0,-1 0 1 0 0,15-7-1 0 0,-20 7-70 0 0,-1-1-1 0 0,1 1 0 0 0,0-1 0 0 0,-1 1 0 0 0,0-1 1 0 0,0-1-1 0 0,0 1 0 0 0,-1 0 0 0 0,1-1 0 0 0,-1 0 0 0 0,0 0 1 0 0,0 0-1 0 0,-1 0 0 0 0,0 0 0 0 0,1-1 0 0 0,0-6 1 0 0,0 2-65 0 0,-1-1 0 0 0,0 0 1 0 0,-1 0-1 0 0,-1 0 0 0 0,1 0 1 0 0,-2 0-1 0 0,-1-17 0 0 0,0 6 10 0 0,-3-15-56 0 0,5 33 110 0 0,-1 0 1 0 0,0 0-1 0 0,0 0 0 0 0,0 1 0 0 0,-1-1 0 0 0,1 0 0 0 0,-1 1 0 0 0,0-1 0 0 0,0 1 0 0 0,0 0 0 0 0,0-1 0 0 0,-5-4 0 0 0,-6-3 3 0 0,8 8 11 0 0,1 0 0 0 0,0-1 0 0 0,0 0 0 0 0,-3-4 0 0 0,6 6 6 0 0,-1 1-1 0 0,0-1 0 0 0,0 1 0 0 0,1 0 0 0 0,-1 0 0 0 0,0 0 1 0 0,0 0-1 0 0,0 0 0 0 0,0 1 0 0 0,0-1 0 0 0,0 0 1 0 0,0 1-1 0 0,-1-1 0 0 0,1 1 0 0 0,0 0 0 0 0,0 0 0 0 0,0 0 1 0 0,0 0-1 0 0,0 0 0 0 0,-1 0 0 0 0,1 1 0 0 0,0-1 0 0 0,0 1 1 0 0,-2 0-1 0 0,-9 3 28 0 0,1 0 0 0 0,-20 10 0 0 0,29-12-46 0 0,-8 4 31 0 0,0 1 0 0 0,0 0 0 0 0,1 0 1 0 0,0 1-1 0 0,0 0 0 0 0,1 1 0 0 0,-14 17 0 0 0,7-6 179 0 0,1 1 1 0 0,-22 41 0 0 0,26-40-85 0 0,0 0 1 0 0,2 1 0 0 0,1 0-1 0 0,1 0 1 0 0,0 1-1 0 0,2 0 1 0 0,1 0 0 0 0,1 0-1 0 0,1 1 1 0 0,1-1 0 0 0,1 1-1 0 0,1-1 1 0 0,6 31-1 0 0,-5-44-49 0 0,1 0 0 0 0,0-1 0 0 0,1 0 0 0 0,0 1 0 0 0,1-1 0 0 0,0-1 0 0 0,0 1 0 0 0,1-1 0 0 0,0 0 0 0 0,1 0 0 0 0,0-1 0 0 0,0 0 0 0 0,1 0 0 0 0,0 0 0 0 0,0-1 0 0 0,15 9 0 0 0,-8-4-64 0 0,-4-4 0 0 0,2-6-41 0 0,-10-2-182 0 0,-3 0-107 0 0,0 0-913 0 0,0-2-3721 0 0,0-6-1594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5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61 1376 0 0,'0'0'336'0'0,"0"0"873"0"0,0 0 382 0 0,0 0 75 0 0,0 0-135 0 0,8 2-293 0 0,-4-1 1881 0 0,6-1-2697 0 0,-7 0-8 0 0,-3 0-4 0 0,0 0-22 0 0,0 0-83 0 0,0 0-32 0 0,0 0-7 0 0,0 0 8 0 0,0 0 46 0 0,0 0 22 0 0,0 0 2 0 0,0 0-15 0 0,0 0-63 0 0,0 0-30 0 0,0 0-4 0 0,0 0-2 0 0,0 0-13 0 0,-9-10 374 0 0,6 7-576 0 0,-1 0 1 0 0,1 0-1 0 0,0 0 0 0 0,-1 0 1 0 0,1 0-1 0 0,-1 1 1 0 0,0 0-1 0 0,0-1 1 0 0,0 1-1 0 0,0 1 0 0 0,0-1 1 0 0,-1 1-1 0 0,1 0 1 0 0,0-1-1 0 0,-8 1 0 0 0,-21-8 61 0 0,28 7-76 0 0,-1 1 0 0 0,1 0 0 0 0,-1 0 0 0 0,-10 0 0 0 0,-8-2 0 0 0,17 3-10 0 0,0-1-1 0 0,1 1 0 0 0,-1 0 1 0 0,1 1-1 0 0,-1 0 0 0 0,1 0 1 0 0,-7 2-1 0 0,-10 2 16 0 0,5-1 103 0 0,1 1 0 0 0,-1 0-1 0 0,-23 13 1 0 0,35-15-76 0 0,0 1 0 0 0,0 0 0 0 0,1 0 1 0 0,-1 1-1 0 0,1 0 0 0 0,0 0 0 0 0,0 0 0 0 0,1 0 0 0 0,-5 8 0 0 0,5-5-21 0 0,0 1 0 0 0,1-1 0 0 0,0 1 0 0 0,0-1-1 0 0,1 1 1 0 0,-2 16 0 0 0,0 53 95 0 0,4-56-85 0 0,-1-5 4 0 0,1 0-1 0 0,0 0 0 0 0,2 0 1 0 0,0 0-1 0 0,1 0 0 0 0,5 17 1 0 0,-3-20-12 0 0,-5-10-5 0 0,2-1 0 0 0,-1 1 1 0 0,0-1-1 0 0,1 1 0 0 0,0-1 1 0 0,-1 1-1 0 0,2-1 0 0 0,2 4 1 0 0,5 3 57 0 0,-9-10-56 0 0,0 1 0 0 0,0 0 0 0 0,0-1 0 0 0,0 1 0 0 0,0-1 0 0 0,0 0 0 0 0,0 1 0 0 0,0-1 0 0 0,0 0 0 0 0,0 1 0 0 0,0-1 0 0 0,1 0 0 0 0,-1 0 0 0 0,0 0 0 0 0,0 0 0 0 0,0 0 0 0 0,0 0 0 0 0,0 0 0 0 0,0-1 0 0 0,0 1 0 0 0,0 0-1 0 0,0-1 1 0 0,0 1 0 0 0,0 0 0 0 0,0-1 0 0 0,0 1 0 0 0,0-1 0 0 0,0 0 0 0 0,0 1 0 0 0,0-1 0 0 0,0 0 0 0 0,-1 1 0 0 0,2-2 0 0 0,3-3 59 0 0,-1-1-1 0 0,1 1 1 0 0,-1-1-1 0 0,4-7 1 0 0,-2 2 27 0 0,2-1-33 0 0,-1-1 0 0 0,-1 0 0 0 0,0-1 0 0 0,-1 0 0 0 0,0 0 0 0 0,-1 0 0 0 0,-1 0 0 0 0,0-1 0 0 0,-1 1 0 0 0,-1-1 1 0 0,0 0-1 0 0,-2-29 0 0 0,-2 32-32 0 0,0 0 0 0 0,0 0 0 0 0,-1 0 1 0 0,0 0-1 0 0,-1 1 0 0 0,-8-15 0 0 0,7 21 22 0 0,5 4-40 0 0,-1 0-1 0 0,1 1 1 0 0,0-1-1 0 0,0 0 1 0 0,0 0-1 0 0,0 0 1 0 0,0 0-1 0 0,0 0 1 0 0,1 0-1 0 0,-1 0 1 0 0,0 0-1 0 0,0-1 1 0 0,0-1-1 0 0,0 2 15 0 0,1 1-131 0 0,0 0-72 0 0,0 0-923 0 0,0 0-3814 0 0,0 0-1633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5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9528 0 0,'0'0'432'0'0,"0"0"-4"0"0,0 0-91 0 0,0 0 627 0 0,0 0 305 0 0,0 0 62 0 0,0 0-79 0 0,0 0-377 0 0,0 0-161 0 0,0 0-37 0 0,0 0-47 0 0,2 0-180 0 0,14 3-55 0 0,0 0-1 0 0,0-1 0 0 0,26-1 1 0 0,52-6-186 0 0,-77 4-142 0 0,0-1-61 0 0,0-1 1 0 0,0 0-1 0 0,0-1 1 0 0,-1-1-1 0 0,0 0 1 0 0,27-14-1 0 0,-35 16-70 0 0,-6 2-17 0 0,-2 1-54 0 0,0 0-4 0 0,0 0 3 0 0,0 0-46 0 0,0 0-198 0 0,0 0-90 0 0,0 0-11 0 0,-2-1 38 0 0,0 0 0 0 0,0-1 1 0 0,0 1-1 0 0,0 0 0 0 0,-1 0 0 0 0,-2-1 0 0 0,4 2-959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5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11256 0 0,'-6'4'546'0'0,"-8"3"-94"0"0,12-6-433 0 0,-1 0-1 0 0,1 1 1 0 0,-1-1-1 0 0,1 0 1 0 0,-1 1 0 0 0,1 0-1 0 0,0-1 1 0 0,0 1-1 0 0,0 0 1 0 0,0 0-1 0 0,0 0 1 0 0,-2 4 0 0 0,-4 7 552 0 0,7-11-366 0 0,-1 1-1 0 0,1-1 0 0 0,-1 1 1 0 0,1-1-1 0 0,0 1 0 0 0,0 0 1 0 0,0 0-1 0 0,1-1 0 0 0,-1 1 1 0 0,0 0-1 0 0,1 5 1 0 0,5 106 2169 0 0,-5-87-2178 0 0,-1 0-1 0 0,-1 0 1 0 0,-1 0-1 0 0,-11 39 0 0 0,-17 48 984 0 0,29-110-1151 0 0,0 1-20 0 0,1 12 185 0 0,1-8-95 0 0,0-7-1 0 0,0-2-21 0 0,0 0-11 0 0,0 0 5 0 0,0 0 20 0 0,0 0 6 0 0,0 0 0 0 0,0 0 30 0 0,0 0 123 0 0,0 0 58 0 0,0 0 11 0 0,0 0-24 0 0,0 0-112 0 0,0 0-43 0 0,1 0-10 0 0,2 0-116 0 0,0 0 0 0 0,-1 0-1 0 0,1 0 1 0 0,0 0-1 0 0,-1-1 1 0 0,1 1 0 0 0,0-1-1 0 0,-1 0 1 0 0,4-2-1 0 0,4 0-10 0 0,131-37 142 0 0,-136 39-144 0 0,-1 1 1 0 0,1-1-1 0 0,0 1 0 0 0,0 0 0 0 0,0 0 0 0 0,0 1 0 0 0,10 1 0 0 0,13 1-11 0 0,-6 0-43 0 0,-10-2 42 0 0,-9-1-48 0 0,-3 0-17 0 0,0 0-15 0 0,2 0-48 0 0,-2 0 121 0 0,0 0 1 0 0,1 0-1 0 0,-1 0 1 0 0,0 0-1 0 0,0 0 1 0 0,1 0-1 0 0,-1 0 0 0 0,0 0 1 0 0,1 0-1 0 0,-1 0 1 0 0,0 0-1 0 0,0 0 1 0 0,1 0-1 0 0,-1 0 0 0 0,0 0 1 0 0,0 0-1 0 0,1 0 1 0 0,-1 0-1 0 0,0 0 1 0 0,0 0-1 0 0,1-1 1 0 0,-1 1-1 0 0,0 0 0 0 0,0 0 1 0 0,1-1-1 0 0,-1-2-216 0 0,0 2-27 0 0,0 0-1 0 0,0 0 1 0 0,0-1 0 0 0,0 1-1 0 0,0 0 1 0 0,0 0 0 0 0,0 0-1 0 0,-1-1 1 0 0,1 1 0 0 0,0 0-1 0 0,-1 0 1 0 0,1 0-1 0 0,-1 0 1 0 0,0-2 0 0 0,-4-5-6327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5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13392 0 0,'0'0'298'0'0,"0"0"46"0"0,0 0 24 0 0,0 0-38 0 0,3 1-112 0 0,7 1 164 0 0,0 0 0 0 0,0 0 0 0 0,0-1 0 0 0,0 0 0 0 0,0-1 0 0 0,1 0 1 0 0,-1-1-1 0 0,0 0 0 0 0,11-2 0 0 0,16-2 14 0 0,31-5 188 0 0,-48 6-492 0 0,1 0 1 0 0,30 0 0 0 0,35 4 224 0 0,-86 0-251 0 0,0-1-62 0 0,0 0 1 0 0,0 0-1 0 0,0 1 0 0 0,0-1 1 0 0,0 0-1 0 0,0 1 0 0 0,0-1 1 0 0,0 0-1 0 0,0 0 0 0 0,-1 1 1 0 0,1-1-1 0 0,0 0 0 0 0,0 1 0 0 0,-1-1 1 0 0,1 0-1 0 0,0 1 0 0 0,-1-1 1 0 0,1 1-1 0 0,0-1 0 0 0,-1 0 1 0 0,1 1-1 0 0,-2-1 0 0 0,-1-4-166 0 0,-2-5-1776 0 0,4 2 798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2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1840 0 0,'-2'0'413'0'0,"-6"-4"1861"0"0,8 2 1398 0 0,14 3 3242 0 0,3 0-7570 0 0,65-6 1087 0 0,71-5-119 0 0,-28 3-248 0 0,-120 7-565 0 0,0 0 0 0 0,0 0 0 0 0,0 0 0 0 0,5 2 0 0 0,12 0-2830 0 0,-22-2-737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5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51 13680 0 0,'0'0'306'0'0,"0"0"46"0"0,0 0 23 0 0,0 0-43 0 0,-5 0-152 0 0,2 0 463 0 0,5 1 2855 0 0,17 2-3015 0 0,0-1-1 0 0,0-1 1 0 0,0-1 0 0 0,28-2-1 0 0,-31 1-294 0 0,135-17-71 0 0,-94 10 13 0 0,76-2-1 0 0,-133 10-151 0 0,0 1 1 0 0,0-1-1 0 0,1 0 0 0 0,-1 0 0 0 0,0 0 0 0 0,0 0 0 0 0,1 0 0 0 0,-1 0 1 0 0,0 0-1 0 0,0 0 0 0 0,1 0 0 0 0,-1 0 0 0 0,0-1 0 0 0,0 1 0 0 0,1 0 0 0 0,-1 0 1 0 0,0 0-1 0 0,0 0 0 0 0,1 0 0 0 0,-1 0 0 0 0,0 0 0 0 0,0-1 0 0 0,1 1 1 0 0,-1 0-1 0 0,0 0 0 0 0,0 0 0 0 0,0-1 0 0 0,0 1 0 0 0,1 0 0 0 0,-1 0 0 0 0,0 0 1 0 0,0-1-1 0 0,0 1 0 0 0,0 0 0 0 0,0 0 0 0 0,0-1 0 0 0,1 1 0 0 0,-1 0 1 0 0,0 0-1 0 0,0-1 0 0 0,0 1 0 0 0,0 0 0 0 0,0-1 0 0 0,0 1 0 0 0,0 0 0 0 0,0 0 1 0 0,0-1-1 0 0,0 1 0 0 0,-1 0 0 0 0,1 0 0 0 0,0-1 0 0 0,0 1 0 0 0,0 0 1 0 0,0 0-1 0 0,0-1 0 0 0,0 1 0 0 0,0 0 0 0 0,-1 0 0 0 0,1 0 0 0 0,0-1 0 0 0,0 1 1 0 0,0 0-1 0 0,-1 0 0 0 0,1-1 0 0 0,-10-6-781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5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8784 0 0,'0'0'398'0'0,"0"0"-3"0"0,0 0-127 0 0,0 0 397 0 0,0 0 205 0 0,0 0 39 0 0,0 0-797 0 0,0 0 0 0 0,-1-1 0 0 0,1 1 0 0 0,0 0-1 0 0,0-1 1 0 0,0 1 0 0 0,0 0 0 0 0,0-1 0 0 0,0 1 0 0 0,0 0 0 0 0,0-1 0 0 0,0 1 0 0 0,0 0-1 0 0,1-1 1 0 0,-1 1 0 0 0,0 0 0 0 0,0-1 0 0 0,0 1 0 0 0,0 0 0 0 0,0-1 0 0 0,1 1 0 0 0,-1 0-1 0 0,0-1 1 0 0,1 1 0 0 0,8-6 485 0 0,-6 4-483 0 0,-1 0-1 0 0,1 1 1 0 0,0-1 0 0 0,0 1-1 0 0,0 0 1 0 0,5-2-1 0 0,58-12 871 0 0,73-13-404 0 0,-114 24-545 0 0,0-1 0 0 0,28-10 1 0 0,-24 5 2 0 0,32-4-1 0 0,-26 7-37 0 0,-23 3 0 0 0,1 2 0 0 0,0 0 0 0 0,16-1 0 0 0,-19 3 0 0 0,0-1 0 0 0,19-3 0 0 0,-23 0 11 0 0,-6 6 42 0 0,-1 17 63 0 0,-4-12-103 0 0,0-1 40 0 0,-2 5-55 0 0,0 0 1 0 0,-7 18 0 0 0,-8 14-49 0 0,-27 54 50 0 0,18-32 0 0 0,25-52 0 0 0,-8 26 0 0 0,-1 3 0 0 0,-3 0 4 0 0,12-25 49 0 0,-2 0 0 0 0,0 0-1 0 0,-20 30 1 0 0,27-46 92 0 0,1-1-1 0 0,-2 0 31 0 0,-1 0-101 0 0,0-1 0 0 0,0 1 1 0 0,1-1-1 0 0,-1 1 0 0 0,0-1 0 0 0,1 0 0 0 0,-1 0 1 0 0,0 0-1 0 0,1 0 0 0 0,-1-1 0 0 0,1 1 0 0 0,0-1 1 0 0,-1 0-1 0 0,1 1 0 0 0,0-1 0 0 0,0 0 0 0 0,-3-4 0 0 0,-3-4 161 0 0,1 0 0 0 0,-12-21 1 0 0,8 12-68 0 0,-22-46 217 0 0,24 43-287 0 0,-21-32-1 0 0,9 20-44 0 0,16 24-19 0 0,-1 1 0 0 0,0-1 1 0 0,0 1-1 0 0,-1 1 0 0 0,-14-15 0 0 0,11 14-3 0 0,-20-16 81 0 0,28 24-104 0 0,-1-1-1 0 0,1 1 0 0 0,0 0 0 0 0,-1-1 1 0 0,0 1-1 0 0,1 0 0 0 0,-1 1 0 0 0,0-1 1 0 0,1 0-1 0 0,-1 1 0 0 0,-4 0 0 0 0,-12 2 35 0 0,18-2-55 0 0,0 0 0 0 0,1 0 0 0 0,-1 0 0 0 0,1 0 0 0 0,-1 0 0 0 0,1 1 0 0 0,-1-1 0 0 0,0 0 0 0 0,1 0 0 0 0,-1 1 0 0 0,1-1 0 0 0,-1 0 0 0 0,1 1 0 0 0,-1-1 0 0 0,1 0 0 0 0,-1 1 0 0 0,1-1 1 0 0,0 1-1 0 0,-1-1 0 0 0,1 1 0 0 0,0-1 0 0 0,-1 1 0 0 0,1-1 0 0 0,0 1 0 0 0,-1-1 0 0 0,1 1 0 0 0,0 1 0 0 0,0-1-486 0 0,1 1-1 0 0,0-1 1 0 0,0 1 0 0 0,0-1 0 0 0,0 1-1 0 0,0-1 1 0 0,0 0 0 0 0,0 0 0 0 0,0 1-1 0 0,1-1 1 0 0,-1 0 0 0 0,3 2 0 0 0,12 6-6197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5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 6448 0 0,'0'0'498'0'0,"-2"0"-327"0"0,-2 1 170 0 0,0 0 0 0 0,0 1-1 0 0,0-1 1 0 0,0 1 0 0 0,0 0-1 0 0,0 0 1 0 0,0 0 0 0 0,1 0-1 0 0,-1 1 1 0 0,1 0 0 0 0,-1-1 0 0 0,-4 7-1 0 0,-32 32 3842 0 0,36-37-3912 0 0,0 0 1 0 0,1 1 0 0 0,0 0 0 0 0,0 0 0 0 0,0 0 0 0 0,1 0 0 0 0,-1 0 0 0 0,1 0 0 0 0,-2 11 0 0 0,3-14-246 0 0,0 8 721 0 0,11-9-317 0 0,-8-1-475 0 0,3 0 107 0 0,0-1-1 0 0,0 1 0 0 0,-1-1 1 0 0,1-1-1 0 0,0 1 1 0 0,-1-1-1 0 0,1 1 0 0 0,-1-1 1 0 0,6-3-1 0 0,35-25 199 0 0,-43 28-247 0 0,1 0 0 0 0,-1-1 1 0 0,0 1-1 0 0,0 0 0 0 0,-1-1 0 0 0,1 0 0 0 0,0 1 0 0 0,-1-1 1 0 0,1 0-1 0 0,-1 0 0 0 0,0 0 0 0 0,1-4 0 0 0,6-13-9 0 0,-7 19-3 0 0,-1 0 0 0 0,1 0 0 0 0,-1 0 0 0 0,1 0 0 0 0,-1 0 0 0 0,0 0 0 0 0,1 0 0 0 0,-1 0 0 0 0,0 0 0 0 0,0 0 0 0 0,1 0 0 0 0,-1 0 0 0 0,0 0 0 0 0,0 0 0 0 0,0 0 0 0 0,0 0 0 0 0,-1 0 0 0 0,1 0 0 0 0,0 0 0 0 0,0 0 0 0 0,-1 0 0 0 0,1 0 0 0 0,0 0 0 0 0,-1 0 0 0 0,1 0 0 0 0,-1 0 0 0 0,0 0 0 0 0,1 0 0 0 0,-1 0 0 0 0,0 0 0 0 0,1 0 0 0 0,-1 1 0 0 0,0-1 0 0 0,0 0 0 0 0,-1 0 0 0 0,-1-1 0 0 0,0 1 0 0 0,0-1 0 0 0,1 1 0 0 0,-1 0 0 0 0,0 0 0 0 0,-1 0 0 0 0,-3 0 0 0 0,2 1-6 0 0,0 0 0 0 0,-1 1-1 0 0,1-1 1 0 0,0 1-1 0 0,0 0 1 0 0,0 1 0 0 0,-1-1-1 0 0,1 1 1 0 0,1 0 0 0 0,-1 0-1 0 0,0 1 1 0 0,0-1-1 0 0,-7 7 1 0 0,10-7-57 0 0,0 0-1 0 0,0 1 0 0 0,0-1 1 0 0,0 1-1 0 0,1 0 1 0 0,-1 0-1 0 0,1-1 1 0 0,-1 1-1 0 0,0 3 1 0 0,2-5 34 0 0,-1 1-1539 0 0,1-2-5030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5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5064 0 0,'0'0'232'0'0,"1"-2"225"0"0,-1 1-1358 0 0,4-3 5497 0 0,0 13 42 0 0,3 14-4076 0 0,-1 0-1 0 0,-1 1 0 0 0,-1 0 1 0 0,-2 0-1 0 0,0 39 0 0 0,1 7 279 0 0,15 86 0 0 0,-16-124-613 0 0,-1-22-135 0 0,0 0 1 0 0,0 1-1 0 0,1-1 0 0 0,0 0 1 0 0,1 0-1 0 0,4 12 0 0 0,-2-13-324 0 0,-5-8 175 0 0,0-1-1 0 0,0 0 1 0 0,0 0-1 0 0,0 0 1 0 0,1 0-1 0 0,-1 0 0 0 0,0 0 1 0 0,0 0-1 0 0,0 0 1 0 0,1 1-1 0 0,-1-1 0 0 0,0 0 1 0 0,0 0-1 0 0,0 0 1 0 0,0 0-1 0 0,1 0 1 0 0,-1 0-1 0 0,0 0 0 0 0,0 0 1 0 0,0 0-1 0 0,1 0 1 0 0,-1 0-1 0 0,0 0 1 0 0,0-1-1 0 0,0 1 0 0 0,1 0 1 0 0,-1 0-1 0 0,0 0 1 0 0,0 0-1 0 0,0 0 0 0 0,0 0 1 0 0,1 0-1 0 0,-1 0 1 0 0,0-1-1 0 0,0 1 1 0 0,0 0-1 0 0,7-6-694 0 0,7-18-1016 0 0,1-2-21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5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6912 0 0,'-5'-14'736'0'0,"2"8"-126"0"0,3 6-437 0 0,0-1 0 0 0,0 1 0 0 0,0 0 1 0 0,-1 0-1 0 0,1-1 0 0 0,0 1 0 0 0,0 0 1 0 0,0-1-1 0 0,0 1 0 0 0,0 0 0 0 0,-1-1 1 0 0,1 1-1 0 0,0 0 0 0 0,0-1 0 0 0,0 1 1 0 0,0 0-1 0 0,0-1 0 0 0,0 1 0 0 0,0 0 1 0 0,0-1-1 0 0,0 1 0 0 0,0 0 0 0 0,0-1 1 0 0,1 1-1 0 0,-1-1 0 0 0,15-6 3070 0 0,-9 6-3205 0 0,-1 0 0 0 0,1-1-1 0 0,0 2 1 0 0,-1-1 0 0 0,1 1 0 0 0,0 0 0 0 0,0 0 0 0 0,-1 1 0 0 0,1-1-1 0 0,0 1 1 0 0,-1 1 0 0 0,9 2 0 0 0,-1 0-40 0 0,0 1-1 0 0,0 1 1 0 0,23 14 0 0 0,-21-11 1 0 0,-2 0 1 0 0,1 2 0 0 0,-1 0 0 0 0,0 0 0 0 0,-1 1 0 0 0,-1 1 0 0 0,20 26 0 0 0,-27-31 0 0 0,1-1 0 0 0,-1 1 0 0 0,0 0 0 0 0,0 0 0 0 0,-1 1 0 0 0,0-1 0 0 0,-1 1 0 0 0,0-1 0 0 0,0 1 0 0 0,-1 0 0 0 0,0 0 0 0 0,-1 0 0 0 0,1 0 0 0 0,-2 0 0 0 0,1-1 0 0 0,-4 17 1 0 0,-1-9 157 0 0,0 0 0 0 0,-2 0 1 0 0,1 0-1 0 0,-2-1 1 0 0,0 0-1 0 0,-1-1 0 0 0,0 0 1 0 0,-1 0-1 0 0,-1-1 1 0 0,0 0-1 0 0,-1-1 0 0 0,0 0 1 0 0,-1-1-1 0 0,0 0 1 0 0,-21 12-1 0 0,26-18-40 0 0,1-1-1 0 0,-1-1 1 0 0,1 1-1 0 0,-1-1 1 0 0,0 0-1 0 0,-17 3 1 0 0,21-6-80 0 0,0 1 0 0 0,0-1 0 0 0,0 0 0 0 0,0 0 0 0 0,0 0 1 0 0,0 0-1 0 0,0-1 0 0 0,-1 1 0 0 0,1-1 0 0 0,0 0 0 0 0,0 0 0 0 0,1-1 0 0 0,-1 1 0 0 0,0-1 1 0 0,0 0-1 0 0,-3-2 0 0 0,5 2-103 0 0,0 0 0 0 0,0 0 0 0 0,0 0 0 0 0,1 0 1 0 0,-1 0-1 0 0,1-1 0 0 0,-1 1 0 0 0,1-1 0 0 0,0 1 1 0 0,-1-1-1 0 0,1 1 0 0 0,1-1 0 0 0,-1 1 0 0 0,0-1 1 0 0,1 0-1 0 0,-1 0 0 0 0,1 1 0 0 0,0-1 0 0 0,0 0 1 0 0,0 0-1 0 0,0-4 0 0 0,2-4-960 0 0,-1-1 1 0 0,2 0-1 0 0,4-14 1 0 0,-7 26 996 0 0,14-31-1921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5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10912 0 0,'0'0'497'0'0,"0"0"-8"0"0,0 0-171 0 0,0 0 427 0 0,7-4 1239 0 0,27-3 44 0 0,-18 4-1554 0 0,85-6 934 0 0,-72 4-1320 0 0,1 0-1 0 0,33 1 0 0 0,-52 3-84 0 0,1 0 1 0 0,10-3-1 0 0,-1 1-3 0 0,9-3 1 0 0,-21 4-8 0 0,-1 0-1 0 0,0 0 0 0 0,1 1 1 0 0,13 0-1 0 0,-20 1-181 0 0,-2 0-50 0 0,0 0-790 0 0,0 0-3290 0 0,0 0-1411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5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3224 0 0,'0'0'512'0'0,"0"0"940"0"0,-1 1 409 0 0,0-1-1717 0 0,1 0 0 0 0,0 0 0 0 0,0 0 1 0 0,0 0-1 0 0,0 0 0 0 0,0 0 0 0 0,-1 0 0 0 0,1 0 0 0 0,0 0 0 0 0,0 0 0 0 0,0 0 0 0 0,0 0 0 0 0,0 0 0 0 0,-1 1 1 0 0,1-1-1 0 0,0 0 0 0 0,0 0 0 0 0,0 0 0 0 0,0 0 0 0 0,0 0 0 0 0,0 0 0 0 0,-1 0 0 0 0,1 0 0 0 0,0 0 1 0 0,0 0-1 0 0,0 1 0 0 0,0-1 0 0 0,0 0 0 0 0,0 0 0 0 0,0 0 0 0 0,0 0 0 0 0,0 0 0 0 0,0 0 0 0 0,0 1 1 0 0,-1-1-1 0 0,1 0 0 0 0,0 0 0 0 0,0 0 0 0 0,0 0 0 0 0,0 0 0 0 0,0 1 0 0 0,0-1 0 0 0,0 0 0 0 0,0 0 1 0 0,0 0-1 0 0,0 0 0 0 0,0 0 0 0 0,1 1 0 0 0,-1-1 0 0 0,0 0 0 0 0,0 0 0 0 0,0 0 0 0 0,0 0 0 0 0,0 0 1 0 0,0 1-1 0 0,12 1 2586 0 0,26-1-3046 0 0,-31-1 908 0 0,31 2-450 0 0,-27-1-131 0 0,1 0 0 0 0,-1-1 0 0 0,0 0 0 0 0,1-1 0 0 0,14-3 0 0 0,6-3-31 0 0,-19 4-175 0 0,0 0 0 0 0,0-1 0 0 0,0 0 0 0 0,-1 0 0 0 0,20-11 0 0 0,-24 11-285 0 0,-6 4-302 0 0,-2 0-135 0 0,0 0-517 0 0,0 0-2042 0 0,0 0-874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5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13448 0 0,'0'0'298'0'0,"0"0"46"0"0,0 0 24 0 0,0 0-37 0 0,2 0-214 0 0,3 0-50 0 0,12 0 690 0 0,1 0-1 0 0,23 5 0 0 0,-37-5-647 0 0,0 0 0 0 0,1 0 1 0 0,-1 0-1 0 0,0-1 0 0 0,0 1 0 0 0,5-2 0 0 0,8-1 154 0 0,33-4 141 0 0,-33 3-919 0 0,0 2 0 0 0,21-1-1 0 0,-23 3-5635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5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13648 0 0,'0'0'306'0'0,"0"0"46"0"0,0 0 23 0 0,1 2-43 0 0,1 3-238 0 0,1 0 0 0 0,0 0 0 0 0,0 0 0 0 0,0 0 0 0 0,1 0 0 0 0,-1-1 0 0 0,1 0 1 0 0,0 0-1 0 0,0 0 0 0 0,1 0 0 0 0,-1 0 0 0 0,1-1 0 0 0,0 0 0 0 0,0 0 0 0 0,8 3 0 0 0,1 0 172 0 0,-1-2-1 0 0,1 0 1 0 0,0 0 0 0 0,0-1-1 0 0,0-1 1 0 0,0-1-1 0 0,1 0 1 0 0,-1 0-1 0 0,27-4 1 0 0,-33 2-212 0 0,-1 0 1 0 0,0-1-1 0 0,1 0 0 0 0,-1 0 0 0 0,0 0 1 0 0,0-1-1 0 0,-1 0 0 0 0,1-1 0 0 0,-1 0 1 0 0,1 0-1 0 0,-1 0 0 0 0,8-8 0 0 0,-4 6 15 0 0,-8 5-80 0 0,-1 0-1 0 0,1 1 1 0 0,-1-1 0 0 0,0 0 0 0 0,1 0 0 0 0,-1 0 0 0 0,0-1-1 0 0,1 1 1 0 0,-1 0 0 0 0,0 0 0 0 0,0-1 0 0 0,0 1 0 0 0,0-1 0 0 0,0 1-1 0 0,-1-1 1 0 0,2-1 0 0 0,1-7-70 0 0,-1 5 12 0 0,0 1 0 0 0,0-1 0 0 0,-1 0 0 0 0,1 0 0 0 0,-1 0 0 0 0,-1-1 0 0 0,1 1 0 0 0,-1 0 0 0 0,1 0 0 0 0,-2 0 0 0 0,1 0 0 0 0,0-1 0 0 0,-3-8 0 0 0,-5-13-282 0 0,-5-18-166 0 0,12 41 483 0 0,-1 1 0 0 0,0-1-1 0 0,0 1 1 0 0,0-1-1 0 0,0 1 1 0 0,0 0 0 0 0,0 0-1 0 0,-1 0 1 0 0,-3-3-1 0 0,-11-11-12 0 0,16 15 65 0 0,-1 0 1 0 0,1 0-1 0 0,-1 0 0 0 0,0 1 0 0 0,0-1 0 0 0,1 0 0 0 0,-1 1 1 0 0,0-1-1 0 0,0 1 0 0 0,-1 0 0 0 0,1 0 0 0 0,0 0 0 0 0,0 0 1 0 0,-1 0-1 0 0,1 0 0 0 0,0 1 0 0 0,-1-1 0 0 0,1 1 0 0 0,-5-1 0 0 0,1 1-6 0 0,1 1-1 0 0,0 0 0 0 0,0 0 0 0 0,0 0 0 0 0,0 1 0 0 0,1-1 0 0 0,-1 1 0 0 0,0 1 0 0 0,1-1 0 0 0,-1 0 0 0 0,1 1 1 0 0,0 0-1 0 0,-1 0 0 0 0,2 0 0 0 0,-6 6 0 0 0,0 0-20 0 0,0 1-1 0 0,1 0 1 0 0,0 0-1 0 0,1 1 1 0 0,-6 11 0 0 0,-1 2 106 0 0,9-16-14 0 0,-1 1 1 0 0,2 1-1 0 0,-8 17 0 0 0,3 3 108 0 0,1 0-1 0 0,2 0 1 0 0,1 1-1 0 0,-3 56 0 0 0,8-59-87 0 0,1 0 0 0 0,1 0-1 0 0,2-1 1 0 0,0 1 0 0 0,2 0-1 0 0,1-1 1 0 0,14 36 0 0 0,-20-61-1167 0 0,3-10-1861 0 0,-3 6 1421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5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20 143 10912 0 0,'0'0'248'0'0,"0"0"34"0"0,0 0 20 0 0,0 0-38 0 0,0 0-96 0 0,0 0 228 0 0,0 0 116 0 0,0 0 28 0 0,0 0-6 0 0,0 2-38 0 0,2 1-384 0 0,-1 0-1 0 0,1 0 1 0 0,0 0-1 0 0,0 0 1 0 0,0-1-1 0 0,0 1 1 0 0,0-1-1 0 0,1 1 1 0 0,-1-1-1 0 0,1 0 1 0 0,-1 0 0 0 0,1 0-1 0 0,0 0 1 0 0,0 0-1 0 0,0-1 1 0 0,5 3-1 0 0,-6-4-94 0 0,-1 1 0 0 0,1-1 0 0 0,-1 1 0 0 0,1-1 0 0 0,0 0 0 0 0,-1 1 0 0 0,1-1-1 0 0,-1 0 1 0 0,1 0 0 0 0,0 0 0 0 0,-1-1 0 0 0,1 1 0 0 0,0 0 0 0 0,-1-1 0 0 0,1 1 0 0 0,2-2 0 0 0,26-13 336 0 0,-13 6 135 0 0,-8 4-311 0 0,-6 5-188 0 0,0-1 1 0 0,-1 0-1 0 0,1 0 1 0 0,-1 0 0 0 0,0-1-1 0 0,1 1 1 0 0,-1-1-1 0 0,0 1 1 0 0,0-1 0 0 0,0 0-1 0 0,0 0 1 0 0,0 0-1 0 0,0 0 1 0 0,0 0 0 0 0,-1 0-1 0 0,1 0 1 0 0,-1 0-1 0 0,1-1 1 0 0,0-2-1 0 0,-1 2 16 0 0,0 0 0 0 0,-1 1-1 0 0,1-1 1 0 0,-1 0 0 0 0,1 0-1 0 0,-1 0 1 0 0,0 0-1 0 0,0 0 1 0 0,-1 0 0 0 0,1-3-1 0 0,-1 2 7 0 0,1 1 1 0 0,-1 0-1 0 0,1 0 0 0 0,1-1 0 0 0,-1 1 0 0 0,0 0 0 0 0,1-4 0 0 0,0 4-1 0 0,-1 0 0 0 0,0 0 0 0 0,-1 0-1 0 0,1 0 1 0 0,0 0 0 0 0,-1 1 0 0 0,0-1-1 0 0,1 0 1 0 0,-1 0 0 0 0,0 0 0 0 0,-1 0-1 0 0,1 1 1 0 0,0-1 0 0 0,-1 1 0 0 0,-2-4-1 0 0,4 5-9 0 0,-1 1 0 0 0,1-1 0 0 0,0 1 0 0 0,0-1 0 0 0,-1 1 0 0 0,1-1 0 0 0,0 1 0 0 0,-1 0 0 0 0,1-1 0 0 0,0 1 0 0 0,-1 0 0 0 0,1-1 0 0 0,-1 1 0 0 0,1 0 0 0 0,-1-1 0 0 0,1 1 0 0 0,-1 0 0 0 0,-5 0 35 0 0,1 0-1 0 0,0 0 0 0 0,-1 1 0 0 0,1-1 0 0 0,0 2 0 0 0,0-1 0 0 0,0 0 0 0 0,-7 4 0 0 0,2 1 27 0 0,0 0 1 0 0,1 0-1 0 0,0 1 0 0 0,0 0 1 0 0,0 1-1 0 0,1 0 0 0 0,1 0 1 0 0,-1 1-1 0 0,1 0 0 0 0,1 0 1 0 0,-1 0-1 0 0,-5 15 0 0 0,10-21-6 0 0,1 0-1 0 0,-1 0 1 0 0,1 0-1 0 0,0 0 0 0 0,0 0 1 0 0,1 1-1 0 0,-1-1 0 0 0,1 1 1 0 0,0-1-1 0 0,-1 0 1 0 0,1 1-1 0 0,1-1 0 0 0,-1 0 1 0 0,0 1-1 0 0,1-1 1 0 0,0 0-1 0 0,1 4 0 0 0,0 0 56 0 0,1-1 0 0 0,0 0 0 0 0,1 0 0 0 0,-1 0 0 0 0,1-1 0 0 0,0 1 0 0 0,7 7 0 0 0,-7-9 15 0 0,1 1 0 0 0,0 0 0 0 0,0-1 0 0 0,0 0 0 0 0,0 0 0 0 0,1-1 0 0 0,7 5 0 0 0,-10-7-118 0 0,1 0 1 0 0,-1 0 0 0 0,1 0 0 0 0,-1 0 0 0 0,0 0 0 0 0,1-1 0 0 0,-1 1-1 0 0,1-1 1 0 0,0 0 0 0 0,-1 0 0 0 0,1 0 0 0 0,-1-1 0 0 0,1 1 0 0 0,-1-1-1 0 0,4-1 1 0 0,9-2-4 0 0,-11 3-25 0 0,0-1 0 0 0,-1 1 0 0 0,1-1 0 0 0,-1 1 0 0 0,8-5 0 0 0,-3 0-420 0 0,-1 0 0 0 0,0-1 0 0 0,0 0-1 0 0,9-10 1 0 0,-11 10-1151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2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8376 0 0,'0'0'381'0'0,"0"0"-5"0"0,0 0-149 0 0,0 0 243 0 0,0 2 136 0 0,4 6-362 0 0,-1 0 1 0 0,0 0-1 0 0,0 1 1 0 0,-1-1-1 0 0,0 1 1 0 0,-1 0-1 0 0,1 11 1 0 0,-1-5-121 0 0,1 1 1 0 0,3 16-1 0 0,-2-17-61 0 0,-1 1 0 0 0,0 15 0 0 0,-6 93 745 0 0,0-26-266 0 0,4-54-307 0 0,1-34-186 0 0,0 0 0 0 0,-1-1 0 0 0,-1 1 0 0 0,-1 14 0 0 0,-10 33 255 0 0,12-54-247 0 0,-1 1 1 0 0,0-1-1 0 0,0 1 1 0 0,0-1 0 0 0,0 1-1 0 0,0-1 1 0 0,-1 0-1 0 0,0 0 1 0 0,1 0 0 0 0,-1 0-1 0 0,0 0 1 0 0,0 0-1 0 0,-1 0 1 0 0,1-1 0 0 0,-1 1-1 0 0,1-1 1 0 0,-1 0-1 0 0,0 0 1 0 0,0 0 0 0 0,0 0-1 0 0,0 0 1 0 0,0 0-1 0 0,0-1 1 0 0,0 1 0 0 0,-1-1-1 0 0,1 0 1 0 0,0 0 0 0 0,-1 0-1 0 0,1-1 1 0 0,-1 1-1 0 0,1-1 1 0 0,-1 0 0 0 0,-4 0-1 0 0,-22-2 397 0 0,-26-4 401 0 0,31-4-577 0 0,6 2-33 0 0,17 8-202 0 0,1-1 0 0 0,-1 0 0 0 0,1 1 0 0 0,-1-1 0 0 0,1 0 0 0 0,-1 0 0 0 0,1 0 0 0 0,0 1 0 0 0,-1-2 0 0 0,1 1 0 0 0,0 0 0 0 0,0 0 0 0 0,-2-2 0 0 0,2 1-1 0 0,-1 0 1 0 0,-1 0-1 0 0,1 0 0 0 0,0 0 0 0 0,0 0 1 0 0,-1 0-1 0 0,1 1 0 0 0,-1-1 0 0 0,1 1 0 0 0,-5-2 1 0 0,4 1-114 0 0,0-5-4 0 0,2 6-1 0 0,1 1-17 0 0,0 0-10 0 0,0 0-1 0 0,0 0-62 0 0,0 0-265 0 0,0 0-118 0 0,0 0-1118 0 0,0 0-4375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25 100 3224 0 0,'0'0'603'0'0,"0"0"1320"0"0,0 0 579 0 0,0 0 114 0 0,0 0-258 0 0,0 0-1192 0 0,0 0-522 0 0,3 0-107 0 0,3 0-382 0 0,0 0 1 0 0,0 0 0 0 0,1-1-1 0 0,-1 0 1 0 0,0 0 0 0 0,7-3-1 0 0,-3 1-11 0 0,-1 1 1 0 0,1 0-1 0 0,11-1 0 0 0,10-2 23 0 0,203-55 193 0 0,-220 57-484 0 0,1 0 0 0 0,21 0 0 0 0,-19 1-207 0 0,23-4-1 0 0,-24 5 177 0 0,2 1-192 0 0,-18 0 348 0 0,0 0-1 0 0,0 0 1 0 0,0 0 0 0 0,0 0 0 0 0,0 0 0 0 0,0 1-1 0 0,0-1 1 0 0,0 0 0 0 0,0 0 0 0 0,-1 0 0 0 0,1 0 0 0 0,0 0-1 0 0,0 0 1 0 0,0 0 0 0 0,0 0 0 0 0,0 0 0 0 0,0 0-1 0 0,0 0 1 0 0,0 0 0 0 0,0 0 0 0 0,0 0 0 0 0,0 0-1 0 0,0 0 1 0 0,0 0 0 0 0,0 0 0 0 0,0 0 0 0 0,0 0-1 0 0,0 0 1 0 0,0 0 0 0 0,0 0 0 0 0,1 0 0 0 0,-1 1 0 0 0,0-1-1 0 0,0 0 1 0 0,0 0 0 0 0,0 0 0 0 0,0 0 0 0 0,0 0-1 0 0,0 0 1 0 0,0 0 0 0 0,0 0 0 0 0,0 0 0 0 0,0 0-1 0 0,0 0 1 0 0,0 0 0 0 0,0 0 0 0 0,0 0 0 0 0,0 0-1 0 0,0 0 1 0 0,0 0 0 0 0,0 0 0 0 0,0 0 0 0 0,0 0-1 0 0,0 0 1 0 0,0 0 0 0 0,0 0 0 0 0,0 0 0 0 0,0 0 0 0 0,0 0-1 0 0,0 0 1 0 0,1 0 0 0 0,-1 0 0 0 0,0 0 0 0 0,0 0-1 0 0,0 0 1 0 0,-4 8-2 0 0,-10 14-78 0 0,8-8 85 0 0,1 0-6 0 0,-1 0 0 0 0,0-1 0 0 0,-8 13 0 0 0,6-13 0 0 0,1 1 0 0 0,1-1 0 0 0,-7 22 0 0 0,-30 122 263 0 0,28-111 83 0 0,-2-1 0 0 0,-29 54-1 0 0,28-61 2 0 0,15-32-258 0 0,-11 20 157 0 0,13-25-229 0 0,0 0 1 0 0,1 0 0 0 0,-1 0-1 0 0,0 0 1 0 0,0 0 0 0 0,0 0-1 0 0,0-1 1 0 0,0 1 0 0 0,0 0 0 0 0,0-1-1 0 0,0 1 1 0 0,0 0 0 0 0,0-1-1 0 0,0 1 1 0 0,0-1 0 0 0,-1 0-1 0 0,1 1 1 0 0,0-1 0 0 0,-2 0-1 0 0,2 0 8 0 0,0 0 0 0 0,0-1 0 0 0,0 1 0 0 0,0-1-1 0 0,0 1 1 0 0,0-1 0 0 0,1 1 0 0 0,-1-1 0 0 0,0 1-1 0 0,0-1 1 0 0,1 0 0 0 0,-1 0 0 0 0,1 1 0 0 0,-1-1-1 0 0,0 0 1 0 0,1 0 0 0 0,-1 1 0 0 0,1-1 0 0 0,0 0-1 0 0,-1 0 1 0 0,1 0 0 0 0,0 0 0 0 0,-1-1 0 0 0,-2-4 147 0 0,-63-107 828 0 0,29 55-819 0 0,-27-47 6 0 0,58 92-187 0 0,0 0-27 0 0,-1 1 1 0 0,-9-14-1 0 0,-26-29 27 0 0,39 51 0 0 0,-5-9 0 0 0,8 12-1 0 0,0 1 0 0 0,0-1 0 0 0,0 1 1 0 0,-1-1-1 0 0,1 1 0 0 0,0-1 0 0 0,0 1 1 0 0,-1 0-1 0 0,1-1 0 0 0,0 1 0 0 0,0 0 1 0 0,-1-1-1 0 0,1 1 0 0 0,0 0 0 0 0,-1-1 1 0 0,1 1-1 0 0,0 0 0 0 0,-1-1 0 0 0,1 1 1 0 0,-1 0-1 0 0,1 0 0 0 0,-1 0 0 0 0,0-1 1 0 0,0 1-88 0 0,1 0 4 0 0,0 0-159 0 0,0 0-710 0 0,2 1-315 0 0,6 7-62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5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28 6448 0 0,'0'0'498'0'0,"-1"0"-98"0"0,-2 2-30 0 0,1-1 0 0 0,0 0-1 0 0,0 1 1 0 0,0-1 0 0 0,0 1-1 0 0,0-1 1 0 0,1 1 0 0 0,-1 0-1 0 0,0 0 1 0 0,1 0 0 0 0,-2 2-1 0 0,-17 28 2635 0 0,18-28-2828 0 0,0-1-56 0 0,0 0 71 0 0,0 1 0 0 0,0-1 0 0 0,0 1 0 0 0,0-1 0 0 0,1 1 0 0 0,0 0 0 0 0,0 0 0 0 0,0 0 0 0 0,0-1 0 0 0,0 9 0 0 0,0-11-128 0 0,1 1 0 0 0,0-1 0 0 0,1 1 0 0 0,-1 0 0 0 0,0-1-1 0 0,0 1 1 0 0,1-1 0 0 0,-1 1 0 0 0,1-1 0 0 0,-1 1 0 0 0,1-1-1 0 0,-1 0 1 0 0,1 1 0 0 0,0-1 0 0 0,0 0 0 0 0,0 1 0 0 0,0-1-1 0 0,0 0 1 0 0,0 0 0 0 0,0 0 0 0 0,0 0 0 0 0,3 2 0 0 0,-2-2-37 0 0,1 0 1 0 0,-1 0-1 0 0,1 0 0 0 0,0 0 1 0 0,-1-1-1 0 0,1 1 1 0 0,0-1-1 0 0,-1 1 1 0 0,1-1-1 0 0,0 0 1 0 0,0 0-1 0 0,4-1 1 0 0,-3 0-6 0 0,-1 1 1 0 0,1-1-1 0 0,-1 0 0 0 0,0 0 1 0 0,1-1-1 0 0,-1 1 1 0 0,0-1-1 0 0,0 0 0 0 0,0 1 1 0 0,5-5-1 0 0,28-28 153 0 0,-22 18-149 0 0,-11 13-20 0 0,0 0-1 0 0,0 0 0 0 0,0 0 0 0 0,-1-1 0 0 0,0 1 1 0 0,1-1-1 0 0,-1 0 0 0 0,-1 0 0 0 0,1 1 1 0 0,-1-1-1 0 0,1 0 0 0 0,-1-1 0 0 0,0 1 0 0 0,0 0 1 0 0,-1 0-1 0 0,1 0 0 0 0,-1 0 0 0 0,0-5 0 0 0,-1 7-3 0 0,1 1-1 0 0,-1-1 0 0 0,1 1 0 0 0,-1 0 0 0 0,0-1 0 0 0,1 1 0 0 0,-1 0 0 0 0,0-1 0 0 0,0 1 0 0 0,0 0 0 0 0,0 0 1 0 0,0 0-1 0 0,0 0 0 0 0,0 0 0 0 0,0 0 0 0 0,0 0 0 0 0,-1 0 0 0 0,1 1 0 0 0,0-1 0 0 0,0 0 0 0 0,-1 1 0 0 0,1-1 1 0 0,-1 1-1 0 0,1-1 0 0 0,0 1 0 0 0,-3-1 0 0 0,-2 0-8 0 0,1 0 0 0 0,-1 0 0 0 0,1 0 0 0 0,-1 0 0 0 0,1 1 0 0 0,-9 1 0 0 0,-3 1-18 0 0,0 1 0 0 0,1 1-1 0 0,0 1 1 0 0,-1 1 0 0 0,-15 7-1 0 0,20-7-740 0 0,0 0-1 0 0,0 1 1 0 0,-17 14-1 0 0,26-18-350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5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1376 0 0,'0'0'468'0'0,"0"0"1428"0"0,0 0 625 0 0,0 0 126 0 0,0 3-246 0 0,0 31-274 0 0,1-8-1331 0 0,-1-1 0 0 0,-7 47 0 0 0,1-42-421 0 0,-12 73 986 0 0,16-84-1205 0 0,1 0 0 0 0,0 0 0 0 0,4 29-1 0 0,5-18-94 0 0,-1-10-58 0 0,-6-11-145 0 0,-1-8-602 0 0,1-1 538 0 0,-1-1-1 0 0,1 0 1 0 0,0 1 0 0 0,0-1 0 0 0,-1 1-1 0 0,1-1 1 0 0,-1 0 0 0 0,1 0-1 0 0,-1 1 1 0 0,1-1 0 0 0,-1 0 0 0 0,1-1-1 0 0,0 1-56 0 0,5-16-5097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5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1376 0 0,'1'-1'6'0'0,"-1"1"0"0"0,0 0-1 0 0,0 0 1 0 0,1-1 0 0 0,-1 1 0 0 0,0 0 0 0 0,0-1 0 0 0,1 1-1 0 0,-1 0 1 0 0,0-1 0 0 0,0 1 0 0 0,0 0 0 0 0,0-1-1 0 0,1 1 1 0 0,-1-1 0 0 0,0 1 0 0 0,0 0 0 0 0,0-1 0 0 0,0 1-1 0 0,0 0 1 0 0,0-1 0 0 0,1-5 865 0 0,-1 1 1 0 0,1 0-1 0 0,1 0 0 0 0,-1 0 1 0 0,1 0-1 0 0,0 0 0 0 0,0 0 1 0 0,0 0-1 0 0,1 1 1 0 0,-1-1-1 0 0,1 1 0 0 0,6-7 1 0 0,-5 6-529 0 0,1-1 0 0 0,-1 2 0 0 0,1-1 0 0 0,0 0 1 0 0,1 1-1 0 0,-1 0 0 0 0,1 0 0 0 0,-1 1 0 0 0,13-6 1 0 0,26-9 831 0 0,-43 18-1167 0 0,-1 0 0 0 0,1 0 0 0 0,-1 0-1 0 0,1 0 1 0 0,0-1 0 0 0,-1 1 0 0 0,1 0-1 0 0,-1 0 1 0 0,1 0 0 0 0,0 0 0 0 0,-1 0-1 0 0,1 0 1 0 0,-1 1 0 0 0,1-1 0 0 0,-1 0-1 0 0,1 0 1 0 0,0 0 0 0 0,-1 0 0 0 0,1 1-1 0 0,-1-1 1 0 0,1 0 0 0 0,-1 1 0 0 0,1-1-1 0 0,-1 0 1 0 0,1 1 0 0 0,0 0 0 0 0,0 0 12 0 0,1 0-20 0 0,-1 0 1 0 0,1 0-1 0 0,-1 0 1 0 0,1 1-1 0 0,-1-1 1 0 0,1 0-1 0 0,-1 1 1 0 0,0-1-1 0 0,0 1 1 0 0,0-1-1 0 0,0 1 1 0 0,0 0-1 0 0,0-1 1 0 0,0 1-1 0 0,0 0 1 0 0,-1 0-1 0 0,1 0 1 0 0,-1 0-1 0 0,1-1 1 0 0,-1 1-1 0 0,0 0 1 0 0,0 2-1 0 0,1 4 0 0 0,-1-1 0 0 0,0 1 0 0 0,-1-1 0 0 0,-1 11-1 0 0,-1-5 4 0 0,-1 0-1 0 0,0-1 0 0 0,-1 1 0 0 0,0-1 1 0 0,-13 22-1 0 0,-42 54 238 0 0,53-80-196 0 0,-1 4-31 0 0,4-6-13 0 0,0-1 1 0 0,0 0-1 0 0,0 0 0 0 0,-7 6 0 0 0,-4 5 11 0 0,14-16 42 0 0,1 0 11 0 0,1-1-51 0 0,0-1-1 0 0,0 1 0 0 0,0 0 1 0 0,0-1-1 0 0,0 1 0 0 0,1 0 1 0 0,-1 0-1 0 0,0 0 0 0 0,4-2 0 0 0,-1 0-7 0 0,6-5-5 0 0,-2 1 0 0 0,1 0 0 0 0,0 0 0 0 0,13-6 0 0 0,-19 12-5 0 0,30-17-59 0 0,44-18 0 0 0,-67 33 61 0 0,0-1 1 0 0,0 1-1 0 0,0 1 0 0 0,0 0 0 0 0,1 0 0 0 0,-1 1 0 0 0,1 0 0 0 0,-1 1 0 0 0,18 1 0 0 0,-26-1 0 0 0,-1 1 1 0 0,1-1 0 0 0,0 1 0 0 0,0-1-1 0 0,-1 1 1 0 0,1-1 0 0 0,0 1-1 0 0,0 0 1 0 0,-1 0 0 0 0,1 0-1 0 0,-1 0 1 0 0,1 0 0 0 0,-1 0-1 0 0,1 0 1 0 0,-1 0 0 0 0,0 0 0 0 0,0 1-1 0 0,0-1 1 0 0,1 1 0 0 0,-1-1-1 0 0,0 1 1 0 0,-1-1 0 0 0,1 1-1 0 0,1 2 1 0 0,-1-2 2 0 0,-1 1 1 0 0,0-1-1 0 0,1 1 0 0 0,-1 0 0 0 0,0-1 1 0 0,0 1-1 0 0,0 0 0 0 0,0-1 1 0 0,-1 1-1 0 0,1 0 0 0 0,-1-1 0 0 0,1 1 1 0 0,-1-1-1 0 0,0 1 0 0 0,-2 3 0 0 0,0-1 3 0 0,-4 11-14 0 0,0-2 0 0 0,-2 1 0 0 0,0-1 0 0 0,0 0 0 0 0,-20 21-1 0 0,1-7 14 0 0,2-2 107 0 0,-1-2 0 0 0,-58 43-1 0 0,58-53-44 0 0,25-14-64 0 0,0 1 0 0 0,0 0 0 0 0,-1 0 0 0 0,1-1 0 0 0,0 1 0 0 0,0-1 0 0 0,0 0 0 0 0,0 0 0 0 0,0 0 0 0 0,-1 0 0 0 0,-3 0 0 0 0,-3-6-186 0 0,9 6-11 0 0,-1-1 0 0 0,0 0 0 0 0,1 1 0 0 0,-1-1 0 0 0,1 0 0 0 0,-1 0 0 0 0,1 0 0 0 0,0 1 0 0 0,-1-1 0 0 0,1 0 0 0 0,0 0 0 0 0,-1 0 0 0 0,1 0 0 0 0,0 0 0 0 0,0 0 0 0 0,0 0 0 0 0,0 0 0 0 0,0-1 0 0 0,0-12-1241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3:5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90 3224 0 0,'0'0'603'0'0,"0"0"1320"0"0,-1 1 1265 0 0,-5-1-2237 0 0,5-1 6590 0 0,17-6-7180 0 0,1 2-1 0 0,-1 0 1 0 0,1 0-1 0 0,0 2 1 0 0,0 0-1 0 0,24-1 1 0 0,-23 4-273 0 0,1-2 0 0 0,25-6 0 0 0,-2 1-21 0 0,44-10-38 0 0,-30 5-282 0 0,-40 7 61 0 0,-14 3 83 0 0,1 1-1 0 0,0 0 1 0 0,0 0-1 0 0,0 1 0 0 0,0-1 1 0 0,3 0-1 0 0,-4 1-1269 0 0,-2 0-400 0 0,0 0-80 0 0,0 0-18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0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12464 0 0,'0'0'572'0'0,"0"0"-11"0"0,0 0-268 0 0,0 0 225 0 0,0 0 139 0 0,0 0 23 0 0,6 1 412 0 0,11 2-869 0 0,0-1 1 0 0,0 0-1 0 0,0-1 0 0 0,1-1 1 0 0,17-2-1 0 0,16 0-153 0 0,-27 1-77 0 0,25-4-1 0 0,-24 2-217 0 0,26-1-1 0 0,-37 4-143 0 0,4 0-290 0 0,-6 0-4462 0 0,-12 0 97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4:0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2304 0 0,'0'0'101'0'0,"2"-1"462"0"0,6-4 1652 0 0,0 1 0 0 0,0 0 0 0 0,0 0 0 0 0,13-3 0 0 0,40-8 1755 0 0,-39 10-3916 0 0,40-5 533 0 0,7 2-414 0 0,-22 4-347 0 0,-26 3-638 0 0,0 1-310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1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21 214 3224 0 0,'0'0'143'0'0,"0"0"334"0"0,0 0 1301 0 0,0 0 570 0 0,1 2 110 0 0,7 15 1573 0 0,-6-14-3711 0 0,0 1 0 0 0,0 0-1 0 0,1-1 1 0 0,0 1 0 0 0,-1-1-1 0 0,1 0 1 0 0,7 6 0 0 0,6 8 1286 0 0,-15-15-1535 0 0,0 0 0 0 0,1 0 0 0 0,-1-1 0 0 0,1 1 0 0 0,-1 0 0 0 0,1-1-1 0 0,0 1 1 0 0,0-1 0 0 0,-1 0 0 0 0,1 1 0 0 0,0-1 0 0 0,0 0 0 0 0,3 1-1 0 0,-1-1-36 0 0,-1 0-1 0 0,1 0 0 0 0,0 0 1 0 0,0 0-1 0 0,0-1 0 0 0,0 1 1 0 0,-1-1-1 0 0,1 0 0 0 0,0 0 1 0 0,0-1-1 0 0,0 1 0 0 0,0-1 1 0 0,0 0-1 0 0,-1 0 0 0 0,1 0 1 0 0,0 0-1 0 0,-1-1 0 0 0,1 0 1 0 0,4-2-1 0 0,6-4-5 0 0,-1 1 13 0 0,23-16 1 0 0,-33 20-32 0 0,1 1 1 0 0,-1-1-1 0 0,0 0 0 0 0,-1 0 1 0 0,1 0-1 0 0,0-1 0 0 0,-1 1 0 0 0,0-1 1 0 0,0 1-1 0 0,0-1 0 0 0,3-7 1 0 0,2-5 41 0 0,-5 14-50 0 0,-1 0-1 0 0,0 0 1 0 0,0-1-1 0 0,0 1 0 0 0,0 0 1 0 0,-1-1-1 0 0,1 1 1 0 0,-1-1-1 0 0,1-4 0 0 0,0-16-1 0 0,0 16 0 0 0,-1 0 0 0 0,0 0 0 0 0,-2-12 0 0 0,2 16 0 0 0,-1 0 0 0 0,0 0 0 0 0,0 1 0 0 0,0-1 0 0 0,0 1 0 0 0,0-1 0 0 0,-1 1 0 0 0,1-1 0 0 0,-1 1 0 0 0,1 0 0 0 0,-1 0 0 0 0,0-1 0 0 0,-3-1 0 0 0,-15-16 7 0 0,17 16-15 0 0,-1 0 0 0 0,0 0 0 0 0,0 0 1 0 0,0 1-1 0 0,0-1 0 0 0,0 1 0 0 0,-1 0 0 0 0,0 1 0 0 0,-9-5 0 0 0,10 5 8 0 0,0 0-1 0 0,0 1 1 0 0,0-1-1 0 0,0 1 0 0 0,0 0 1 0 0,0 1-1 0 0,0-1 1 0 0,0 1-1 0 0,-1-1 0 0 0,1 1 1 0 0,0 0-1 0 0,0 1 1 0 0,0-1-1 0 0,-1 1 1 0 0,1 0-1 0 0,0 0 0 0 0,-4 2 1 0 0,3-1-6 0 0,0 0-1 0 0,1 1 1 0 0,-1-1 0 0 0,1 1 0 0 0,-1 1 0 0 0,1-1 0 0 0,0 0 0 0 0,0 1-1 0 0,0 0 1 0 0,1 0 0 0 0,-1 0 0 0 0,1 1 0 0 0,-3 4 0 0 0,1-1 1 0 0,0 1 1 0 0,1-1-1 0 0,1 1 1 0 0,-1 0-1 0 0,1 0 1 0 0,-3 17-1 0 0,-4 25 5 0 0,5-31 0 0 0,1 1 0 0 0,1 0 0 0 0,-1 27 0 0 0,-2 104 147 0 0,6-124-87 0 0,1 1-1 0 0,2-1 1 0 0,0 0-1 0 0,2 0 1 0 0,10 36-1 0 0,-8-47 227 0 0,1-1-1 0 0,12 21 0 0 0,-19-36-49 0 0,-1-1-114 0 0,0 0-40 0 0,0 0-2 0 0,0 0-57 0 0,0 0-242 0 0,0 0-107 0 0,0-1-24 0 0,0-20-1678 0 0,0 11 176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1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9472 0 0,'0'0'216'0'0,"0"0"32"0"0,0 0 9 0 0,2-2 83 0 0,0 0-77 0 0,1-1 0 0 0,-1 1 0 0 0,-1-1 0 0 0,1 0 0 0 0,0 0-1 0 0,-1 0 1 0 0,1 0 0 0 0,-1 0 0 0 0,0 0 0 0 0,1-5 0 0 0,0 3-66 0 0,-1 0 0 0 0,1 0 0 0 0,0 0 0 0 0,1 1 0 0 0,3-7 1 0 0,6-6 391 0 0,-9 11-379 0 0,1 1 0 0 0,0 0 0 0 0,0-1 0 0 0,0 1 0 0 0,1 1 0 0 0,-1-1 0 0 0,1 1 0 0 0,10-7 0 0 0,-14 10-170 0 0,-1 1 0 0 0,1 0 0 0 0,-1-1 0 0 0,1 1 0 0 0,-1 0 0 0 0,1 0 0 0 0,0 0 0 0 0,-1 0 0 0 0,1-1 0 0 0,0 1 0 0 0,-1 0 0 0 0,1 0 0 0 0,-1 0 0 0 0,1 0-1 0 0,0 0 1 0 0,-1 1 0 0 0,1-1 0 0 0,0 0 0 0 0,-1 0 0 0 0,1 0 0 0 0,-1 0 0 0 0,2 1 0 0 0,-1 0-108 0 0,12 5 100 0 0,-11-2-36 0 0,-1-1 5 0 0,1-1-1 0 0,0 1-1 0 0,0 0 1 0 0,0 0-1 0 0,0 0 1 0 0,-1 0-1 0 0,1 0 1 0 0,-1 0-1 0 0,0 1 1 0 0,0-1-1 0 0,1 6 0 0 0,-2-3 16 0 0,1 0 0 0 0,-1 0-1 0 0,-1 1 1 0 0,1-1-1 0 0,-3 7 1 0 0,-2 40 250 0 0,4-44-200 0 0,0 1-1 0 0,1-1 1 0 0,0 0-1 0 0,1 1 1 0 0,0-1 0 0 0,2 11-1 0 0,-2-12 8 0 0,-1-6 35 0 0,0-2 105 0 0,0 0 48 0 0,0 0 10 0 0,0 0-27 0 0,0 0-123 0 0,0 0-51 0 0,0-2-58 0 0,0 1 0 0 0,0-1 0 0 0,1 0 0 0 0,-1 1 0 0 0,0-1 0 0 0,0 0 0 0 0,1 1 0 0 0,-1-1 0 0 0,1 0 0 0 0,0-1 0 0 0,0 0 12 0 0,6-50 88 0 0,-3 12-110 0 0,-1 23-1 0 0,0 0 0 0 0,2 1 0 0 0,8-26 0 0 0,-11 34 0 0 0,-2 8 0 0 0,0 0 0 0 0,0 0 0 0 0,1 0 0 0 0,-1 0 0 0 0,0 0 0 0 0,1 0 0 0 0,-1 0 0 0 0,0 0 0 0 0,1 0 0 0 0,-1 0 0 0 0,2-1 0 0 0,11-18 0 0 0,-11 16 0 0 0,0 0 0 0 0,1 0 0 0 0,-1 0 0 0 0,1 1 0 0 0,0-1 0 0 0,0 1 0 0 0,6-5 0 0 0,1 4 0 0 0,11 4 0 0 0,-11 4 0 0 0,-8-2 0 0 0,0-1 0 0 0,-1 1 0 0 0,1 0 0 0 0,0 0 0 0 0,-1 0 0 0 0,0 0 0 0 0,1 0 0 0 0,-1 0 0 0 0,0 0 0 0 0,0 0 0 0 0,0 1 0 0 0,-1-1 0 0 0,1 0 0 0 0,0 4 0 0 0,6 13 0 0 0,-4-14-1 0 0,-1 1 0 0 0,0 0 1 0 0,0 0-1 0 0,0 0 0 0 0,-1 0 0 0 0,0 0 0 0 0,1 8 0 0 0,-2 46 197 0 0,-1-29 153 0 0,1-31-199 0 0,0 0 2 0 0,0 0 2 0 0,0 0 4 0 0,0 0 2 0 0,0 0 0 0 0,0 0 0 0 0,1-2 2 0 0,2-5-78 0 0,-1 1-1 0 0,1-1 1 0 0,-1 0 0 0 0,1-13 0 0 0,4-9 63 0 0,-3 11-147 0 0,-3 15 0 0 0,-1 0 0 0 0,1 0 0 0 0,0 0 0 0 0,0 0 0 0 0,0 0 0 0 0,0 0 0 0 0,0 0 0 0 0,1 0 0 0 0,-1 0 0 0 0,1 0 0 0 0,0 1 0 0 0,0-1 0 0 0,0 1 0 0 0,0-1 0 0 0,0 1 0 0 0,3-2 0 0 0,3-3 0 0 0,-6 4 0 0 0,1 1 0 0 0,0 0 0 0 0,-1 0 0 0 0,1 0 0 0 0,0 0 0 0 0,4-1 0 0 0,-7 3-1 0 0,1-1 0 0 0,-1 1 0 0 0,1 0 0 0 0,-1-1 0 0 0,1 1 0 0 0,0 0 0 0 0,-1 0 0 0 0,1 0 0 0 0,-1-1-1 0 0,1 1 1 0 0,0 0 0 0 0,-1 0 0 0 0,1 0 0 0 0,0 0 0 0 0,-1 0 0 0 0,1 0 0 0 0,-1 0 0 0 0,1 0 0 0 0,0 1 0 0 0,-1-1 0 0 0,1 0-1 0 0,0 0 1 0 0,-1 0 0 0 0,1 1 0 0 0,-1-1 0 0 0,1 0 0 0 0,-1 1 0 0 0,1-1 0 0 0,-1 0 0 0 0,1 1 0 0 0,-1-1 0 0 0,1 1-1 0 0,-1-1 1 0 0,1 1 0 0 0,-1-1 0 0 0,0 1 0 0 0,1-1 0 0 0,-1 1 0 0 0,0-1 0 0 0,1 1 0 0 0,-1 0 0 0 0,0-1 0 0 0,0 1 0 0 0,0-1-1 0 0,1 1 1 0 0,-1 0 0 0 0,0-1 0 0 0,0 1 0 0 0,0-1 0 0 0,0 2 0 0 0,1 4-8 0 0,4 1 0 0 0,-1 1 0 0 0,-1 0 0 0 0,1 1 0 0 0,-2-1 0 0 0,1 1-1 0 0,2 13 1 0 0,-4-15 9 0 0,0 0 0 0 0,-1-1 0 0 0,0 1-1 0 0,-1 7 1 0 0,1 4 12 0 0,0-14-1 0 0,0 0 4 0 0,-9 10 11 0 0,8-13-25 0 0,0 6-45 0 0,1-5-182 0 0,1-1-73 0 0,9 3-1418 0 0,-1-4-5628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10680 0 0,'0'0'241'0'0,"6"-9"590"0"0,-6 8-829 0 0,-1 1 1 0 0,1-1 0 0 0,0 1 0 0 0,0-1-1 0 0,0 1 1 0 0,0-1 0 0 0,0 1 0 0 0,0 0-1 0 0,0-1 1 0 0,0 1 0 0 0,1-1 0 0 0,-1 1-1 0 0,0-1 1 0 0,0 1 0 0 0,0 0 0 0 0,0-1-1 0 0,0 1 1 0 0,1-1 0 0 0,-1 1 0 0 0,0 0-1 0 0,0-1 1 0 0,1 1 0 0 0,-1 0 0 0 0,0-1 0 0 0,1 1-1 0 0,-1 0 1 0 0,0-1 0 0 0,1 1 0 0 0,-1 0-1 0 0,1 0 1 0 0,-1 0 0 0 0,0-1 0 0 0,1 1-1 0 0,-1 0 1 0 0,1 0 0 0 0,-1 0 0 0 0,1 0-1 0 0,0-1-2 0 0,5-1 186 0 0,0 0 1 0 0,1 0 0 0 0,-1 1 0 0 0,1 0-1 0 0,-1 0 1 0 0,1 0 0 0 0,12 1-1 0 0,-8 0 127 0 0,-1 0-1 0 0,13-3 0 0 0,50-16 765 0 0,101-40 0 0 0,-160 54-1067 0 0,0-1 1 0 0,-1 0-1 0 0,25-16 1 0 0,-2 2-452 0 0,-8 4-3831 0 0,-12 7-793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2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7080 0 0,'0'0'324'0'0,"0"0"-4"0"0,0 0-95 0 0,0 0 374 0 0,0 0 186 0 0,0 0 42 0 0,0 0-43 0 0,0 0-200 0 0,0 0-83 0 0,0 0-18 0 0,-2 1-9 0 0,-4 3-20 0 0,4-3-8 0 0,2-1-4 0 0,0 0-42 0 0,0 0-167 0 0,0 0-69 0 0,3 0-17 0 0,32 9 114 0 0,1-1 0 0 0,0-2 0 0 0,64 3 0 0 0,77-18 101 0 0,-142 9-285 0 0,-28 0-43 0 0,1 0 1 0 0,0 0-1 0 0,11-2 1 0 0,-7-2-13 0 0,-4 2 196 0 0,-3-1 790 0 0,-10-7-679 0 0,0 2-225 0 0,5 8-172 0 0,0 0-48 0 0,0 0-11 0 0,-3-3-1461 0 0,2 2-47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3224 0 0,'0'0'143'0'0,"3"1"-3"0"0,34 4 4990 0 0,-27-4-3865 0 0,-1 0 0 0 0,0 1 0 0 0,1 0 1 0 0,16 5-1 0 0,-23-6-1191 0 0,-1 0-1 0 0,0 1 1 0 0,0-1 0 0 0,1 0 0 0 0,-1 1 0 0 0,0-1-1 0 0,-1 1 1 0 0,1 0 0 0 0,0-1 0 0 0,0 1 0 0 0,-1 0-1 0 0,1 0 1 0 0,-1 0 0 0 0,1 0 0 0 0,-1 0 0 0 0,0 1-1 0 0,0-1 1 0 0,0 0 0 0 0,0 1 0 0 0,0-1 0 0 0,-1 0 0 0 0,1 1-1 0 0,0 4 1 0 0,0 5 93 0 0,1 0-1 0 0,-2 0 1 0 0,0 0 0 0 0,-2 18-1 0 0,1-19-103 0 0,-1 0 0 0 0,-1-1 0 0 0,0 1 0 0 0,0 0 0 0 0,-1-1 0 0 0,0 0 0 0 0,-7 12 0 0 0,-8 12 37 0 0,-11 18-96 0 0,20-30-1097 0 0,9-20-159 0 0,3-6-76 0 0,11-15-14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2760 0 0,'14'7'563'0'0,"-13"-5"-66"0"0,1 0 0 0 0,-1 0 0 0 0,0 0 0 0 0,0 1 1 0 0,-1-1-1 0 0,1 0 0 0 0,0 1 0 0 0,-1-1 0 0 0,1 0 1 0 0,-1 1-1 0 0,0-1 0 0 0,0 3 0 0 0,2 7 1179 0 0,-2-10-1474 0 0,1 1 0 0 0,-1 0 0 0 0,0-1-1 0 0,0 1 1 0 0,0 0 0 0 0,-1 0 0 0 0,1-1-1 0 0,-2 5 1 0 0,-1 14 613 0 0,4-2-25 0 0,6 31 1 0 0,0-1 133 0 0,-2 32 340 0 0,-4-77-1227 0 0,-1-3-34 0 0,1-1 1 0 0,-1 1-1 0 0,0 0 1 0 0,0 0-1 0 0,0 0 1 0 0,0 0-1 0 0,0 0 1 0 0,0 0-1 0 0,0 0 1 0 0,0 0-1 0 0,0 0 0 0 0,0 0 1 0 0,0 0-1 0 0,-1 0 1 0 0,1 0-1 0 0,0 0 1 0 0,-1 0-1 0 0,1 0 1 0 0,-1 0-1 0 0,1 0 1 0 0,-1-1-1 0 0,1 1 1 0 0,-2 1-1 0 0,1-1 66 0 0,1-1-1 0 0,1-1-4 0 0,2-3-71 0 0,-1 0 0 0 0,1 0-1 0 0,-1 0 1 0 0,0 0 0 0 0,-1 0-1 0 0,1 0 1 0 0,-1-1 0 0 0,0 1-1 0 0,0-1 1 0 0,0 1 0 0 0,0-9-1 0 0,-1-2-60 0 0,0-1-214 0 0,3-30 0 0 0,-2 39 215 0 0,1 1 1 0 0,-1-1-1 0 0,1 1 0 0 0,1 0 0 0 0,-1 0 0 0 0,1 0 1 0 0,6-9-1 0 0,2-6-42 0 0,3-7 40 0 0,-4 14 69 0 0,-9 12 1 0 0,-1 1-1 0 0,1 0 0 0 0,0-1 0 0 0,0 1 0 0 0,0 0 0 0 0,-1 0 0 0 0,2 0 0 0 0,-1-1 0 0 0,2 0 0 0 0,4 2 5 0 0,-4 0 0 0 0,0 1 3 0 0,0-1 0 0 0,-1 0 0 0 0,1 1 0 0 0,0 0 0 0 0,-1-1 0 0 0,1 1 0 0 0,0 0 0 0 0,-1 1 0 0 0,1-1 0 0 0,-1 0 0 0 0,1 1 0 0 0,-1-1 0 0 0,0 1 0 0 0,0 0 1 0 0,0 0-1 0 0,0-1 0 0 0,3 4 0 0 0,-3-2 8 0 0,0-1 0 0 0,0 1 1 0 0,0 0-1 0 0,0 0 0 0 0,-1 0 1 0 0,1 0-1 0 0,-1 0 0 0 0,0 0 1 0 0,0 0-1 0 0,0 0 0 0 0,0 1 1 0 0,0-1-1 0 0,-1 0 0 0 0,1 4 0 0 0,-1 18 83 0 0,1-14-49 0 0,-1 0-1 0 0,0 0 1 0 0,-1-1 0 0 0,0 1 0 0 0,-4 14 0 0 0,-1 0 69 0 0,2-6 458 0 0,5-36-167 0 0,1 5-380 0 0,-1 0-1 0 0,1 1 0 0 0,1-1 0 0 0,0 0 0 0 0,1 1 0 0 0,0 0 0 0 0,0 0 0 0 0,1 0 0 0 0,1 0 0 0 0,10-15 0 0 0,15-19-29 0 0,-24 37 0 0 0,-5 8-3 0 0,-1 0 0 0 0,1-1 0 0 0,-1 1 0 0 0,1 0 1 0 0,-1 0-1 0 0,1 0 0 0 0,-1 0 0 0 0,1 0 0 0 0,-1 0 0 0 0,1 1 0 0 0,-1-1 0 0 0,1 0 0 0 0,-1 1 0 0 0,1-1 0 0 0,-1 1 0 0 0,1 0 0 0 0,-1-1 0 0 0,0 1 0 0 0,1 0 0 0 0,-1 0 0 0 0,0 0 0 0 0,0 0 0 0 0,2 2 0 0 0,0-1-2 0 0,-1-1 1 0 0,0 1 0 0 0,-1 0-1 0 0,1 1 1 0 0,0-1 0 0 0,-1 0-1 0 0,1 0 1 0 0,-1 1 0 0 0,1-1-1 0 0,-1 1 1 0 0,0-1 0 0 0,1 5-1 0 0,3 25 0 0 0,-1-7-64 0 0,3 49-1 0 0,-7-65-191 0 0,0-4-4696 0 0,0-5-832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10136 0 0,'0'0'777'0'0,"-2"1"-505"0"0,-5 4 152 0 0,0 0 0 0 0,0 1 0 0 0,0 0-1 0 0,1 1 1 0 0,-1 0 0 0 0,2 0 0 0 0,-1 0 0 0 0,1 0 0 0 0,0 1 0 0 0,-7 16 0 0 0,-13 15 696 0 0,18-28-707 0 0,0 0-1 0 0,-10 21 1 0 0,7-8 147 0 0,-8 30 0 0 0,15-45-471 0 0,1-1 0 0 0,1 0 0 0 0,0 0 0 0 0,0 1 0 0 0,0-1 0 0 0,1 0 0 0 0,2 17 0 0 0,2-14 24 0 0,-4-11-111 0 0,0 1-1 0 0,0-1 1 0 0,0 0 0 0 0,0 0-1 0 0,0 0 1 0 0,0 0-1 0 0,0 0 1 0 0,0 0-1 0 0,0 0 1 0 0,0 0-1 0 0,0 0 1 0 0,0 0-1 0 0,0 1 1 0 0,0-1 0 0 0,0 0-1 0 0,0 0 1 0 0,1 0-1 0 0,-1 0 1 0 0,0 0-1 0 0,0 0 1 0 0,0 0-1 0 0,0 0 1 0 0,0 0-1 0 0,0 0 1 0 0,0 0 0 0 0,0 0-1 0 0,0 0 1 0 0,0 0-1 0 0,0 0 1 0 0,1 0-1 0 0,-1 0 1 0 0,0 0-1 0 0,0 0 1 0 0,0 0-1 0 0,0 0 1 0 0,0 0-1 0 0,0 0 1 0 0,0 0 0 0 0,0 0-1 0 0,0 0 1 0 0,1 0-1 0 0,-1 0 1 0 0,0 0-1 0 0,0 0 1 0 0,0 0-1 0 0,0 0 1 0 0,0 0-1 0 0,0 0 1 0 0,0 0 0 0 0,0 0-1 0 0,6-2 3 0 0,-1 0 0 0 0,0 0 1 0 0,0 0-1 0 0,0 0 0 0 0,-1-1 0 0 0,1 0 0 0 0,0 0 1 0 0,-1-1-1 0 0,0 1 0 0 0,0-1 0 0 0,0 0 0 0 0,5-6 1 0 0,4-7-145 0 0,-2 0 1 0 0,11-19 0 0 0,-13 20-50 0 0,2-6-150 0 0,0-2 0 0 0,-1 1-1 0 0,-2-1 1 0 0,7-32 0 0 0,-4 24-431 0 0,-11 32 765 0 0,0 0-1 0 0,0 1 1 0 0,0-1-1 0 0,0 0 0 0 0,0 0 1 0 0,0 0-1 0 0,0 0 1 0 0,0 0-1 0 0,0 0 0 0 0,0 0 1 0 0,0 0-1 0 0,0 0 1 0 0,0 0-1 0 0,1 0 0 0 0,-1 0 1 0 0,0 0-1 0 0,0 0 1 0 0,0 0-1 0 0,0 0 0 0 0,0 0 1 0 0,0 0-1 0 0,0 0 1 0 0,0 0-1 0 0,0 0 0 0 0,0 0 1 0 0,0 0-1 0 0,0 0 1 0 0,0 0-1 0 0,0 0 0 0 0,1 0 1 0 0,-1 0-1 0 0,0 0 1 0 0,0 0-1 0 0,0 0 0 0 0,0 0 1 0 0,0 0-1 0 0,0 0 1 0 0,0 0-1 0 0,0 0 0 0 0,0-1 1 0 0,0 1-1 0 0,0 0 1 0 0,0 0-1 0 0,0 0 0 0 0,0 0 1 0 0,0 0-1 0 0,0 0 1 0 0,0 0-1 0 0,0 0 0 0 0,0 0 1 0 0,-1 18 219 0 0,-2 6 236 0 0,0 34 1 0 0,3-47-420 0 0,0 1 0 0 0,2 0 0 0 0,-1 0 0 0 0,1-1-1 0 0,1 1 1 0 0,5 12 0 0 0,0 2 17 0 0,-6-20-33 0 0,-1-1-1 0 0,1 1 1 0 0,5 9 0 0 0,-6-14-77 0 0,-1 1 0 0 0,1-1 0 0 0,0 0 0 0 0,0 0 0 0 0,0 1 1 0 0,0-1-1 0 0,0 0 0 0 0,0 0 0 0 0,0 0 0 0 0,0 0 0 0 0,1 0 1 0 0,-1 0-1 0 0,0-1 0 0 0,1 1 0 0 0,-1 0 0 0 0,0-1 0 0 0,1 1 0 0 0,-1-1 1 0 0,1 1-1 0 0,-1-1 0 0 0,1 1 0 0 0,2-1 0 0 0,7 0-6008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38 5984 0 0,'0'0'464'0'0,"-1"-1"-306"0"0,-1-3 1041 0 0,-1-1 0 0 0,1 0 0 0 0,0 1 0 0 0,-2-10 0 0 0,0 11 764 0 0,3 3-1801 0 0,0-1 0 0 0,-1 1 0 0 0,1 0 1 0 0,0 0-1 0 0,-1 0 0 0 0,1 0 1 0 0,0 0-1 0 0,-1 0 0 0 0,1 0 1 0 0,0 0-1 0 0,-1 0 0 0 0,1 1 0 0 0,0-1 1 0 0,0 1-1 0 0,-1-1 0 0 0,1 1 1 0 0,0-1-1 0 0,0 1 0 0 0,0 0 1 0 0,-1-1-1 0 0,1 1 0 0 0,0 0 1 0 0,0 0-1 0 0,0 0 0 0 0,-1 2 0 0 0,-2 2-128 0 0,1 0-1 0 0,0 0 0 0 0,1 0 1 0 0,-1 1-1 0 0,1-1 0 0 0,0 1 1 0 0,0 0-1 0 0,1 0 0 0 0,-1 0 1 0 0,1-1-1 0 0,1 1 0 0 0,-1 8 1 0 0,1 7 444 0 0,2-18-267 0 0,2-1-197 0 0,0 0 1 0 0,0 0-1 0 0,0 0 0 0 0,0-1 0 0 0,0 1 1 0 0,7 0-1 0 0,-8-1-15 0 0,-1-1 1 0 0,1 0 0 0 0,-1 1-1 0 0,1-1 1 0 0,-1-1-1 0 0,0 1 1 0 0,1 0-1 0 0,-1 0 1 0 0,1-1 0 0 0,-1 0-1 0 0,0 1 1 0 0,1-1-1 0 0,-1 0 1 0 0,3-2-1 0 0,-1 1 1 0 0,-1 1 0 0 0,-1-1 0 0 0,1 1 0 0 0,-1-1 0 0 0,0 1 0 0 0,1-1 0 0 0,-1 0 0 0 0,0 0 0 0 0,0 0 0 0 0,0 0 0 0 0,0-1 0 0 0,-1 1 0 0 0,1 0 0 0 0,0-1 0 0 0,1-3 0 0 0,-3 5-16 0 0,1 0-1 0 0,0-1 1 0 0,-1 1 0 0 0,1-1-1 0 0,-1 1 1 0 0,1 0-1 0 0,-1-1 1 0 0,0 1-1 0 0,0-1 1 0 0,1-2-1 0 0,-5-3-209 0 0,3 6 208 0 0,1-1-139 0 0,-1 3 171 0 0,0 0 1 0 0,0 0 0 0 0,0-1 0 0 0,0 1-1 0 0,0 0 1 0 0,0 0 0 0 0,1 0-1 0 0,-1 1 1 0 0,0-1 0 0 0,1 0 0 0 0,-1 1-1 0 0,0 0 27 0 0,-2 3 10 0 0,1 1 1 0 0,-1-1-1 0 0,1 1 1 0 0,1 0-1 0 0,-1-1 0 0 0,1 1 1 0 0,-1 12-1 0 0,1-5-61 0 0,1 0 0 0 0,2 21 0 0 0,2-6 13 0 0,-1 1-1 0 0,-2 0 1 0 0,-1-1-1 0 0,-2 1 1 0 0,-5 31-1 0 0,-17 39 253 0 0,23-97-308 0 0,0 1 0 0 0,1-1 0 0 0,-1 1 1 0 0,0-1-1 0 0,0 0 0 0 0,-1 0 0 0 0,1 1 0 0 0,0-1 1 0 0,-1 0-1 0 0,1 0 0 0 0,-1 0 0 0 0,0-1 0 0 0,0 1 1 0 0,0 0-1 0 0,0-1 0 0 0,0 1 0 0 0,0-1 1 0 0,0 1-1 0 0,0-1 0 0 0,0 0 0 0 0,-1 0 0 0 0,1 0 1 0 0,0 0-1 0 0,-1-1 0 0 0,1 1 0 0 0,-5 0 0 0 0,6-1-23 0 0,0 0-1 0 0,1 0 0 0 0,-1 0 0 0 0,0 0 0 0 0,1 0 0 0 0,-1 0 0 0 0,0-1 1 0 0,1 1-1 0 0,-1 0 0 0 0,1 0 0 0 0,-1-1 0 0 0,1 1 0 0 0,-1 0 0 0 0,0-1 1 0 0,1 1-1 0 0,-1-1 0 0 0,-9-11-1292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 6912 0 0,'0'0'528'0'0,"-1"0"-342"0"0,-2-3 124 0 0,3 3 1184 0 0,0 0 518 0 0,0 0 100 0 0,0 0-206 0 0,-5 14-310 0 0,-1-1-1247 0 0,1 32 575 0 0,0 91 0 0 0,5-128-806 0 0,0-3-56 0 0,1 1 0 0 0,0 0 0 0 0,0-1 0 0 0,3 11-1 0 0,-2-11-6 0 0,-2-3 51 0 0,0-2 4 0 0,7-4 114 0 0,-2-1-214 0 0,-1 0-1 0 0,1 0 0 0 0,-1 0 1 0 0,0 0-1 0 0,0-1 0 0 0,-1 1 1 0 0,0-1-1 0 0,0 0 0 0 0,0 0 1 0 0,-1 0-1 0 0,4-11 0 0 0,40-118-9 0 0,-41 122-2 0 0,1 0-1 0 0,0 1 0 0 0,11-17 1 0 0,-13 38-138 0 0,-3-6 138 0 0,4 24-39 0 0,10 34 1 0 0,-15-59 51 0 0,1-1-1 0 0,-1 0 1 0 0,0 0 0 0 0,1 0-1 0 0,-1 0 1 0 0,1 0 0 0 0,-1 0-1 0 0,1 1 1 0 0,0-1-1 0 0,-1 0 1 0 0,3 1 0 0 0,9 16 112 0 0,-11-18-114 0 0,-1 1 0 0 0,1-1 0 0 0,-1 1-1 0 0,1-1 1 0 0,-1 1 0 0 0,1-1 0 0 0,-1 1 0 0 0,1-1 0 0 0,0 0 0 0 0,-1 1 0 0 0,1-1 0 0 0,-1 0 0 0 0,1 0 0 0 0,0 1 0 0 0,-1-1 0 0 0,1 0 0 0 0,0 0 0 0 0,-1 0-1 0 0,1 0 1 0 0,0 0 0 0 0,-1 0 0 0 0,1 0 0 0 0,1 0 0 0 0,16-4 71 0 0,-14 3-50 0 0,5-3 4 0 0,0 0 0 0 0,0-1 0 0 0,9-7 0 0 0,-12 9-33 0 0,-1-1 0 0 0,0 0 1 0 0,0 0-1 0 0,0 0 0 0 0,-1 0 1 0 0,1-1-1 0 0,6-9 0 0 0,-7 6-33 0 0,-4 7 6 0 0,1 0 1 0 0,0 0-1 0 0,-1 1 0 0 0,1-1 0 0 0,0 0 0 0 0,-1 1 0 0 0,1-1 0 0 0,0 0 0 0 0,0 1 0 0 0,0-1 0 0 0,0 1 0 0 0,0 0 1 0 0,0-1-1 0 0,-1 1 0 0 0,3-1 0 0 0,-1 0-40 0 0,12-8-460 0 0,-12 8 131 0 0,-2 1-12 0 0,0 0-154 0 0,0 0-644 0 0,0 0-276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36 176 12872 0 0,'0'0'289'0'0,"-1"2"40"0"0,0-1-279 0 0,0 1 0 0 0,-1 0-1 0 0,1-1 1 0 0,-1 1 0 0 0,1-1-1 0 0,-1 0 1 0 0,1 1 0 0 0,-1-1 0 0 0,0 0-1 0 0,0 0 1 0 0,0 0 0 0 0,0 0-1 0 0,0 0 1 0 0,0 0 0 0 0,0-1-1 0 0,0 1 1 0 0,-3 0 0 0 0,4-1 494 0 0,1 0 180 0 0,0 0 39 0 0,0 0-56 0 0,2 0-251 0 0,11-2-230 0 0,-1 0-1 0 0,1-1 1 0 0,-1 0-1 0 0,0-1 0 0 0,14-6 1 0 0,-18 7-159 0 0,112-47 152 0 0,-65 27-158 0 0,-33 14-27 0 0,24-13-1 0 0,-18 8-14 0 0,-14 7-170 0 0,20-13 0 0 0,-30 17 50 0 0,-3 3 35 0 0,0-1 1 0 0,0 0-1 0 0,-1 1 1 0 0,1-1-1 0 0,0 1 0 0 0,0-1 1 0 0,0 1-1 0 0,0-1 1 0 0,0 1-1 0 0,0 0 1 0 0,0 0-1 0 0,0-1 1 0 0,0 1-1 0 0,-1 0 1 0 0,1 0-1 0 0,1 0 0 0 0,-1-1-89 0 0,-1 1 0 0 0,1 0-1 0 0,-1-1 1 0 0,0 1 0 0 0,1-1-1 0 0,-1 1 1 0 0,0-1 0 0 0,0 1-1 0 0,1-1 1 0 0,-1 1 0 0 0,0-1 0 0 0,0 1-1 0 0,0-1 1 0 0,0 1 0 0 0,1-1-1 0 0,-1 1 1 0 0,0-1 0 0 0,0 0-1 0 0,0 0 1 0 0,-8-5-5226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3224 0 0,'0'0'592'0'0,"0"0"1278"0"0,0 0 568 0 0,-1 3 111 0 0,-2 7-1298 0 0,1 1 0 0 0,-1 12 1 0 0,-3 16-394 0 0,2-23-566 0 0,1 1-1 0 0,1-1 1 0 0,1 1 0 0 0,0 31-1 0 0,3 17 365 0 0,0 10 88 0 0,1-30-486 0 0,-3-25-147 0 0,5 23 0 0 0,0-31-169 0 0,-5-12 43 0 0,1 1 0 0 0,-1-1 0 0 0,0 0-1 0 0,0 1 1 0 0,1-1 0 0 0,-1 0 0 0 0,0 1 0 0 0,1-1 0 0 0,-1 0 0 0 0,1 0 0 0 0,-1 1 0 0 0,0-1 0 0 0,1 0 0 0 0,-1 0 0 0 0,1 0 0 0 0,-1 0-1 0 0,0 0 1 0 0,1 0 0 0 0,-1 0 0 0 0,1 1 0 0 0,-1-1 0 0 0,1 0 0 0 0,-1 0 0 0 0,0-1 0 0 0,1 1 0 0 0,-1 0 0 0 0,1 0 0 0 0,-1 0 0 0 0,0 0-1 0 0,1 0 1 0 0,-1 0 0 0 0,1-1 0 0 0,11-10-565 0 0,-2-2 180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13792 0 0,'0'0'629'0'0,"0"0"-12"0"0,0 0-298 0 0,4 9 1499 0 0,-3-7-1777 0 0,1 0-1 0 0,-1 0 0 0 0,0 0 0 0 0,0 0 0 0 0,1 0 0 0 0,-1 0 0 0 0,1-1 0 0 0,0 1 0 0 0,0 0 1 0 0,-1-1-1 0 0,1 0 0 0 0,0 1 0 0 0,0-1 0 0 0,0 0 0 0 0,0 0 0 0 0,1 0 0 0 0,-1 0 0 0 0,0-1 0 0 0,0 1 1 0 0,0 0-1 0 0,1-1 0 0 0,-1 0 0 0 0,0 1 0 0 0,5-1 0 0 0,39-3-144 0 0,-16-4-4752 0 0,-14 0-818 0 0</inkml:trace>
  <inkml:trace contextRef="#ctx0" brushRef="#br0" timeOffset="1">67 175 11376 0 0,'0'0'504'0'0,"-6"19"104"0"0,-4-6-488 0 0,5 6-120 0 0,-1-2 0 0 0,1 6 0 0 0,1-1 560 0 0,-2-3 88 0 0,0-6 24 0 0,6 6 0 0 0,0-6-360 0 0,0 1-72 0 0,6 1-16 0 0,-6-15 0 0 0,15 3-152 0 0,-4-3-72 0 0,5 0 64 0 0,-1-9-6576 0 0</inkml:trace>
  <inkml:trace contextRef="#ctx0" brushRef="#br0" timeOffset="2">377 98 15408 0 0,'0'0'348'0'0,"-2"2"49"0"0,-1 1-241 0 0,0 1 1 0 0,0 0-1 0 0,0-1 1 0 0,-5 8-1 0 0,-5 9-10 0 0,-53 71 230 0 0,41-52 430 0 0,22-36-636 0 0,1 0 0 0 0,-1 1 0 0 0,1 0 0 0 0,0-1-1 0 0,0 1 1 0 0,0 0 0 0 0,1 0 0 0 0,-1 0-1 0 0,1 0 1 0 0,0 0 0 0 0,0 6 0 0 0,3-9 23 0 0,3 0-154 0 0,1 1 0 0 0,-1-1 1 0 0,1 0-1 0 0,-1-1 0 0 0,1 1 0 0 0,0-1 0 0 0,-1 0 1 0 0,1-1-1 0 0,9-1 0 0 0,23-8-858 0 0,-1-3-1 0 0,0-1 1 0 0,0-1-1 0 0,34-21 1 0 0,-27 11-762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10592 0 0,'-2'0'818'0'0,"0"1"-781"0"0,0 1 1 0 0,-1-1-1 0 0,1 1 0 0 0,0-1 0 0 0,0 1 0 0 0,0 0 0 0 0,1 0 0 0 0,-1 0 0 0 0,-2 3 0 0 0,-16 26 530 0 0,7-11 111 0 0,-21 34 746 0 0,-12 15-772 0 0,36-56-329 0 0,-12 23 0 0 0,3-4 488 0 0,18-31-755 0 0,0 1 0 0 0,1-1-1 0 0,-1 0 1 0 0,0 0 0 0 0,1 1-1 0 0,-1-1 1 0 0,1 0-1 0 0,0 1 1 0 0,-1-1 0 0 0,1 0-1 0 0,0 1 1 0 0,0-1-1 0 0,0 3 1 0 0,0-3-36 0 0,0 1 324 0 0,0-2-7 0 0,0 0-35 0 0,0 0-148 0 0,3-1-67 0 0,5-1-222 0 0,1 0-1 0 0,-1-1 1 0 0,0 0-1 0 0,-1 0 1 0 0,1-1 0 0 0,0 0-1 0 0,-1-1 1 0 0,10-7-1 0 0,6-9-1626 0 0,-1-2-3967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5528 0 0,'0'0'422'0'0,"0"3"-276"0"0,0 0 64 0 0,1 1 0 0 0,-1 0 0 0 0,1-1 0 0 0,0 1 0 0 0,0-1 0 0 0,2 5 0 0 0,5 16 1737 0 0,-1 46 2017 0 0,-6-47-3460 0 0,6 28 0 0 0,0-1 43 0 0,-7-39-348 0 0,2 0-1 0 0,-1 0 0 0 0,2 0 0 0 0,4 17 1 0 0,2-6 146 0 0,-4-10-163 0 0,0 1-1 0 0,-1 0 1 0 0,5 23-1 0 0,-6-24-63 0 0,-2-10-65 0 0,0 1-1 0 0,0 0 0 0 0,0 0 0 0 0,-1 0 0 0 0,1 0 1 0 0,-1 0-1 0 0,0 0 0 0 0,1 0 0 0 0,-2 3 0 0 0,12-25 130 0 0,-9 11-152 0 0,0 0-1 0 0,-1 0 1 0 0,0-1 0 0 0,-1-10 0 0 0,3-18-9 0 0,-1 21-19 0 0,3-15-5 0 0,-4 29 4 0 0,0 0 0 0 0,0 0 1 0 0,0 0-1 0 0,0 1 0 0 0,0-1 0 0 0,0 0 1 0 0,0 1-1 0 0,1-1 0 0 0,-1 1 0 0 0,0-1 1 0 0,1 1-1 0 0,-1-1 0 0 0,4-1 0 0 0,7-6 96 0 0,-8 7-70 0 0,-1 0 1 0 0,0-1-1 0 0,1 1 1 0 0,-1 0-1 0 0,5-1 1 0 0,4 0-18 0 0,-11 3-10 0 0,-1 0 0 0 0,0 0 0 0 0,0 0 0 0 0,1 0 0 0 0,-1 0 0 0 0,0 0 0 0 0,0 0 0 0 0,1 0 0 0 0,-1 0 0 0 0,0 1 0 0 0,0-1 0 0 0,1 0 0 0 0,-1 0 0 0 0,0 0 0 0 0,0 0 0 0 0,1 0 0 0 0,-1 1 0 0 0,0-1 0 0 0,0 0 0 0 0,0 0 0 0 0,0 0 0 0 0,1 1 0 0 0,-1-1 0 0 0,0 0 0 0 0,0 0 0 0 0,0 0 0 0 0,0 1 0 0 0,9 13-7 0 0,-6-9 16 0 0,0-1 0 0 0,-1 1 0 0 0,1 0 0 0 0,-1-1 1 0 0,0 1-1 0 0,0 0 0 0 0,-1 0 0 0 0,1 1 1 0 0,-1-1-1 0 0,0 0 0 0 0,0 7 0 0 0,-1 46 76 0 0,0-56-530 0 0,0-2-191 0 0,0 0-47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2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1840 0 0,'0'0'349'0'0,"0"0"795"0"0,0 0 347 0 0,0 0 69 0 0,0 0-115 0 0,0 0-514 0 0,0 0-225 0 0,0 0-46 0 0,0 0-28 0 0,0 0-73 0 0,0 0-30 0 0,0 0-7 0 0,0 0-30 0 0,0 0-118 0 0,0 0-48 0 0,0 0-8 0 0,0 1-11 0 0,-2 5-154 0 0,1 0-1 0 0,0-1 1 0 0,0 1 0 0 0,0 0-1 0 0,1-1 1 0 0,0 1 0 0 0,0 7-1 0 0,7 43 362 0 0,5-10-490 0 0,-7-30 112 0 0,5 26 0 0 0,-6-16 2 0 0,0 2 365 0 0,2 44-1 0 0,-6-41 57 0 0,-1-31-522 0 0,1 1 0 0 0,-1-1 0 0 0,0 0 1 0 0,1 1-1 0 0,-1-1 0 0 0,1 1 0 0 0,-1-1 0 0 0,1 1 0 0 0,-1-1 0 0 0,1 1 0 0 0,-1-1 0 0 0,1 1 0 0 0,0 0 0 0 0,-1-1 1 0 0,1 1-1 0 0,0 0 0 0 0,-1-1 0 0 0,1 2 0 0 0,-3 3-996 0 0,0-2-3493 0 0,3-3-1224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14600 0 0,'-8'1'111'0'0,"1"1"0"0"0,-1 0 1 0 0,1 1-1 0 0,0 0 0 0 0,0 0 1 0 0,0 0-1 0 0,0 1 1 0 0,1 0-1 0 0,-1 0 0 0 0,1 1 1 0 0,0 0-1 0 0,1 0 0 0 0,-1 0 1 0 0,-6 9-1 0 0,-91 103 2642 0 0,100-114-2697 0 0,0 1-1 0 0,0-1 1 0 0,1 0-1 0 0,-1 1 1 0 0,1-1-1 0 0,0 1 1 0 0,0 0-1 0 0,0 0 1 0 0,0 0-1 0 0,1 0 1 0 0,0 0-1 0 0,0 0 1 0 0,0 0-1 0 0,0 1 1 0 0,1-1-1 0 0,-1 0 1 0 0,1 8-1 0 0,0-11-50 0 0,1 0 0 0 0,-1-1-1 0 0,0 1 1 0 0,0 0 0 0 0,1 0 0 0 0,-1 0 0 0 0,0 0-1 0 0,1-1 1 0 0,-1 1 0 0 0,1 0 0 0 0,-1 0 0 0 0,1-1-1 0 0,-1 1 1 0 0,2 0 0 0 0,-1 0 2 0 0,1 0-1 0 0,0 0 1 0 0,0 0-1 0 0,0 0 1 0 0,0-1-1 0 0,0 1 1 0 0,0-1-1 0 0,0 0 1 0 0,0 1-1 0 0,1-1 1 0 0,-1 0 0 0 0,0 0-1 0 0,0 0 1 0 0,0-1-1 0 0,0 1 1 0 0,0 0-1 0 0,0-1 1 0 0,0 0-1 0 0,0 1 1 0 0,0-1-1 0 0,2-1 1 0 0,6-2-103 0 0,-1 0 1 0 0,16-11-1 0 0,-14 8-299 0 0,-1-1-1 0 0,0 0 1 0 0,0 0-1 0 0,-1-2 1 0 0,0 1-1 0 0,-1-1 1 0 0,0 0-1 0 0,0 0 1 0 0,-1-1-1 0 0,-1 0 0 0 0,0-1 1 0 0,0 1-1 0 0,-1-1 1 0 0,-1 0-1 0 0,0-1 1 0 0,0 1-1 0 0,2-21 1 0 0,-5 21-77 0 0,-1 10 604 0 0,1-3 219 0 0,-1 5-282 0 0,-1 0 0 0 0,1 0-1 0 0,0 0 1 0 0,0 0 0 0 0,0 0-1 0 0,0 0 1 0 0,0 0 0 0 0,0 0-1 0 0,0 0 1 0 0,0 0 0 0 0,0 0-1 0 0,0 0 1 0 0,0 0 0 0 0,0 0-1 0 0,0 0 1 0 0,0 0-1 0 0,-1 0 1 0 0,1 0 0 0 0,0 0-1 0 0,0 0 1 0 0,0 0 0 0 0,0 0-1 0 0,0 0 1 0 0,0 0 0 0 0,0 0-1 0 0,0 0 1 0 0,0 0 0 0 0,0 0-1 0 0,0 0 1 0 0,0 0 0 0 0,0-1-1 0 0,0 1 1 0 0,0 0 0 0 0,0 0-1 0 0,0 0 1 0 0,0 0 0 0 0,0 0-1 0 0,0 0 1 0 0,0 0 0 0 0,-1 0-1 0 0,1 0 1 0 0,0 0 0 0 0,0 0-1 0 0,0 0 1 0 0,0 0 0 0 0,0 0-1 0 0,0 0 1 0 0,0-1 0 0 0,0 1-1 0 0,0 0 1 0 0,0 0 0 0 0,0 0-1 0 0,0 0 1 0 0,1 0-1 0 0,-1 0 1 0 0,0 0 0 0 0,-2 4 134 0 0,0 0-1 0 0,1 0 1 0 0,0 1 0 0 0,0-1-1 0 0,0 1 1 0 0,1-1 0 0 0,-1 0 0 0 0,1 1-1 0 0,0-1 1 0 0,1 5 0 0 0,-1-1-305 0 0,0-8 108 0 0,0 1 1 0 0,0 0 0 0 0,0-1-1 0 0,0 1 1 0 0,1 0-1 0 0,-1 0 1 0 0,0-1-1 0 0,0 1 1 0 0,1 0 0 0 0,-1-1-1 0 0,0 1 1 0 0,1 0-1 0 0,-1-1 1 0 0,1 1 0 0 0,-1-1-1 0 0,1 1 1 0 0,0 0-1 0 0,2 2 30 0 0,-3-1-30 0 0,1-1-1 0 0,0 1 0 0 0,0 0 0 0 0,0-1 1 0 0,0 1-1 0 0,0-1 0 0 0,1 1 1 0 0,-1-1-1 0 0,0 1 0 0 0,1-1 0 0 0,-1 0 1 0 0,1 0-1 0 0,-1 0 0 0 0,1 0 0 0 0,-1 0 1 0 0,1 0-1 0 0,0 0 0 0 0,0 0 0 0 0,-1-1 1 0 0,1 1-1 0 0,0-1 0 0 0,0 1 0 0 0,0-1 1 0 0,0 0-1 0 0,0 0 0 0 0,0 0 0 0 0,0 0 1 0 0,-1 0-1 0 0,1 0 0 0 0,0 0 0 0 0,0 0 1 0 0,0-1-1 0 0,0 1 0 0 0,0-1 1 0 0,3-1-1 0 0,6-3-1617 0 0,-1-4-4765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2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3224 0 0,'-1'2'240'0'0,"-9"30"1344"0"0,5-6 3367 0 0,-1 33-1 0 0,4-34-4649 0 0,-3 29 845 0 0,3-36-551 0 0,5-15 73 0 0,5-6-378 0 0,-3-2-241 0 0,1 1-1 0 0,-1-1 1 0 0,0-1 0 0 0,-1 1 0 0 0,1-1 0 0 0,-1 0-1 0 0,0 0 1 0 0,0 0 0 0 0,4-10 0 0 0,12-18 15 0 0,-2 7 0 0 0,-14 20-53 0 0,0 0 0 0 0,1 0 0 0 0,0 0 1 0 0,11-10-1 0 0,-11 12-4 0 0,-4 4-7 0 0,0 0-1 0 0,0-1 0 0 0,0 1 0 0 0,1 0 0 0 0,-1 0 0 0 0,0 0 0 0 0,1 0 0 0 0,-1 0 0 0 0,1 0 0 0 0,-1 0 1 0 0,1 1-1 0 0,2-2 0 0 0,-3 2-77 0 0,-1 0-31 0 0,0 0-10 0 0,2-1-1 0 0,41-6-4738 0 0,-28 2 3149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3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1840 0 0,'0'0'83'0'0,"-2"0"-6"0"0,-3 0 7 0 0,0 1 1 0 0,0-1-1 0 0,0 1 0 0 0,0 0 1 0 0,-8 3-1 0 0,5-1 1113 0 0,1 1 1 0 0,-1-1-1 0 0,1 2 1 0 0,-1-1-1 0 0,-6 7 1 0 0,-1 1 2592 0 0,-17 18 1 0 0,5-1-2581 0 0,20-22-1793 0 0,3-3 690 0 0,1-1 0 0 0,0 1-1 0 0,0 1 1 0 0,0-1-1 0 0,1 0 1 0 0,-1 1-1 0 0,1-1 1 0 0,0 1 0 0 0,0 0-1 0 0,1 0 1 0 0,-1 0-1 0 0,1 0 1 0 0,-1 7-1 0 0,2-10-19 0 0,16 1 46 0 0,-11-3-136 0 0,1-1 0 0 0,0 1 1 0 0,-1-1-1 0 0,1 0 0 0 0,-1 0 0 0 0,1-1 0 0 0,-1 0 0 0 0,0 0 0 0 0,1 0 0 0 0,8-5 0 0 0,9-4-273 0 0,-17 9 161 0 0,-1-1-1 0 0,1 1 1 0 0,0-1-1 0 0,-1 0 1 0 0,0-1-1 0 0,1 1 1 0 0,-1-1-1 0 0,-1 0 1 0 0,1 0-1 0 0,-1-1 1 0 0,1 1-1 0 0,-1-1 1 0 0,0 0-1 0 0,-1 0 1 0 0,4-7-1 0 0,-4 8 27 0 0,-3 3 81 0 0,1-1 1 0 0,0 1 0 0 0,0 0 0 0 0,0 0 0 0 0,-1 0-1 0 0,1-1 1 0 0,-1 1 0 0 0,1 0 0 0 0,-1 0 0 0 0,1-1-1 0 0,-1 1 1 0 0,0 0 0 0 0,0-1 0 0 0,0 1-1 0 0,1-1 1 0 0,-1 1 0 0 0,-1 0 0 0 0,1-1 0 0 0,0 1-1 0 0,0 0 1 0 0,0-1 0 0 0,-1 1 0 0 0,1 0 0 0 0,-1-1-1 0 0,0 0 1 0 0,0 0 224 0 0,1 2 27 0 0,0 0-224 0 0,0 1-1 0 0,-1-1 0 0 0,1 0 0 0 0,0 1 1 0 0,-1-1-1 0 0,1 0 0 0 0,0 0 0 0 0,-1 0 1 0 0,1 1-1 0 0,0-1 0 0 0,-1 0 0 0 0,1 0 1 0 0,-1 0-1 0 0,1 0 0 0 0,-1 0 0 0 0,1 0 1 0 0,0 0-1 0 0,-1 0 0 0 0,1 0 0 0 0,-1 0 1 0 0,1 0-1 0 0,-1 0 0 0 0,1 0 0 0 0,-1 0 1 0 0,-11 2 378 0 0,10 0-322 0 0,1 1 0 0 0,-1-1-1 0 0,1 0 1 0 0,0 0 0 0 0,-1 0-1 0 0,1 1 1 0 0,0-1-1 0 0,0 1 1 0 0,1-1 0 0 0,-1 1-1 0 0,0-1 1 0 0,1 1-1 0 0,0 0 1 0 0,-1-1 0 0 0,1 1-1 0 0,0-1 1 0 0,1 5 0 0 0,1 7-43 0 0,0 0 1 0 0,5 17 0 0 0,2 11 31 0 0,-8-36-52 0 0,1 20 77 0 0,12 50-1 0 0,-8-52-79 0 0,-2 0-1 0 0,-1 1 0 0 0,0-1 1 0 0,-2 1-1 0 0,-1 0 0 0 0,-1-1 1 0 0,-5 32-1 0 0,5-50 14 0 0,-1-1 1 0 0,1 1-1 0 0,-1 0 0 0 0,0-1 1 0 0,0 1-1 0 0,-5 6 0 0 0,7-10-77 0 0,-1 0-1 0 0,0-1 1 0 0,0 1-1 0 0,0-1 1 0 0,-1 1-1 0 0,1 0 1 0 0,0-1-1 0 0,-1 0 1 0 0,1 1-1 0 0,-1-1 1 0 0,1 0-1 0 0,-1 0 1 0 0,1 0-1 0 0,-1 0 1 0 0,0 0-1 0 0,0 0 1 0 0,1 0-1 0 0,-1-1 1 0 0,0 1-1 0 0,0 0 1 0 0,-3-1-1 0 0,-5-1-4631 0 0,1-7-1586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5:3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9184 0 0,'0'0'421'0'0,"0"0"-12"0"0,0 0-191 0 0,0 0 168 0 0,0 0 102 0 0,0 0 22 0 0,0 0 7 0 0,0 0 22 0 0,0 0 6 0 0,0 0 6 0 0,1 1 10 0 0,0 0-457 0 0,-1 0-1 0 0,1 0 1 0 0,0 0 0 0 0,-1 0 0 0 0,1 0 0 0 0,0-1-1 0 0,-1 1 1 0 0,1 0 0 0 0,0-1 0 0 0,0 1 0 0 0,0 0-1 0 0,0-1 1 0 0,0 1 0 0 0,0-1 0 0 0,-1 1-1 0 0,3-1 1 0 0,19 2 1306 0 0,-17-2-1404 0 0,20-1 516 0 0,27-4 1 0 0,-47 3-505 0 0,0 1 0 0 0,0-1 0 0 0,-1 1 0 0 0,1-1 0 0 0,0-1-1 0 0,-1 1 1 0 0,1-1 0 0 0,-1 0 0 0 0,0 0 0 0 0,0 0 0 0 0,0 0 0 0 0,0-1 0 0 0,0 1 0 0 0,-1-1-1 0 0,1 0 1 0 0,-1 0 0 0 0,0-1 0 0 0,-1 1 0 0 0,1-1 0 0 0,-1 1 0 0 0,0-1 0 0 0,0 0 0 0 0,2-6-1 0 0,0 0-1 0 0,-3 8-13 0 0,0 0 0 0 0,0 0-1 0 0,0 0 1 0 0,0 0 0 0 0,0 0 0 0 0,0 0 0 0 0,-1 0 0 0 0,0 0-1 0 0,0-1 1 0 0,0 1 0 0 0,0 0 0 0 0,0 0 0 0 0,0 0-1 0 0,-1 0 1 0 0,1 0 0 0 0,-1 0 0 0 0,0 0 0 0 0,0 0 0 0 0,-2-3-1 0 0,3 5-2 0 0,0 1 0 0 0,0 0 0 0 0,0 0 0 0 0,0 0 0 0 0,-1-1 0 0 0,1 1 0 0 0,0 0 0 0 0,0 0 0 0 0,0 0 0 0 0,0-1 0 0 0,-1 1 0 0 0,1 0 0 0 0,0 0 0 0 0,0 0 0 0 0,0 0 0 0 0,-1 0 0 0 0,1-1 0 0 0,0 1 0 0 0,0 0 0 0 0,-1 0 0 0 0,1 0 0 0 0,0 0 0 0 0,0 0 0 0 0,-1 0 0 0 0,1 0 0 0 0,0 0 0 0 0,0 0 0 0 0,-1 0 0 0 0,1 0 0 0 0,0 0 0 0 0,0 0 0 0 0,-1 0 0 0 0,-4 1 19 0 0,0 1 0 0 0,1 0 0 0 0,-1-1 0 0 0,0 1 0 0 0,1 1 0 0 0,-1-1 0 0 0,-7 7 0 0 0,-31 25 464 0 0,37-29-414 0 0,-6 8 106 0 0,-1 1-1 0 0,2 0 1 0 0,0 1-1 0 0,-11 19 0 0 0,19-31-110 0 0,1 1-1 0 0,0 0 0 0 0,0 0 0 0 0,1 0 1 0 0,-1 1-1 0 0,1-1 0 0 0,0 0 0 0 0,0 1 1 0 0,0-1-1 0 0,0 8 0 0 0,1-10-31 0 0,0 0 1 0 0,0 0-1 0 0,0-1 0 0 0,1 1 0 0 0,-1 0 1 0 0,0 0-1 0 0,1 0 0 0 0,-1 0 0 0 0,1 0 1 0 0,0 0-1 0 0,0-1 0 0 0,0 1 1 0 0,0 0-1 0 0,0-1 0 0 0,0 1 0 0 0,0-1 1 0 0,0 1-1 0 0,0-1 0 0 0,1 1 0 0 0,-1-1 1 0 0,1 0-1 0 0,-1 0 0 0 0,1 1 0 0 0,-1-1 1 0 0,3 1-1 0 0,4 1 43 0 0,1 0 1 0 0,0 0-1 0 0,-1-1 0 0 0,1 0 0 0 0,0-1 1 0 0,0 1-1 0 0,0-2 0 0 0,0 1 0 0 0,0-1 1 0 0,0-1-1 0 0,0 0 0 0 0,17-3 1 0 0,6-4-645 0 0,-1-2 1 0 0,37-16 0 0 0,-50 19-297 0 0,17-6-6574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5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21 132 7888 0 0,'0'0'362'0'0,"0"0"-11"0"0,0 0-52 0 0,0 0 599 0 0,0 0 286 0 0,0 0 58 0 0,0 0-74 0 0,0 0-338 0 0,2 0-152 0 0,18-9 850 0 0,-14 6-1247 0 0,-1 1 0 0 0,0 0 1 0 0,0 0-1 0 0,1 0 0 0 0,8-1 0 0 0,3 0 33 0 0,21-5-1 0 0,-22 4-177 0 0,29-4 0 0 0,18 0-93 0 0,-1-3 0 0 0,62-19 0 0 0,-37 3-43 0 0,-77 24 0 0 0,-7 1-1 0 0,0 1 0 0 0,0 0 0 0 0,0 0 0 0 0,1 1-1 0 0,-1-1 1 0 0,0 1 0 0 0,0-1 0 0 0,7 1 0 0 0,-8 0-31 0 0,-2 0 74 0 0,-1 0 12 0 0,-1 1-54 0 0,0-1 1 0 0,0 0 0 0 0,-1 1-1 0 0,1-1 1 0 0,0 1-1 0 0,1 0 1 0 0,-1 0 0 0 0,0-1-1 0 0,0 1 1 0 0,0 1-1 0 0,0-1 1 0 0,1 0 0 0 0,-1 0-1 0 0,0 1 1 0 0,-1 1-1 0 0,1-1 1 0 0,-3 3-7 0 0,1 0 0 0 0,1 0-1 0 0,-1 0 1 0 0,1 0-1 0 0,0 0 1 0 0,0 1 0 0 0,0-1-1 0 0,1 1 1 0 0,0 0-1 0 0,-2 6 1 0 0,-2 5 12 0 0,-30 108-60 0 0,0 0 58 0 0,25-90 135 0 0,8-24-46 0 0,-1 0 1 0 0,0 0-1 0 0,0 0 0 0 0,-9 14 0 0 0,12-24-34 0 0,0 0 0 0 0,0 0 0 0 0,0 0 0 0 0,0 0-1 0 0,0 0 1 0 0,0 0 0 0 0,0 0 0 0 0,0 0 0 0 0,0 0 0 0 0,-1 0 0 0 0,1-1 0 0 0,0 1-1 0 0,-1 0 1 0 0,1-1 0 0 0,0 1 0 0 0,-1-1 0 0 0,1 0 0 0 0,-1 1 0 0 0,1-1-1 0 0,0 0 1 0 0,-3 0 0 0 0,0 0 52 0 0,1 0 1 0 0,-1-1-1 0 0,0 0 0 0 0,1 1 0 0 0,-1-1 0 0 0,1-1 1 0 0,-1 1-1 0 0,-4-3 0 0 0,0-1 73 0 0,0 1 0 0 0,0-2 1 0 0,1 1-1 0 0,-1-1 0 0 0,2 0 0 0 0,-12-12 0 0 0,8 7-98 0 0,-1 1-1 0 0,0 0 0 0 0,-1 1 1 0 0,0 0-1 0 0,0 1 0 0 0,-1 0 1 0 0,-18-8-1 0 0,-20-13 52 0 0,27 12-137 0 0,18 12 0 0 0,0 1 0 0 0,0-1 0 0 0,-1 1 0 0 0,-10-4 0 0 0,-8-6 0 0 0,16 10-25 0 0,7 4-98 0 0,2 0-7 0 0,12-5-956 0 0,18 3-2324 0 0,-10-1-3719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5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5984 0 0,'0'0'464'0'0,"0"0"-82"0"0,0 0 798 0 0,0 0 384 0 0,0 0 72 0 0,0 3-77 0 0,0 4-1048 0 0,-1 0 0 0 0,0 1 0 0 0,0-1-1 0 0,-1 0 1 0 0,0 0 0 0 0,0 0 0 0 0,-1 0 0 0 0,-4 7 0 0 0,-33 56 978 0 0,10-20-599 0 0,19-30-609 0 0,1 1 239 0 0,-21 29-1 0 0,-57 82 360 0 0,80-121-977 0 0,6-9-88 0 0,2-2-380 0 0,0-1 202 0 0,0-1 0 0 0,0 1-1 0 0,0 0 1 0 0,0 0-1 0 0,0-1 1 0 0,0 1-1 0 0,0 0 1 0 0,1 0 0 0 0,-1 0-1 0 0,0-1 1 0 0,1 1-1 0 0,-1 0 1 0 0,1 0-1 0 0,1-2 1 0 0,-1 0-1137 0 0,4-10-4587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5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9672 0 0,'0'0'748'0'0,"0"0"-280"0"0,0 0 656 0 0,0 0 336 0 0,0 2 68 0 0,0 2-1182 0 0,0 0 0 0 0,1-1 0 0 0,-1 1 1 0 0,1-1-1 0 0,0 1 0 0 0,0-1 0 0 0,0 1 1 0 0,0-1-1 0 0,3 5 0 0 0,0 6 237 0 0,-1-1-226 0 0,-1-9-269 0 0,0 0-1 0 0,0 0 1 0 0,0 0 0 0 0,0 0-1 0 0,1-1 1 0 0,0 1 0 0 0,-1-1-1 0 0,1 0 1 0 0,0 1 0 0 0,6 3-1 0 0,4 3 103 0 0,23 13-1 0 0,7 4 37 0 0,44 41-1320 0 0,-75-60 35 0 0,-2-6-48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5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78 12440 0 0,'0'0'565'0'0,"-2"0"-5"0"0,-4 0-152 0 0,4 0 704 0 0,2 0 346 0 0,27 0 2014 0 0,18 0-3122 0 0,61-10 196 0 0,-86 7-611 0 0,1-1 0 0 0,-1-1 0 0 0,0-1 0 0 0,26-11-1 0 0,-41 15 3 0 0,45-23-4045 0 0,-39 19-1986 0 0</inkml:trace>
  <inkml:trace contextRef="#ctx0" brushRef="#br0" timeOffset="1">171 81 8288 0 0,'-2'2'638'0'0,"-3"4"-483"0"0,0 1 0 0 0,1 0 0 0 0,-1 0 0 0 0,1 0 0 0 0,-3 8 0 0 0,-7 12 1955 0 0,10-17-1319 0 0,0-1 0 0 0,0 1 0 0 0,0 0 1 0 0,-2 16-1 0 0,-3 8 140 0 0,7-27-734 0 0,-67 181 2875 0 0,65-177-2963 0 0,0 0 0 0 0,0 1 0 0 0,1-1 0 0 0,-3 18 0 0 0,5-24-66 0 0,1 0 1 0 0,-1-1-1 0 0,1 1 0 0 0,0 0 1 0 0,0 0-1 0 0,1 0 1 0 0,-1 0-1 0 0,1 0 1 0 0,0-1-1 0 0,1 1 0 0 0,-1 0 1 0 0,5 8-1 0 0,-5-12-9 0 0,0 1 0 0 0,0 0 0 0 0,1-1 0 0 0,-1 0 0 0 0,1 1 0 0 0,-1-1 0 0 0,1 0 0 0 0,0 0 0 0 0,-1 1 0 0 0,1-1 0 0 0,0-1 0 0 0,0 1 0 0 0,0 0 0 0 0,-1 0 0 0 0,1-1 0 0 0,0 1 0 0 0,0-1 0 0 0,0 1 0 0 0,0-1 0 0 0,0 0 0 0 0,0 0 0 0 0,3 0 0 0 0,5-1 27 0 0,-1 0 0 0 0,1 0-1 0 0,12-4 1 0 0,-7 2 18 0 0,-2 0-18 0 0,1-1 1 0 0,-1-1-1 0 0,1 0 0 0 0,23-13 0 0 0,-10 5-79 0 0,-3 4 20 0 0,-18 8-23 0 0,-1-1 0 0 0,0 0 0 0 0,0 0 0 0 0,0 0 0 0 0,5-4 0 0 0,-8 5-36 0 0,1-1 0 0 0,0 0 1 0 0,0 1-1 0 0,0 0 0 0 0,0 0 0 0 0,4-1 0 0 0,-2 0-225 0 0,-4 2 262 0 0,-1 0 0 0 0,0-1 0 0 0,0 1 0 0 0,1 0-1 0 0,-1 0 1 0 0,0 0 0 0 0,1 0 0 0 0,-1-1 0 0 0,0 1 0 0 0,0 0-1 0 0,0 0 1 0 0,1-1 0 0 0,-1 1 0 0 0,0 0 0 0 0,0 0-1 0 0,0-1 1 0 0,1 1 0 0 0,-1 0 0 0 0,0-1 0 0 0,0 1 0 0 0,0 0-1 0 0,0-1 1 0 0,0 1 0 0 0,0 0 0 0 0,0-1 0 0 0,1-1-1356 0 0,1 1-3569 0 0,-2 1-1509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5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27 594 1840 0 0,'-2'1'133'0'0,"-1"0"-554"0"0,-10 6 4123 0 0,12-7-3097 0 0,1 0-1 0 0,-1 1 1 0 0,1-1 0 0 0,-1 0 0 0 0,1 1 0 0 0,-1-1 0 0 0,1 1 0 0 0,-1-1 0 0 0,1 0 0 0 0,-1 1-1 0 0,1-1 1 0 0,0 1 0 0 0,-1-1 0 0 0,1 1 0 0 0,0 0 0 0 0,-1-1 0 0 0,1 1 0 0 0,0-1 0 0 0,-1 2-1 0 0,4-2 324 0 0,21-1-64 0 0,1-1 0 0 0,27-6 0 0 0,32-17-128 0 0,19-4-1517 0 0,-78 19-967 0 0,-10-1-2809 0 0,-5 1-1708 0 0</inkml:trace>
  <inkml:trace contextRef="#ctx0" brushRef="#br0" timeOffset="1">81 78 17359 0 0,'-1'-1'795'0'0,"-7"0"-189"0"0,-13 3 2083 0 0,24-3-2516 0 0,0 1 0 0 0,0-1 0 0 0,0 0 0 0 0,0-1 0 0 0,0 1 0 0 0,-1 0 0 0 0,1-1 0 0 0,-1 1 0 0 0,5-5 0 0 0,3 0 39 0 0,2 0-49 0 0,1 0-1 0 0,0 1 0 0 0,0 1 0 0 0,22-5 1 0 0,57-6-1033 0 0,-42 9-896 0 0,-18 2 742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5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33 6448 0 0,'-9'-5'108'0'0,"8"4"-68"0"0,-1 0 0 0 0,0 0-1 0 0,1 0 1 0 0,-1 0 0 0 0,0 0 0 0 0,0 1-1 0 0,0-1 1 0 0,0 1 0 0 0,0-1 0 0 0,0 1-1 0 0,-3-1 1 0 0,2 1 60 0 0,-1-4 275 0 0,4 3 1515 0 0,0 1 661 0 0,0 0 128 0 0,28-10 2117 0 0,-22 8-4696 0 0,1 2-1 0 0,-1-1 1 0 0,1 1-1 0 0,-1 0 1 0 0,1 0-1 0 0,-1 1 0 0 0,0-1 1 0 0,11 4-1 0 0,50 4 71 0 0,-58-6-173 0 0,0-1 0 0 0,1 0 1 0 0,-1-1-1 0 0,14 0 1 0 0,-12-1-117 0 0,0 1 0 0 0,13 2 0 0 0,9-2-1679 0 0,-19 0-12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3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6704 0 0,'0'0'306'0'0,"0"0"-4"0"0,1-1-194 0 0,1 0-118 0 0,0 1 128 0 0,0-1 1 0 0,0 0-1 0 0,0 1 1 0 0,0-1-1 0 0,0 0 0 0 0,0-1 1 0 0,0 1-1 0 0,0 0 1 0 0,-1 0-1 0 0,1-1 0 0 0,0 1 1 0 0,-1-1-1 0 0,1 1 0 0 0,-1-1 1 0 0,0 0-1 0 0,1 0 1 0 0,0-2-1 0 0,1-2 44 0 0,0 1-1 0 0,0 0 1 0 0,0 0-1 0 0,5-5 1 0 0,8-13 319 0 0,61-103 449 0 0,-59 91-877 0 0,50-97 430 0 0,-49 93-307 0 0,-14 30-95 0 0,0 1 0 0 0,-1-1 0 0 0,0-1 0 0 0,0 1 0 0 0,-1-1 1 0 0,3-12-1 0 0,0-2 100 0 0,-5 22-146 0 0,0-1 0 0 0,0 0-1 0 0,0 0 1 0 0,0 1-1 0 0,-1-1 1 0 0,1 0 0 0 0,-1 0-1 0 0,0 0 1 0 0,0 0 0 0 0,0-4-1 0 0,0 5 15 0 0,0-1-1 0 0,0 1 0 0 0,0 0 1 0 0,1-1-1 0 0,-1 1 0 0 0,1 0 1 0 0,0 0-1 0 0,-1 0 0 0 0,1-1 1 0 0,0 1-1 0 0,0 0 0 0 0,0 0 1 0 0,0 0-1 0 0,1 0 0 0 0,2-3 1 0 0,-4 5-9 0 0,0-1 1 0 0,1 0-1 0 0,-1 0 1 0 0,0 0 0 0 0,0 0-1 0 0,0 1 1 0 0,0-1-1 0 0,0 0 1 0 0,0 0 0 0 0,0 0-1 0 0,0 0 1 0 0,0 0 0 0 0,0-1-1 0 0,0-1-2067 0 0,0 3 566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5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6912 0 0,'0'0'528'0'0,"0"0"-38"0"0,0 0 1108 0 0,2 2 518 0 0,0 1-1414 0 0,0 1 0 0 0,0-1-1 0 0,1 0 1 0 0,-1-1 0 0 0,1 1 0 0 0,5 4 0 0 0,-4-4-482 0 0,0-1-1 0 0,0 0 0 0 0,0 0 1 0 0,0-1-1 0 0,0 1 0 0 0,0-1 1 0 0,0 0-1 0 0,0 0 0 0 0,0 0 1 0 0,8 0-1 0 0,54 6 863 0 0,51 2-399 0 0,-50-5-2513 0 0,-46-4 756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0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1376 0 0,'0'0'65'0'0,"0"0"449"0"0,0 0 1860 0 0,0 0 817 0 0,0 2 158 0 0,0 22 347 0 0,1 3-2654 0 0,-2-1 1 0 0,-1 0-1 0 0,-7 41 0 0 0,-26 101 162 0 0,32-145-1127 0 0,-2 0-1 0 0,-12 39 0 0 0,10-36-62 0 0,5-20-112 0 0,0 0 0 0 0,1 0-1 0 0,-2 0 1 0 0,-3 7 0 0 0,5-12-402 0 0,1-1-767 0 0,0 0-3175 0 0,0 0-1359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0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 2760 0 0,'0'-3'125'0'0,"0"-1"-19"0"0,0 1-65 0 0,0 0 0 0 0,0 0-1 0 0,0 1 1 0 0,0-1 0 0 0,-1 0 0 0 0,0 0-1 0 0,1 0 1 0 0,-1 1 0 0 0,0-1-1 0 0,0 0 1 0 0,-2-2 0 0 0,2 2 2283 0 0,1 3 801 0 0,0 0 156 0 0,0 0-330 0 0,0 0-1503 0 0,0 0-658 0 0,0 0-135 0 0,0 3-79 0 0,-2 30 83 0 0,1-25-530 0 0,0 1 0 0 0,1 0 0 0 0,0-1 0 0 0,0 1 0 0 0,4 16 0 0 0,0-6 87 0 0,0-2 21 0 0,10 27 1 0 0,-11-38-206 0 0,-1-1 0 0 0,1 0 1 0 0,0 0-1 0 0,0 0 0 0 0,1 0 1 0 0,-1 0-1 0 0,1-1 0 0 0,8 8 1 0 0,-7-7-18 0 0,1-1-1 0 0,-1 0 1 0 0,1 0 0 0 0,0 0 0 0 0,6 2 0 0 0,-10-5-15 0 0,-1-1 0 0 0,1 1 1 0 0,-1 0-1 0 0,1-1 1 0 0,0 0-1 0 0,-1 1 0 0 0,1-1 1 0 0,0 0-1 0 0,-1 0 0 0 0,1 0 1 0 0,0 0-1 0 0,-1 0 1 0 0,1 0-1 0 0,0 0 0 0 0,-1 0 1 0 0,1-1-1 0 0,0 1 0 0 0,-1-1 1 0 0,1 1-1 0 0,-1-1 1 0 0,1 0-1 0 0,-1 1 0 0 0,1-1 1 0 0,-1 0-1 0 0,2-2 0 0 0,1 1-1 0 0,-1-1-1 0 0,1 0 1 0 0,0 1 0 0 0,-1 0-1 0 0,9-4 1 0 0,14-8-87 0 0,-16 6 8 0 0,-1-1-1 0 0,0 0 1 0 0,0 0 0 0 0,10-15-1 0 0,27-45-466 0 0,-36 52 450 0 0,16-28-81 0 0,-12 12 258 0 0,-12 30-4 0 0,-2 3 0 0 0,0 0-4 0 0,0 0 0 0 0,0 3-1 0 0,9 130 362 0 0,-6-101-315 0 0,-2-24-104 0 0,0-1 0 0 0,-1 1 1 0 0,0 10-1 0 0,-13 81 851 0 0,12-82-1292 0 0,1-13-1922 0 0,0-11 1581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0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10136 0 0,'-5'-4'148'0'0,"4"4"-93"0"0,0-1 0 0 0,0 0 0 0 0,0 1 0 0 0,0-1 0 0 0,0 1 0 0 0,0-1 0 0 0,0 1 0 0 0,-1-1 0 0 0,1 1 0 0 0,0 0 0 0 0,0 0 0 0 0,0-1 0 0 0,-2 1 0 0 0,-5 0 372 0 0,6 0 972 0 0,2 0 451 0 0,0 0 94 0 0,0 0-205 0 0,0 0-951 0 0,4 2-422 0 0,7 2-192 0 0,1 1 0 0 0,0-2-1 0 0,0 0 1 0 0,0 0-1 0 0,0-1 1 0 0,24 1-1 0 0,-2-3 192 0 0,45-6 1 0 0,-21 1-14 0 0,48-8-178 0 0,21-11-1342 0 0,-118 22 566 0 0,-7 1-650 0 0,-2 1-284 0 0,0 0-57 0 0,0 0-7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0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3224 0 0,'0'0'551'0'0,"0"0"1103"0"0,0 0 487 0 0,0 0 99 0 0,0 0-169 0 0,0 0-799 0 0,0 0-353 0 0,0 0-73 0 0,0 0-40 0 0,0 0-121 0 0,0 0-56 0 0,1 1-12 0 0,1 1-517 0 0,-1-1 0 0 0,1 1-1 0 0,0-1 1 0 0,0 0-1 0 0,-1 0 1 0 0,1 0 0 0 0,0 0-1 0 0,0 0 1 0 0,0 0-1 0 0,0 0 1 0 0,0 0 0 0 0,0-1-1 0 0,1 1 1 0 0,-1-1-1 0 0,0 0 1 0 0,0 0-1 0 0,4 1 1 0 0,-3-2-30 0 0,0 1-1 0 0,0-1 0 0 0,0 0 1 0 0,1 1-1 0 0,-1-2 1 0 0,0 1-1 0 0,0 0 1 0 0,0 0-1 0 0,0-1 1 0 0,0 0-1 0 0,-1 1 1 0 0,4-3-1 0 0,13-9 144 0 0,-14 10-175 0 0,0 0-1 0 0,0 0 0 0 0,0-1 1 0 0,-1 0-1 0 0,7-7 1 0 0,13-13 27 0 0,-18 19-52 0 0,-1 1 0 0 0,0-1 1 0 0,0-1-1 0 0,-1 1 0 0 0,1-1 0 0 0,-1 1 0 0 0,5-12 0 0 0,-6 13-13 0 0,4-14 0 0 0,-6 10-10 0 0,-1 7-49 0 0,-1 3 42 0 0,-1 0 0 0 0,1 0 0 0 0,0 1 0 0 0,0-1 1 0 0,0 1-1 0 0,0-1 0 0 0,0 0 0 0 0,0 1 0 0 0,1 0 0 0 0,-1 3 0 0 0,-3 9 6 0 0,2-8 8 0 0,1 0-1 0 0,0 0 1 0 0,0 0 0 0 0,0 1 0 0 0,1-1 0 0 0,0 0-1 0 0,0 0 1 0 0,1 0 0 0 0,0 1 0 0 0,0-1 0 0 0,1 0 0 0 0,3 9-1 0 0,-4-14 13 0 0,1 0-1 0 0,-1 0 0 0 0,0-1 1 0 0,0 1-1 0 0,1-1 0 0 0,-1 1 1 0 0,1-1-1 0 0,-1 1 1 0 0,1-1-1 0 0,0 0 0 0 0,-1 0 1 0 0,1 0-1 0 0,0 0 0 0 0,0 0 1 0 0,2 1-1 0 0,-1-1 2 0 0,0 0 0 0 0,0 0 1 0 0,0 0-1 0 0,0 0 0 0 0,0-1 0 0 0,0 1 1 0 0,0-1-1 0 0,0 0 0 0 0,5 0 0 0 0,-2-2 13 0 0,1 0 0 0 0,-1 0 0 0 0,0-1-1 0 0,0 1 1 0 0,-1-1 0 0 0,1-1-1 0 0,10-7 1 0 0,2-1-29 0 0,-8 1-18 0 0,-9 10-5 0 0,0 0 1 0 0,0 0-1 0 0,-1 0 0 0 0,1 0 1 0 0,1 0-1 0 0,-1 0 0 0 0,0 0 0 0 0,0 0 1 0 0,0 0-1 0 0,0 0 0 0 0,1 0 1 0 0,-1 1-1 0 0,0-1 0 0 0,1 1 1 0 0,-1-1-1 0 0,3 0 0 0 0,-4-4 197 0 0,0 2-1525 0 0,0 2-4297 0 0,0 1-254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0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17135 0 0,'0'0'760'0'0,"-11"0"152"0"0,2-5-728 0 0,-3 5-184 0 0,12 0 0 0 0,0 0 0 0 0,0 0 792 0 0,0 0 120 0 0,0 0 24 0 0,0 0 8 0 0,0 0-536 0 0,0 0-112 0 0,0 0-16 0 0,6-4-8 0 0,3-6-1000 0 0,-3 1-200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0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1 664 8896 0 0,'0'0'406'0'0,"0"0"-4"0"0,0 0-120 0 0,1-2 454 0 0,13-34 2227 0 0,16-19-736 0 0,7 5-1449 0 0,3 2 1 0 0,87-84-1 0 0,-50 61-780 0 0,39-35 58 0 0,-91 85-46 0 0,41-30-10 0 0,-53 43 5 0 0,82-56 54 0 0,-93 62-155 0 0,4-3-40 0 0,-6 4-18 0 0,1 1-1 0 0,-1 0 0 0 0,0 0 0 0 0,0 0 0 0 0,0-1 0 0 0,0 1 1 0 0,0 0-1 0 0,0 0 0 0 0,0 0 0 0 0,0-1 0 0 0,0 1 1 0 0,0 0-1 0 0,0 0 0 0 0,0-1 0 0 0,0 1 0 0 0,0 0 0 0 0,0 0 1 0 0,0 0-1 0 0,0-1 0 0 0,-1 1 0 0 0,1 0 0 0 0,0 0 1 0 0,0 0-1 0 0,0 0 0 0 0,0-1 0 0 0,0 1 0 0 0,0 0 1 0 0,-1 0-1 0 0,1 0 0 0 0,0 0 0 0 0,0 0 0 0 0,0-1 0 0 0,0 1 1 0 0,0 0-1 0 0,-1 0 0 0 0,1 0 0 0 0,0 0 0 0 0,0 0 1 0 0,0 0-1 0 0,-1 0 0 0 0,1 0 0 0 0,0 0 0 0 0,-10-5-4811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0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10968 0 0,'0'0'498'0'0,"0"0"-3"0"0,0 0-174 0 0,0 0 437 0 0,0 0 223 0 0,0 0 47 0 0,0 0-64 0 0,7 0 202 0 0,14-6-460 0 0,-14 5-597 0 0,0-1 0 0 0,-1 1-1 0 0,1-1 1 0 0,10 1 0 0 0,-9 1-84 0 0,-1 0 0 0 0,0 0 1 0 0,1 1-1 0 0,-1 0 0 0 0,0 1 0 0 0,0-1 1 0 0,13 6-1 0 0,-16-5-25 0 0,-1-1-1 0 0,-1 1 1 0 0,1 0-1 0 0,0 0 1 0 0,0 0 0 0 0,-1 0-1 0 0,1 1 1 0 0,-1-1 0 0 0,0 1-1 0 0,0 0 1 0 0,0-1-1 0 0,0 1 1 0 0,0 0 0 0 0,0 0-1 0 0,-1 0 1 0 0,0 0 0 0 0,1 1-1 0 0,-1-1 1 0 0,1 5-1 0 0,-1-1 13 0 0,-1 0-1 0 0,1 0 1 0 0,-1 1-1 0 0,-1-1 1 0 0,1 0-1 0 0,-1 0 0 0 0,-1 0 1 0 0,1 0-1 0 0,-4 9 1 0 0,0 8 17 0 0,1-10 7 0 0,-1 0-1 0 0,0-1 0 0 0,-12 22 0 0 0,3-4 91 0 0,13-29-25 0 0,1-2-5 0 0,0 0-44 0 0,0 0-185 0 0,2-2-84 0 0,17-23-5203 0 0,-4 10-397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0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12352 0 0,'0'-1'564'0'0,"0"-27"313"0"0,1 26-672 0 0,-1-1 0 0 0,1 1 0 0 0,0-1 0 0 0,0 0 0 0 0,0 1 0 0 0,0 0-1 0 0,0-1 1 0 0,1 1 0 0 0,-1 0 0 0 0,1-1 0 0 0,-1 1 0 0 0,1 0 0 0 0,0 0 0 0 0,0 0 0 0 0,0 0 0 0 0,0 1 0 0 0,0-1 0 0 0,0 1 0 0 0,5-3 0 0 0,4-3-140 0 0,1 1 0 0 0,0 0 0 0 0,13-4-1 0 0,-7 4 8 0 0,36-5-1 0 0,-33 7-595 0 0,20-7 0 0 0,-25 2-2488 0 0,-15 8-2222 0 0</inkml:trace>
  <inkml:trace contextRef="#ctx0" brushRef="#br0" timeOffset="1">189 64 4608 0 0,'-6'27'673'0'0,"2"0"0"0"0,-1 53-1 0 0,4-64 715 0 0,1-9-585 0 0,0 0 1 0 0,0 1 0 0 0,1-1 0 0 0,0 0-1 0 0,3 15 1 0 0,-2-15-464 0 0,0 1 1 0 0,-1-1-1 0 0,0 1 1 0 0,-1 0-1 0 0,0 9 0 0 0,0-11-28 0 0,0-3-57 0 0,0-1-31 0 0,0 7-107 0 0,0-7-741 0 0,0-2-3022 0 0,0 0-1290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0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10448 0 0,'0'0'480'0'0,"0"0"-11"0"0,0 0-189 0 0,1 2 319 0 0,0 4-167 0 0,1 0 0 0 0,-1 1 0 0 0,-1-1 0 0 0,1 0 1 0 0,-1 11-1 0 0,0-9-14 0 0,0 1 1 0 0,0-1 0 0 0,3 13-1 0 0,-1-14-211 0 0,2 6 211 0 0,-1 1 1 0 0,-1-1-1 0 0,2 26 0 0 0,-4 11 446 0 0,11-60-732 0 0,-9 6-116 0 0,0 0 1 0 0,0 1-1 0 0,0-1 0 0 0,-1 0 0 0 0,1 0 0 0 0,-1 0 0 0 0,0 0 0 0 0,1-5 0 0 0,3-37 52 0 0,-3 24-77 0 0,8-55-167 0 0,-7 65 164 0 0,-2 9-46 0 0,11 0-125 0 0,-10 4 174 0 0,0 0 0 0 0,1 0 0 0 0,-1 1 0 0 0,0-1 0 0 0,0 0 0 0 0,0 1 0 0 0,0 0 0 0 0,0-1 0 0 0,0 1 0 0 0,-1 0 0 0 0,1 0 0 0 0,0 0 0 0 0,-1 0 0 0 0,1 0 0 0 0,0 3 0 0 0,4 7-14 0 0,-1-1 1 0 0,4 15-1 0 0,3 7 86 0 0,-11-31 6 0 0,-1-2 24 0 0,0 0 3 0 0,0 0 6 0 0,0 0 20 0 0,-1-2 8 0 0,1 0-117 0 0,-1 1 0 0 0,1-1 0 0 0,0 0 0 0 0,0 1 0 0 0,0-1 0 0 0,0 0 0 0 0,0 1 0 0 0,1-1 0 0 0,-1 0 0 0 0,0 1 0 0 0,1-1 0 0 0,-1 0 0 0 0,1 1 0 0 0,0-1-1 0 0,0 1 1 0 0,-1-1 0 0 0,1 1 0 0 0,0 0 0 0 0,0-1 0 0 0,2-1 0 0 0,8-16-15 0 0,-5 6-12 0 0,1 1-1 0 0,0 0 1 0 0,1 1-1 0 0,0 0 1 0 0,1 0 0 0 0,16-16-1 0 0,-23 25-208 0 0,-2 2-29 0 0,2 0 39 0 0,-1 0 211 0 0,0 0 0 0 0,0 0 0 0 0,1 0 0 0 0,-1 0 0 0 0,0 1 0 0 0,1-1 0 0 0,-1 0 0 0 0,0 0 0 0 0,0 1 0 0 0,0-1 0 0 0,1 1 0 0 0,-1-1 0 0 0,0 1 0 0 0,0 0 0 0 0,0-1 0 0 0,0 1 0 0 0,0 0 0 0 0,0 0 0 0 0,0 0 0 0 0,0 0 0 0 0,1 1 0 0 0,-1 0-1 0 0,0 0 0 0 0,0 1 0 0 0,0-1 0 0 0,0 0 0 0 0,0 1 0 0 0,0-1 0 0 0,0 5 0 0 0,0-3-25 0 0,0 4 34 0 0,-1 0 1 0 0,1 0-1 0 0,-1 0 0 0 0,-1 0 0 0 0,1 0 0 0 0,-2-1 1 0 0,1 1-1 0 0,-3 8 0 0 0,3 9 8 0 0,1-19-4 0 0,0-4 5 0 0,0-2-154 0 0,0 0-76 0 0,0 0-802 0 0,0 0-3331 0 0,0 0-1422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3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7280 0 0,'0'0'332'0'0,"0"0"-4"0"0,0 0-150 0 0,0 0 145 0 0,0 0 86 0 0,0 0 21 0 0,0 0-17 0 0,2-1-80 0 0,4-1-205 0 0,0 1 0 0 0,0-2 0 0 0,-1 1-1 0 0,1-1 1 0 0,-1 1 0 0 0,1-2-1 0 0,-1 1 1 0 0,0 0 0 0 0,9-9 0 0 0,12-19 74 0 0,-11 9 140 0 0,-14 20-246 0 0,-1 2 0 0 0,0 0 21 0 0,0 0 90 0 0,0 0 38 0 0,0 0 10 0 0,0 0-1 0 0,0 0-4 0 0,0 3-2 0 0,0 16-26 0 0,1 1 0 0 0,0 0 0 0 0,7 24 0 0 0,-2 3-200 0 0,-5-32 12 0 0,1-1 0 0 0,5 18 0 0 0,-6-28-58 0 0,0 0 0 0 0,0-1 0 0 0,-1 1 0 0 0,1 0 0 0 0,-1 4 0 0 0,0-8-284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0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11024 0 0,'0'0'505'0'0,"0"0"-9"0"0,0 1-317 0 0,0 8 25 0 0,1-1 1 0 0,0 1-1 0 0,3 15 1 0 0,0-4 389 0 0,22 90 1628 0 0,-20-68-1764 0 0,2 17 374 0 0,32 111-1 0 0,-35-142-826 0 0,-5-24-17 0 0,1 0 1 0 0,0 0-1 0 0,-1 1 1 0 0,4 6-1 0 0,-3-9-260 0 0,-1-2-76 0 0,0 0-1086 0 0,0 0-4306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0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12352 0 0,'0'0'564'0'0,"0"0"-10"0"0,0 0-268 0 0,0 0 194 0 0,2-2 120 0 0,-1 0-518 0 0,0 1 1 0 0,1 0-1 0 0,-1-1 1 0 0,1 1-1 0 0,0 0 1 0 0,-1 0-1 0 0,1 0 1 0 0,0 0-1 0 0,0 0 1 0 0,0 1 0 0 0,-1-1-1 0 0,1 0 1 0 0,0 1-1 0 0,0-1 1 0 0,0 1-1 0 0,0 0 1 0 0,0 0-1 0 0,0 0 1 0 0,0 0 0 0 0,0 0-1 0 0,0 0 1 0 0,3 1-1 0 0,-3-1-73 0 0,0 0 0 0 0,1 0-1 0 0,-1 1 1 0 0,0-1 0 0 0,0 0 0 0 0,0 1-1 0 0,0 0 1 0 0,0 0 0 0 0,0-1 0 0 0,0 1-1 0 0,0 0 1 0 0,0 1 0 0 0,0-1 0 0 0,-1 0 0 0 0,1 0-1 0 0,0 1 1 0 0,-1-1 0 0 0,1 1 0 0 0,-1 0-1 0 0,0-1 1 0 0,1 1 0 0 0,-1 0 0 0 0,0 0-1 0 0,0 0 1 0 0,2 3 0 0 0,-1 1 4 0 0,0-3-13 0 0,0 1 0 0 0,-1 0 0 0 0,1 0 0 0 0,-1 0 0 0 0,0 0 0 0 0,0 0 0 0 0,0 0 0 0 0,-1 0 0 0 0,0 0 0 0 0,1 0 0 0 0,-2 0 0 0 0,1 7 0 0 0,-3 0 0 0 0,1 0 0 0 0,-1 0 0 0 0,-5 11 0 0 0,-1 3 0 0 0,8-22 6 0 0,0-1-1 0 0,0 1 0 0 0,0-1 1 0 0,0 1-1 0 0,0 0 0 0 0,-1-1 1 0 0,1 0-1 0 0,-1 1 0 0 0,-3 2 1 0 0,-8 12-12 0 0,12-15-68 0 0,1-4-109 0 0,-1 0 1 0 0,1 0-1 0 0,0 0 1 0 0,0 1-1 0 0,0-1 1 0 0,1 0-1 0 0,-1 0 1 0 0,0 0-1 0 0,1 0 1 0 0,0-1-1 0 0,2-11-680 0 0,2-22-695 0 0,0-5-10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0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13 143 6912 0 0,'0'0'314'0'0,"-5"6"104"0"0,-2 5-392 0 0,7-7 66 0 0,1-2 26 0 0,-1 2 350 0 0,1 0 1 0 0,-1 0-1 0 0,1 0 1 0 0,0 0-1 0 0,0 0 1 0 0,2 4-1 0 0,4 19 2135 0 0,0 92 521 0 0,-7-112-2986 0 0,1 0 0 0 0,0 0 0 0 0,1 0 0 0 0,0 0 0 0 0,5 13 0 0 0,-1-2 2 0 0,-5-15-27 0 0,-1-3-7 0 0,0 0-29 0 0,0 0-12 0 0,0 0-1 0 0,1-10 98 0 0,16-36 100 0 0,-11 32-232 0 0,6-26-1 0 0,-8 25 0 0 0,16-60-5 0 0,-19 72-24 0 0,1-3 0 0 0,0 1 0 0 0,0-1 0 0 0,0 0 0 0 0,-1 1 0 0 0,1-13 0 0 0,-2 17 5 0 0,0-1-1 0 0,1 0 1 0 0,-1 1-1 0 0,0-1 0 0 0,1 0 1 0 0,0 1-1 0 0,-1-1 1 0 0,1 0-1 0 0,0 1 0 0 0,0-1 1 0 0,-1 1-1 0 0,1-1 0 0 0,1 1 1 0 0,-1 0-1 0 0,0-1 1 0 0,0 1-1 0 0,0 0 0 0 0,3-2 1 0 0,3-2 47 0 0,0 1 0 0 0,13-7-1 0 0,-20 11-50 0 0,2-1-8 0 0,-1 1-1 0 0,1-1 0 0 0,0 0 1 0 0,0 1-1 0 0,0-1 0 0 0,0 1 0 0 0,0 0 1 0 0,0 0-1 0 0,0 0 0 0 0,0 0 1 0 0,0 0-1 0 0,0 0 0 0 0,0 0 0 0 0,0 0 1 0 0,0 1-1 0 0,0-1 0 0 0,0 1 0 0 0,0 0 1 0 0,0-1-1 0 0,-1 1 0 0 0,4 2 1 0 0,0-1-86 0 0,10 5-1574 0 0,-14-6-4499 0 0</inkml:trace>
  <inkml:trace contextRef="#ctx0" brushRef="#br0" timeOffset="1">258 198 11488 0 0,'0'0'528'0'0,"0"0"-16"0"0,0 0-236 0 0,0 0 205 0 0,0 0 126 0 0,2 2 29 0 0,0 0-548 0 0,1 0 0 0 0,-1 0 1 0 0,1 0-1 0 0,0 0 0 0 0,-1 0 1 0 0,1-1-1 0 0,0 1 0 0 0,0-1 1 0 0,1 0-1 0 0,-1 0 0 0 0,0 0 1 0 0,0 0-1 0 0,0 0 0 0 0,1-1 1 0 0,-1 1-1 0 0,0-1 0 0 0,1 0 1 0 0,-1 0-1 0 0,0-1 0 0 0,1 1 1 0 0,-1 0-1 0 0,3-2 0 0 0,10-2-6 0 0,0-1 0 0 0,-1 0-1 0 0,0-1 1 0 0,0-1 0 0 0,17-10-1 0 0,-23 12-91 0 0,0-1 0 0 0,-1 0 0 0 0,0-1 0 0 0,0 0 0 0 0,0 0 0 0 0,-1 0 0 0 0,0-1 0 0 0,-1 0 0 0 0,8-12 0 0 0,-13 17-10 0 0,1 0 0 0 0,-1 0 1 0 0,0 0-1 0 0,0-1 0 0 0,0 1 0 0 0,0 0 0 0 0,0-1 1 0 0,-1 1-1 0 0,0 0 0 0 0,0-1 0 0 0,0 1 1 0 0,0-1-1 0 0,0 1 0 0 0,0 0 0 0 0,-1-1 0 0 0,0 1 1 0 0,0 0-1 0 0,-1-4 0 0 0,1 5 16 0 0,1 1 0 0 0,-1-1 0 0 0,0 1 0 0 0,0-1 0 0 0,0 1 1 0 0,0-1-1 0 0,0 1 0 0 0,0-1 0 0 0,0 1 0 0 0,0 0 0 0 0,-1 0 0 0 0,1 0 0 0 0,-1-1 0 0 0,1 1 0 0 0,0 1 0 0 0,-1-1 0 0 0,0 0 0 0 0,1 0 0 0 0,-1 0 0 0 0,1 1 0 0 0,-1-1 1 0 0,0 1-1 0 0,0 0 0 0 0,1-1 0 0 0,-1 1 0 0 0,0 0 0 0 0,0 0 0 0 0,1 0 0 0 0,-1 0 0 0 0,0 0 0 0 0,0 0 0 0 0,1 1 0 0 0,-1-1 0 0 0,0 0 0 0 0,-1 2 1 0 0,-12 2-9 0 0,11-3 16 0 0,-1 0 1 0 0,1 1-1 0 0,-1-1 1 0 0,1 1 0 0 0,0 0-1 0 0,0 0 1 0 0,0 1-1 0 0,-4 2 1 0 0,-23 17 154 0 0,22-17-82 0 0,0 1 0 0 0,1 0 1 0 0,0 1-1 0 0,0 0 0 0 0,-7 8 0 0 0,5-2 149 0 0,-1 1 0 0 0,2 0 0 0 0,0 1 0 0 0,0 0 0 0 0,-11 30 0 0 0,19-44-208 0 0,1 1 0 0 0,0-1 0 0 0,0 1-1 0 0,0 0 1 0 0,0-1 0 0 0,0 1-1 0 0,0 0 1 0 0,0-1 0 0 0,0 1 0 0 0,1 0-1 0 0,-1-1 1 0 0,1 1 0 0 0,-1-1-1 0 0,1 1 1 0 0,0-1 0 0 0,-1 1 0 0 0,1-1-1 0 0,0 1 1 0 0,0-1 0 0 0,0 0-1 0 0,0 0 1 0 0,0 1 0 0 0,0-1 0 0 0,1 0-1 0 0,-1 0 1 0 0,0 0 0 0 0,2 1 0 0 0,1 1 5 0 0,0 0 1 0 0,0 0 0 0 0,1-1 0 0 0,-1 0 0 0 0,1 1 0 0 0,-1-2 0 0 0,10 4 0 0 0,-4-4-93 0 0,1-1 0 0 0,0 0 0 0 0,0-1 0 0 0,0 0 0 0 0,0 0-1 0 0,-1-1 1 0 0,21-7 0 0 0,-10 1-1376 0 0,-2-2-4732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1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56 5064 0 0,'5'-15'389'0'0,"-5"14"-382"0"0,0 1 0 0 0,0-1 0 0 0,0 1 0 0 0,1-1 0 0 0,-1 1 0 0 0,0-1 0 0 0,0 1 0 0 0,1-1 1 0 0,-1 1-1 0 0,0 0 0 0 0,0-1 0 0 0,1 1 0 0 0,-1-1 0 0 0,1 1 0 0 0,-1 0 0 0 0,0-1 0 0 0,1 1 0 0 0,-1 0 0 0 0,1-1 0 0 0,-1 1 0 0 0,1 0 0 0 0,2-2-7 0 0,2-12 1088 0 0,-5 13-922 0 0,0 1-1 0 0,0-1 1 0 0,0 0 0 0 0,0 0 0 0 0,1 0 0 0 0,-1 0-1 0 0,0 0 1 0 0,1 0 0 0 0,-1 0 0 0 0,1 0 0 0 0,-1 1-1 0 0,1-1 1 0 0,1-1 0 0 0,-2 1 1731 0 0,0 1-118 0 0,0 0-579 0 0,0 0-251 0 0,0 0-47 0 0,-5-1 625 0 0,5 1-1498 0 0,-1 0-1 0 0,1-1 1 0 0,-1 1-1 0 0,1 0 1 0 0,-1 0 0 0 0,1 0-1 0 0,0 0 1 0 0,-1 0 0 0 0,1 0-1 0 0,-1 0 1 0 0,1 0 0 0 0,0 0-1 0 0,-1 0 1 0 0,1 1-1 0 0,-1-1 1 0 0,1 0 0 0 0,0 0-1 0 0,-1 0 1 0 0,1 0 0 0 0,0 1-1 0 0,-1-1 1 0 0,1 0-1 0 0,-1 1 1 0 0,-2 1 33 0 0,-1 1 1 0 0,1 0-1 0 0,0 0 0 0 0,0 1 0 0 0,0-1 1 0 0,0 1-1 0 0,0-1 0 0 0,1 1 0 0 0,0 0 1 0 0,-1 0-1 0 0,2 0 0 0 0,-4 7 0 0 0,3-3-54 0 0,-1 0 0 0 0,1 1 0 0 0,1-1 0 0 0,-1 0 0 0 0,1 15 0 0 0,1-20-4 0 0,0-1 0 0 0,0 0 0 0 0,0 0 0 0 0,0 0-1 0 0,1 0 1 0 0,-1 0 0 0 0,1 0 0 0 0,-1 0-1 0 0,1 0 1 0 0,0 0 0 0 0,0 0 0 0 0,0 0 0 0 0,0 0-1 0 0,0-1 1 0 0,0 1 0 0 0,0 0 0 0 0,3 2-1 0 0,1 0 13 0 0,0-1-1 0 0,0 1 0 0 0,1-1 1 0 0,9 5-1 0 0,19 10 130 0 0,-30-12-87 0 0,-3-3-53 0 0,-1 0-1 0 0,0 1 1 0 0,0-1-1 0 0,0 0 0 0 0,0 0 1 0 0,0 0-1 0 0,-1 1 0 0 0,1-1 1 0 0,-1 0-1 0 0,0 0 1 0 0,0 0-1 0 0,0 0 0 0 0,-1 0 1 0 0,1 0-1 0 0,-1-1 0 0 0,1 1 1 0 0,-1 0-1 0 0,-3 3 1 0 0,-4 5-9 0 0,0-1-1 0 0,-22 17 1 0 0,23-20 9 0 0,5-4-107 0 0,-1 0 0 0 0,0-1 0 0 0,0 1 0 0 0,0-1 0 0 0,-6 2 0 0 0,8-3-1027 0 0,2-1-3184 0 0,0 0-1360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1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11808 0 0,'0'0'538'0'0,"0"0"-8"0"0,0 0-222 0 0,0 0 318 0 0,0 0 176 0 0,0 0 35 0 0,-6 0 311 0 0,4 2-1104 0 0,0-1 0 0 0,0 0 0 0 0,0 0-1 0 0,1 1 1 0 0,-1-1 0 0 0,1 0 0 0 0,-1 1 0 0 0,1 0 0 0 0,0-1 0 0 0,-1 1 0 0 0,1 0 0 0 0,0 0-1 0 0,0 0 1 0 0,-1 2 0 0 0,-10 31 31 0 0,2 0-13 0 0,5-18-48 0 0,0 1 0 0 0,1 0-1 0 0,1 0 1 0 0,-1 20 0 0 0,10 5 11 0 0,-6-43-16 0 0,0 1 1 0 0,0 0-1 0 0,0 0 0 0 0,1 0 0 0 0,-1 0 0 0 0,0-1 0 0 0,0 1 1 0 0,1 0-1 0 0,-1 0 0 0 0,1-1 0 0 0,-1 1 0 0 0,0 0 1 0 0,1 0-1 0 0,0-1 0 0 0,-1 1 0 0 0,1 0 0 0 0,-1-1 1 0 0,1 1-1 0 0,0-1 0 0 0,-1 1 0 0 0,2 0 0 0 0,-1 0 30 0 0,2 1-73 0 0,1 0 0 0 0,-1 0 0 0 0,-1 1 0 0 0,5 3 0 0 0,-7 1-1353 0 0,-1 10-1146 0 0,-4-3-2568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1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11144 0 0,'32'-41'1341'0'0,"-29"34"-650"0"0,-2 6 233 0 0,0-1 41 0 0,0 0-845 0 0,0 0 0 0 0,0 0 0 0 0,0 0 0 0 0,1 1 0 0 0,-1-1 0 0 0,0 0 0 0 0,1 0 0 0 0,-1 1 0 0 0,1-1 0 0 0,0 1 0 0 0,0-1 0 0 0,-1 1 0 0 0,1 0 0 0 0,0 0 0 0 0,0 0 0 0 0,0 0 0 0 0,0 0 0 0 0,0 0 0 0 0,0 1 0 0 0,1-1 0 0 0,-1 0 0 0 0,2 1 0 0 0,33-13 198 0 0,-2-1-214 0 0,-24 10-137 0 0,0 0-1 0 0,-1-1 1 0 0,13-8-1 0 0,-19 11-32 0 0,-2 0 18 0 0,0 1 0 0 0,0-1 0 0 0,0 1 0 0 0,-1-1 0 0 0,1 0 0 0 0,0 1 0 0 0,-1-1 0 0 0,1 0 0 0 0,-1 0 0 0 0,1 0 0 0 0,-1 0 0 0 0,0 0 0 0 0,0-1 0 0 0,0 1 0 0 0,0 0 0 0 0,0-1 0 0 0,-1 1 0 0 0,1 0 0 0 0,-1-1 0 0 0,1 1 0 0 0,-1-1 0 0 0,0 1 0 0 0,0-4 0 0 0,0 6 32 0 0,-1-1 0 0 0,1 1 0 0 0,0-1 0 0 0,0 1 0 0 0,-1 0 0 0 0,1-1 0 0 0,0 1 0 0 0,-1-1 0 0 0,1 1 0 0 0,0 0 0 0 0,-1-1 0 0 0,1 1 0 0 0,-1 0 0 0 0,1 0 0 0 0,0-1 0 0 0,-1 1 0 0 0,1 0 0 0 0,-1 0 0 0 0,1-1 0 0 0,-1 1 0 0 0,1 0 0 0 0,-1 0 0 0 0,1 0 0 0 0,-1 0 0 0 0,-9-2-96 0 0,5 3 76 0 0,1 0 0 0 0,-1 0 0 0 0,1 0 1 0 0,-1 0-1 0 0,1 1 0 0 0,-1 0 0 0 0,-4 3 0 0 0,5-3 29 0 0,1 1 1 0 0,0 0 0 0 0,0 0 0 0 0,0 0 0 0 0,0 0 0 0 0,0 0 0 0 0,1 0 0 0 0,-5 7 0 0 0,-3 5 141 0 0,1-4-40 0 0,5-6 4 0 0,-1 0 0 0 0,1 1-1 0 0,0 0 1 0 0,-5 12 0 0 0,-12 20 712 0 0,16-31-652 0 0,0 2 0 0 0,-5 12 0 0 0,9-17-77 0 0,3 7-15 0 0,-1-9-53 0 0,-1 0-1 0 0,1-1 1 0 0,1 1-1 0 0,-1-1 1 0 0,0 0 0 0 0,0 1-1 0 0,0-1 1 0 0,1 0-1 0 0,-1 1 1 0 0,1-1 0 0 0,-1 0-1 0 0,1 0 1 0 0,-1 0-1 0 0,1-1 1 0 0,0 1-1 0 0,-1 0 1 0 0,1-1 0 0 0,0 1-1 0 0,0-1 1 0 0,-1 1-1 0 0,1-1 1 0 0,0 0-1 0 0,0 0 1 0 0,0 0 0 0 0,0 0-1 0 0,-1 0 1 0 0,1 0-1 0 0,0 0 1 0 0,3-1 0 0 0,26-7-882 0 0,-6-2-3786 0 0,-4 1-978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1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207 310 11600 0 0,'0'0'264'0'0,"0"0"34"0"0,0 0 21 0 0,0 0-36 0 0,-1 0-186 0 0,-10 6 180 0 0,1-1 1 0 0,0 1-1 0 0,0 1 1 0 0,1 0-1 0 0,-13 12 1 0 0,-10 7 96 0 0,23-19-123 0 0,1 0 1 0 0,0 0-1 0 0,1 0 1 0 0,0 1-1 0 0,0 1 1 0 0,0-1-1 0 0,-8 16 0 0 0,-18 42 1380 0 0,32-65-1614 0 0,1-1 0 0 0,0 1 0 0 0,0 0 0 0 0,0-1 0 0 0,0 1 0 0 0,0 0 0 0 0,0 0 0 0 0,0-1 0 0 0,0 1 0 0 0,0 0 0 0 0,1-1 0 0 0,-1 1 0 0 0,0 0-1 0 0,0 0 1 0 0,1-1 0 0 0,-1 1 0 0 0,1 0 0 0 0,-1 0 14 0 0,3 2 204 0 0,0-3-176 0 0,0 1 0 0 0,0-1 1 0 0,0 0-1 0 0,-1 0 0 0 0,1 0 1 0 0,0 0-1 0 0,0-1 0 0 0,0 1 1 0 0,0-1-1 0 0,-1 0 0 0 0,1 1 1 0 0,0-1-1 0 0,0-1 0 0 0,-1 1 1 0 0,4-2-1 0 0,5-4-30 0 0,-1 0-1 0 0,13-11 1 0 0,-5 3 14 0 0,-7 6-345 0 0,-1 0-1 0 0,1-1 0 0 0,-2-1 0 0 0,1 1 0 0 0,12-21 0 0 0,-14 19-556 0 0,0-2 1 0 0,-1 1-1 0 0,-1-1 0 0 0,0 0 0 0 0,4-15 0 0 0,-1-3-1042 0 0</inkml:trace>
  <inkml:trace contextRef="#ctx0" brushRef="#br0" timeOffset="1">254 1 3224 0 0,'0'0'628'0'0,"0"0"1428"0"0,0 0 625 0 0,0 0 126 0 0,-1 1-247 0 0,-3 8-1895 0 0,0-1 1 0 0,0 0 0 0 0,1 1-1 0 0,0 0 1 0 0,-3 17 0 0 0,-4 50-69 0 0,4-18-125 0 0,2-29-196 0 0,2 0 0 0 0,1 1 0 0 0,1-1-1 0 0,8 51 1 0 0,-8-78-302 0 0,1 1 1 0 0,-1-1-1 0 0,1 0 0 0 0,-1 0 1 0 0,1 0-1 0 0,0 0 0 0 0,0 0 1 0 0,0-1-1 0 0,0 1 0 0 0,1 0 1 0 0,-1 0-1 0 0,0-1 0 0 0,1 1 1 0 0,-1 0-1 0 0,1-1 0 0 0,-1 0 1 0 0,1 1-1 0 0,3 1 0 0 0,12 3-5292 0 0,-3-5-954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1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64 9128 0 0,'0'0'200'0'0,"0"0"33"0"0,1-1 16 0 0,1-3-132 0 0,-1 1 0 0 0,1-1-1 0 0,0 0 1 0 0,-1 1 0 0 0,1-1-1 0 0,-1 0 1 0 0,0 0 0 0 0,-1 0-1 0 0,1 0 1 0 0,-1 0 0 0 0,1-6-1 0 0,-3 9 173 0 0,0-1-1 0 0,1 1 0 0 0,-1 0 1 0 0,0 0-1 0 0,1 0 1 0 0,-5-2-1 0 0,4 3-161 0 0,1 0 0 0 0,-1 0 0 0 0,1 0 0 0 0,-1 0 0 0 0,1 0 0 0 0,-1 0 0 0 0,0 0 0 0 0,1 0 0 0 0,-1 1 0 0 0,1-1 0 0 0,-1 1 0 0 0,1-1 0 0 0,-1 1-1 0 0,1-1 1 0 0,-3 3 0 0 0,-19 12 750 0 0,-12 16-125 0 0,13-10-364 0 0,19-18-332 0 0,-1 1 1 0 0,1 0 0 0 0,0 0-1 0 0,0 0 1 0 0,0 0 0 0 0,1 0-1 0 0,0 0 1 0 0,-1 1 0 0 0,1 0-1 0 0,1-1 1 0 0,-1 1 0 0 0,1 0-1 0 0,0 0 1 0 0,0 0 0 0 0,-1 9-1 0 0,3-13-51 0 0,-1 0 0 0 0,0 1 0 0 0,1-1 0 0 0,-1 0 0 0 0,0 0 0 0 0,1 0 0 0 0,0 0 0 0 0,-1 0 0 0 0,1 0-1 0 0,0 0 1 0 0,-1 0 0 0 0,1 0 0 0 0,0 0 0 0 0,0 0 0 0 0,0 0 0 0 0,0-1 0 0 0,-1 1 0 0 0,1 0-1 0 0,0-1 1 0 0,1 1 0 0 0,-1 0 0 0 0,0-1 0 0 0,1 1 0 0 0,27 9 81 0 0,-29-10-82 0 0,7 1 77 0 0,0 0 0 0 0,0 0 0 0 0,0-1 0 0 0,13-1-1 0 0,-12 0-15 0 0,0 1 0 0 0,-1 0 0 0 0,10 1 0 0 0,-10 2-87 0 0,-7-3 10 0 0,0 0 1 0 0,1 1 0 0 0,-1-1-1 0 0,1 0 1 0 0,-1 0-1 0 0,0 1 1 0 0,1-1 0 0 0,-1 1-1 0 0,0-1 1 0 0,1 0-1 0 0,-1 1 1 0 0,0-1 0 0 0,0 1-1 0 0,0-1 1 0 0,1 0-1 0 0,-1 1 1 0 0,0-1 0 0 0,0 1-1 0 0,0-1 1 0 0,0 1-1 0 0,0-1 1 0 0,0 1 0 0 0,0-1-1 0 0,0 1 1 0 0,0-1-1 0 0,0 1 1 0 0,0-1 0 0 0,0 1-1 0 0,0 1-9 0 0,-1-1-1 0 0,1 0 0 0 0,-1 1 1 0 0,0-1-1 0 0,0 0 0 0 0,1 0 1 0 0,-1 0-1 0 0,0 1 1 0 0,-2 0-1 0 0,-1 2-38 0 0,0 0 1 0 0,-1-1-1 0 0,-8 6 0 0 0,-16 11-117 0 0,23-14 170 0 0,-1-2-1 0 0,0 1 0 0 0,-10 5 0 0 0,-2 0 17 0 0,8-5-210 0 0,1 0 1 0 0,-19 6-1 0 0,27-10-832 0 0,2-1-3004 0 0,0 0-1291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1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19 3224 0 0,'-2'0'240'0'0,"0"-1"38"0"0,0 1 0 0 0,0-1 0 0 0,-1 1 0 0 0,1 0 0 0 0,0 0 0 0 0,-1 0 0 0 0,1 0 0 0 0,0 0 0 0 0,-1 0 0 0 0,1 0 0 0 0,0 1 0 0 0,0-1 0 0 0,-1 1 0 0 0,-2 1 0 0 0,-34 18 6936 0 0,30-15-6916 0 0,4-1-85 0 0,0 0 0 0 0,0 1 0 0 0,0 0 0 0 0,0 0 0 0 0,1 0 0 0 0,-1 0 0 0 0,1 0 0 0 0,1 1-1 0 0,-4 6 1 0 0,-1 1 39 0 0,6-11-227 0 0,1 1-1 0 0,-1 0 0 0 0,1-1 1 0 0,-1 1-1 0 0,1 0 0 0 0,0 0 0 0 0,0 0 1 0 0,1 0-1 0 0,-1 0 0 0 0,1 0 0 0 0,-1 1 1 0 0,1-1-1 0 0,0 0 0 0 0,0 0 0 0 0,0 0 1 0 0,1 0-1 0 0,-1 0 0 0 0,1 1 0 0 0,-1-1 1 0 0,1 0-1 0 0,0 0 0 0 0,0 0 0 0 0,1-1 1 0 0,-1 1-1 0 0,1 0 0 0 0,-1 0 1 0 0,1-1-1 0 0,0 1 0 0 0,0-1 0 0 0,0 1 1 0 0,0-1-1 0 0,0 0 0 0 0,1 0 0 0 0,-1 0 1 0 0,1 0-1 0 0,-1 0 0 0 0,1-1 0 0 0,0 1 1 0 0,0-1-1 0 0,-1 1 0 0 0,1-1 0 0 0,0 0 1 0 0,0 0-1 0 0,0-1 0 0 0,1 1 0 0 0,-1-1 1 0 0,0 1-1 0 0,0-1 0 0 0,0 0 1 0 0,5 0-1 0 0,6-3 31 0 0,0 1 1 0 0,-1-2 0 0 0,0 0 0 0 0,1 0-1 0 0,14-8 1 0 0,-20 7-74 0 0,0 1 0 0 0,0-1 0 0 0,-1 0 1 0 0,1 0-1 0 0,-1-1 0 0 0,0 0 0 0 0,-1-1 0 0 0,12-12 0 0 0,-17 16 13 0 0,1 1 0 0 0,-1-1-1 0 0,1 1 1 0 0,-1-1 0 0 0,0 0 0 0 0,0 1-1 0 0,0-1 1 0 0,0 0 0 0 0,0 0 0 0 0,-1 1-1 0 0,1-1 1 0 0,-1 0 0 0 0,0 0 0 0 0,0 0-1 0 0,0 0 1 0 0,0 0 0 0 0,0 0 0 0 0,-1 1-1 0 0,1-1 1 0 0,-1 0 0 0 0,-1-3 0 0 0,1 2-2 0 0,-1 1 1 0 0,0-1 0 0 0,0 0-1 0 0,0 1 1 0 0,0 0 0 0 0,-1-1-1 0 0,1 1 1 0 0,-1 0 0 0 0,0 0-1 0 0,0 1 1 0 0,0-1 0 0 0,0 1-1 0 0,-1-1 1 0 0,-5-2-1 0 0,0 0 10 0 0,0 1 0 0 0,0 1-1 0 0,0 0 1 0 0,-11-2 0 0 0,16 4 5 0 0,0 0 0 0 0,0 0 0 0 0,0 1 0 0 0,0-1 0 0 0,0 1 0 0 0,0 0 0 0 0,0 0 0 0 0,0 1 0 0 0,0-1 0 0 0,0 1 0 0 0,0 0 0 0 0,-5 2 0 0 0,1 0-24 0 0,8 4-231 0 0,2-2 158 0 0,3 5-4018 0 0,-3-9 2939 0 0,6 5-4522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1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18 10136 0 0,'0'0'777'0'0,"-1"1"-505"0"0,-17 27 973 0 0,9-16 70 0 0,-13 25 0 0 0,20-33-1190 0 0,1 0 0 0 0,-1 1 0 0 0,1-1 0 0 0,0 1 0 0 0,1-1 1 0 0,-1 1-1 0 0,1-1 0 0 0,0 1 0 0 0,0-1 0 0 0,0 1 0 0 0,1-1 1 0 0,0 1-1 0 0,1 4 0 0 0,-2-7-78 0 0,1 0 0 0 0,-1 1 0 0 0,1-1 0 0 0,0 0-1 0 0,0 0 1 0 0,0 1 0 0 0,0-1 0 0 0,0 0 0 0 0,1 0 0 0 0,-1 0 0 0 0,1-1 0 0 0,-1 1 0 0 0,1 0-1 0 0,-1 0 1 0 0,1-1 0 0 0,0 1 0 0 0,0-1 0 0 0,0 0 0 0 0,0 1 0 0 0,0-1 0 0 0,0 0 0 0 0,1 0 0 0 0,-1 0-1 0 0,0-1 1 0 0,0 1 0 0 0,4 0 0 0 0,1 0-38 0 0,0-1 1 0 0,0 0-1 0 0,-1 0 0 0 0,1-1 1 0 0,0 0-1 0 0,0 0 0 0 0,-1-1 0 0 0,1 0 1 0 0,-1 0-1 0 0,1-1 0 0 0,-1 1 1 0 0,0-1-1 0 0,0 0 0 0 0,0-1 0 0 0,0 0 1 0 0,-1 0-1 0 0,0 0 0 0 0,1 0 1 0 0,-1-1-1 0 0,-1 0 0 0 0,1 0 1 0 0,-1 0-1 0 0,0-1 0 0 0,0 0 0 0 0,0 1 1 0 0,-1-1-1 0 0,0 0 0 0 0,0-1 1 0 0,-1 1-1 0 0,0-1 0 0 0,3-11 0 0 0,-4 12-170 0 0,0 0 0 0 0,-1 0-1 0 0,1 0 1 0 0,-1 0-1 0 0,-1 1 1 0 0,1-1-1 0 0,-1 0 1 0 0,0 0-1 0 0,0 0 1 0 0,-4-7-1 0 0,6 12 148 0 0,-1 1-1 0 0,0 0 1 0 0,0-1-1 0 0,0 1 0 0 0,0 0 1 0 0,-1 0-1 0 0,1-1 0 0 0,0 1 1 0 0,0 0-1 0 0,0-1 0 0 0,0 1 1 0 0,0 0-1 0 0,0 0 0 0 0,0-1 1 0 0,0 1-1 0 0,-1 0 0 0 0,1 0 1 0 0,0-1-1 0 0,0 1 0 0 0,0 0 1 0 0,-1 0-1 0 0,1-1 0 0 0,0 1 1 0 0,0 0-1 0 0,-1 0 0 0 0,1 0 1 0 0,0 0-1 0 0,0-1 0 0 0,-1 1 1 0 0,1 0-1 0 0,0 0 0 0 0,0 0 1 0 0,-1 0-1 0 0,1 0 0 0 0,0 0 1 0 0,-1 0-1 0 0,1 0 0 0 0,0 0 1 0 0,-1 0-1 0 0,1 0 0 0 0,-1 0 1 0 0,1 0 38 0 0,-2 0 52 0 0,2 0 0 0 0,0 2 10 0 0,-2 11 93 0 0,1-11-142 0 0,0 1 0 0 0,1-1 0 0 0,0 0 0 0 0,-1 0 1 0 0,1 1-1 0 0,0-1 0 0 0,0 0 0 0 0,0 4 0 0 0,8 42 468 0 0,-8-39-418 0 0,1 0-1 0 0,0 0 0 0 0,1 0 0 0 0,0 0 0 0 0,0-1 1 0 0,1 1-1 0 0,4 9 0 0 0,2-6-65 0 0,-8-11-111 0 0,0 0-1 0 0,0-1 1 0 0,0 1-1 0 0,1 0 1 0 0,-1-1-1 0 0,0 1 1 0 0,0-1-1 0 0,0 1 0 0 0,0-1 1 0 0,1 0-1 0 0,-1 0 1 0 0,0 1-1 0 0,0-1 1 0 0,1 0-1 0 0,-1 0 1 0 0,0 0-1 0 0,0 0 0 0 0,1 0 1 0 0,-1-1-1 0 0,0 1 1 0 0,0 0-1 0 0,1 0 1 0 0,1-2-1 0 0,0 1-363 0 0,0 0 0 0 0,0-1 0 0 0,0 0-1 0 0,0 0 1 0 0,4-3 0 0 0,-3 2-1335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4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246 203 7136 0 0,'0'0'330'0'0,"0"0"-8"0"0,-1 1-210 0 0,-17 21 274 0 0,14-18-83 0 0,1 0 0 0 0,-1-1 0 0 0,1 1 0 0 0,0 0 0 0 0,0 1 1 0 0,-4 7-1 0 0,4-4-78 0 0,-1-1 0 0 0,-1 0 0 0 0,1 0 1 0 0,-11 11-1 0 0,5-6-111 0 0,7-9-76 0 0,-1 0 0 0 0,1-1 1 0 0,0 1-1 0 0,-1-1 0 0 0,1 0 0 0 0,-7 3 1 0 0,-2 1 37 0 0,9-5-41 0 0,0 1 0 0 0,0-1-1 0 0,0 0 1 0 0,0 0 0 0 0,0-1 0 0 0,0 1 0 0 0,-1-1 0 0 0,1 1 0 0 0,0-1 0 0 0,0 0 0 0 0,-1 0 0 0 0,1 0 0 0 0,0-1 0 0 0,0 1 0 0 0,-1-1 0 0 0,1 0-1 0 0,0 0 1 0 0,0 0 0 0 0,0 0 0 0 0,0-1 0 0 0,0 1 0 0 0,0-1 0 0 0,0 1 0 0 0,-2-3 0 0 0,2 1 19 0 0,-1 0 1 0 0,1-1-1 0 0,1 1 0 0 0,-1 0 1 0 0,0-1-1 0 0,1 0 1 0 0,-1 1-1 0 0,1-1 0 0 0,0 0 1 0 0,1 0-1 0 0,-1 0 0 0 0,1 0 1 0 0,-1-1-1 0 0,1 1 0 0 0,1 0 1 0 0,-1-1-1 0 0,0-8 1 0 0,1-2-31 0 0,0 0 0 0 0,2 0 0 0 0,-1 0 0 0 0,2 0 1 0 0,5-17-1 0 0,-5 21-16 0 0,-2 7 1 0 0,0 0 1 0 0,0 0-1 0 0,1 0 0 0 0,0 0 1 0 0,4-6-1 0 0,1-10 55 0 0,-6 17-55 0 0,1-2-10 0 0,14-4 64 0 0,-12 7-61 0 0,0 0 0 0 0,-1 1 0 0 0,1-1 0 0 0,0 1 0 0 0,8-2 0 0 0,-7 2-2 0 0,-1 0 0 0 0,0 0 0 0 0,-1 1 0 0 0,1-1 0 0 0,0 1 0 0 0,0 0 0 0 0,7 1 0 0 0,1 0 0 0 0,-7 0 0 0 0,0 0 0 0 0,0 1 0 0 0,0-1 0 0 0,0 1 0 0 0,0 0 0 0 0,0 0 0 0 0,8 6 0 0 0,-6-4 0 0 0,13 6 41 0 0,-14-7-8 0 0,0 0 0 0 0,0 0 0 0 0,0 1 0 0 0,0-1-1 0 0,6 7 1 0 0,-3-2 40 0 0,1 0 0 0 0,1-1 0 0 0,-1 0 0 0 0,1 0 0 0 0,1-1 0 0 0,-1 0 0 0 0,1-1 1 0 0,13 4-1 0 0,-20-9-53 0 0,-1 1 1 0 0,0-1 0 0 0,1 0 0 0 0,-1 0-1 0 0,0-1 1 0 0,1 1 0 0 0,3-2 0 0 0,14-1 42 0 0,-19 3-65 0 0,0 0 0 0 0,0-1 1 0 0,1 1-1 0 0,-1-1 0 0 0,5-2 1 0 0,-5 2 44 0 0,0 0 1 0 0,0 0-1 0 0,0 1 1 0 0,0-1-1 0 0,5 1 1 0 0,-7 0 33 0 0,-1 0-8 0 0,0 0 9 0 0,0 0 4 0 0,0 0 12 0 0,0 0 2 0 0,0 0 0 0 0,0 0 4 0 0,5-8 143 0 0,-4 7-225 0 0,1-1 0 0 0,0 0 0 0 0,-1 0 0 0 0,0 1 0 0 0,1-1-1 0 0,-1 0 1 0 0,0 0 0 0 0,0 0 0 0 0,0-1 0 0 0,0 1-1 0 0,-1 0 1 0 0,1 0 0 0 0,0 0 0 0 0,-1-1 0 0 0,0 1-1 0 0,0 0 1 0 0,1-4 0 0 0,6-36 53 0 0,-7 41-70 0 0,0 0-1 0 0,0 0 0 0 0,0 0 0 0 0,0 0 1 0 0,0 1-1 0 0,0-1 0 0 0,0 0 0 0 0,0 0 0 0 0,0 0 1 0 0,0 0-1 0 0,-1 0 0 0 0,1 0 0 0 0,0 1 1 0 0,-1-2-1 0 0,1 1 3 0 0,-1 0 0 0 0,1 1 0 0 0,0-1 0 0 0,-1 0 0 0 0,1 1 1 0 0,0-1-1 0 0,0 0 0 0 0,0 0 0 0 0,0 0 0 0 0,0 1 0 0 0,0-1 0 0 0,0 0 0 0 0,0 0 1 0 0,0 1-1 0 0,0-2 0 0 0,3-8 7 0 0,-6 1-10 0 0,-2-5-2 0 0,0 9 32 0 0,-1-2 17 0 0,-4 1-4 0 0,7 5-34 0 0,0 1-1 0 0,0-1 1 0 0,0 1 0 0 0,-1 0 0 0 0,1 0-1 0 0,0 0 1 0 0,-1 0 0 0 0,-2 1-1 0 0,-7 0-12 0 0,2 0 15 0 0,2 4 32 0 0,-9 15 31 0 0,-15 14 438 0 0,29-31-483 0 0,1 0 0 0 0,0 1-1 0 0,0 0 1 0 0,0-1-1 0 0,-4 9 1 0 0,-6 8-33 0 0,8-12 46 0 0,1-1 0 0 0,0 1 0 0 0,1 0 0 0 0,-1 0-1 0 0,2 1 1 0 0,-1-1 0 0 0,1 0 0 0 0,-2 15-1 0 0,1 1-8 0 0,2-3-2 0 0,0-10-49 0 0,1-9-72 0 0,0-2 0 0 0,10 4-956 0 0,-10-4 514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1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13448 0 0,'0'0'613'0'0,"0"0"-10"0"0,1 3-318 0 0,15 58 1483 0 0,-1 7-558 0 0,-5-15-514 0 0,-9-49-656 0 0,0-1 0 0 0,0 1-1 0 0,0 0 1 0 0,0 0 0 0 0,-1 0-1 0 0,0 4 1 0 0,1-1 52 0 0,1-7-31 0 0,1-7 61 0 0,-3 7-121 0 0,1-7 122 0 0,1 0-1 0 0,-1 0 1 0 0,0-1 0 0 0,-1 1 0 0 0,0-14-1 0 0,-1 13-109 0 0,1 0 0 0 0,0 0 0 0 0,1 0 0 0 0,0 1 0 0 0,2-13 0 0 0,8-28-32 0 0,-9 36 140 0 0,0 0 0 0 0,7-19 0 0 0,-9 31-112 0 0,1 0 0 0 0,-1 0 0 0 0,0-1 0 0 0,0 1 0 0 0,0 0 0 0 0,0 0-1 0 0,0-1 1 0 0,1 1 0 0 0,-1 0 0 0 0,0 0 0 0 0,0 0 0 0 0,0-1 0 0 0,1 1-1 0 0,-1 0 1 0 0,0 0 0 0 0,0 0 0 0 0,1 0 0 0 0,-1 0 0 0 0,0-1 0 0 0,0 1-1 0 0,1 0 1 0 0,-1 0 0 0 0,0 0 0 0 0,1 0 0 0 0,-1 0 0 0 0,0 0 0 0 0,1 0-1 0 0,6-2 174 0 0,-5 1-190 0 0,1 0 0 0 0,0 0 0 0 0,-1 0 0 0 0,1 1 0 0 0,0-1 0 0 0,-1 1 0 0 0,1-1 0 0 0,0 1 0 0 0,0 0 0 0 0,-1 0 0 0 0,1 0 0 0 0,0 1 0 0 0,0-1 1 0 0,-1 1-1 0 0,1-1 0 0 0,0 1 0 0 0,-1 0 0 0 0,1 0 0 0 0,-1 0 0 0 0,1 0 0 0 0,-1 0 0 0 0,3 3 0 0 0,-4-4-52 0 0,3 3-754 0 0,1-1 0 0 0,0 0 1 0 0,-1 0-1 0 0,9 2 0 0 0,-2 1-5295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1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19 1840 0 0,'0'-10'455'0'0,"0"8"3218"0"0,-1 0 3751 0 0,0 2-7249 0 0,0-1 0 0 0,0 0 0 0 0,0 1 1 0 0,0 0-1 0 0,-1-1 0 0 0,1 1 1 0 0,0-1-1 0 0,0 1 0 0 0,0 0 0 0 0,-1 0 1 0 0,1 0-1 0 0,0 0 0 0 0,0 0 1 0 0,-1 0-1 0 0,1 0 0 0 0,0 0 1 0 0,0 1-1 0 0,-1-1 0 0 0,1 0 0 0 0,0 1 1 0 0,0-1-1 0 0,0 1 0 0 0,-1-1 1 0 0,1 1-1 0 0,0 0 0 0 0,-1 0 0 0 0,-2 2-114 0 0,0-1-1 0 0,0 1 0 0 0,0 0 0 0 0,1 0 0 0 0,0 0 1 0 0,-1 0-1 0 0,-2 4 0 0 0,-5 9 238 0 0,0-1 0 0 0,1 2-1 0 0,1-1 1 0 0,0 2 0 0 0,-12 34 0 0 0,12-24-124 0 0,5-19-113 0 0,1 0 1 0 0,0 0-1 0 0,1 1 0 0 0,0-1 1 0 0,-2 14-1 0 0,6-18 3 0 0,0-4-60 0 0,0 1-1 0 0,0-1 0 0 0,0 1 0 0 0,0-1 0 0 0,1 1 0 0 0,-1-1 1 0 0,0 0-1 0 0,1 0 0 0 0,-1 0 0 0 0,0-1 0 0 0,1 1 1 0 0,-1 0-1 0 0,1-1 0 0 0,0 0 0 0 0,-1 1 0 0 0,1-1 0 0 0,-1 0 1 0 0,4-1-1 0 0,-1 0-26 0 0,0 0 0 0 0,0-1 0 0 0,-1 0 0 0 0,1 0 0 0 0,-1 0 0 0 0,7-4 0 0 0,-2 1-46 0 0,2-2-214 0 0,17-14 0 0 0,-11 8-856 0 0,-14 10 776 0 0,0 1 0 0 0,0-1 1 0 0,-1 0-1 0 0,1 0 0 0 0,0 0 1 0 0,-1 0-1 0 0,0-1 1 0 0,3-4-1 0 0,6-9-1322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1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10512 0 0,'0'0'480'0'0,"0"0"-11"0"0,0 0-146 0 0,0 0 497 0 0,0 0 253 0 0,0 0 51 0 0,0 0-83 0 0,0 0-392 0 0,0 0-175 0 0,2 0-33 0 0,3 2-350 0 0,-1-1-1 0 0,1 0 0 0 0,-1 0 1 0 0,1-1-1 0 0,-1 1 1 0 0,1-1-1 0 0,0 0 0 0 0,-1 0 1 0 0,1 0-1 0 0,-1-1 1 0 0,1 0-1 0 0,0 0 0 0 0,-1 0 1 0 0,7-2-1 0 0,-11 2-84 0 0,12-3 69 0 0,-1 0 1 0 0,0 1-1 0 0,22-4 0 0 0,-29 6-62 0 0,0 0 0 0 0,0 0 1 0 0,0 0-1 0 0,0 0 0 0 0,0-1 1 0 0,0 0-1 0 0,0 0 0 0 0,-1 0 1 0 0,7-5-1 0 0,28-27 57 0 0,-10 8-71 0 0,-24 22-6 0 0,0 1-1 0 0,0-1 0 0 0,-1 0 1 0 0,1 0-1 0 0,-1 0 0 0 0,0 0 1 0 0,0-1-1 0 0,-1 1 0 0 0,1-1 1 0 0,-1 1-1 0 0,3-10 0 0 0,-5 2-56 0 0,0 10 57 0 0,-1 1-1 0 0,1-1 0 0 0,-1 0 0 0 0,1 1 0 0 0,-1-1 0 0 0,1 1 0 0 0,-1-1 0 0 0,0 1 0 0 0,0 0 0 0 0,0-1 0 0 0,0 1 1 0 0,0 0-1 0 0,0-1 0 0 0,0 1 0 0 0,-1 0 0 0 0,1 0 0 0 0,0 0 0 0 0,-1 0 0 0 0,1 0 0 0 0,-3-1 0 0 0,1 1 5 0 0,1 1-1 0 0,-1-1 1 0 0,1 1-1 0 0,-1 0 0 0 0,0-1 1 0 0,1 1-1 0 0,-1 0 1 0 0,1 0-1 0 0,-1 1 1 0 0,1-1-1 0 0,-1 1 0 0 0,-2 0 1 0 0,-3 1 21 0 0,1 1 1 0 0,-1 0-1 0 0,1 1 0 0 0,0-1 1 0 0,0 1-1 0 0,0 0 1 0 0,-10 10-1 0 0,-18 22 185 0 0,14-12 77 0 0,14-16-125 0 0,-1 0 1 0 0,2 0 0 0 0,-1 1-1 0 0,1 0 1 0 0,0 1-1 0 0,1-1 1 0 0,0 1 0 0 0,1 0-1 0 0,-3 11 1 0 0,5-17-102 0 0,1 0 0 0 0,0 1 0 0 0,1-1 0 0 0,-1 1 0 0 0,1-1 0 0 0,0 1 0 0 0,0-1 0 0 0,0 0 0 0 0,0 1 0 0 0,1-1-1 0 0,0 1 1 0 0,0-1 0 0 0,0 0 0 0 0,1 1 0 0 0,-1-1 0 0 0,1 0 0 0 0,0 0 0 0 0,0 0 0 0 0,0 0 0 0 0,1-1 0 0 0,-1 1 0 0 0,1-1 0 0 0,0 1 0 0 0,6 5 0 0 0,-5-6-20 0 0,0 0 0 0 0,-1-1 0 0 0,1 1 0 0 0,0-1 0 0 0,0 0 0 0 0,1 0 0 0 0,-1 0 0 0 0,0-1 0 0 0,1 1 0 0 0,-1-1 0 0 0,1 0 0 0 0,-1 0 0 0 0,1-1 0 0 0,6 1 0 0 0,5-1-18 0 0,0-2 0 0 0,29-4 0 0 0,-18 1-349 0 0,-3 1-339 0 0,44-15-1 0 0,-18 2-30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4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0 616 10800 0 0,'1'-9'520'0'0,"4"-8"38"0"0,-5 16-554 0 0,-1 0-1 0 0,1 1 0 0 0,0-1 1 0 0,0 0-1 0 0,0 1 1 0 0,0-1-1 0 0,0 0 0 0 0,0 1 1 0 0,0-1-1 0 0,0 0 1 0 0,0 1-1 0 0,1-1 0 0 0,-1 1 1 0 0,0-1-1 0 0,0 0 1 0 0,0 1-1 0 0,1-1 0 0 0,-1 1 1 0 0,0-1-1 0 0,1 0 1 0 0,-1 1-1 0 0,1-1 0 0 0,-1 1 1 0 0,0-1-1 0 0,1 1 1 0 0,-1 0-1 0 0,1-1 0 0 0,1 0 1 0 0,-1 0 3 0 0,12-14 367 0 0,-1 0 1 0 0,2 1 0 0 0,0 0-1 0 0,0 2 1 0 0,33-23 0 0 0,-2 3 62 0 0,-30 21-288 0 0,0 1 0 0 0,0 0 1 0 0,29-13-1 0 0,32-8 149 0 0,65-28 34 0 0,-28 9-332 0 0,46-22 0 0 0,12-28 72 0 0,-159 93 0 0 0,16-16 1 0 0,2 0 334 0 0,-27 21-221 0 0,-3 2 78 0 0,0 0-214 0 0,1 0 0 0 0,-1 0 0 0 0,1-1 1 0 0,-1 1-1 0 0,0 0 0 0 0,1-1 0 0 0,-1 1 0 0 0,1 0 0 0 0,-1-1 0 0 0,0 1 0 0 0,1-1 0 0 0,-1 1 1 0 0,0-1-1 0 0,1 1 0 0 0,-1-1 0 0 0,0 1 0 0 0,0-1 0 0 0,0 1 0 0 0,1-1 0 0 0,-1 1 0 0 0,0-1 1 0 0,2-3-2326 0 0,-2 4-3459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4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 7832 0 0,'0'0'356'0'0,"0"0"-7"0"0,-7 0-206 0 0,0-3 26 0 0,6 2 708 0 0,1 1 299 0 0,0 0 59 0 0,0-2 242 0 0,0 2-1434 0 0,-1 0-1 0 0,1-1 0 0 0,0 1 1 0 0,0-1-1 0 0,0 1 1 0 0,0-1-1 0 0,0 1 0 0 0,0-1 1 0 0,0 1-1 0 0,0-1 0 0 0,1 1 1 0 0,-1 0-1 0 0,0-1 1 0 0,0 1-1 0 0,0-1 0 0 0,0 1 1 0 0,1-1-1 0 0,-1 0 1 0 0,3-1 57 0 0,0-1 1 0 0,0 1-1 0 0,1-1 1 0 0,-1 1-1 0 0,1 0 1 0 0,-1 1-1 0 0,1-1 1 0 0,0 0 0 0 0,-1 1-1 0 0,1 0 1 0 0,0 0-1 0 0,0 0 1 0 0,0 0-1 0 0,7 0 1 0 0,5 1 87 0 0,0 1 0 0 0,24 3 0 0 0,14 1 7 0 0,1-1-32 0 0,-54-4-108 0 0,2 0 16 0 0,-3 0-63 0 0,1 0-1 0 0,-1 0 1 0 0,0 0 0 0 0,1 0-1 0 0,-1-1 1 0 0,0 1-1 0 0,1 0 1 0 0,-1 0-1 0 0,0 0 1 0 0,1 0 0 0 0,-1 1-1 0 0,0-1 1 0 0,1 0-1 0 0,-1 0 1 0 0,0 0-1 0 0,0 0 1 0 0,1 0 0 0 0,-1 0-1 0 0,0 0 1 0 0,1 1-1 0 0,-1-1 1 0 0,0 0 0 0 0,1 0-1 0 0,0 2 11 0 0,-1-1 0 0 0,1 0 0 0 0,0 0 0 0 0,0 0 0 0 0,0 0 0 0 0,0-1 0 0 0,0 1 0 0 0,0 0 0 0 0,0 0 0 0 0,2 0-1 0 0,-2 1 54 0 0,-1 0-1 0 0,1-1 0 0 0,-1 1 0 0 0,1-1 1 0 0,-1 1-1 0 0,0 0 0 0 0,0-1 0 0 0,0 1 1 0 0,0-1-1 0 0,0 1 0 0 0,-1 2 0 0 0,1-2 43 0 0,-1 11 345 0 0,-4 24 0 0 0,1-6-78 0 0,-3 11-1 0 0,4-27-252 0 0,1 1 0 0 0,-1 21 0 0 0,3-19-38 0 0,0 10 111 0 0,4 30 1 0 0,-4-47-1111 0 0,0-8-3900 0 0,0-3-1687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4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65 11976 0 0,'-21'-6'1082'0'0,"21"6"-778"0"0,0 0 294 0 0,0 0 159 0 0,0 0 38 0 0,3 0-65 0 0,142-7 1043 0 0,43 1-1021 0 0,-161 5-723 0 0,0-2 0 0 0,26-5 0 0 0,-21 3-28 0 0,-7 0-491 0 0,0-1-1 0 0,30-10 0 0 0,-53 15-735 0 0,-2 1-313 0 0,0 0-55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4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10680 0 0,'-14'11'489'0'0,"13"-11"-450"0"0,1 1 1 0 0,-1-1-1 0 0,1 1 0 0 0,-1 0 1 0 0,1-1-1 0 0,-1 1 0 0 0,1 0 0 0 0,0-1 1 0 0,-1 1-1 0 0,1 0 0 0 0,0 0 1 0 0,0-1-1 0 0,0 1 0 0 0,-1 0 1 0 0,1 0-1 0 0,0 1 0 0 0,-1 4-36 0 0,-1-3 77 0 0,1 0 0 0 0,0 1 0 0 0,0-1 0 0 0,0 0 0 0 0,0 0 0 0 0,1 1 0 0 0,-1-1 0 0 0,1 0 0 0 0,0 1 0 0 0,0 4 0 0 0,6 38 1541 0 0,-1-14-972 0 0,2 100 784 0 0,-5-111-1171 0 0,-1 1 0 0 0,-1-1-1 0 0,0 1 1 0 0,-2-1-1 0 0,-1 1 1 0 0,-11 40-1 0 0,14-60-215 0 0,-1 0-1 0 0,1 0 1 0 0,-1 0 0 0 0,0 0-1 0 0,0 0 1 0 0,0 0 0 0 0,0-1-1 0 0,0 1 1 0 0,0 0 0 0 0,0-1-1 0 0,-1 1 1 0 0,1-1 0 0 0,-1 1-1 0 0,1-1 1 0 0,-1 0 0 0 0,1 1-1 0 0,-1-1 1 0 0,0 0 0 0 0,0 0-1 0 0,0 0 1 0 0,1-1-1 0 0,-1 1 1 0 0,0 0 0 0 0,0-1-1 0 0,0 1 1 0 0,0-1 0 0 0,0 1-1 0 0,-2-1 1 0 0,-2 0 66 0 0,0-1-1 0 0,0 0 1 0 0,0 0 0 0 0,0-1 0 0 0,0 1-1 0 0,1-1 1 0 0,-1 0 0 0 0,-5-4-1 0 0,-5 0 17 0 0,12 4-91 0 0,-1 0 1 0 0,1 0-1 0 0,-1 0 1 0 0,1-1-1 0 0,-4-2 1 0 0,2 0-15 0 0,1 0 1 0 0,0-1-1 0 0,0 1 1 0 0,1-1-1 0 0,-6-8 1 0 0,10 13-271 0 0,1 0 158 0 0,-1 0 0 0 0,1 0 0 0 0,0 0 0 0 0,0 0 0 0 0,0 0 0 0 0,0 0 0 0 0,1 0 0 0 0,-1 0 1 0 0,0 1-1 0 0,0-1 0 0 0,0 0 0 0 0,1 1 0 0 0,-1-1 0 0 0,0 1 0 0 0,1-1 0 0 0,-1 1 0 0 0,0 0 0 0 0,1 0 0 0 0,-1-1 0 0 0,3 1 0 0 0,34 0-3044 0 0,-21 1 2117 0 0,17-1-829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4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10 13128 0 0,'0'0'597'0'0,"-1"0"-8"0"0,-5-2-447 0 0,1 0 0 0 0,0 0 0 0 0,-1 1-1 0 0,1 0 1 0 0,-1 0 0 0 0,0 1 0 0 0,1-1-1 0 0,-1 1 1 0 0,-9 1 0 0 0,11-1-2 0 0,1 1 1 0 0,0 0-1 0 0,-1 0 0 0 0,1 0 1 0 0,-1 0-1 0 0,1 1 0 0 0,0-1 1 0 0,0 1-1 0 0,0-1 1 0 0,0 1-1 0 0,0 0 0 0 0,0 1 1 0 0,0-1-1 0 0,1 0 0 0 0,-1 1 1 0 0,-2 3-1 0 0,1 0 30 0 0,0 0 0 0 0,0 0 0 0 0,1 1 0 0 0,-1-1 0 0 0,-3 14 0 0 0,6-17-145 0 0,0 1 0 0 0,0-1-1 0 0,0 1 1 0 0,1-1 0 0 0,0 1 0 0 0,-1-1-1 0 0,1 0 1 0 0,1 1 0 0 0,-1-1 0 0 0,0 1-1 0 0,1-1 1 0 0,0 1 0 0 0,1 4 0 0 0,-2-6-19 0 0,1 0 1 0 0,0-1 0 0 0,-1 1-1 0 0,1 0 1 0 0,0 0-1 0 0,0-1 1 0 0,0 1 0 0 0,0-1-1 0 0,0 1 1 0 0,1-1 0 0 0,-1 1-1 0 0,0-1 1 0 0,1 0-1 0 0,-1 1 1 0 0,1-1 0 0 0,-1 0-1 0 0,1 0 1 0 0,2 1 0 0 0,2 2-3 0 0,-1-2-1 0 0,0 0-1 0 0,-1-1 0 0 0,1 1 0 0 0,0-1 1 0 0,0 0-1 0 0,0 0 0 0 0,0 0 1 0 0,0 0-1 0 0,0-1 0 0 0,0 0 0 0 0,9-1 1 0 0,-4 0-193 0 0,0-1 1 0 0,0 1 0 0 0,-1-2 0 0 0,0 1 0 0 0,11-5-1 0 0,-8-2-1460 0 0,-1 0-4479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4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55 10912 0 0,'-44'-9'1354'0'0,"43"9"-471"0"0,1 0 294 0 0,0 0 58 0 0,0 0-66 0 0,0 0-322 0 0,0 0-141 0 0,0 0-30 0 0,0 0-58 0 0,0 0-232 0 0,3 0-104 0 0,21 0 96 0 0,30 0-82 0 0,-34-2-294 0 0,18-1 500 0 0,67-14 1 0 0,-34 3-798 0 0,-22 5-2311 0 0,-46 8 1324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5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11256 0 0,'-15'0'1204'0'0,"7"0"-1106"0"0,7 0 308 0 0,1 0 127 0 0,0 0 19 0 0,0 0 35 0 0,0 0 118 0 0,0 0 51 0 0,0 0 10 0 0,0 0-40 0 0,2 2-181 0 0,6 2-364 0 0,-1-1-1 0 0,1 0 0 0 0,-1 0 1 0 0,1-1-1 0 0,0 1 1 0 0,0-2-1 0 0,0 1 0 0 0,1-1 1 0 0,12 0-1 0 0,10-1-39 0 0,37-5-1 0 0,-11-4-92 0 0,-36 5-169 0 0,1 1 0 0 0,28-1-1 0 0,-45 4 157 0 0,-1 0-8677 0 0,-4 0 3770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4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67 2760 0 0,'0'0'363'0'0,"0"0"482"0"0,0 0 215 0 0,0 0 41 0 0,0 0-70 0 0,0 0-335 0 0,0 0-148 0 0,0 0-32 0 0,0 0-31 0 0,0 0-112 0 0,0 0-47 0 0,0 0-8 0 0,0 0-35 0 0,0 0-131 0 0,0 0-59 0 0,-1 2-11 0 0,-19 56 15 0 0,16-41 4 0 0,4-14-61 0 0,-1 0 0 0 0,0 0 0 0 0,1 0 1 0 0,-1-1-1 0 0,0 1 0 0 0,0 0 0 0 0,-2 3 1 0 0,-47 78 431 0 0,39-64-264 0 0,9-16-134 0 0,0-1 1 0 0,0 1-1 0 0,-1 0 1 0 0,1 0-1 0 0,-1-1 1 0 0,0 1-1 0 0,-5 4 1 0 0,-11 10 666 0 0,15-13-673 0 0,-1-1 0 0 0,1 0 0 0 0,-1 0 0 0 0,-6 4 1 0 0,9-7-60 0 0,0 0 0 0 0,0 0 0 0 0,0 0 0 0 0,0 0 0 0 0,0-1 0 0 0,0 1 0 0 0,0-1 0 0 0,0 1 0 0 0,0-1 0 0 0,0 0 0 0 0,0 0 0 0 0,0 0 0 0 0,0 0 0 0 0,0 0 0 0 0,0-1 1 0 0,-3 0-1 0 0,2 0 35 0 0,0 0 1 0 0,1 0-1 0 0,0 0 1 0 0,-1-1-1 0 0,1 1 1 0 0,0-1-1 0 0,0 1 1 0 0,0-1-1 0 0,-3-3 1 0 0,-20-26-26 0 0,24 28-19 0 0,-1 0 0 0 0,0 0 0 0 0,1-1 0 0 0,0 1 0 0 0,0 0 0 0 0,0-1 0 0 0,0 1 0 0 0,1-1 0 0 0,-1 1 0 0 0,1-1 0 0 0,0-5 0 0 0,1 4-2 0 0,-1 1 1 0 0,1-1 0 0 0,0 0-1 0 0,1 0 1 0 0,-1 0 0 0 0,1 1 0 0 0,3-7-1 0 0,18-31-51 0 0,-3-8 53 0 0,-14 41-5 0 0,-4 9 12 0 0,-2 1-8 0 0,0-1 1 0 0,1 0 0 0 0,-1 0 0 0 0,0 0 0 0 0,0 0 0 0 0,0 0-1 0 0,0 0 1 0 0,0 0 0 0 0,0 1 0 0 0,1-1 0 0 0,-1 0 0 0 0,0 0-1 0 0,0 0 1 0 0,0 0 0 0 0,0 0 0 0 0,0 0 0 0 0,1 0 0 0 0,-1 0-1 0 0,0 0 1 0 0,0 0 0 0 0,0 0 0 0 0,0 0 0 0 0,1 0-1 0 0,-1 0 1 0 0,0 0 0 0 0,0 0 0 0 0,0 0 0 0 0,0 0 0 0 0,1 0-1 0 0,-1 0 1 0 0,0 0 0 0 0,0 0 0 0 0,0 0 0 0 0,1-1 0 0 0,16-15-60 0 0,-14 12 55 0 0,5-4 15 0 0,16-1-69 0 0,-23 9 57 0 0,0-1-1 0 0,-1 1 1 0 0,1-1-1 0 0,0 1 1 0 0,0 0 0 0 0,0 0-1 0 0,-1-1 1 0 0,1 1-1 0 0,0 0 1 0 0,0 0-1 0 0,0 0 1 0 0,0 0 0 0 0,-1 0-1 0 0,1 0 1 0 0,0 0-1 0 0,0 0 1 0 0,0 0-1 0 0,0 1 1 0 0,-1-1 0 0 0,1 0-1 0 0,1 1 1 0 0,0 0-9 0 0,4 1 2 0 0,1 0 0 0 0,-1 0-1 0 0,0 1 1 0 0,0 0 0 0 0,0 0 0 0 0,-1 0-1 0 0,11 8 1 0 0,6 4 9 0 0,86 53 10 0 0,-96-62 20 0 0,1-1 0 0 0,0 0 0 0 0,0 0-1 0 0,0-1 1 0 0,19 2 0 0 0,-22-5-9 0 0,-7-1 10 0 0,1 1-7 0 0,13 12-15 0 0,2 3 173 0 0,-13-11-143 0 0,-5-4-6 0 0,0 0-1 0 0,0 1 0 0 0,0-1 1 0 0,1 0-1 0 0,-1 0 1 0 0,0 0-1 0 0,1 0 0 0 0,-1 0 1 0 0,0 0-1 0 0,1-1 1 0 0,0 1-1 0 0,-1 0 0 0 0,1-1 1 0 0,-1 1-1 0 0,1-1 1 0 0,-1 0-1 0 0,1 1 0 0 0,0-1 1 0 0,-1 0-1 0 0,4 0 1 0 0,15-5 109 0 0,-18 4-124 0 0,0 0-1 0 0,0 0 0 0 0,0 0 1 0 0,-1 0-1 0 0,1 0 1 0 0,0-1-1 0 0,-1 1 1 0 0,1 0-1 0 0,0-1 0 0 0,-1 0 1 0 0,0 1-1 0 0,2-4 1 0 0,-1 3 2 0 0,1-1-11 0 0,-1 0 0 0 0,0 0 0 0 0,-1 0 0 0 0,1 0 0 0 0,0 0 0 0 0,-1 0 0 0 0,0 0 0 0 0,0-1 0 0 0,0 1 0 0 0,0 0 0 0 0,0-1 0 0 0,-1 1 0 0 0,1-1 0 0 0,-1 1 0 0 0,0-1 0 0 0,0 1 0 0 0,-1-1 0 0 0,0-5 0 0 0,0-7 50 0 0,1 14-54 0 0,0 1-1 0 0,0-1 1 0 0,-1 0-1 0 0,1 0 1 0 0,0 0-1 0 0,-1 0 1 0 0,1 0-1 0 0,-2-3 1 0 0,-5-14 56 0 0,6 15-55 0 0,0 1 1 0 0,0 0-1 0 0,0 0 1 0 0,0 0-1 0 0,-1-1 1 0 0,0 1-1 0 0,-2-4 1 0 0,-12-21 4 0 0,13 25-10 0 0,-1-1 0 0 0,0 0 1 0 0,0 1-1 0 0,0 0 0 0 0,0 0 1 0 0,-1 0-1 0 0,1 1 0 0 0,-1-1 1 0 0,-8-2-1 0 0,10 4 26 0 0,-1-1-1 0 0,0 1 1 0 0,1-1 0 0 0,-1 0-1 0 0,1 0 1 0 0,-4-3 0 0 0,5 3-3 0 0,0 0 1 0 0,-1 1 0 0 0,0-1-1 0 0,1 1 1 0 0,-1-1-1 0 0,0 1 1 0 0,0 0 0 0 0,1 0-1 0 0,-1 0 1 0 0,0 0-1 0 0,0 1 1 0 0,-3-1-1 0 0,-7-1 77 0 0,10 2-67 0 0,0 0 0 0 0,0-1 0 0 0,0 1 1 0 0,1 0-1 0 0,-1 0 0 0 0,0 0 0 0 0,0 1 0 0 0,-4 0 0 0 0,2 0 1 0 0,-1 1-1 0 0,1 0 0 0 0,0 0 0 0 0,0 0 0 0 0,-1 0 0 0 0,1 1 0 0 0,1 0 1 0 0,-1 0-1 0 0,0 0 0 0 0,1 0 0 0 0,-1 1 0 0 0,1 0 0 0 0,0 0 0 0 0,-4 5 0 0 0,-6 5-30 0 0,10-10 55 0 0,0 0-1 0 0,0 0 1 0 0,1 0 0 0 0,0 0 0 0 0,-5 8-1 0 0,5-7-110 0 0,2-4 18 0 0,0 0 0 0 0,1 0 0 0 0,-1 0 0 0 0,0 1 0 0 0,0-1 0 0 0,1 0 0 0 0,-1 1 0 0 0,1-1 0 0 0,-1 1 0 0 0,1-1 0 0 0,-1 3 0 0 0,7 3-2191 0 0,-6-7 1571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5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 3224 0 0,'-2'0'240'0'0,"-8"0"-2081"0"0,-12 0 12764 0 0,22 0-10739 0 0,0 0 0 0 0,0 0 0 0 0,0 0 0 0 0,0 0 0 0 0,0 0 0 0 0,0 0 0 0 0,0 0 0 0 0,0 0 0 0 0,0 0-1 0 0,0 0 1 0 0,0 0 0 0 0,0 0 0 0 0,0 0 0 0 0,0 0 0 0 0,0 0 0 0 0,0 0 0 0 0,0 0 0 0 0,0 0 0 0 0,0 0 0 0 0,0 0 0 0 0,0 0-1 0 0,0 0 1 0 0,0-1 0 0 0,0 1 0 0 0,0 0 0 0 0,0 0 0 0 0,0 0 0 0 0,-1 0 0 0 0,1 0 0 0 0,0 0 0 0 0,14-2 342 0 0,-5 2-327 0 0,1-1 0 0 0,-1 1-1 0 0,11 2 1 0 0,-9-1-117 0 0,-1 0-1 0 0,14-1 1 0 0,13-3 29 0 0,1 1 0 0 0,60 7 0 0 0,-95-5-90 0 0,0 1-11 0 0,0-1 0 0 0,1 1 1 0 0,-1-1-1 0 0,1 0 0 0 0,-1 0 1 0 0,0 0-1 0 0,1-1 0 0 0,3 0 1 0 0,-7 1-29 0 0,1 0 0 0 0,0-1 0 0 0,-1 1 0 0 0,1 0 0 0 0,0 0 0 0 0,-1 0 0 0 0,1-1 0 0 0,-1 1 0 0 0,1 0 0 0 0,-1-1 0 0 0,1 1 0 0 0,-1 0 0 0 0,1-1 1 0 0,-1 1-1 0 0,1-1 0 0 0,-1 1 0 0 0,1-1 0 0 0,-1 1 0 0 0,0-1 0 0 0,1 0 0 0 0,1 0-1136 0 0,-2 1 295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1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2304 0 0,'-2'0'167'0'0,"-10"1"572"0"0,10-1 3168 0 0,2 0 3790 0 0,4 4-7507 0 0,1 0 0 0 0,0 0 1 0 0,-1 0-1 0 0,0 0 0 0 0,0 1 0 0 0,0-1 0 0 0,-1 1 0 0 0,0 0 0 0 0,0 0 0 0 0,0 0 0 0 0,4 10 0 0 0,-3-8-40 0 0,1 1-1 0 0,0-1 0 0 0,0 0 1 0 0,1 0-1 0 0,12 11 0 0 0,13 17 131 0 0,-15-15-125 0 0,-8-9-43 0 0,1 0 0 0 0,7 16 0 0 0,-14-23-65 0 0,0 1 0 0 0,0 0 1 0 0,0 0-1 0 0,-1 1 0 0 0,1-1 1 0 0,-1 0-1 0 0,-1 1 1 0 0,1-1-1 0 0,0 6 0 0 0,-2-2 59 0 0,2-1-1 0 0,-1 0 0 0 0,1 1 1 0 0,1-1-1 0 0,-1 0 0 0 0,5 11 1 0 0,-4-12-67 0 0,0 0 1 0 0,0 0 0 0 0,0 0-1 0 0,-1 0 1 0 0,0 9 0 0 0,4 19 55 0 0,-5-33-55 0 0,1 0 0 0 0,-1 0 0 0 0,0 0 0 0 0,0 0 0 0 0,0 0 0 0 0,0 0 0 0 0,-1 0 0 0 0,1 0 0 0 0,0 0 0 0 0,-2 2 0 0 0,-1 17-4053 0 0,0-25 2005 0 0,-14-15-21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6912 0 0,'0'0'528'0'0,"-2"0"-122"0"0,-5 0 757 0 0,5 0 370 0 0,2 0 71 0 0,0 0-122 0 0,0 0-586 0 0,0 0-258 0 0,2 1-50 0 0,30 8 518 0 0,-22-5-790 0 0,1-1 0 0 0,0 0 0 0 0,0-1 1 0 0,17 2-1 0 0,-26-4-289 0 0,-1 1 0 0 0,1-1 0 0 0,0 0 0 0 0,-1 0 0 0 0,1 1 0 0 0,0-1 0 0 0,-1 1 0 0 0,1 0 0 0 0,1 0 0 0 0,8 3-23 0 0,-5-3-56 0 0,1-1-1 0 0,-1 0 0 0 0,0-1 0 0 0,1 1 1 0 0,-1-1-1 0 0,0 0 0 0 0,1-1 0 0 0,5-2 1 0 0,-4 1-735 0 0,-1 0 0 0 0,0 0 0 0 0,9-6 0 0 0,-1 0-4798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1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3224 0 0,'0'0'607'0'0,"0"0"1338"0"0,0 0 587 0 0,0 0 116 0 0,-2 1-206 0 0,-51 47 2574 0 0,49-44-4821 0 0,1-1-1 0 0,0-1 1 0 0,-1 1 0 0 0,0 0-1 0 0,-5 2 1 0 0,-10 8 342 0 0,12-7-415 0 0,1 0 0 0 0,0 0 0 0 0,0 0 0 0 0,1 1 0 0 0,0 0 0 0 0,0 1 0 0 0,-7 13 0 0 0,12-17-124 0 0,0-3-3 0 0,-1 1 1 0 0,1-1-1 0 0,0 0 0 0 0,0 0 1 0 0,-1 0-1 0 0,1 0 0 0 0,0 0 1 0 0,-1 0-1 0 0,1 0 0 0 0,-1 0 1 0 0,0 0-1 0 0,1-1 0 0 0,-1 1 0 0 0,0 0 1 0 0,0 1-1 0 0,0-1-391 0 0,1-1-117 0 0,0 0-813 0 0,0 0-3328 0 0,0 0-1427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1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33 2760 0 0,'0'0'125'0'0,"0"0"239"0"0,0 0 919 0 0,0-2 401 0 0,4-3-233 0 0,0-1 0 0 0,0 1 1 0 0,8-8-1 0 0,-10 12-859 0 0,-2 1 43 0 0,0 0 5 0 0,0 0-6 0 0,0 0-20 0 0,0 0-6 0 0,0 0 0 0 0,-16 23 653 0 0,-4 16-689 0 0,8-16-225 0 0,-12 32 0 0 0,15-32-196 0 0,2-3 186 0 0,-8 26 0 0 0,14-41-313 0 0,0-1 1 0 0,0 1 0 0 0,0 0-1 0 0,1-1 1 0 0,0 1 0 0 0,0-1-1 0 0,0 1 1 0 0,0 0-1 0 0,1-1 1 0 0,-1 1 0 0 0,4 8-1 0 0,-3-11-20 0 0,0 1-1 0 0,0-1 0 0 0,0 1 1 0 0,1-1-1 0 0,-1 0 0 0 0,1 0 1 0 0,-1 1-1 0 0,1-1 0 0 0,0 0 1 0 0,0-1-1 0 0,0 1 0 0 0,0 0 1 0 0,0 0-1 0 0,0-1 1 0 0,1 0-1 0 0,-1 1 0 0 0,5 1 1 0 0,-4-2-73 0 0,1 0 1 0 0,0-1 0 0 0,-1 1-1 0 0,1-1 1 0 0,0 1-1 0 0,0-1 1 0 0,-1 0 0 0 0,1-1-1 0 0,0 1 1 0 0,0-1 0 0 0,6-1-1 0 0,25-4-2795 0 0,-16-2-3175 0 0</inkml:trace>
  <inkml:trace contextRef="#ctx0" brushRef="#br0" timeOffset="1">260 78 12408 0 0,'0'0'565'0'0,"-1"1"-5"0"0,-4 4-461 0 0,1-1 0 0 0,0 0 0 0 0,1 1-1 0 0,-1-1 1 0 0,1 1 0 0 0,0 0 0 0 0,0 0 0 0 0,1 1 0 0 0,-4 7 0 0 0,4-5 364 0 0,-1 1 1 0 0,1-1 0 0 0,0 0-1 0 0,1 1 1 0 0,-1 16-1 0 0,2-23 49 0 0,0-2-25 0 0,9 13 225 0 0,-7-11-673 0 0,0-1 0 0 0,0 1 0 0 0,0 0 0 0 0,0-1-1 0 0,0 1 1 0 0,1-1 0 0 0,-1 1 0 0 0,0-1 0 0 0,1 0 0 0 0,-1 0 0 0 0,1 0 0 0 0,-1-1-1 0 0,1 1 1 0 0,-1 0 0 0 0,1-1 0 0 0,-1 0 0 0 0,1 1 0 0 0,0-1 0 0 0,-1 0-1 0 0,1-1 1 0 0,0 1 0 0 0,-1 0 0 0 0,1-1 0 0 0,-1 1 0 0 0,1-1 0 0 0,-1 0 0 0 0,1 0-1 0 0,2-1 1 0 0,0-1-12 0 0,1 0 0 0 0,-1 0 0 0 0,0 0-1 0 0,1-1 1 0 0,-2 0 0 0 0,1 0-1 0 0,0 0 1 0 0,-1 0 0 0 0,0-1 0 0 0,7-10-1 0 0,-4 6-16 0 0,-6 7-10 0 0,1 0 0 0 0,-1 0 0 0 0,1-1 1 0 0,-1 1-1 0 0,0 0 0 0 0,0-1 0 0 0,0 1 0 0 0,0-1 0 0 0,-1 1 0 0 0,1-1 1 0 0,-1 0-1 0 0,1 1 0 0 0,-1-1 0 0 0,0 0 0 0 0,0 1 0 0 0,0-5 0 0 0,0 6 0 0 0,0 0 0 0 0,-1 1 0 0 0,1-1 0 0 0,0 0 0 0 0,0 0 0 0 0,0 0 0 0 0,0 1 0 0 0,-1-1 0 0 0,1 0 0 0 0,0 0 0 0 0,-1 1 0 0 0,1-1 0 0 0,-1 0 0 0 0,1 0 0 0 0,-1 1 0 0 0,1-1 0 0 0,-1 1 0 0 0,1-1 0 0 0,-1 0 0 0 0,0 1 0 0 0,1-1 0 0 0,-1 1 0 0 0,0-1 0 0 0,1 1 0 0 0,-1 0 0 0 0,0-1 0 0 0,0 1 0 0 0,1 0 0 0 0,-1-1 0 0 0,0 1 0 0 0,0 0 0 0 0,0 0 0 0 0,1 0 0 0 0,-1 0 0 0 0,0 0 0 0 0,0 0 0 0 0,0 0 0 0 0,0 0 0 0 0,1 0 0 0 0,-1 0 0 0 0,-1 1 0 0 0,-6 0 0 0 0,0 0 0 0 0,0 1 0 0 0,-11 4 0 0 0,11-3 0 0 0,-21 5-10 0 0,13-3 26 0 0,14 0-1461 0 0,2-5 490 0 0,0 0-938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1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2304 0 0,'0'0'559'0'0,"0"0"1506"0"0,0 0 660 0 0,0 0 128 0 0,-1 1-231 0 0,-1 4-2203 0 0,0-1 1 0 0,0 0-1 0 0,1 1 1 0 0,-1-1 0 0 0,1 1-1 0 0,0-1 1 0 0,1 1-1 0 0,-1 0 1 0 0,1-1-1 0 0,0 7 1 0 0,1 7 134 0 0,4 25 0 0 0,-4-39-485 0 0,-1 0-1 0 0,1 0 0 0 0,0 0 0 0 0,0 0 0 0 0,3 4 0 0 0,10 30 585 0 0,-9-25-591 0 0,-5-11 18 0 0,0-2 19 0 0,0 0 5 0 0,0 0-20 0 0,0 0-11 0 0,5-19 127 0 0,16-61-72 0 0,-20 75-128 0 0,1-1 0 0 0,0 1 0 0 0,0 0 0 0 0,0 0 0 0 0,0 0 0 0 0,5-6 0 0 0,4-11 0 0 0,-9 19 0 0 0,-1 1 0 0 0,1-1 0 0 0,0 0 0 0 0,0 1 0 0 0,0-1 0 0 0,0 1 0 0 0,0 0 0 0 0,1 0 0 0 0,-1 0 0 0 0,0 0 0 0 0,1 0 0 0 0,4-2 0 0 0,-6 3 0 0 0,1 0 0 0 0,-1 0 0 0 0,0 1 0 0 0,1-1 0 0 0,-1 1 0 0 0,1-1 0 0 0,0 1 0 0 0,-1-1 0 0 0,1 1 0 0 0,-1 0 0 0 0,1 0 0 0 0,-1 0 0 0 0,1 0 0 0 0,0 0 0 0 0,-1 0 0 0 0,1 0 0 0 0,-1 0 0 0 0,3 1 0 0 0,1 0 0 0 0,-4-1 0 0 0,0 1 0 0 0,0-1 0 0 0,0 0 0 0 0,0 0 0 0 0,0 0 0 0 0,0 1 0 0 0,0-1 0 0 0,0 1 0 0 0,0-1 0 0 0,0 1 0 0 0,1 0 0 0 0,1 2 0 0 0,0 1 0 0 0,-1-1 0 0 0,0 1 0 0 0,1 0 0 0 0,-1-1 0 0 0,0 1 0 0 0,-1 0 0 0 0,3 7 0 0 0,-4-7 0 0 0,0 0 0 0 0,0 0 0 0 0,0 0 0 0 0,0 0 0 0 0,-1 0 0 0 0,0 0 0 0 0,1 0-1 0 0,-3 5 1 0 0,-3 21 12 0 0,6-20 13 0 0,-1-1 1 0 0,0 1-1 0 0,-1-1 1 0 0,-2 11-1 0 0,4-20-24 0 0,-1 3 27 0 0,1-3-87 0 0,0 0-9 0 0,0 0-148 0 0,0 0-637 0 0,0 0-276 0 0,2-2-58 0 0,5-6-11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1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 12816 0 0,'-4'-4'1157'0'0,"-2"0"-953"0"0,2 3-51 0 0,3 1 522 0 0,1 0 220 0 0,0 0 38 0 0,-2 0-818 0 0,0 1 0 0 0,0 0 0 0 0,0-1 0 0 0,0 1 0 0 0,0 0 0 0 0,0 0 0 0 0,0 0 0 0 0,0 0 1 0 0,1 1-1 0 0,-1-1 0 0 0,0 0 0 0 0,1 1 0 0 0,-1-1 0 0 0,1 1 0 0 0,0 0 0 0 0,-1-1 0 0 0,1 1 0 0 0,0 0 0 0 0,-1 2 0 0 0,-9 10 350 0 0,6-10-377 0 0,1 0 0 0 0,0 0 0 0 0,0 1 0 0 0,0-1 0 0 0,0 1 0 0 0,1 0 0 0 0,0 0 0 0 0,0 0 0 0 0,0 0 0 0 0,1 1 0 0 0,-4 9 0 0 0,6-13-86 0 0,-1-1 0 0 0,1 1-1 0 0,0 0 1 0 0,0-1-1 0 0,-1 1 1 0 0,1-1-1 0 0,0 1 1 0 0,1-1 0 0 0,-1 1-1 0 0,0-1 1 0 0,0 1-1 0 0,1-1 1 0 0,-1 1 0 0 0,1-1-1 0 0,-1 1 1 0 0,1-1-1 0 0,-1 1 1 0 0,1-1 0 0 0,0 0-1 0 0,0 1 1 0 0,0-1-1 0 0,0 0 1 0 0,0 0-1 0 0,0 0 1 0 0,1 2 0 0 0,5 4 32 0 0,-5-4-16 0 0,1-1 0 0 0,1 1 0 0 0,-1-1 0 0 0,0 1 0 0 0,0-1-1 0 0,1 0 1 0 0,-1 0 0 0 0,1 0 0 0 0,0-1 0 0 0,0 0 0 0 0,-1 1 0 0 0,1-1-1 0 0,0 0 1 0 0,0-1 0 0 0,0 1 0 0 0,0-1 0 0 0,6 1 0 0 0,-10-2-18 0 0,1 1 0 0 0,-1 0 0 0 0,0 0 1 0 0,1 0-1 0 0,-1 0 0 0 0,1 1 0 0 0,-1-1 1 0 0,1 0-1 0 0,-1 0 0 0 0,1 0 0 0 0,-1 0 0 0 0,0 0 1 0 0,1 0-1 0 0,-1 1 0 0 0,1-1 0 0 0,-1 0 1 0 0,0 0-1 0 0,1 1 0 0 0,-1-1 0 0 0,0 0 0 0 0,1 1 1 0 0,-1-1-1 0 0,0 0 0 0 0,1 1 0 0 0,-1-1 1 0 0,0 0-1 0 0,0 1 0 0 0,1-1 0 0 0,-1 1 1 0 0,0-1-1 0 0,0 0 0 0 0,0 1 0 0 0,0-1 0 0 0,0 1 1 0 0,1-1-1 0 0,-1 1 0 0 0,0-1 0 0 0,0 1 1 0 0,0-1-1 0 0,0 0 0 0 0,0 1 0 0 0,0-1 1 0 0,-1 2-1 0 0,1-2 0 0 0,0 4 0 0 0,-1 0 0 0 0,0 1 0 0 0,0-1 0 0 0,-1 0 0 0 0,1 0 0 0 0,-1 1 0 0 0,0-1 0 0 0,0-1 0 0 0,0 1 0 0 0,-1 0 0 0 0,1 0 0 0 0,-6 5 0 0 0,1-3 2 0 0,1-1 0 0 0,-1 0 1 0 0,0-1-1 0 0,-7 5 0 0 0,7-6-49 0 0,1 1 0 0 0,0 0 0 0 0,-11 9 0 0 0,16-11-1432 0 0,1-2-5472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1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9072 0 0,'0'0'413'0'0,"0"0"-10"0"0,0 0-127 0 0,0 0 422 0 0,0 0 212 0 0,0 0 39 0 0,0 0-50 0 0,0 0-251 0 0,0 0-111 0 0,0 0-22 0 0,0 0-37 0 0,0 0-140 0 0,0 0-68 0 0,0 0-13 0 0,0 0 21 0 0,0 0 90 0 0,0 0 42 0 0,0 0 6 0 0,0 0-42 0 0,0 0-181 0 0,0 0-81 0 0,0 0-15 0 0,0 0 21 0 0,0 0 90 0 0,0 0 42 0 0,0 0 6 0 0,0 0-26 0 0,0 0-112 0 0,0 0-43 0 0,0 0-10 0 0,0 0 5 0 0,0 0 20 0 0,0 0 6 0 0,0 0 0 0 0,0 0-5 0 0,0 0-22 0 0,0 0-5 0 0,0 0 0 0 0,0 0 0 0 0,0 0 0 0 0,0 0 16 0 0,0 0 76 0 0,0 0 67 0 0,0 0 22 0 0,0 0-27 0 0,0 0-124 0 0,2 0-40 0 0,44 0-44 0 0,-39 0-10 0 0,1 0 0 0 0,0-1 0 0 0,-1 0 0 0 0,1-1 0 0 0,0 1 0 0 0,-1-1 0 0 0,0-1 0 0 0,12-5 0 0 0,9-2 4 0 0,-25 9-11 0 0,0 0-1 0 0,0 1 1 0 0,-1-1-1 0 0,1 0 1 0 0,0-1-1 0 0,-1 1 1 0 0,1 0-1 0 0,-1-1 1 0 0,1 0-1 0 0,2-1 1 0 0,-5 2 15 0 0,0 1 1 0 0,0 0 0 0 0,0 0 0 0 0,0-1-1 0 0,0 1 1 0 0,0 0 0 0 0,1 0-1 0 0,-1-1 1 0 0,0 1 0 0 0,0 0 0 0 0,0 0-1 0 0,1 0 1 0 0,-1 0 0 0 0,0-1-1 0 0,0 1 1 0 0,0 0 0 0 0,1 0 0 0 0,-1 0-1 0 0,0 0 1 0 0,0 0 0 0 0,1 0 0 0 0,-1-1-1 0 0,0 1 1 0 0,0 0 0 0 0,1 0-1 0 0,-1 0 1 0 0,0 0 0 0 0,0 0 0 0 0,1 0-1 0 0,-1 0 1 0 0,1 0 0 0 0,1 1-1165 0 0,3-4-5111 0 0,3-1-126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1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5064 0 0,'0'0'389'0'0,"0"0"-40"0"0,0 0 761 0 0,0 0 360 0 0,0 0 70 0 0,0 0-116 0 0,0 2-557 0 0,-6 47 1464 0 0,0 72 203 0 0,6-67-1617 0 0,11 78-1 0 0,-11-128-884 0 0,0 1 0 0 0,0-1 0 0 0,0 0-1 0 0,-1 1 1 0 0,-1 6 0 0 0,0 9 105 0 0,2-18-73 0 0,0-2-58 0 0,1-2-495 0 0,0 0 1 0 0,0 0-1 0 0,0 1 1 0 0,0-1-1 0 0,0 0 1 0 0,0 0-1 0 0,0 0 1 0 0,-1 0-1 0 0,1-3 0 0 0,0 4-678 0 0,4-12-4537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1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61 12408 0 0,'0'0'565'0'0,"-2"0"-5"0"0,-6 0-363 0 0,-6 0 711 0 0,12 0 75 0 0,2 0 45 0 0,0 0-95 0 0,0 0-441 0 0,0 0-195 0 0,2-1-38 0 0,13-4-28 0 0,-6 2-199 0 0,0 0-1 0 0,14-8 0 0 0,42-17-2806 0 0,-45 19-3133 0 0</inkml:trace>
  <inkml:trace contextRef="#ctx0" brushRef="#br0" timeOffset="1">165 69 1840 0 0,'-1'3'133'0'0,"-11"29"-572"0"0,-11 18 4875 0 0,-7 18 2400 0 0,28-59-6502 0 0,0 0 0 0 0,1 0 0 0 0,0 0 0 0 0,0 0 0 0 0,1 0 0 0 0,0 0-1 0 0,1 0 1 0 0,0 0 0 0 0,0 0 0 0 0,1 0 0 0 0,3 10 0 0 0,-5-19-292 0 0,0 1-1 0 0,0 0 1 0 0,0 0 0 0 0,1 0-1 0 0,-1 0 1 0 0,0-1 0 0 0,1 1-1 0 0,-1 0 1 0 0,0 0 0 0 0,1-1 0 0 0,-1 1-1 0 0,1 0 1 0 0,-1 0 0 0 0,1-1-1 0 0,-1 1 1 0 0,1-1 0 0 0,0 1-1 0 0,-1 0 1 0 0,1-1 0 0 0,0 1 0 0 0,0-1-1 0 0,-1 0 1 0 0,1 1 0 0 0,0-1-1 0 0,0 1 1 0 0,-1-1 0 0 0,1 0 0 0 0,0 0-1 0 0,0 0 1 0 0,0 1 0 0 0,0-1-1 0 0,0 0 1 0 0,-1 0 0 0 0,3 0-1 0 0,-1-1-147 0 0,1 0-1 0 0,0 0 1 0 0,0 0-1 0 0,-1 0 0 0 0,1 0 1 0 0,0 0-1 0 0,3-4 0 0 0,4 1-577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3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7632 0 0,'2'2'348'0'0,"16"24"115"0"0,-12-18-100 0 0,1 1 0 0 0,-2 0 0 0 0,1 0 1 0 0,-1 1-1 0 0,-1-1 0 0 0,4 11 0 0 0,-4-9 105 0 0,1-1 0 0 0,0 0 0 0 0,10 16 0 0 0,-14-25-301 0 0,-1-1-9 0 0,2 1-30 0 0,5 4-92 0 0,-5-4-121 0 0,-2-6-1510 0 0,0-7 609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4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64 472 5528 0 0,'-7'0'118'0'0,"5"-1"-88"0"0,1 1 1 0 0,0 0-1 0 0,-1 0 0 0 0,1 0 0 0 0,0 0 1 0 0,-1 0-1 0 0,1 0 0 0 0,-1 0 0 0 0,1 0 1 0 0,0 1-1 0 0,-1-1 0 0 0,1 1 0 0 0,0-1 1 0 0,-1 1-1 0 0,1-1 0 0 0,0 1 0 0 0,-2 0 0 0 0,3 0-6 0 0,0-1 0 0 0,0 0-1 0 0,0 0 1 0 0,-1 0-1 0 0,1 1 1 0 0,0-1-1 0 0,0 0 1 0 0,0 0-1 0 0,-1 0 1 0 0,1 0-1 0 0,0 0 1 0 0,0 0-1 0 0,0 1 1 0 0,-1-1-1 0 0,1 0 1 0 0,0 0-1 0 0,0 0 1 0 0,-1 0-1 0 0,1 0 1 0 0,0 0-1 0 0,0 0 1 0 0,-1 0-1 0 0,1 0 1 0 0,0 0-1 0 0,0 0 1 0 0,-1 0 0 0 0,1 0-1 0 0,0 0 1 0 0,0 0-1 0 0,-1-1 1 0 0,1 1-1 0 0,0 0 1 0 0,0 0-1 0 0,0 0 1 0 0,-1 0-1 0 0,1 0 1 0 0,0 0-1 0 0,0-1 1 0 0,0 1-1 0 0,-1 0 1 0 0,1 0-1 0 0,0 0 1 0 0,0-1-1 0 0,0 1 1 0 0,-1 0-1 0 0,-6-11 1792 0 0,6 9-1662 0 0,-1-1 29 0 0,0 0-1 0 0,1 0 1 0 0,-1 0 0 0 0,1 0 0 0 0,0 0 0 0 0,0 0 0 0 0,0-1-1 0 0,1 1 1 0 0,-1 0 0 0 0,1-5 0 0 0,0-37 546 0 0,1 21-332 0 0,-1 18-333 0 0,1 0 1 0 0,0 1 0 0 0,0-1 0 0 0,0 0 0 0 0,1 0 0 0 0,0 1-1 0 0,3-7 1 0 0,-2 5 9 0 0,0 0 0 0 0,-1 0 0 0 0,0 0 1 0 0,2-10-1 0 0,-2 3-29 0 0,1 1 0 0 0,1-1 0 0 0,0 1 0 0 0,0 0 0 0 0,2 0 0 0 0,-1 1 0 0 0,2 0 0 0 0,0 0 0 0 0,0 0 0 0 0,18-21 0 0 0,26-36 106 0 0,-30 47 0 0 0,-16 17-73 0 0,-4 5 3 0 0,-1 0-9 0 0,0 0 9 0 0,0 0-7 0 0,0 0 12 0 0,0 0-11 0 0,0 0 11 0 0,0 0-18 0 0,0 0-113 0 0,0 0-32 0 0,0 0-49 0 0,0 0-196 0 0,0 0-86 0 0,0 0-20 0 0,0 0-78 0 0,0 0-313 0 0,0 0-133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1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9672 0 0,'0'0'748'0'0,"0"0"-288"0"0,0 0 624 0 0,0 0 325 0 0,0 0 60 0 0,0 0-110 0 0,0 0-530 0 0,0 0-233 0 0,2-1-48 0 0,179-80 1647 0 0,-163 73-2712 0 0,28-9 0 0 0,-14 7-1456 0 0,-16 5-2412 0 0,0-1-1216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1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12752 0 0,'0'0'289'0'0,"0"0"40"0"0,-11 9 441 0 0,10-7-760 0 0,0 0 1 0 0,0 0-1 0 0,0 0 1 0 0,0-1-1 0 0,1 1 1 0 0,-1 0-1 0 0,1 0 1 0 0,-1 0-1 0 0,1 0 1 0 0,0 2 0 0 0,-2 6 377 0 0,-7 25 927 0 0,3 1 0 0 0,0 0 0 0 0,0 70 1 0 0,5-100-1286 0 0,2-1 0 0 0,-1 1 0 0 0,0-1 0 0 0,1 1 1 0 0,0-1-1 0 0,1 0 0 0 0,-1 1 0 0 0,1-1 0 0 0,0 0 1 0 0,4 8-1 0 0,-4-4-20 0 0,3 1 476 0 0,-1-3-2031 0 0,-2-7-3350 0 0,5-13-1246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1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97 2304 0 0,'-1'0'167'0'0,"-3"0"319"0"0,-1 6 3983 0 0,4-4-3438 0 0,-3 2 480 0 0,3-3-1265 0 0,0-1-1 0 0,0 1 0 0 0,0-1 0 0 0,0 1 1 0 0,1 0-1 0 0,-1 0 0 0 0,0 0 0 0 0,1-1 1 0 0,-1 1-1 0 0,0 0 0 0 0,1 0 0 0 0,-1 0 1 0 0,1 0-1 0 0,0 0 0 0 0,-1 0 0 0 0,1 0 1 0 0,0 0-1 0 0,-1 0 0 0 0,1 0 0 0 0,0 0 1 0 0,0 1-1 0 0,0-1 0 0 0,0 0 0 0 0,0 2 1 0 0,-3 33 1096 0 0,1-30-1184 0 0,1 1-1 0 0,1-1 1 0 0,-1 1 0 0 0,1 0-1 0 0,0-1 1 0 0,1 1 0 0 0,1 11-1 0 0,3 4 132 0 0,-4-13-92 0 0,1 0-1 0 0,0 0 0 0 0,4 9 1 0 0,-5-16-167 0 0,0 0 0 0 0,0 0 0 0 0,0 0 0 0 0,0 0 0 0 0,0 0 0 0 0,0 0 0 0 0,1 0 0 0 0,-1 0 1 0 0,1-1-1 0 0,0 1 0 0 0,-1 0 0 0 0,1-1 0 0 0,0 0 0 0 0,0 1 0 0 0,0-1 0 0 0,0 0 0 0 0,3 1 0 0 0,-3-1-13 0 0,0-1 0 0 0,0 0 0 0 0,0 0 0 0 0,1 0 0 0 0,-1 0 0 0 0,0 0 0 0 0,0-1 0 0 0,0 1-1 0 0,0-1 1 0 0,0 1 0 0 0,0-1 0 0 0,0 0 0 0 0,0 1 0 0 0,0-1 0 0 0,0 0 0 0 0,0 0 0 0 0,-1-1-1 0 0,1 1 1 0 0,1-2 0 0 0,1 1-28 0 0,-1 0 1 0 0,0-1-1 0 0,0 0 0 0 0,-1 1 0 0 0,1-1 0 0 0,-1 0 0 0 0,1-1 0 0 0,-1 1 1 0 0,3-5-1 0 0,1-8-47 0 0,-1 6-129 0 0,-1-1 0 0 0,0 0-1 0 0,-1 0 1 0 0,0 0 0 0 0,2-13-1 0 0,2-18-343 0 0,-4 32 305 0 0,-1-1 1 0 0,1-22-1 0 0,-3 33 162 0 0,0 0 22 0 0,0 0 88 0 0,0 0 40 0 0,0 0 8 0 0,1 2 16 0 0,1 5-6 0 0,0-1 0 0 0,-1 1 0 0 0,0 0-1 0 0,1 10 1 0 0,0 5 142 0 0,-1 7 112 0 0,-1-23-240 0 0,0 0 0 0 0,0 0 0 0 0,0 0 0 0 0,1 1-1 0 0,2 6 1 0 0,2 11 101 0 0,-5-23-215 0 0,0-1 0 0 0,0 0 0 0 0,0 1 0 0 0,0-1 0 0 0,0 1 0 0 0,0-1 0 0 0,0 0 0 0 0,0 1 0 0 0,0-1 0 0 0,1 0 0 0 0,-1 1-1 0 0,0-1 1 0 0,0 1 0 0 0,0-1 0 0 0,0 0 0 0 0,1 1 0 0 0,-1-1 0 0 0,0 0 0 0 0,0 0 0 0 0,1 1 0 0 0,-1-1 0 0 0,0 0 0 0 0,0 0 0 0 0,1 1 0 0 0,-1-1 0 0 0,0 0 0 0 0,1 1 0 0 0,6 6 102 0 0,-6-3-76 0 0,3 0 84 0 0,1-4-95 0 0,0 0-1 0 0,0 0 0 0 0,0-1 1 0 0,0 1-1 0 0,8-3 1 0 0,-10 2-237 0 0,-1-1 0 0 0,1 1 0 0 0,0-1 0 0 0,-1 0 0 0 0,1 1 1 0 0,4-5-1 0 0,7-7-1424 0 0</inkml:trace>
  <inkml:trace contextRef="#ctx0" brushRef="#br0" timeOffset="1">268 142 14336 0 0,'0'0'330'0'0,"0"0"45"0"0,-3 3 217 0 0,4-1 2334 0 0,1-1-2849 0 0,0-1 0 0 0,0 1 0 0 0,0-1 0 0 0,0 1 0 0 0,0-1 0 0 0,1 1 0 0 0,-1-1 0 0 0,0 0 0 0 0,0 0 0 0 0,0 0 0 0 0,0-1 1 0 0,0 1-1 0 0,1 0 0 0 0,-1-1 0 0 0,0 1 0 0 0,4-2 0 0 0,36-17 472 0 0,-34 15-469 0 0,35-17 181 0 0,-14 8-268 0 0,47-29 0 0 0,-57 31-220 0 0,-14 8-203 0 0,-1 1 0 0 0,0 0 0 0 0,1-1-1 0 0,-1 0 1 0 0,6-6 0 0 0,5-5-1075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28 133 6448 0 0,'0'0'498'0'0,"0"2"-327"0"0,-9 50 2856 0 0,0 20 2763 0 0,9-48-4987 0 0,1-16-571 0 0,0 1-1 0 0,-1 0 1 0 0,-1-1 0 0 0,1 1-1 0 0,-1 0 1 0 0,-1-1-1 0 0,-2 10 1 0 0,3-17-219 0 0,1 0 0 0 0,0 0 0 0 0,-1-1 0 0 0,1 1 0 0 0,-1 0 0 0 0,1 0 0 0 0,0 0 0 0 0,0 0 1 0 0,0 0-1 0 0,-1 0 0 0 0,1-1 0 0 0,0 1 0 0 0,0 0 0 0 0,0 0 0 0 0,0 0 0 0 0,0 0 0 0 0,1 0 0 0 0,-1 0 0 0 0,0 0 0 0 0,0 0 0 0 0,0-1 0 0 0,1 1 0 0 0,-1 0 0 0 0,1 0 0 0 0,-1 0 0 0 0,1 0 0 0 0,0 1 0 0 0,-1-2-33 0 0,1 1-1 0 0,-1 0 0 0 0,0 0 1 0 0,1 0-1 0 0,-1-1 0 0 0,1 1 1 0 0,-1 0-1 0 0,1 0 0 0 0,-1-1 1 0 0,1 1-1 0 0,0 0 0 0 0,-1-1 1 0 0,1 1-1 0 0,0-1 0 0 0,0 1 1 0 0,-1-1-1 0 0,1 1 0 0 0,0-1 1 0 0,0 0-1 0 0,0 1 0 0 0,0-1 1 0 0,-1 0-1 0 0,1 0 0 0 0,0 1 1 0 0,0-1-1 0 0,0 0 0 0 0,0 0 1 0 0,0 0-1 0 0,0 0 0 0 0,0 0 1 0 0,-1 0-1 0 0,1 0 0 0 0,0-1 1 0 0,2 1-1 0 0,-1-1-169 0 0,9-4-893 0 0</inkml:trace>
  <inkml:trace contextRef="#ctx0" brushRef="#br0" timeOffset="1">147 65 12872 0 0,'0'0'588'0'0,"0"0"-12"0"0,0 0-243 0 0,0 0 351 0 0,0 0 196 0 0,0 0 42 0 0,0 0-79 0 0,3 0-359 0 0,3-1-329 0 0,1 0 0 0 0,-1 0 0 0 0,0-1 0 0 0,0 0 0 0 0,1 0 0 0 0,-1 0 0 0 0,-1-1 0 0 0,8-4 0 0 0,24-9 27 0 0,18-7-3160 0 0,-39 19 1813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12408 0 0,'0'2'281'0'0,"-5"24"389"0"0,4-23-643 0 0,0-1 0 0 0,0 1 0 0 0,1 0 1 0 0,-1 0-1 0 0,1-1 0 0 0,0 1 1 0 0,0 0-1 0 0,0 0 0 0 0,0 0 0 0 0,0 0 1 0 0,0-1-1 0 0,1 1 0 0 0,-1 0 0 0 0,2 3 1 0 0,18 56 2829 0 0,-19-60-2562 0 0,0 0 0 0 0,0 0 0 0 0,-1 0 0 0 0,1 0 0 0 0,-1 1 0 0 0,0-1 1 0 0,1 0-1 0 0,-1 4 0 0 0,11-10-1582 0 0,-1-6-535 0 0,1-2-4118 0 0</inkml:trace>
  <inkml:trace contextRef="#ctx0" brushRef="#br0" timeOffset="1">121 1 3224 0 0,'1'3'604'0'0,"0"4"861"0"0,0 1 1 0 0,0-1-1 0 0,-1 0 1 0 0,0 1-1 0 0,-1 9 1 0 0,0 9 591 0 0,2-18-1579 0 0,0 0 0 0 0,1 0 0 0 0,0 0 0 0 0,0 0 0 0 0,7 15-1 0 0,-2-5 103 0 0,-6-15-470 0 0,0-1 1 0 0,0 1-1 0 0,0-1 1 0 0,0 1 0 0 0,1 0-1 0 0,-1-1 1 0 0,1 0-1 0 0,-1 1 1 0 0,1-1-1 0 0,0 0 1 0 0,0 0 0 0 0,0 0-1 0 0,4 3 1 0 0,-5-5-77 0 0,1 1 0 0 0,0 0 0 0 0,-1-1 0 0 0,1 1 0 0 0,-1-1 1 0 0,1 0-1 0 0,0 0 0 0 0,-1 1 0 0 0,1-1 0 0 0,0 0 0 0 0,-1 0 0 0 0,1-1 0 0 0,-1 1 1 0 0,1 0-1 0 0,0 0 0 0 0,-1-1 0 0 0,1 1 0 0 0,-1-1 0 0 0,1 0 0 0 0,-1 1 1 0 0,1-1-1 0 0,-1 0 0 0 0,1 0 0 0 0,1-1 0 0 0,3-2 10 0 0,-1 0 0 0 0,0-1 1 0 0,0 1-1 0 0,0-1 0 0 0,0 0 0 0 0,0-1 1 0 0,-1 1-1 0 0,0-1 0 0 0,3-6 0 0 0,3-8 6 0 0,12-30-1 0 0,-13 27-63 0 0,0-3-184 0 0,-8 25 121 0 0,-1 1-23 0 0,0 0-11 0 0,0 0-1 0 0,0 0-24 0 0,0 0-100 0 0,0 0-41 0 0,0 0-10 0 0,0 0-137 0 0,0 0-572 0 0,0 0-253 0 0,0 0-51 0 0,0 0-10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16559 0 0,'0'0'374'0'0,"0"0"54"0"0,0 0 22 0 0,0 0-44 0 0,0 0-205 0 0,3 1 116 0 0,2 0-200 0 0,0-1 0 0 0,0 0 0 0 0,0 0 0 0 0,0 0 0 0 0,0-1-1 0 0,0 1 1 0 0,0-1 0 0 0,0 0 0 0 0,0-1 0 0 0,0 1 0 0 0,-1-1-1 0 0,7-3 1 0 0,1-1-93 0 0,0 0-1 0 0,0-1 1 0 0,17-13 0 0 0,-11 5-37 0 0,30-30 0 0 0,-43 39-132 0 0,0 1 0 0 0,0-1 0 0 0,-1 0-1 0 0,1-1 1 0 0,-2 1 0 0 0,1-1 0 0 0,-1 0 0 0 0,0 0 0 0 0,4-12-1 0 0,-7 18 121 0 0,0-1 0 0 0,0 1 0 0 0,0 0 0 0 0,0 0 0 0 0,0-1 0 0 0,0 1 0 0 0,0 0 0 0 0,0 0 0 0 0,0-1 0 0 0,-1 1 0 0 0,1 0 0 0 0,0 0 0 0 0,-1-1 0 0 0,1 1 0 0 0,-1 0 0 0 0,0 0 0 0 0,1 0 0 0 0,-1 0 0 0 0,0 0-1 0 0,0 0 1 0 0,1 0 0 0 0,-1 0 0 0 0,0 0 0 0 0,0 0 0 0 0,0 1 0 0 0,0-1 0 0 0,0 0 0 0 0,0 1 0 0 0,0-1 0 0 0,-1 0 0 0 0,1 1 0 0 0,0-1 0 0 0,0 1 0 0 0,0 0 0 0 0,-1-1 0 0 0,0 1 0 0 0,-2-1 18 0 0,0 0 1 0 0,0 1 0 0 0,0-1 0 0 0,0 1 0 0 0,0 0 0 0 0,0 0-1 0 0,-1 0 1 0 0,1 0 0 0 0,0 1 0 0 0,-5 1 0 0 0,1 1 55 0 0,0 1 0 0 0,0 0 0 0 0,0 0-1 0 0,1 1 1 0 0,-1 0 0 0 0,1 0 0 0 0,0 0 0 0 0,1 1 0 0 0,-10 10 0 0 0,3 0 314 0 0,0 1 1 0 0,-20 33 0 0 0,29-43-260 0 0,0 0 0 0 0,1 0 1 0 0,0 0-1 0 0,0 0 0 0 0,1 1 1 0 0,0-1-1 0 0,0 1 0 0 0,1-1 1 0 0,0 1-1 0 0,0 0 0 0 0,0 0 1 0 0,1-1-1 0 0,1 1 0 0 0,-1 0 0 0 0,1 0 1 0 0,1-1-1 0 0,-1 1 0 0 0,1-1 1 0 0,0 1-1 0 0,5 9 0 0 0,-5-14-57 0 0,-1-1 0 0 0,1 1 0 0 0,0-1 0 0 0,0 1 0 0 0,0-1 0 0 0,0 0 0 0 0,1 0 0 0 0,-1 0 0 0 0,0 0 0 0 0,1 0 0 0 0,0-1 0 0 0,-1 1 0 0 0,1-1 0 0 0,0 1 0 0 0,0-1 0 0 0,0 0 0 0 0,4 1 0 0 0,-2-1-19 0 0,0 0 0 0 0,0 0 0 0 0,0 0 0 0 0,0-1 1 0 0,0 0-1 0 0,0 0 0 0 0,0 0 0 0 0,0 0 0 0 0,0-1 0 0 0,5-1 0 0 0,14-5-949 0 0,37-18-1 0 0,-30 7-6597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13216 0 0,'0'0'298'0'0,"0"0"46"0"0,0 0 22 0 0,0 0-48 0 0,1 1-208 0 0,2 6-12 0 0,1 0 0 0 0,-1 0 0 0 0,-1 0 1 0 0,1 0-1 0 0,-1 1 0 0 0,2 13 1 0 0,-2 0 661 0 0,0 28-1 0 0,-2-42-600 0 0,0-1 0 0 0,1 1-1 0 0,0 0 1 0 0,0 0-1 0 0,1 0 1 0 0,0-1-1 0 0,0 1 1 0 0,3 6-1 0 0,-4-12 3 0 0,-1-1-9 0 0,0 0-34 0 0,0 0-20 0 0,2 0-69 0 0,-1-1-1 0 0,1 1 1 0 0,-1-1-1 0 0,0 1 1 0 0,1-1-1 0 0,-1 1 1 0 0,1-1-1 0 0,-1 0 1 0 0,0 0-1 0 0,0 0 0 0 0,1 0 1 0 0,-1 0-1 0 0,0 0 1 0 0,0 0-1 0 0,0 0 1 0 0,1-2-1 0 0,14-22 416 0 0,-10 9-315 0 0,6-21-1 0 0,-4 10-129 0 0,-3 11-53 0 0,1 0-1 0 0,0 1 0 0 0,1 0 1 0 0,1 1-1 0 0,12-19 0 0 0,-20 33 55 0 0,0-1 0 0 0,0 1 0 0 0,1 0 0 0 0,-1-1-1 0 0,0 1 1 0 0,0 0 0 0 0,1 0 0 0 0,-1-1 0 0 0,0 1-1 0 0,1 0 1 0 0,-1 0 0 0 0,0-1 0 0 0,1 1-1 0 0,-1 0 1 0 0,0 0 0 0 0,1 0 0 0 0,-1 0 0 0 0,0 0-1 0 0,1-1 1 0 0,-1 1 0 0 0,0 0 0 0 0,1 0 0 0 0,-1 0-1 0 0,0 0 1 0 0,1 0 0 0 0,-1 0 0 0 0,1 0 0 0 0,-1 0-1 0 0,0 0 1 0 0,1 0 0 0 0,-1 1 0 0 0,0-1 0 0 0,1 0-1 0 0,-1 0 1 0 0,0 0 0 0 0,1 0 0 0 0,-1 1-1 0 0,0-1 1 0 0,1 0 0 0 0,-1 0 0 0 0,0 0 0 0 0,1 1-1 0 0,-1-1 1 0 0,0 0 0 0 0,0 1 0 0 0,1-1 0 0 0,-1 0-1 0 0,0 1 1 0 0,0-1-2 0 0,13 9-40 0 0,-1-1 39 0 0,-1 0-1 0 0,0 1 1 0 0,0 1-1 0 0,11 13 0 0 0,-20-21 13 0 0,0 0 0 0 0,0 0 0 0 0,0 0-1 0 0,1-1 1 0 0,-1 1 0 0 0,0-1 0 0 0,1 1 0 0 0,-1-1-1 0 0,1 0 1 0 0,-1 0 0 0 0,1 0 0 0 0,-1 0-1 0 0,1-1 1 0 0,0 1 0 0 0,-1-1 0 0 0,1 1 0 0 0,0-1-1 0 0,3 0 1 0 0,-1 0 36 0 0,0 0 1 0 0,1-1-1 0 0,-1 0 0 0 0,0 0 1 0 0,1 0-1 0 0,-1 0 0 0 0,0-1 1 0 0,8-3-1 0 0,-8 2-44 0 0,0 0 0 0 0,0 0-1 0 0,-1 0 1 0 0,1-1 0 0 0,-1 1 0 0 0,0-1 0 0 0,0 0-1 0 0,0-1 1 0 0,0 1 0 0 0,2-6 0 0 0,1 0-102 0 0,-1-1 0 0 0,-1 0 0 0 0,8-21 0 0 0,-13 30 63 0 0,1-1-1 0 0,-1 1 0 0 0,0 0 0 0 0,0-1 0 0 0,0 1 0 0 0,0-1 0 0 0,0 1 0 0 0,0-1 1 0 0,-1 1-1 0 0,1-1 0 0 0,-2-2 0 0 0,-12-30-459 0 0,1 18 246 0 0,11 16 146 0 0,1 0 90 0 0,-1 1 1 0 0,0 0-1 0 0,1 0 0 0 0,-1 1 1 0 0,0-1-1 0 0,1 0 1 0 0,-1 0-1 0 0,0 1 1 0 0,1-1-1 0 0,-1 1 0 0 0,1-1 1 0 0,-1 1-1 0 0,1 0 1 0 0,-1 0-1 0 0,-1 1 0 0 0,-1 0-8 0 0,-9 4 91 0 0,1 1-1 0 0,1 0 0 0 0,-1 1 0 0 0,1 0 0 0 0,0 0 1 0 0,1 1-1 0 0,0 1 0 0 0,1 0 0 0 0,0 0 0 0 0,-14 20 0 0 0,17-19 93 0 0,0-1 0 0 0,0 2-1 0 0,1-1 1 0 0,0 0 0 0 0,1 1-1 0 0,1 0 1 0 0,-4 18 0 0 0,7-28-140 0 0,-1 0 0 0 0,1 0 0 0 0,0-1 0 0 0,0 1 0 0 0,0 0 0 0 0,0 0 0 0 0,0 0 0 0 0,1-1 0 0 0,-1 1 0 0 0,1 0 0 0 0,-1 0 0 0 0,1-1 0 0 0,-1 1 0 0 0,1 0 0 0 0,0-1 0 0 0,0 1 0 0 0,0-1 0 0 0,0 1 0 0 0,0-1 0 0 0,0 1 0 0 0,0-1 0 0 0,0 0 0 0 0,0 0 0 0 0,1 1 0 0 0,-1-1 0 0 0,1 0 0 0 0,-1 0 0 0 0,1 0 0 0 0,-1 0 0 0 0,1-1 0 0 0,0 1 0 0 0,-1 0 0 0 0,1-1 0 0 0,0 1 0 0 0,-1-1 0 0 0,4 1 0 0 0,3 0 47 0 0,0 0-1 0 0,0 0 1 0 0,0-1 0 0 0,0 0-1 0 0,-1 0 1 0 0,17-3-1 0 0,-9-1-167 0 0,1-1-1 0 0,-1 0 0 0 0,-1 0 0 0 0,28-16 1 0 0,-2-2-5448 0 0,-13 4-1018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10592 0 0,'0'0'818'0'0,"0"0"-350"0"0,0 3 508 0 0,0-2-777 0 0,1 60 4014 0 0,0-34-3340 0 0,7 41-1 0 0,7 35 146 0 0,-13-90-1010 0 0,0-4-8 0 0,-1 1 1 0 0,2-1 0 0 0,4 14-1 0 0,-4-12 1 0 0,-2-8-26 0 0,0 0 0 0 0,0 0-1 0 0,0 0 1 0 0,0 0-1 0 0,1 0 1 0 0,-1 0-1 0 0,4 4 1 0 0,-4-5-1031 0 0,-1-2-382 0 0,4-2-76 0 0,16-9-19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18287 0 0,'0'0'808'0'0,"0"0"168"0"0,0 0-784 0 0,0 0-192 0 0,0 0 0 0 0,0 0 0 0 0,0 0 552 0 0,0 0 72 0 0,0 0 16 0 0,0 0 0 0 0,0 0-512 0 0,0 0-128 0 0,0 0 0 0 0,9 4-9127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3224 0 0,'0'0'143'0'0,"-7"11"2194"0"0,5-4-1010 0 0,0 1 0 0 0,1-1 0 0 0,-1 1 0 0 0,2 0 0 0 0,-1 10 0 0 0,1-13-1091 0 0,1 0 0 0 0,-1 0 0 0 0,1 0-1 0 0,0 0 1 0 0,1 0 0 0 0,1 6 0 0 0,18 44 895 0 0,-1 3-325 0 0,2 5-109 0 0,-20-60-699 0 0,-2-3-1 0 0,1 1 0 0 0,-1 0 0 0 0,0 0 0 0 0,1 0 0 0 0,-1-1 0 0 0,0 1 0 0 0,0 0 0 0 0,0 0 0 0 0,1 0-1 0 0,-1 0 1 0 0,0 0 0 0 0,0-1 0 0 0,0 1 0 0 0,0 0 0 0 0,-1 0 0 0 0,1 1 0 0 0,0-1-285 0 0,0-1-118 0 0,0 0-711 0 0,1-2-2865 0 0,4-9-1226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2:5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 3224 0 0,'0'0'143'0'0,"-1"0"-3"0"0,-2 0 102 0 0,2 0 862 0 0,1 0 371 0 0,0 0 70 0 0,-5 1 14 0 0,2-1-794 0 0,4-2-483 0 0,18-10-275 0 0,-11 8 158 0 0,-7 5-149 0 0,1-1 1 0 0,-1 0-1 0 0,0 1 0 0 0,1-1 0 0 0,-1 0 1 0 0,1 0-1 0 0,-1 0 0 0 0,1 0 1 0 0,-1 0-1 0 0,0 0 0 0 0,1-1 1 0 0,-1 1-1 0 0,0 0 0 0 0,1-1 0 0 0,1 0 1 0 0,0 0-20 0 0,-3 1 158 0 0,0 0 79 0 0,0 0 20 0 0,0 0-22 0 0,0 0-100 0 0,0 0-42 0 0,0 0-8 0 0,0 0 2 0 0,0 0 17 0 0,0 0 10 0 0,0 0 1 0 0,0 0-7 0 0,0 0-28 0 0,0 0-11 0 0,0 0-2 0 0,0 0 26 0 0,0 0 112 0 0,0 0 43 0 0,0 0 10 0 0,0 0-22 0 0,9 3-40 0 0,-9-3-186 0 0,0 0 0 0 0,1 0 0 0 0,-1 1 0 0 0,1-1 0 0 0,-1 0 0 0 0,1 0 0 0 0,-1 0 0 0 0,1 0 0 0 0,-1 0 0 0 0,1 1 0 0 0,-1-1 0 0 0,1 0 0 0 0,-1 0 0 0 0,1 0 0 0 0,-1-1 0 0 0,1 1 1 0 0,-1 0-1 0 0,1 0 0 0 0,1 3 89 0 0,8 7 48 0 0,-8-8-101 0 0,0 0 0 0 0,0 0 0 0 0,0 0 0 0 0,0 0 0 0 0,0 0 1 0 0,-1 0-1 0 0,1 1 0 0 0,-1-1 0 0 0,1 1 0 0 0,-1-1 0 0 0,0 1 1 0 0,0-1-1 0 0,0 1 0 0 0,0 0 0 0 0,0 4 0 0 0,1 17 498 0 0,-1-20-513 0 0,0 0 0 0 0,-1 0 1 0 0,0 0-1 0 0,0 0 0 0 0,0 0 0 0 0,0 0 0 0 0,0 0 0 0 0,-1 0 1 0 0,-1 4-1 0 0,1 18 244 0 0,1-25-293 0 0,1 1 1 0 0,-1-1-1 0 0,0 0 0 0 0,1 0 1 0 0,-1 1-1 0 0,1-1 1 0 0,0 0-1 0 0,-1 0 0 0 0,1 0 1 0 0,0 0-1 0 0,-1 0 0 0 0,1 0 1 0 0,0 0-1 0 0,1 1 1 0 0,4 6-2198 0 0,-1 0-2760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86 10912 0 0,'-3'-6'259'0'0,"0"0"0"0"0,1 0 1 0 0,0 0-1 0 0,1 0 0 0 0,-1 0 1 0 0,1 0-1 0 0,0-10 0 0 0,-2 4 718 0 0,0 2 3759 0 0,3 9-4316 0 0,0 1-4 0 0,0 0-54 0 0,1-1-234 0 0,1 0-127 0 0,-1 1-1 0 0,0-1 1 0 0,0 1 0 0 0,0-1 0 0 0,0 1-1 0 0,1 0 1 0 0,-1 0 0 0 0,0-1 0 0 0,0 1 0 0 0,1 0-1 0 0,-1 0 1 0 0,0 0 0 0 0,1 0 0 0 0,-1 0 0 0 0,0 1-1 0 0,0-1 1 0 0,1 0 0 0 0,0 1 0 0 0,1 0-1 0 0,0 0-1 0 0,-1 1 1 0 0,1-1 0 0 0,0 1 0 0 0,-1-1 0 0 0,0 1 0 0 0,5 4 0 0 0,-4-3-23 0 0,0 0 1 0 0,0 0 0 0 0,-1 0 0 0 0,1 1 0 0 0,-1-1 0 0 0,0 1 0 0 0,1 0 0 0 0,-2 0 0 0 0,1-1 0 0 0,0 1 0 0 0,-1 0-1 0 0,1 5 1 0 0,-1-2 25 0 0,-1-1 0 0 0,0 0 0 0 0,0 1 0 0 0,0-1 0 0 0,-1 1 0 0 0,0-1 0 0 0,0 0 0 0 0,-1 0 0 0 0,0 0 0 0 0,0 0 0 0 0,0 0 0 0 0,-1 0 0 0 0,0 0 0 0 0,0 0 0 0 0,-7 8 0 0 0,-5 15 197 0 0,12-21-200 0 0,11-3-17 0 0,1-3-52 0 0,19 10-103 0 0,-12-3 132 0 0,-14-7 25 0 0,-2 0 3 0 0,1 0 12 0 0,0-1-1 0 0,0 1 1 0 0,0 0-1 0 0,0 0 0 0 0,-1-1 1 0 0,1 1-1 0 0,0 0 1 0 0,-1 0-1 0 0,0 0 1 0 0,1 0-1 0 0,-1 0 1 0 0,0 0-1 0 0,0 0 1 0 0,0-1-1 0 0,0 1 1 0 0,0 0-1 0 0,-1 0 1 0 0,1 0-1 0 0,-1 0 1 0 0,1 0-1 0 0,-1 0 1 0 0,0 1-1 0 0,-4 6 2 0 0,1 0-1 0 0,-1-1 1 0 0,-9 11-1 0 0,-7 15 67 0 0,13-18 20 0 0,-8 19-67 0 0,15-33-228 0 0,1-2-845 0 0,0 0-3491 0 0,0 0-1497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17 15752 0 0,'-60'31'1703'0'0,"46"-23"-1221"0"0,12-3 563 0 0,13-4-94 0 0,-10-1-1127 0 0,11-1 272 0 0,1 0-1 0 0,-1-1 1 0 0,0-1 0 0 0,0 0 0 0 0,15-6 0 0 0,17-4-19 0 0,30-9-3492 0 0,-54 14-2835 0 0</inkml:trace>
  <inkml:trace contextRef="#ctx0" brushRef="#br0" timeOffset="0.99">112 117 6448 0 0,'0'0'297'0'0,"-1"2"-9"0"0,-2 7 95 0 0,2-7 1094 0 0,21-2 4471 0 0,-14 0-5563 0 0,-1-1 1 0 0,1 0-1 0 0,-1 0 1 0 0,0 0-1 0 0,1 0 1 0 0,-1-1-1 0 0,7-3 0 0 0,36-21 467 0 0,-34 18-709 0 0,14-9-91 0 0,22-11-238 0 0,-17 12-2753 0 0,-32 16 1291 0 0,-1 0-14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12752 0 0,'0'0'289'0'0,"0"0"40"0"0,0 0 22 0 0,0 0-40 0 0,0 0-86 0 0,2 0 395 0 0,0-1-459 0 0,1-1 0 0 0,-1 1-1 0 0,0 0 1 0 0,0-1 0 0 0,-1 1 0 0 0,1-1 0 0 0,0 0 0 0 0,0 0-1 0 0,-1 0 1 0 0,1 0 0 0 0,-1 0 0 0 0,0 0 0 0 0,1 0 0 0 0,0-3 0 0 0,11-15 324 0 0,4-1-164 0 0,17-18 141 0 0,-20 23-395 0 0,0 0-1 0 0,-1-1 1 0 0,14-24-1 0 0,28-59-540 0 0,-51 92 398 0 0,5-12-475 0 0,10-30 0 0 0,-1 2-52 0 0,-16 44 619 0 0,1 0-177 0 0,-2-15 1352 0 0,-7 35-706 0 0,1-4-411 0 0,0 8 66 0 0,1 0-1 0 0,1 1 1 0 0,1-1-1 0 0,0 32 0 0 0,5-35 2 0 0,-2-15-87 0 0,0 0 1 0 0,-1 0-1 0 0,1 0 0 0 0,-1 0 0 0 0,0 0 1 0 0,1 0-1 0 0,-1 0 0 0 0,0 0 0 0 0,0 0 0 0 0,-1 4 1 0 0,3-6 143 0 0,0 1-183 0 0,-1-1-1 0 0,1 1 1 0 0,-1-1-1 0 0,1 0 1 0 0,-1 0-1 0 0,0 0 1 0 0,1 1-1 0 0,-1-2 1 0 0,1 1-1 0 0,-1 0 1 0 0,1 0-1 0 0,-1 0 1 0 0,1-1-1 0 0,1 0 1 0 0,-3 1-18 0 0,1-1 0 0 0,0 1 1 0 0,-1-1-1 0 0,1 1 1 0 0,0-1-1 0 0,-1 1 0 0 0,1-1 1 0 0,-1 0-1 0 0,1 1 0 0 0,-1-1 1 0 0,1 0-1 0 0,-1 0 0 0 0,1 0 1 0 0,2-4 7 0 0,2-1-34 0 0,1 0 23 0 0,0-1 1 0 0,-1 0-1 0 0,0 0 0 0 0,0 0 1 0 0,0 0-1 0 0,-1-1 1 0 0,5-11-1 0 0,7-24-109 0 0,13-44-628 0 0,-20 64 500 0 0,2-2-248 0 0,-10 23 391 0 0,-5 17 99 0 0,-7 65 758 0 0,11-78-728 0 0,0 1 1 0 0,0-1-1 0 0,0 1 0 0 0,0-1 0 0 0,0 1 0 0 0,0-1 0 0 0,0 1 0 0 0,1-1 0 0 0,-1 1 0 0 0,1-1 0 0 0,0 0 0 0 0,0 1 0 0 0,0-1 0 0 0,0 0 0 0 0,0 1 1 0 0,1-1-1 0 0,-1 0 0 0 0,0 0 0 0 0,1 0 0 0 0,1 2 0 0 0,-1-3-40 0 0,-1 0 0 0 0,0 0 1 0 0,0 0-1 0 0,0 0 0 0 0,1-1 0 0 0,-1 1 0 0 0,1 0 1 0 0,-1 0-1 0 0,0-1 0 0 0,1 1 0 0 0,-1-1 1 0 0,1 1-1 0 0,-1-1 0 0 0,1 0 0 0 0,0 1 0 0 0,-1-1 1 0 0,1 0-1 0 0,-1 0 0 0 0,1 0 0 0 0,-1 0 0 0 0,1-1 1 0 0,-1 1-1 0 0,1 0 0 0 0,0-1 0 0 0,-1 1 1 0 0,1-1-1 0 0,-1 1 0 0 0,0-1 0 0 0,1 1 0 0 0,-1-1 1 0 0,1 0-1 0 0,1-1 0 0 0,17-16-2688 0 0,-9 4-3376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7280 0 0,'0'0'332'0'0,"0"0"-4"0"0,0 0-50 0 0,0 0 566 0 0,0 0 275 0 0,0 0 53 0 0,0 0-31 0 0,0 0-170 0 0,0 0-71 0 0,0 0-17 0 0,0 0-65 0 0,0 0-258 0 0,0 2-117 0 0,5 58 759 0 0,-3-32-867 0 0,4 29-1 0 0,-2-30-200 0 0,-1 28-1 0 0,7 32-69 0 0,-5-64-1428 0 0,6-42-925 0 0,-10 11 1525 0 0,0 0 1 0 0,0 1-1 0 0,-1-1 0 0 0,0 0 0 0 0,-1-10 0 0 0,0-10-1837 0 0,1 27 2708 0 0,0 0-1 0 0,0 0 1 0 0,0 0-1 0 0,0 0 0 0 0,-1-1 1 0 0,1 1-1 0 0,0 0 1 0 0,0 0-1 0 0,-1 0 1 0 0,1 0-1 0 0,-1 0 0 0 0,1 0 1 0 0,-1 0-1 0 0,1 0 1 0 0,-2-1-1 0 0,3 1-6 0 0,-1 1 0 0 0,0-1 1 0 0,1 1-1 0 0,-1 0 0 0 0,1-1 0 0 0,-1 1 0 0 0,0-1 1 0 0,1 1-1 0 0,-1-1 0 0 0,0 1 0 0 0,1-1 0 0 0,-1 1 0 0 0,0-1 1 0 0,0 1-1 0 0,0-1 0 0 0,1 1 0 0 0,-1-1 0 0 0,0 0 1 0 0,0 1-1 0 0,0-1 0 0 0,0 0 0 0 0,4-11 3201 0 0,0 10-2735 0 0,-1-1 0 0 0,0 0 0 0 0,0 0-1 0 0,-1 0 1 0 0,4-4 0 0 0,-4 3-312 0 0,1 0 0 0 0,0 0-1 0 0,1 1 1 0 0,5-5 0 0 0,1 0-134 0 0,0-1 0 0 0,-1 0-1 0 0,1 0 1 0 0,-2-1 0 0 0,1 0 0 0 0,6-12 0 0 0,-2 5-304 0 0,-10 13 105 0 0,0 0 0 0 0,0 1-1 0 0,0-1 1 0 0,-1 0 0 0 0,0 0 0 0 0,0-1 0 0 0,2-4-1 0 0,5-17-885 0 0,-6 22 551 0 0,-2-1 0 0 0,1 0-1 0 0,0 1 1 0 0,-1-1 0 0 0,0 0 0 0 0,0 0 0 0 0,-1 0-1 0 0,1-5 1 0 0,0 8 247 0 0,-1 0 49 0 0,-6-10-683 0 0,5 10 1067 0 0,1 2 80 0 0,-6 14 395 0 0,4-10-603 0 0,0-1 0 0 0,0 1-1 0 0,1 0 1 0 0,-1 0 0 0 0,1 0 0 0 0,0 0 0 0 0,0 0 0 0 0,1 0-1 0 0,-1 0 1 0 0,1 0 0 0 0,0 0 0 0 0,0 1 0 0 0,0-1 0 0 0,0 0 0 0 0,1 0-1 0 0,-1 0 1 0 0,3 6 0 0 0,0 15 104 0 0,-3-20-181 0 0,1 0 1 0 0,0 1-1 0 0,0-1 1 0 0,0 0-1 0 0,3 8 1 0 0,3 7 367 0 0,8 36 0 0 0,-11-34-355 0 0,15 38 0 0 0,-9-42 331 0 0,-10-16-3883 0 0,0 0 1749 0 0,0-2-12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12752 0 0,'0'0'289'0'0,"0"0"40"0"0,0 0 22 0 0,0 0-40 0 0,0 0-73 0 0,0 0 452 0 0,0 3 218 0 0,-9 85 3323 0 0,9-87-4223 0 0,0-1-1 0 0,0 0 0 0 0,0 0 0 0 0,1 1 1 0 0,-1-1-1 0 0,0 0 0 0 0,0 1 0 0 0,0-1 0 0 0,0 0 1 0 0,0 0-1 0 0,0 1 0 0 0,0-1 0 0 0,0 0 1 0 0,0 1-1 0 0,0-1 0 0 0,0 0 0 0 0,0 0 1 0 0,0 1-1 0 0,-1-1 0 0 0,1 0 0 0 0,0 0 0 0 0,0 1 1 0 0,0-1-1 0 0,0 0 0 0 0,0 0 0 0 0,-1 1 1 0 0,1-1-1 0 0,0 0 0 0 0,0 0 0 0 0,0 0 1 0 0,-1 1-1 0 0,1-1 0 0 0,0 0 0 0 0,-3 3-68 0 0,2 14-1173 0 0,1-14-5592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26 124 10768 0 0,'-7'-5'1149'0'0,"-12"-4"-284"0"0,19 9 78 0 0,0 0 45 0 0,0 0-47 0 0,0 0-240 0 0,0 0-106 0 0,0 0-19 0 0,0 0-56 0 0,0 0-208 0 0,0 0-89 0 0,0 0-21 0 0,4 2-120 0 0,0-1-1 0 0,-1 0 1 0 0,1 0-1 0 0,0-1 0 0 0,0 1 1 0 0,0-1-1 0 0,0 0 0 0 0,0 0 1 0 0,0 0-1 0 0,0 0 1 0 0,6-2-1 0 0,4-1 39 0 0,21-7-1 0 0,3-4-119 0 0,-1-2 0 0 0,37-21 0 0 0,-62 31 0 0 0,-8 4-45 0 0,0 0 0 0 0,0 0 0 0 0,0-1 0 0 0,0 1 0 0 0,0-1 0 0 0,0 0 0 0 0,5-5 0 0 0,-8 6-149 0 0,-1 2-180 0 0,0 0-76 0 0,0 0-20 0 0,0 0-28 0 0,0 0-113 0 0,0 0 449 0 0,-1 0 1 0 0,0 0-1 0 0,0 0 0 0 0,0 0 0 0 0,0 0 0 0 0,0 0 1 0 0,1 0-1 0 0,-1 0 0 0 0,0 1 0 0 0,0-1 0 0 0,0 0 1 0 0,0 0-1 0 0,1 1 0 0 0,-2 0 0 0 0,-9 2-613 0 0,0-3 183 0 0,1 4 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2304 0 0,'14'-1'-1201'0'0,"-6"0"4232"0"0,-8 1-2881 0 0,0 0 1 0 0,0 0-1 0 0,0 0 1 0 0,0 0-1 0 0,0 0 0 0 0,0 0 1 0 0,0 0-1 0 0,0 0 1 0 0,0 1-1 0 0,0-1 1 0 0,0 0-1 0 0,0 0 0 0 0,0 0 1 0 0,0 0-1 0 0,0 0 1 0 0,0 0-1 0 0,0 0 1 0 0,0 0-1 0 0,0 0 0 0 0,0 0 1 0 0,0 0-1 0 0,0 0 1 0 0,0 0-1 0 0,0 0 0 0 0,0 0 1 0 0,0 0-1 0 0,0 0 1 0 0,0 0-1 0 0,1 0 1 0 0,-1 1-1 0 0,0-1 0 0 0,0 0 1 0 0,0 0-1 0 0,0 0 1 0 0,0 0-1 0 0,0 0 1 0 0,0 0-1 0 0,0 0 0 0 0,0 0 1 0 0,0 0-1 0 0,0 0 1 0 0,0 0-1 0 0,0 0 1 0 0,0 0-1 0 0,0 0 0 0 0,0 0 1 0 0,1 0-1 0 0,-1 0 1 0 0,0 0-1 0 0,0 0 0 0 0,0 0 1 0 0,0 0-1 0 0,-3 7 1429 0 0,0 5-1192 0 0,0 0-1 0 0,1 0 1 0 0,1 0 0 0 0,0 0-1 0 0,0 0 1 0 0,1 0 0 0 0,1 0-1 0 0,0 0 1 0 0,0 0-1 0 0,1 0 1 0 0,1 0 0 0 0,4 12-1 0 0,-5-15-351 0 0,2-1 0 0 0,-1 1 0 0 0,1-1 0 0 0,0 0 0 0 0,1 0-1 0 0,-1 0 1 0 0,11 11 0 0 0,4 8 350 0 0,-18-25-251 0 0,-1-2-13 0 0,0 0-8 0 0,0 0-1 0 0,0 0-38 0 0,0 0-152 0 0,2-7-616 0 0,-2 6 363 0 0,1 0 0 0 0,-1 1 1 0 0,0-1-1 0 0,0 0 0 0 0,0 0 0 0 0,0 0 1 0 0,0 0-1 0 0,0 0 0 0 0,0 0 0 0 0,0 0 1 0 0,0 0-1 0 0,-1 0 0 0 0,1 0 0 0 0,0 0 1 0 0,-1 0-1 0 0,1 0 0 0 0,-1 0 0 0 0,0 0 1 0 0,1-1 131 0 0,-7-17-1661 0 0,6 14-10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2304 0 0,'0'0'101'0'0,"0"0"179"0"0,0 0 667 0 0,0 0 292 0 0,0 0 59 0 0,0 0-91 0 0,0 0-435 0 0,0 0-188 0 0,0 0-38 0 0,0 0 14 0 0,0 0 94 0 0,0 0 39 0 0,0 0 10 0 0,3-2-10 0 0,0 1-267 0 0,1-1-1 0 0,-1 1 1 0 0,0 0 0 0 0,1 0-1 0 0,0 0 1 0 0,5 0 0 0 0,14-3 1048 0 0,33-10-492 0 0,-19 1-782 0 0,-30 10-193 0 0,1 0 1 0 0,0 0 0 0 0,15-3-1 0 0,-9 4-7 0 0,-3 5 0 0 0,0 3 0 0 0,2 1 0 0 0,-1-1 0 0 0,3 1 0 0 0,-12-3 0 0 0,-1-1 0 0 0,3 9 0 0 0,4 5 0 0 0,2-2 0 0 0,-8-13 5 0 0,-1 2-12 0 0,-1 13 105 0 0,-1-12-46 0 0,0-1-1 0 0,-1 1 0 0 0,1 0 0 0 0,-1 0 0 0 0,0 0 0 0 0,-1-1 0 0 0,1 1 0 0 0,-1-1 0 0 0,0 1 0 0 0,-3 5 0 0 0,-1 0 109 0 0,-1-1 0 0 0,0 0 0 0 0,-9 9 0 0 0,-19 18 478 0 0,20-22-409 0 0,0 1 0 0 0,-21 29 0 0 0,33-39-197 0 0,2-4-20 0 0,0 1-1 0 0,0-1 1 0 0,0 1-1 0 0,0-1 1 0 0,-1 0 0 0 0,1 1-1 0 0,-1-1 1 0 0,1 0-1 0 0,-1 0 1 0 0,1 0 0 0 0,-1 0-1 0 0,-1 1 1 0 0,-7 0-2 0 0,-4 3-12 0 0,10-3-20 0 0,1-1 0 0 0,-1 0 1 0 0,1 0-1 0 0,-1 0 0 0 0,1-1 1 0 0,-1 1-1 0 0,-4-1 0 0 0,3 1-179 0 0,0 0 0 0 0,0-1 0 0 0,0 1 0 0 0,0 1-1 0 0,-5 1 1 0 0,7-2-189 0 0,-7 0-2982 0 0,8-1-2562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17 110 11024 0 0,'0'0'505'0'0,"0"0"-9"0"0,-2 0-317 0 0,-5 1-1316 0 0,0-2 6030 0 0,13-3-1787 0 0,12-5-2831 0 0,10-4-105 0 0,-13 7-192 0 0,-1 0-1 0 0,22-13 1 0 0,11-5-231 0 0,-31 18 100 0 0,-11 5-107 0 0,1-1 0 0 0,-1 0 0 0 0,0-1-1 0 0,1 1 1 0 0,-1-1 0 0 0,7-5 0 0 0,-11 7-296 0 0,-1 1-27 0 0,0 0-7 0 0,0 0-13 0 0,-3 2-360 0 0,3-2 918 0 0,-1 1 0 0 0,1-1 1 0 0,-1 0-1 0 0,1 0 1 0 0,0 0-1 0 0,-1 0 0 0 0,1 0 1 0 0,0 0-1 0 0,-1 1 1 0 0,1-1-1 0 0,0 0 0 0 0,-1 0 1 0 0,1 1-1 0 0,0-1 1 0 0,0 0-1 0 0,-1 0 0 0 0,1 1 1 0 0,0-1-1 0 0,0 0 0 0 0,-1 1 1 0 0,1-1-1 0 0,0 1 1 0 0,-1 1-219 0 0,-1 1 0 0 0,1-1 0 0 0,-1 0 0 0 0,1 1 0 0 0,-1-1 0 0 0,1 0 0 0 0,-4 2 0 0 0,-6 6-1265 0 0</inkml:trace>
  <inkml:trace contextRef="#ctx0" brushRef="#br0" timeOffset="1">74 142 8896 0 0,'0'0'406'0'0,"-1"2"-4"0"0,0-1-368 0 0,0 0 0 0 0,0 0 1 0 0,0 1-1 0 0,1-1 0 0 0,-1 0 0 0 0,1 1 1 0 0,-1-1-1 0 0,1 0 0 0 0,-1 1 0 0 0,1-1 1 0 0,0 1-1 0 0,0-1 0 0 0,-1 1 1 0 0,1 1-1 0 0,0 4 776 0 0,-1-6 503 0 0,1-1 60 0 0,0 0-71 0 0,0 0-369 0 0,0 0-165 0 0,0 0-31 0 0,0 0-65 0 0,3 0-243 0 0,6 0-275 0 0,1-1 0 0 0,0-1 0 0 0,-1 0 0 0 0,1 0-1 0 0,-1-1 1 0 0,1 0 0 0 0,11-6 0 0 0,13-10-5528 0 0,-18 9-814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 11024 0 0,'0'0'505'0'0,"0"0"-9"0"0,0 0-164 0 0,0 0 481 0 0,-1-1 246 0 0,0 0-960 0 0,1 1 0 0 0,-1 0 0 0 0,0 0 0 0 0,1-1 0 0 0,-1 1 0 0 0,0 0 1 0 0,1 0-1 0 0,-1 0 0 0 0,0 0 0 0 0,0 0 0 0 0,1 0 0 0 0,-1 0 0 0 0,0 0 0 0 0,1 0 0 0 0,-1 1 0 0 0,0-1 0 0 0,1 0 0 0 0,-1 0 1 0 0,0 0-1 0 0,1 1 0 0 0,-1-1 0 0 0,1 0 0 0 0,-1 1 0 0 0,1-1 0 0 0,-1 1 0 0 0,0-1 0 0 0,1 1 0 0 0,-1-1 0 0 0,1 1 1 0 0,-1 0-1 0 0,-17 23 141 0 0,11-13 113 0 0,-2 2-291 0 0,-54 76 437 0 0,54-73-292 0 0,0 0 1 0 0,1 0-1 0 0,-12 33 1 0 0,17-41-110 0 0,0 0-5 0 0,1-1 0 0 0,0 1 0 0 0,0-1-1 0 0,0 1 1 0 0,1 0 0 0 0,0 0 0 0 0,0 0 0 0 0,1-1 0 0 0,0 1 0 0 0,2 11 0 0 0,-2-19-92 0 0,0 0 0 0 0,0 0 0 0 0,0 0 0 0 0,0 0 0 0 0,0 0 1 0 0,0 0-1 0 0,0 1 0 0 0,0-1 0 0 0,0 0 0 0 0,0 0 0 0 0,0 0 0 0 0,0 0 0 0 0,0 0 1 0 0,0 0-1 0 0,0 0 0 0 0,0 0 0 0 0,0 0 0 0 0,0 1 0 0 0,0-1 0 0 0,0 0 1 0 0,0 0-1 0 0,1 0 0 0 0,-1 0 0 0 0,0 0 0 0 0,0 0 0 0 0,0 0 0 0 0,0 0 0 0 0,0 0 1 0 0,0 0-1 0 0,0 0 0 0 0,0 0 0 0 0,0 0 0 0 0,0 0 0 0 0,1 0 0 0 0,-1 0 1 0 0,0 0-1 0 0,0 0 0 0 0,0 0 0 0 0,0 0 0 0 0,0 0 0 0 0,0 0 0 0 0,0 0 1 0 0,0 0-1 0 0,1 0 0 0 0,-1 0 0 0 0,0 0 0 0 0,6 0 7 0 0,0 0 1 0 0,1 0-1 0 0,-1-1 1 0 0,0 0-1 0 0,0 0 1 0 0,0-1-1 0 0,0 0 0 0 0,0 0 1 0 0,0 0-1 0 0,0-1 1 0 0,0 0-1 0 0,6-4 0 0 0,17-8-34 0 0,-22 12-60 0 0,0 0 0 0 0,0-1 1 0 0,0 1-1 0 0,0-2 0 0 0,-1 1 0 0 0,10-9 1 0 0,-5 2-524 0 0,-6 5 328 0 0,1 0 0 0 0,-1 1-1 0 0,7-11 1 0 0,-10 12-797 0 0,0 0 1 0 0,0 0-1 0 0,0 0 0 0 0,0-1 1 0 0,1-5-1 0 0,1-8-1279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0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6912 0 0,'0'0'314'0'0,"0"0"-6"0"0,0 0-26 0 0,0 0 622 0 0,0 0 294 0 0,0 0 61 0 0,0 0-111 0 0,2 1-515 0 0,4 1-341 0 0,1-1 1 0 0,-1 0-1 0 0,11 1 0 0 0,1 0 95 0 0,-10-1-80 0 0,11 3-49 0 0,-1-2-1 0 0,1 0 1 0 0,-1-1-1 0 0,23-2 1 0 0,-19 0-207 0 0,0 0 0 0 0,31 4 0 0 0,26 1 204 0 0,-78-4-299 0 0,-1 0-86 0 0,0 0-140 0 0,5-2-193 0 0,-5 2 429 0 0,0 0 0 0 0,0 0 0 0 0,1 0 1 0 0,-1 0-1 0 0,0 0 0 0 0,0 0 0 0 0,1 0 1 0 0,-1 0-1 0 0,0 0 0 0 0,0 0 0 0 0,1 0 0 0 0,-1 0 1 0 0,0 0-1 0 0,0 0 0 0 0,1 0 0 0 0,-1 0 1 0 0,0 0-1 0 0,0-1 0 0 0,0 1 0 0 0,1 0 0 0 0,-1 0 1 0 0,0 0-1 0 0,0 0 0 0 0,0-1 0 0 0,1 1 1 0 0,-1 0-1 0 0,0 0 0 0 0,0 0 0 0 0,0-1 0 0 0,0 1 1 0 0,0 0-1 0 0,0-16-1897 0 0,0 14-2683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14224 0 0,'0'0'653'0'0,"0"0"-16"0"0,0 0-254 0 0,0 0 441 0 0,0 0 236 0 0,0 0 48 0 0,0 0-79 0 0,3-1-373 0 0,35-15 533 0 0,-25 9-994 0 0,0 2 0 0 0,0-1 0 0 0,21-4 0 0 0,16-5-1197 0 0,-25 8-332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13072 0 0,'0'0'297'0'0,"0"0"39"0"0,0 0 19 0 0,0 0-34 0 0,2-1-106 0 0,38-24 2514 0 0,76-26-928 0 0,-101 45-1869 0 0,-1-1 0 0 0,20-13 1 0 0,11-6-855 0 0,-7 9-3983 0 0,-36 16 3081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2304 0 0,'0'0'501'0'0,"0"0"1266"0"0,0 0 551 0 0,0 0 108 0 0,-1 0-2202 0 0,1 0 0 0 0,0 0 1 0 0,-1 0-1 0 0,1 0 0 0 0,-1 0 1 0 0,1 1-1 0 0,0-1 0 0 0,-1 0 1 0 0,1 0-1 0 0,0 0 0 0 0,-1 0 1 0 0,1 0-1 0 0,0 1 0 0 0,-1-1 0 0 0,1 0 1 0 0,0 0-1 0 0,0 1 0 0 0,-1-1 1 0 0,1 0-1 0 0,0 0 0 0 0,0 1 1 0 0,-1-1-1 0 0,1 0 0 0 0,0 1 1 0 0,0-1-1 0 0,0 0 0 0 0,-1 1 1 0 0,1-1-1 0 0,20 67 954 0 0,-18-54-1045 0 0,0 0 0 0 0,0 0 0 0 0,-2 0-1 0 0,1 1 1 0 0,-3 17 0 0 0,1 7 45 0 0,1-17-84 0 0,0 1-1 0 0,-1-1 1 0 0,-2 0 0 0 0,-8 39-1 0 0,10-57 248 0 0,0 1-1 0 0,0 0 1 0 0,1-1 0 0 0,-1 1-1 0 0,1 6 1 0 0,21-10 256 0 0,9-6-513 0 0,-22 4-93 0 0,-1 0 0 0 0,0 0-1 0 0,10-5 1 0 0,-10 4-13 0 0,-1 1 1 0 0,2-1-1 0 0,13-2 0 0 0,-15 5 91 0 0,0-2 0 0 0,0 1 0 0 0,0-1 0 0 0,0 1-1 0 0,0-2 1 0 0,0 1 0 0 0,0-1 0 0 0,-1 1 0 0 0,1-2 0 0 0,-1 1-1 0 0,0-1 1 0 0,7-5 0 0 0,33-27-228 0 0,-43 34 245 0 0,-2 2 8 0 0,0 0-24 0 0,0 0-124 0 0,0 0 0 0 0,1 0 1 0 0,-1-1-1 0 0,0 1 1 0 0,0 0-1 0 0,0-1 0 0 0,1 1 1 0 0,-1 0-1 0 0,0 0 1 0 0,0-1-1 0 0,0 1 0 0 0,0 0 1 0 0,0-1-1 0 0,0 1 1 0 0,0 0-1 0 0,0-1 0 0 0,0 1 1 0 0,0 0-1 0 0,0-1 1 0 0,0 1-1 0 0,0-1 1 0 0,0 1-1 0 0,0 0 0 0 0,0-1 1 0 0,-8-4-2323 0 0,8 5 982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2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14712 0 0,'0'0'332'0'0,"0"0"50"0"0,0 0 25 0 0,0 0-48 0 0,2 0-237 0 0,5-1 233 0 0,0 1-1 0 0,-1-2 1 0 0,12-2-1 0 0,9-2 795 0 0,5-1-615 0 0,-1-1 0 0 0,0-2 0 0 0,-1-1 0 0 0,53-26 0 0 0,-60 26-762 0 0,-1 2 0 0 0,41-11-1 0 0,-31 10-5188 0 0,-18 7-1224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5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3224 0 0,'0'0'143'0'0,"0"0"471"0"0,0 0 1879 0 0,0 0 825 0 0,0 0 159 0 0,2 0-348 0 0,74-2 696 0 0,39-9-3109 0 0,-64 4-768 0 0,57 1-1 0 0,-94 5-1050 0 0,-3-4-357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5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12 133 8752 0 0,'-6'-6'793'0'0,"2"3"-368"0"0,3 2 1059 0 0,1 1 496 0 0,2 0 100 0 0,79-3 1731 0 0,83-8-2828 0 0,-119 7-842 0 0,218-37 80 0 0,-198 28-196 0 0,75-25-629 0 0,-107 27-5 0 0,-12 9-1119 0 0,-17 4-559 0 0,-12 2 1106 0 0,-1 0 594 0 0,4-2 117 0 0,0 0 1 0 0,-1-1-1 0 0,1 1 1 0 0,-10 1 0 0 0,11-3-555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5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13760 0 0,'0'0'629'0'0,"0"0"-12"0"0,0 0-323 0 0,0 0 88 0 0,0 0 88 0 0,1 2 11 0 0,4 20-244 0 0,0 0-1 0 0,-2 0 1 0 0,0 0 0 0 0,-2 1-1 0 0,0-1 1 0 0,-2 1 0 0 0,0-1 0 0 0,-7 33-1 0 0,-11 36 235 0 0,3-11-298 0 0,14-71-144 0 0,0 0 0 0 0,1 0 0 0 0,0 0 0 0 0,1 13 0 0 0,0-17-11 0 0,0-4 35 0 0,0-1 17 0 0,0 0 15 0 0,-2 0-9 0 0,1-1-63 0 0,0 0 1 0 0,0 0-1 0 0,0 0 0 0 0,0 0 1 0 0,-1 0-1 0 0,1 0 0 0 0,1 0 1 0 0,-1 0-1 0 0,0-1 0 0 0,0 1 1 0 0,0 0-1 0 0,1-1 1 0 0,-1 1-1 0 0,0 0 0 0 0,1-1 1 0 0,-1 1-1 0 0,1-1 0 0 0,0 1 1 0 0,0-1-1 0 0,-1 1 0 0 0,1-1 1 0 0,0 1-1 0 0,0-1 0 0 0,0 1 1 0 0,1-1-1 0 0,-1 1 0 0 0,1-3 1 0 0,0-4-54 0 0,0 1 0 0 0,1-1 0 0 0,0 1 1 0 0,4-10-1 0 0,2-7 133 0 0,-7 18-31 0 0,1 1-1 0 0,0-1 0 0 0,4-8 0 0 0,0 3 49 0 0,-5 8-101 0 0,0 1 0 0 0,1-1 0 0 0,0 1-1 0 0,-1-1 1 0 0,1 1 0 0 0,0 0 0 0 0,0-1 0 0 0,0 1 0 0 0,0 0 0 0 0,1 0 0 0 0,2-1-1 0 0,0 0-233 0 0,1 0-1 0 0,-1 1 1 0 0,1 0-1 0 0,-1 0 1 0 0,1 1-1 0 0,0-1 1 0 0,8 0-1 0 0,-11 2-102 0 0,14-1-772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5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3224 0 0,'0'0'143'0'0,"0"0"497"0"0,0 0 1982 0 0,0 0 865 0 0,0 0 175 0 0,2 0-414 0 0,6-1-2762 0 0,0 0 0 0 0,-1 0 0 0 0,1-1 0 0 0,13-4 0 0 0,-12 3-363 0 0,0 0 0 0 0,0 1 0 0 0,12-1-1 0 0,2-1 10 0 0,1 0-1 0 0,-1-1 0 0 0,0-1 0 0 0,23-11 1 0 0,-1 2-206 0 0,-37 12-122 0 0,1 0-1 0 0,-2-1 1 0 0,1 0-1 0 0,7-5 1 0 0,4-4-5344 0 0,-9 9-492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6:5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4144 0 0,'0'0'319'0'0,"0"0"123"0"0,0 0 1301 0 0,0 0 590 0 0,0 0 119 0 0,0 0-195 0 0,-1 1-894 0 0,-1 5-904 0 0,-1-1 0 0 0,1 1-1 0 0,1 0 1 0 0,-1-1 0 0 0,1 1 0 0 0,-1 10 0 0 0,-6 20 34 0 0,-2-5 146 0 0,-9 55 0 0 0,16-68-473 0 0,1 1-1 0 0,1 0 1 0 0,0 0-1 0 0,4 27 0 0 0,-3-43-124 0 0,0 0-1 0 0,1 0 1 0 0,0 1 0 0 0,0-1-1 0 0,0 0 1 0 0,0 0-1 0 0,0 0 1 0 0,0 0-1 0 0,1 0 1 0 0,0 0 0 0 0,-1 0-1 0 0,1-1 1 0 0,0 1-1 0 0,0-1 1 0 0,1 1-1 0 0,-1-1 1 0 0,0 0 0 0 0,1 0-1 0 0,0 0 1 0 0,-1 0-1 0 0,1 0 1 0 0,0 0-1 0 0,6 2 1 0 0,-5-3-8 0 0,1 0 0 0 0,0 0 0 0 0,-1 0 1 0 0,1 0-1 0 0,0-1 0 0 0,0 1 0 0 0,-1-1 0 0 0,1-1 0 0 0,0 1 0 0 0,0-1 1 0 0,0 1-1 0 0,-1-2 0 0 0,1 1 0 0 0,0 0 0 0 0,7-4 0 0 0,9-6 0 0 0,0-1 1 0 0,22-16-1 0 0,-6 3-323 0 0,-17 11-865 0 0,-4-4-372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3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1 667 2760 0 0,'0'0'125'0'0,"1"0"-3"0"0,0 0-115 0 0,-1 0 0 0 0,1 0 0 0 0,0 0 0 0 0,-1 0 0 0 0,1 0 0 0 0,-1 0 1 0 0,1 0-1 0 0,0 0 0 0 0,-1 0 0 0 0,1 0 0 0 0,-1 0 0 0 0,1-1 0 0 0,0 1 1 0 0,-1 0-1 0 0,1 0 0 0 0,-1-1 0 0 0,1 1 0 0 0,-1 0 0 0 0,1-1 0 0 0,-1 1 1 0 0,1 0-1 0 0,-1-1 0 0 0,1 1 0 0 0,-1-1 0 0 0,0 1 0 0 0,1 0 0 0 0,-1-1 1 0 0,1 0-1 0 0,0-1 163 0 0,0 1 425 0 0,0 0 1 0 0,0 0 0 0 0,0 0-1 0 0,0-1 1 0 0,0 1-1 0 0,-1 0 1 0 0,1-1-1 0 0,1-2 1 0 0,0 0 909 0 0,-5-2 1701 0 0,2 6-2833 0 0,1-1-310 0 0,-1 0 0 0 0,1 0 0 0 0,0 0 0 0 0,0 1 0 0 0,-1-1 0 0 0,1 0 0 0 0,0 0 0 0 0,0 0 0 0 0,0 0 1 0 0,0 0-1 0 0,0 0 0 0 0,0 1 0 0 0,0-1 0 0 0,0 0 0 0 0,0 0 0 0 0,1 0 0 0 0,-1 0 0 0 0,0 0 0 0 0,0 0 0 0 0,1 0 1 0 0,12-13 755 0 0,3-3-192 0 0,-4-4-161 0 0,-6 12-280 0 0,0 0 1 0 0,-1 0-1 0 0,-1-1 1 0 0,1 0-1 0 0,4-17 0 0 0,-7 17-154 0 0,0 1 0 0 0,1-1 0 0 0,0 1 0 0 0,1 0 0 0 0,0 0 0 0 0,0 0 0 0 0,1 0 0 0 0,0 1 0 0 0,8-10 0 0 0,0 0-4 0 0,-1-1-1 0 0,12-23 0 0 0,-16 27-25 0 0,1-3 30 0 0,9-26-1 0 0,-13 29-32 0 0,2-1 0 0 0,15-27 0 0 0,-19 38-1 0 0,-1 0-1 0 0,1-1 0 0 0,-1 1 0 0 0,0-1 0 0 0,2-8 0 0 0,-3 9-6 0 0,0-1 0 0 0,1 1 0 0 0,0-1 0 0 0,0 1 0 0 0,6-10-1 0 0,-7 13 12 0 0,0 0-1 0 0,0 0 0 0 0,0 0 0 0 0,0 0 1 0 0,-1 0-1 0 0,1-1 0 0 0,0-3 0 0 0,2-6 43 0 0,-3 12-48 0 0,0-1 0 0 0,0 1 0 0 0,1 0-1 0 0,-1-1 1 0 0,0 1 0 0 0,0 0 0 0 0,0-1 0 0 0,0 1 0 0 0,0 0 0 0 0,0-1 0 0 0,0 1 0 0 0,0 0 0 0 0,0-1 0 0 0,0 1 0 0 0,0 0 0 0 0,0-1 0 0 0,0 1 0 0 0,0 0-1 0 0,0-1 1 0 0,0 1 0 0 0,0 0 0 0 0,0-1 0 0 0,0 1 0 0 0,0 0 0 0 0,-1-1 0 0 0,1 1 0 0 0,0 0 0 0 0,0 0 0 0 0,0-1 0 0 0,-1 1 0 0 0,1 0 0 0 0,0 0 0 0 0,0-1-1 0 0,-1 1 1 0 0,1 0 0 0 0,0 0 0 0 0,-1-1 0 0 0,-1 0 9 0 0,2 1-5 0 0,0 0-1 0 0,0 0 0 0 0,0 0 0 0 0,0 0 0 0 0,0 0 0 0 0,0 0 0 0 0,1 0 0 0 0,-1 0 0 0 0,0 0 0 0 0,0-1 0 0 0,0 1 1 0 0,0 0-1 0 0,0 0 0 0 0,0 0 0 0 0,0 0 0 0 0,0 0 0 0 0,0 0 0 0 0,0 0 0 0 0,0 0 0 0 0,0 0 0 0 0,0 0 1 0 0,0 0-1 0 0,0 0 0 0 0,0 0 0 0 0,0 0 0 0 0,0 0 0 0 0,0 0 0 0 0,0 0 0 0 0,0 0 0 0 0,0 0 0 0 0,0 0 1 0 0,0-1-1 0 0,0 1 0 0 0,0 0 0 0 0,0 0 0 0 0,0 0 0 0 0,0 0 0 0 0,0 0 0 0 0,0 0 0 0 0,0 0 0 0 0,0 0 0 0 0,0 0 1 0 0,0 0-1 0 0,0 0 0 0 0,0 0 0 0 0,0 0 0 0 0,0 0 0 0 0,0 0 0 0 0,0 0 0 0 0,0-1 0 0 0,0 1 0 0 0,0 0 1 0 0,0 0-1 0 0,0 0 0 0 0,0 0 0 0 0,0 0 0 0 0,0 0 0 0 0,0 0 0 0 0,10-4-20 0 0,-18 7-74 0 0,6-3 100 0 0,0 1-1 0 0,1-1 0 0 0,-1 1 1 0 0,0-1-1 0 0,1 1 1 0 0,-1 0-1 0 0,0 0 0 0 0,1 0 1 0 0,-1 0-1 0 0,1 0 0 0 0,0 0 1 0 0,-1 0-1 0 0,-2 3 0 0 0,4-1 19 0 0,-1 0 0 0 0,0 0-1 0 0,1 0 1 0 0,0 0-1 0 0,-1 0 1 0 0,1 0-1 0 0,0 0 1 0 0,1 0-1 0 0,0 4 1 0 0,-1 1 11 0 0,0 4 31 0 0,-2-1 0 0 0,0 1-1 0 0,0 0 1 0 0,-1-1-1 0 0,-8 20 1 0 0,3-7 143 0 0,7-21-173 0 0,1-1 0 0 0,-1 0 0 0 0,1 1 0 0 0,0-1 0 0 0,-1 0 0 0 0,1 1 0 0 0,0-1 0 0 0,0 0 0 0 0,0 1-1 0 0,1-1 1 0 0,-1 0 0 0 0,1 1 0 0 0,-1-1 0 0 0,2 4 0 0 0,1 0 13 0 0,0-1 0 0 0,0 0 1 0 0,0 0-1 0 0,6 6 0 0 0,-8-10-51 0 0,4 7 25 0 0,-5-6 37 0 0,0-2 6 0 0,0 0-1 0 0,0 0 4 0 0,1-2 16 0 0,3-2-46 0 0,-1 0 0 0 0,1 0 0 0 0,0 0 0 0 0,0 1 0 0 0,6-5-1 0 0,13-13 0 0 0,-12 6-88 0 0,0-1 0 0 0,-1 0 0 0 0,0 0 0 0 0,-1-1 0 0 0,10-31 0 0 0,-8 22-59 0 0,-6 14 68 0 0,2-3-467 0 0,12-23-1 0 0,-17 31 530 0 0,-5 7 29 0 0,-4 4 209 0 0,2-2-85 0 0,4-1-159 0 0,0-1-1 0 0,1 1 1 0 0,-1-1-1 0 0,0 0 1 0 0,0 1-1 0 0,1-1 1 0 0,-1 1-1 0 0,0 0 1 0 0,1-1-1 0 0,-1 1 1 0 0,1 0-1 0 0,-1-1 1 0 0,1 1-1 0 0,-1 0 1 0 0,1 0-1 0 0,-1-1 1 0 0,1 1-1 0 0,0 0 1 0 0,-1 0-1 0 0,1 0 1 0 0,0 1-1 0 0,-10 18-13 0 0,-1 5 11 0 0,5-3 35 0 0,-24 78 84 0 0,28-96-115 0 0,0 0-1 0 0,1 1 1 0 0,0-1 0 0 0,-1 0-1 0 0,1 0 1 0 0,1 1 0 0 0,-1-1-1 0 0,1 1 1 0 0,-1-1 0 0 0,1 0-1 0 0,1 1 1 0 0,-1-1 0 0 0,1 1-1 0 0,-1-1 1 0 0,1 0 0 0 0,0 1-1 0 0,1-1 1 0 0,-1 0 0 0 0,3 5-1 0 0,2 1-10 0 0,-6-8-1 0 0,1 0-1 0 0,0 0 1 0 0,0 0 0 0 0,0 0-1 0 0,0 0 1 0 0,0 0 0 0 0,0-1-1 0 0,1 1 1 0 0,-1 0 0 0 0,1-1-1 0 0,-1 1 1 0 0,1-1 0 0 0,-1 0-1 0 0,1 1 1 0 0,0-1 0 0 0,0 0 0 0 0,-1 0-1 0 0,1 0 1 0 0,0 0 0 0 0,0-1-1 0 0,0 1 1 0 0,0 0 0 0 0,0-1-1 0 0,4 1 1 0 0,-1-1-58 0 0,0 0-1 0 0,1 0 0 0 0,-1 0 1 0 0,0-1-1 0 0,1 0 1 0 0,-1 0-1 0 0,0-1 1 0 0,0 1-1 0 0,0-1 1 0 0,0 0-1 0 0,0-1 1 0 0,0 1-1 0 0,8-6 1 0 0,7-8-1055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0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2760 0 0,'0'0'460'0'0,"0"0"891"0"0,0 0 390 0 0,0 0 77 0 0,0 0-146 0 0,-2 3-692 0 0,0 0-760 0 0,0 1 0 0 0,1-1 0 0 0,-1 1 0 0 0,1 0 0 0 0,0 0 0 0 0,0 0 0 0 0,0 0 0 0 0,0-1 0 0 0,1 1 0 0 0,0 8-1 0 0,0 3 151 0 0,5 25-1 0 0,1-1 332 0 0,0 22 206 0 0,2 46-271 0 0,-8-87-588 0 0,1 22 442 0 0,-3 1 1 0 0,-7 50-1 0 0,8-91-465 0 0,1 0-1 0 0,0 0 1 0 0,0 1-1 0 0,0-1 1 0 0,1 0-1 0 0,-1 0 1 0 0,0 0-1 0 0,1 0 0 0 0,-1 0 1 0 0,2 3-1 0 0,-2-5-22 0 0,1 5 138 0 0,-2-4-131 0 0,0 0 0 0 0,1 0 0 0 0,-1 0 0 0 0,1 0 0 0 0,-1-1 0 0 0,1 1-1 0 0,0 0 1 0 0,-1 0 0 0 0,1 0 0 0 0,0 0 0 0 0,-1 0 0 0 0,1 0 0 0 0,0 0 0 0 0,0 1-1 0 0,-1 1-2 0 0,1-2 1 0 0,-1-1 0 0 0,1 1-1 0 0,0-1 1 0 0,0 1-1 0 0,0-1 1 0 0,-1 1 0 0 0,1 0-1 0 0,0-1 1 0 0,0 1 0 0 0,0-1-1 0 0,0 1 1 0 0,0 0 0 0 0,0-1-1 0 0,0 1 1 0 0,0-1-1 0 0,0 1 1 0 0,1 1 0 0 0,-1-2-7 0 0,0 1 0 0 0,0-1 1 0 0,0 0-1 0 0,0 1 0 0 0,0-1 0 0 0,1 1 1 0 0,-1-1-1 0 0,0 1 0 0 0,0-1 0 0 0,1 0 1 0 0,-1 1-1 0 0,0-1 0 0 0,0 0 1 0 0,1 1-1 0 0,-1-1 0 0 0,1 0 0 0 0,-1 1 1 0 0,0-1-1 0 0,1 0 0 0 0,-1 0 0 0 0,1 1 1 0 0,-1-1-1 0 0,0 0 0 0 0,1 0 1 0 0,-1 0-1 0 0,1 1 0 0 0,-1-1 0 0 0,1 0 1 0 0,-1 0-1 0 0,1 0 0 0 0,-1 0 0 0 0,1 0 1 0 0,-1 0-1 0 0,1 0 0 0 0,0 0 1 0 0,1-1-1 0 0,4 3-6 0 0,2 0 20 0 0,0-1-1 0 0,0 1 1 0 0,1-1-1 0 0,-1-1 1 0 0,10 0-1 0 0,248-9-1152 0 0,-272-1-1687 0 0,0-2-2547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3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4144 0 0,'0'0'191'0'0,"12"-5"2036"0"0,13-3 5107 0 0,-22 7-7199 0 0,0 1 1 0 0,1 0-1 0 0,-1-1 1 0 0,0 1-1 0 0,1 1 1 0 0,-1-1-1 0 0,0 0 1 0 0,1 1-1 0 0,-1-1 0 0 0,0 1 1 0 0,0 0-1 0 0,0 0 1 0 0,0 1-1 0 0,1-1 1 0 0,-2 0-1 0 0,1 1 1 0 0,3 2-1 0 0,90 64 698 0 0,-90-63-774 0 0,-2-1-1 0 0,1 1 0 0 0,-1 1 1 0 0,0-1-1 0 0,0 1 0 0 0,0-1 0 0 0,-1 1 1 0 0,4 8-1 0 0,-2-5 41 0 0,-3-3-62 0 0,1 1-1 0 0,-1-1 0 0 0,-1 1 1 0 0,1-1-1 0 0,-1 1 0 0 0,0 0 0 0 0,-1-1 1 0 0,1 1-1 0 0,-2 10 0 0 0,0-2-13 0 0,-1-1 1 0 0,0 1-1 0 0,-5 17 0 0 0,1-13-23 0 0,0 0 0 0 0,-14 28 0 0 0,17-41 0 0 0,0 0 0 0 0,-1-1 0 0 0,1 0 0 0 0,-1 1 0 0 0,-1-1 0 0 0,1 0 0 0 0,0-1 0 0 0,-1 1 0 0 0,0-1 0 0 0,0 0 0 0 0,-11 6 0 0 0,8-5 6 0 0,0-1 1 0 0,-1 0-1 0 0,0-1 0 0 0,0 0 0 0 0,0 0 0 0 0,-14 2 0 0 0,20-5 1 0 0,0 0 1 0 0,1 1 0 0 0,-1-1 0 0 0,0-1-1 0 0,1 1 1 0 0,-1 0 0 0 0,0-1 0 0 0,1 1-1 0 0,-1-1 1 0 0,1 0 0 0 0,-1 1 0 0 0,1-1-1 0 0,-1-1 1 0 0,1 1 0 0 0,-1 0 0 0 0,1-1-1 0 0,0 1 1 0 0,0-1 0 0 0,0 1-1 0 0,0-1 1 0 0,0 0 0 0 0,0 0 0 0 0,0 0-1 0 0,0 0 1 0 0,1 0 0 0 0,-1-1 0 0 0,1 1-1 0 0,-2-3 1 0 0,-1-4 54 0 0,1 5 106 0 0,1-1 0 0 0,0 0 0 0 0,0-1 1 0 0,-2-6-1 0 0,3 11-107 0 0,1-1 0 0 0,0 1 1 0 0,0-1-1 0 0,0 0 0 0 0,0 1 0 0 0,0-1 1 0 0,0 1-1 0 0,0-1 0 0 0,0 1 0 0 0,1-1 1 0 0,-1 1-1 0 0,1-1 0 0 0,-1 1 1 0 0,1-1-1 0 0,-1 1 0 0 0,1 0 0 0 0,0-1 1 0 0,0 1-1 0 0,0 0 0 0 0,1-2 0 0 0,6-5 75 0 0,1-1 0 0 0,0 2-1 0 0,0-1 1 0 0,1 1-1 0 0,15-8 1 0 0,-10 6-96 0 0,-8 5-38 0 0,-1 1 0 0 0,0 0 0 0 0,1 0 0 0 0,6-1 0 0 0,9-5-2 0 0,-15 7-1 0 0,-1 0 0 0 0,1 1-1 0 0,-1-1 1 0 0,1 1 0 0 0,0 0-1 0 0,8 1 1 0 0,8-1-7071 0 0,-23 1 5282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13160 0 0,'0'0'297'0'0,"0"0"39"0"0,0 0 20 0 0,0 0-29 0 0,0 2-215 0 0,-1 20 784 0 0,-4 20 1 0 0,0-11-192 0 0,2-8-126 0 0,-8 24 0 0 0,5-26-13 0 0,-4 36-1 0 0,7-12-125 0 0,1-1 0 0 0,6 61 0 0 0,-4-80-1362 0 0,0-20-4154 0 0,0-12-1245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3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3224 0 0,'0'0'143'0'0,"10"-4"26"0"0,25-13 8377 0 0,-11 11-3657 0 0,-18 3-4528 0 0,0 0-1 0 0,0 1 0 0 0,10-3 0 0 0,-11 3-311 0 0,0 1-1 0 0,0-1 1 0 0,0 0 0 0 0,9-6-1 0 0,26-15 36 0 0,-34 19-145 0 0,0 1-1 0 0,0 0 0 0 0,9-4 0 0 0,-8 4-319 0 0,0 0 0 0 0,0-1 0 0 0,7-4-1 0 0,14-13-1385 0 0,-26 19 1183 0 0,-2 2 32 0 0,0 0 134 0 0,1 0 364 0 0,-1-1-1 0 0,0 0 1 0 0,0 1-1 0 0,0-1 1 0 0,0 1 0 0 0,0-1-1 0 0,0 0 1 0 0,0 1-1 0 0,0-1 1 0 0,-1 0-1 0 0,1 1 1 0 0,0-1-1 0 0,0 1 1 0 0,0-1 0 0 0,-1 0-1 0 0,1 1 1 0 0,-1-1-1 0 0,-6-8 141 0 0,5 7 59 0 0,2 2 242 0 0,0 0 106 0 0,0 0 19 0 0,0 0-20 0 0,0 0-111 0 0,0 0-49 0 0,0 0-10 0 0,-5 9 143 0 0,2-5-401 0 0,1 1 1 0 0,-1-1-1 0 0,1 1 1 0 0,0-1-1 0 0,0 1 1 0 0,0 0-1 0 0,1 0 0 0 0,0 0 1 0 0,0 0-1 0 0,0 0 1 0 0,1 0-1 0 0,-1 6 1 0 0,1 12 516 0 0,5 33 1 0 0,-4-40-429 0 0,2 76 594 0 0,-3-65-458 0 0,1 0 0 0 0,0-1 0 0 0,10 44 0 0 0,-10-66-293 0 0,0 0-11 0 0,0 0-1 0 0,-1-1 1 0 0,1 1-1 0 0,-1 0 1 0 0,0 0 0 0 0,0 6-1 0 0,0-9-849 0 0,0-1-321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3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91 6912 0 0,'-2'0'314'0'0,"-8"1"-1649"0"0,-8 4 5319 0 0,12-2 742 0 0,21-3-2678 0 0,128-22 1061 0 0,-37 18-2452 0 0,-99 4-657 0 0,1-1 0 0 0,14-4 0 0 0,-7 2 15 0 0,-11 2-39 0 0,-1 0 0 0 0,1 0 1 0 0,-1-1-1 0 0,1 1 0 0 0,-1-1 0 0 0,0 0 0 0 0,0 0 0 0 0,0 0 0 0 0,0 0 1 0 0,0-1-1 0 0,0 1 0 0 0,0-1 0 0 0,-1 0 0 0 0,1 0 0 0 0,-1 0 1 0 0,3-5-1 0 0,-4 3-984 0 0,-1-10-59 0 0,0 12-12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5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3680 0 0,'0'0'284'0'0,"0"0"-51"0"0,1 2 482 0 0,2 1-234 0 0,-1 1-1 0 0,0 0 1 0 0,0 0-1 0 0,0 0 1 0 0,1 6 0 0 0,-3-8-356 0 0,1 0 1 0 0,-1 0-1 0 0,1 0 0 0 0,-1-1 1 0 0,1 1-1 0 0,0 0 1 0 0,0-1-1 0 0,0 1 0 0 0,1 1 1 0 0,-1-1-30 0 0,0-1 1 0 0,0 1-1 0 0,0 0 1 0 0,0-1-1 0 0,0 1 1 0 0,0 0-1 0 0,-1 0 1 0 0,1 3-1 0 0,4 20 909 0 0,-2 0 0 0 0,-1 1 0 0 0,-2-1 1 0 0,-4 51-1 0 0,3-35-338 0 0,1-30-524 0 0,0-1 0 0 0,0 0 0 0 0,-4 16 1 0 0,-1-1 116 0 0,4-17-209 0 0,-1 0 0 0 0,0 0 0 0 0,-4 9-1 0 0,5-14 20 0 0,1-3-737 0 0,0 0-3179 0 0,0 0-1382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5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3224 0 0,'0'3'457'0'0,"0"-2"-243"0"0,0 1-1 0 0,0 0 1 0 0,-1 0-1 0 0,1-1 1 0 0,-1 1-1 0 0,1 0 1 0 0,-1-1-1 0 0,0 1 1 0 0,-2 2-1 0 0,-5 15 1844 0 0,-5 29-8 0 0,3 0 1 0 0,-7 73-1 0 0,16-107-1704 0 0,1 0 1 0 0,1 1-1 0 0,3 16 0 0 0,0 4 281 0 0,-4-29-556 0 0,10 92 831 0 0,-8-87-839 0 0,1 1 0 0 0,0-1 0 0 0,1 0 0 0 0,0 1 0 0 0,1-1 0 0 0,6 11 0 0 0,14 9-62 0 0,-24-30-62 0 0,-1-1-1 0 0,1 1 1 0 0,0-1 0 0 0,-1 1-1 0 0,1-1 1 0 0,0 1 0 0 0,-1-1 0 0 0,1 0-1 0 0,0 1 1 0 0,-1-1 0 0 0,1 0 0 0 0,0 0-1 0 0,0 0 1 0 0,-1 1 0 0 0,1-1-1 0 0,0 0 1 0 0,0 0 0 0 0,0 0 0 0 0,-1 0-1 0 0,1 0 1 0 0,0 0 0 0 0,0-1 0 0 0,0 1-1 0 0,-1 0 1 0 0,1 0 0 0 0,1-1 0 0 0,12-7-514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5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8000 0 0,'6'0'726'0'0,"-2"-2"-562"0"0,1 2 0 0 0,0-1 0 0 0,0 0 0 0 0,0 1 0 0 0,0 0 0 0 0,0 0 0 0 0,0 1 0 0 0,0-1 0 0 0,0 1 0 0 0,0 0 0 0 0,0 0 0 0 0,0 1 0 0 0,-1 0-1 0 0,1 0 1 0 0,0 0 0 0 0,-1 0 0 0 0,0 0 0 0 0,1 1 0 0 0,-1 0 0 0 0,6 5 0 0 0,20 20 894 0 0,-23-22-819 0 0,0 0 1 0 0,-1 1-1 0 0,1-1 1 0 0,-1 2-1 0 0,7 10 1 0 0,-9-11-34 0 0,6 9 319 0 0,9 22 0 0 0,-16-31-457 0 0,-1-1-1 0 0,0 1 1 0 0,0 0 0 0 0,-1-1 0 0 0,0 1 0 0 0,0 0-1 0 0,0 8 1 0 0,-2 9 66 0 0,-1-1 1 0 0,-1 0-1 0 0,-1 0 0 0 0,-1 0 0 0 0,-1 0 0 0 0,-1-1 0 0 0,-11 24 0 0 0,-39 66 117 0 0,39-79-930 0 0,13-20-259 0 0,-1-3-55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4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7920 0 0,'0'0'362'0'0,"0"0"-11"0"0,0 0-110 0 0,0 0 361 0 0,0 0 183 0 0,0 0 42 0 0,0 0-37 0 0,0 0-171 0 0,0 0-71 0 0,0 0-17 0 0,0 0-17 0 0,0 0-56 0 0,0 0-30 0 0,0 0-4 0 0,1 1-23 0 0,5 3-96 0 0,-4-3-45 0 0,1 0-11 0 0,20 7 30 0 0,-18-5-204 0 0,1-1 0 0 0,-1 0-1 0 0,0 0 1 0 0,1-1 0 0 0,-1 1-1 0 0,7 0 1 0 0,-10-2-4 0 0,0 0 0 0 0,0 0 1 0 0,1 1-1 0 0,-1-1 0 0 0,0 1 0 0 0,0 0 1 0 0,2 1-1 0 0,1-1-16 0 0,-3 0 21 0 0,0-1-11 0 0,0 0-54 0 0,-1 0-1 0 0,1 0 0 0 0,0 0 0 0 0,0 0 0 0 0,0 0 1 0 0,-1 1-1 0 0,1-1 0 0 0,0 0 0 0 0,-1 1 0 0 0,1 0 0 0 0,0-1 1 0 0,-1 1-1 0 0,2 1 0 0 0,5 1 5 0 0,3-3 98 0 0,-1 0 0 0 0,0 0 0 0 0,1-1 1 0 0,-1 0-1 0 0,0-1 0 0 0,0 0 0 0 0,0 0 0 0 0,16-7 0 0 0,-21 6-67 0 0,1 1 16 0 0,-1-1 0 0 0,1 1 0 0 0,-1 0 0 0 0,1 0 0 0 0,0 1 0 0 0,-1 0 0 0 0,1 0 0 0 0,11 0 0 0 0,-4 1 29 0 0,-10 0-10 0 0,-3 0-1 0 0,0 0 3 0 0,0 0 10 0 0,0 0-2 0 0,0 0-16 0 0,0 0 10 0 0,0 0-9 0 0,0 0 23 0 0,0 0 11 0 0,0 0 2 0 0,0 0-8 0 0,2-1-42 0 0,-1 0-141 0 0,0 1 1 0 0,0-1 0 0 0,0 0-1 0 0,0 1 1 0 0,0-1 0 0 0,0 0 0 0 0,0 0-1 0 0,0 0 1 0 0,0 0 0 0 0,1-2-1 0 0,-1 2-4824 0 0,-1 1-1729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4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2304 0 0,'0'0'449'0'0,"-1"0"1956"0"0,-2 0-3102 0 0,2 0 3577 0 0,3 2 5887 0 0,8 6-8584 0 0,1 0 0 0 0,15 7 0 0 0,-21-12-135 0 0,0-1-1 0 0,0 0 1 0 0,0 0 0 0 0,1 0-1 0 0,-1-1 1 0 0,1 1 0 0 0,-1-1-1 0 0,11 0 1 0 0,-1-2 52 0 0,-1-1 1 0 0,0 0-1 0 0,0-1 0 0 0,-1 0 1 0 0,1-1-1 0 0,19-8 0 0 0,-23 8-33 0 0,62-19 659 0 0,-69 23-678 0 0,0-1 0 0 0,0 1 0 0 0,0-1 0 0 0,0 1-1 0 0,0 0 1 0 0,4 1 0 0 0,8-1 405 0 0,-13 3-335 0 0,-2-3-95 0 0,0 0-1 0 0,0 0 1 0 0,0 0-1 0 0,0 1 1 0 0,0-1-1 0 0,1 0 1 0 0,-1 0 0 0 0,0 0-1 0 0,0 0 1 0 0,0 1-1 0 0,0-1 1 0 0,0 0-1 0 0,0 0 1 0 0,0 0-1 0 0,1 0 1 0 0,-1 0 0 0 0,0 0-1 0 0,0 1 1 0 0,0-1-1 0 0,0 0 1 0 0,1 0-1 0 0,-1 0 1 0 0,0 0 0 0 0,0 0-1 0 0,0 0 1 0 0,0 0-1 0 0,1 0 1 0 0,-1 0-1 0 0,0 0 1 0 0,0 0-1 0 0,0 0 1 0 0,1 0 0 0 0,-1 0-1 0 0,0 0 1 0 0,10 0-805 0 0,-10 0-234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0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2304 0 0,'0'0'387'0'0,"0"0"783"0"0,0 0 345 0 0,0 0 70 0 0,0 0-106 0 0,0 0-503 0 0,0 0-220 0 0,0 0-42 0 0,0 0-34 0 0,2-1-108 0 0,0 0-329 0 0,-1 0 19 0 0,0 0 0 0 0,0 1-1 0 0,1-1 1 0 0,-1 0 0 0 0,0 1 0 0 0,0-1-1 0 0,1 1 1 0 0,-1-1 0 0 0,1 1-1 0 0,-1 0 1 0 0,0-1 0 0 0,1 1 0 0 0,-1 0-1 0 0,1 0 1 0 0,-1 0 0 0 0,0 0-1 0 0,1 0 1 0 0,-1 0 0 0 0,3 1-1 0 0,7 5-119 0 0,0-1 0 0 0,0 0-1 0 0,1-1 1 0 0,-1-1-1 0 0,1 1 1 0 0,0-2 0 0 0,0 0-1 0 0,0 0 1 0 0,14-1-1 0 0,-13-1-70 0 0,0-1-1 0 0,16-4 0 0 0,-17 2-46 0 0,0 1 1 0 0,17 0-1 0 0,13 2 439 0 0,-39 0-19 0 0,0 0 0 0 0,0 0-1 0 0,0-1 1 0 0,1 1 0 0 0,-1-1 0 0 0,5-1 0 0 0,-8 1-440 0 0,0 1 0 0 0,0 0 0 0 0,0 0 0 0 0,1-1 0 0 0,-1 1 1 0 0,0 0-1 0 0,0 0 0 0 0,1 0 0 0 0,-1 0 0 0 0,0-1 0 0 0,0 1 1 0 0,1 0-1 0 0,-1 0 0 0 0,0 0 0 0 0,1 0 0 0 0,-1 0 0 0 0,0 0 1 0 0,1 0-1 0 0,-1 0 0 0 0,0 0 0 0 0,0 0 0 0 0,1 0 0 0 0,-1 0 1 0 0,0 0-1 0 0,1 0 0 0 0,-1 0 0 0 0,0 0 0 0 0,1 0 1 0 0,-1 1-1 0 0,1-1-3 0 0,0 0 0 0 0,0 0 0 0 0,0 1 0 0 0,-1-1 0 0 0,1 0 0 0 0,0 0 0 0 0,0 0 0 0 0,0 0 0 0 0,0 0 0 0 0,0 0-1 0 0,0 0 1 0 0,-1-1 0 0 0,1 1 0 0 0,0 0 0 0 0,0 0 0 0 0,0-1 0 0 0,0 1 0 0 0,-1 0 0 0 0,1-1 0 0 0,0 1 0 0 0,0-1 0 0 0,2-1-140 0 0,1 1-289 0 0,-1 0-5420 0 0,-3 1-1288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0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22 109 8752 0 0,'-13'-8'398'0'0,"11"7"-3"0"0,1 0-252 0 0,-3-2 43 0 0,3 3 698 0 0,22-10 2659 0 0,28-5-2516 0 0,67-11 0 0 0,-57 14-745 0 0,78-11-975 0 0,-72 14-949 0 0,-49 9 858 0 0,-1 4-14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2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77 9328 0 0,'0'0'429'0'0,"0"0"-13"0"0,11-4 1704 0 0,-10 3-1963 0 0,2-1 248 0 0,0 0 0 0 0,1 0 0 0 0,-1 0 0 0 0,0 1 0 0 0,1-1 0 0 0,-1 1 0 0 0,1 0-1 0 0,0 0 1 0 0,-1 0 0 0 0,1 0 0 0 0,0 1 0 0 0,4-1 0 0 0,18 3 56 0 0,37-3 0 0 0,-16 0-338 0 0,-22-1-123 0 0,0 0 0 0 0,48-12 0 0 0,-49 9 0 0 0,18 0 0 0 0,-34 5 0 0 0,0 0 0 0 0,0-1 0 0 0,-1-1 0 0 0,1 1 0 0 0,8-3 0 0 0,-6-1 0 0 0,-1 0 12 0 0,-7-2 47 0 0,-3 5 6 0 0,0 2-61 0 0,0 0-1 0 0,-1 1 1 0 0,1-1-1 0 0,0 0 0 0 0,-1 1 1 0 0,1-1-1 0 0,0 1 0 0 0,-1-1 1 0 0,1 1-1 0 0,0 0 1 0 0,0-1-1 0 0,0 1 0 0 0,-1 0 1 0 0,1 0-1 0 0,0 0 0 0 0,0 0 1 0 0,0 0-1 0 0,1 0 1 0 0,-1 0-1 0 0,-1 1 0 0 0,-12 25-20 0 0,13-24 17 0 0,-1 4-9 0 0,0 0-1 0 0,0 0 1 0 0,0 1 0 0 0,1-1 0 0 0,0 14-1 0 0,-4 19 12 0 0,-5 7-49 0 0,6-24 43 0 0,-1 0 0 0 0,-1 0 0 0 0,-11 27-1 0 0,2-12 5 0 0,11-27 21 0 0,0 0 1 0 0,0-1-1 0 0,-1 1 1 0 0,0-1-1 0 0,-13 18 0 0 0,9-17-1 0 0,6-6 75 0 0,0-1 0 0 0,-1 0 1 0 0,1 0-1 0 0,-1 0 0 0 0,0-1 0 0 0,-4 5 1 0 0,6-8-64 0 0,0 1 0 0 0,1 0 1 0 0,-1 0-1 0 0,1 0 1 0 0,-1-1-1 0 0,0 1 1 0 0,0-1-1 0 0,1 1 0 0 0,-1-1 1 0 0,0 0-1 0 0,0 0 1 0 0,1 0-1 0 0,-1 0 0 0 0,0 0 1 0 0,0 0-1 0 0,0 0 1 0 0,1-1-1 0 0,-1 1 0 0 0,0-1 1 0 0,0 1-1 0 0,1-1 1 0 0,-1 1-1 0 0,-2-3 0 0 0,-2 0 65 0 0,0-1-1 0 0,1 0 1 0 0,-1-1-1 0 0,1 1 1 0 0,0-1-1 0 0,0 0 0 0 0,1 0 1 0 0,-1-1-1 0 0,1 1 1 0 0,-3-7-1 0 0,-17-20 374 0 0,-14-21-115 0 0,27 38-271 0 0,1 0 0 0 0,-2 1 0 0 0,-12-14 0 0 0,8 13 118 0 0,0-1 1 0 0,2-1 0 0 0,-17-23-1 0 0,16 10 80 0 0,15 29-361 0 0,0 1-37 0 0,0 0-11 0 0,0 0 76 0 0,0 0 0 0 0,0 1 0 0 0,0-1-1 0 0,0 0 1 0 0,0 0 0 0 0,1 1 0 0 0,-1-1 0 0 0,0 0-1 0 0,0 1 1 0 0,0-1 0 0 0,1 0 0 0 0,-1 0-1 0 0,0 0 1 0 0,0 1 0 0 0,1-1 0 0 0,-1 0 0 0 0,0 0-1 0 0,0 0 1 0 0,1 0 0 0 0,-1 1 0 0 0,0-1 0 0 0,1 0-1 0 0,-1 0 1 0 0,0 0 0 0 0,1 0 0 0 0,-1 0-1 0 0,0 0 1 0 0,1 0 0 0 0,-1 0 0 0 0,1 0 0 0 0,13 0-1681 0 0,-11 0 758 0 0,12 0-3914 0 0,-5 0-1266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2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5984 0 0,'0'0'464'0'0,"0"0"-51"0"0,0 0 924 0 0,-1 2 434 0 0,-6 12 532 0 0,-6 10-109 0 0,6-5-1394 0 0,-2 0-1 0 0,-16 27 1 0 0,-5 11 188 0 0,-7 7-731 0 0,31-54-233 0 0,-1-1 0 0 0,-9 12-1 0 0,-10 15 39 0 0,24-33-63 0 0,0-1 0 0 0,0 0-1 0 0,0 1 1 0 0,0-1-1 0 0,-1 0 1 0 0,1 0-1 0 0,-1 0 1 0 0,1 0-1 0 0,-1-1 1 0 0,-4 3-1 0 0,6-3-17 0 0,0-1 0 0 0,0 1 0 0 0,1-1 0 0 0,-1 0 0 0 0,0 1 0 0 0,0-1 0 0 0,0 0 0 0 0,0 0 0 0 0,0 1 0 0 0,1-1 0 0 0,-1 0 0 0 0,0 0-1 0 0,0 0 1 0 0,0 0 0 0 0,0 0 0 0 0,0 0 0 0 0,0 0 0 0 0,0 0 0 0 0,1-1 0 0 0,-1 1 0 0 0,0 0 0 0 0,0 0 0 0 0,0-1 0 0 0,0 1 0 0 0,1-1-1 0 0,-1 1 1 0 0,0 0 0 0 0,0-1 0 0 0,1 0 0 0 0,-1 1 0 0 0,0-1 0 0 0,1 1 0 0 0,-1-1 0 0 0,1 0 0 0 0,-1 1 0 0 0,1-1 0 0 0,-1 0 0 0 0,0-1-1 0 0,-10-24-2087 0 0,5 8-3501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2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1840 0 0,'0'0'515'0'0,"0"0"1489"0"0,0 0 650 0 0,0 0 129 0 0,0 0-221 0 0,0 0-1042 0 0,-1 2-456 0 0,-1 1-862 0 0,1-1 0 0 0,0 1 0 0 0,0 0-1 0 0,0 0 1 0 0,0 0 0 0 0,1 0 0 0 0,-1 0 0 0 0,1 0-1 0 0,0 0 1 0 0,-1 1 0 0 0,2-1 0 0 0,-1 0-1 0 0,1 6 1 0 0,0-2-24 0 0,1 0 0 0 0,0 0 0 0 0,1 0-1 0 0,-1 0 1 0 0,6 9 0 0 0,-6-12-128 0 0,0 0 0 0 0,1-1 0 0 0,-1 1 0 0 0,1-1 0 0 0,0 0 0 0 0,0 0 0 0 0,0 0-1 0 0,0 0 1 0 0,1 0 0 0 0,-1-1 0 0 0,8 5 0 0 0,0-2 18 0 0,1 0 0 0 0,21 6 0 0 0,2 0-148 0 0,-28-8-56 0 0,2 0-305 0 0,0 0-1 0 0,17 4 1 0 0,4-2-473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2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12528 0 0,'0'0'281'0'0,"0"0"40"0"0,0 0 22 0 0,0 0-324 0 0,0 0-1 0 0,1 1 1 0 0,-1-1 0 0 0,0 0-1 0 0,0 0 1 0 0,1 1 0 0 0,-1-1-1 0 0,0 0 1 0 0,0 1 0 0 0,0-1-1 0 0,1 0 1 0 0,-1 1 0 0 0,0-1-1 0 0,0 1 1 0 0,0-1 0 0 0,0 0-1 0 0,0 1 1 0 0,0-1 0 0 0,0 1-1 0 0,0-1 1 0 0,0 1 0 0 0,-4 39 73 0 0,3-32 309 0 0,-1 1 1 0 0,-5 14 0 0 0,-3 10 479 0 0,3 8-216 0 0,-15 67 721 0 0,20-98-1307 0 0,0-1 0 0 0,0 0 0 0 0,1 11 0 0 0,-3 14 103 0 0,4-32-188 0 0,-6 36 73 0 0,6-35-98 0 0,-1 0 1 0 0,1 0-1 0 0,0 0 0 0 0,1-1 0 0 0,-1 1 1 0 0,0 0-1 0 0,1-1 0 0 0,0 1 1 0 0,-1 0-1 0 0,1-1 0 0 0,1 4 0 0 0,-1-5-371 0 0,-1-1-742 0 0,1-2-3004 0 0,2-9-1285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2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11024 0 0,'0'0'505'0'0,"0"0"-9"0"0,0 0-181 0 0,2 1 409 0 0,25 20 2726 0 0,-21-19-3267 0 0,0 1 1 0 0,1-1-1 0 0,-1 0 0 0 0,1-1 0 0 0,-1 0 1 0 0,1 0-1 0 0,-1 0 0 0 0,1 0 0 0 0,-1-1 1 0 0,1 0-1 0 0,-1-1 0 0 0,11-1 0 0 0,0-2-326 0 0,-1 0 1 0 0,0-1-1 0 0,27-12 0 0 0,-37 14-257 0 0,0 0 0 0 0,-1-1 0 0 0,1 0 1 0 0,-1-1-1 0 0,1 1 0 0 0,4-7 0 0 0,7-4-1622 0 0,-14 12 1672 0 0,0-1 1 0 0,-1 1 0 0 0,1-1 0 0 0,-1 0-1 0 0,3-6 1 0 0,1-1-547 0 0,-6 11 867 0 0,0-1 1 0 0,0 1-1 0 0,1 0 0 0 0,-1-1 1 0 0,0 1-1 0 0,0 0 1 0 0,0-1-1 0 0,0 1 0 0 0,0 0 1 0 0,0-1-1 0 0,-1 1 1 0 0,1 0-1 0 0,0-1 0 0 0,0 1 1 0 0,0 0-1 0 0,0-1 1 0 0,0 1-1 0 0,0 0 1 0 0,0-1-1 0 0,-1 1 0 0 0,1 0 1 0 0,0 0-1 0 0,0-1 1 0 0,0 1-1 0 0,-1 0 0 0 0,1 0 1 0 0,0-1-1 0 0,-1 1 1 0 0,1 0-1 0 0,0 0 1 0 0,0 0-1 0 0,-1-1 0 0 0,0 1 1 0 0,-5-7-503 0 0,0-4 402 0 0,5 9 233 0 0,0 1 1 0 0,0 0 0 0 0,1 0 0 0 0,-1-1-1 0 0,0 1 1 0 0,0 0 0 0 0,1-1 0 0 0,-1 1-1 0 0,1-1 1 0 0,0 1 0 0 0,-1-1 0 0 0,1 1-1 0 0,0-1 1 0 0,0 1 0 0 0,0-2 0 0 0,1-7 2923 0 0,3 18-181 0 0,3 18-1533 0 0,2 15-775 0 0,-6-33-441 0 0,-1 1 1 0 0,0-1 0 0 0,-1 0 0 0 0,0 1 0 0 0,0 0 0 0 0,-1 13-1 0 0,-2 0 159 0 0,-1 1-1 0 0,-7 22 1 0 0,5-20 156 0 0,-5 43-1 0 0,0 2 76 0 0,9-59-456 0 0,1-9-15 0 0,-1-3-146 0 0,1 1 94 0 0,0-1-64 0 0,-1 0 1 0 0,1 0 0 0 0,-1 0 0 0 0,1 0 0 0 0,0 0 0 0 0,-1 0-1 0 0,1 0 1 0 0,0 0 0 0 0,-1 0 0 0 0,1 0 0 0 0,0 0-1 0 0,0 0 1 0 0,0 0 0 0 0,0 0 0 0 0,0 0 0 0 0,0 0 0 0 0,1-1-1 0 0,3-13-6796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14368 0 0,'0'0'330'0'0,"0"0"45"0"0,0 0 17 0 0,0 0-47 0 0,0 0-130 0 0,0 0 287 0 0,0 0 149 0 0,0 0 28 0 0,0 0-39 0 0,2 0-195 0 0,5 1-239 0 0,0 0 0 0 0,1 0 1 0 0,-1 1-1 0 0,9 2 0 0 0,18 5 203 0 0,-23-8-333 0 0,1-1 0 0 0,0 0 1 0 0,-1 0-1 0 0,14-3 0 0 0,6 0-28 0 0,-9-1-769 0 0,0 0-1 0 0,30-10 0 0 0,-35 10-93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3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9648 0 0,'0'0'438'0'0,"0"0"-8"0"0,0 0-196 0 0,0 0 197 0 0,0 0 118 0 0,0 0 25 0 0,0 0-25 0 0,0 0-110 0 0,0 0-45 0 0,0 0-8 0 0,0 0-8 0 0,0 0-20 0 0,0 2-8 0 0,1 31 479 0 0,0-12-308 0 0,-2 24 1 0 0,-1 108 654 0 0,3-82-879 0 0,0-67-277 0 0,0 1-1 0 0,-7 11 45 0 0,5-14-132 0 0,1-2-48 0 0,0 0-11 0 0,-6-4-359 0 0,2-2-707 0 0,-1 0 0 0 0,0 1 0 0 0,-10-8 0 0 0,14 12 1036 0 0,-14-13-1699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3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8840 0 0,'0'0'400'0'0,"0"0"0"0"0,0 0-107 0 0,0 0 496 0 0,0 0 246 0 0,0 0 48 0 0,0 0-37 0 0,0 0-172 0 0,0 0-77 0 0,0 0-18 0 0,0 0-49 0 0,0 0-190 0 0,0 0-85 0 0,2 1-21 0 0,7 1-152 0 0,0-1-1 0 0,0 0 1 0 0,0 0-1 0 0,1-1 1 0 0,16-1-1 0 0,-4 0-30 0 0,35 3 168 0 0,-28-1-293 0 0,45-3 0 0 0,-49 0-107 0 0,0-1 1 0 0,0-2-1 0 0,29-9 0 0 0,18-17-407 0 0,-69 30 154 0 0,2-1 383 0 0,-1 1-2990 0 0,-4 1 1899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3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61 2304 0 0,'0'0'101'0'0,"0"0"253"0"0,0 0 974 0 0,0 0 427 0 0,0 0 91 0 0,0 0-1645 0 0,0-1 1 0 0,1 1-1 0 0,-1-1 0 0 0,0 0 1 0 0,0 1-1 0 0,0-1 1 0 0,0 1-1 0 0,0-1 0 0 0,-1 1 1 0 0,1-1-1 0 0,0 1 1 0 0,0-1-1 0 0,0 1 0 0 0,0-1 1 0 0,0 1-1 0 0,-1-1 1 0 0,1 0-1 0 0,-1 1 14 0 0,1 0 1 0 0,-1 0-1 0 0,1 0 0 0 0,-1-1 0 0 0,1 1 1 0 0,-1 0-1 0 0,1 0 0 0 0,-1-1 1 0 0,1 1-1 0 0,0 0 0 0 0,-1 0 0 0 0,1-1 1 0 0,-1 1-1 0 0,1 0 0 0 0,0-1 0 0 0,-1 1 1 0 0,1-1-1 0 0,0 1 0 0 0,0 0 1 0 0,-1-2-1 0 0,1 2-127 0 0,0 0 1 0 0,0-1-1 0 0,0 1 0 0 0,0 0 1 0 0,0-1-1 0 0,1 1 0 0 0,-1 0 1 0 0,0 0-1 0 0,0-1 0 0 0,0 1 1 0 0,1 0-1 0 0,-1 0 0 0 0,0-1 1 0 0,0 1-1 0 0,0 0 0 0 0,1 0 1 0 0,-1-1-1 0 0,0 1 0 0 0,0 0 1 0 0,1 0-1 0 0,-1 0 0 0 0,0 0 1 0 0,1-1-1 0 0,20-5 421 0 0,-12 5-462 0 0,1 1 0 0 0,-1 0 0 0 0,1 1 0 0 0,-1-1 0 0 0,14 4 0 0 0,-10-1 43 0 0,0-2 0 0 0,13 1 0 0 0,8-1 51 0 0,-14 0-3 0 0,1-2 0 0 0,-1 1 1 0 0,1-2-1 0 0,26-6 0 0 0,-27 3-46 0 0,28-2 0 0 0,-24 4-100 0 0,37-9 0 0 0,-57 10 27 0 0,0-1-227 0 0,-1 3-4201 0 0,-3 0-1376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3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7280 0 0,'0'0'332'0'0,"0"0"-4"0"0,0 0-58 0 0,0 0 532 0 0,0 0 255 0 0,0 0 51 0 0,0 0-55 0 0,0 0-273 0 0,0 0-120 0 0,-1 12 1014 0 0,0-8-1557 0 0,-1 0 1 0 0,1 1 0 0 0,1-1 0 0 0,-1 0 0 0 0,0 7-1 0 0,-2 13 222 0 0,-2 0-213 0 0,2 0 0 0 0,0 1 0 0 0,1-1 0 0 0,2 1 0 0 0,0 0 0 0 0,8 46 0 0 0,-2-37 195 0 0,-2 1 0 0 0,1 55 0 0 0,-5-89-276 0 0,0-1-1 0 0,0 1 1 0 0,0 0 0 0 0,0 0-1 0 0,0-1 1 0 0,0 1 0 0 0,0 0-1 0 0,-1 0 1 0 0,1-1 0 0 0,0 1-1 0 0,0 0 1 0 0,-1 0 0 0 0,1-1-1 0 0,0 1 1 0 0,-1 0-1 0 0,1-1 1 0 0,-1 1 0 0 0,1-1-1 0 0,-1 1 1 0 0,1 0 0 0 0,-1-1-1 0 0,1 1 1 0 0,-1-1 0 0 0,0 1-1 0 0,1-1 1 0 0,-1 0 0 0 0,0 1-1 0 0,1-1 1 0 0,-1 0 0 0 0,0 1-1 0 0,1-1 1 0 0,-1 0-1 0 0,0 0 1 0 0,0 0 0 0 0,0 1-1 0 0,1-1 1 0 0,-1 0 0 0 0,0 0-1 0 0,-1 0 1 0 0,-1-1 92 0 0,-1 1 0 0 0,0-1 1 0 0,1 1-1 0 0,-1-1 0 0 0,1 0 0 0 0,-7-3 1 0 0,2 0 25 0 0,0-1 1 0 0,1 0 0 0 0,-1 0 0 0 0,-10-11-1 0 0,-9-6 112 0 0,18 16-232 0 0,-1 1 0 0 0,-15-8-1 0 0,-13-6 49 0 0,36 18-90 0 0,0 0 1 0 0,0 0-1 0 0,0 1 0 0 0,0-1 1 0 0,0 0-1 0 0,0 1 1 0 0,-3-1-1 0 0,2 0-1 0 0,1 1 0 0 0,-1-1 0 0 0,1 1 0 0 0,0-1 0 0 0,-1 0-1 0 0,-3-2 1 0 0,2-1-10 0 0,3 3-149 0 0,1 1-449 0 0,0 0-180 0 0,0 0-803 0 0,0 0-3214 0 0,0 0-1377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3680 0 0,'0'0'284'0'0,"0"0"68"0"0,-6 5 2757 0 0,2-2-2608 0 0,1 1 0 0 0,1 0 0 0 0,-1 0 0 0 0,0 0 0 0 0,1 0 0 0 0,0 0 0 0 0,0 0 0 0 0,0 1 1 0 0,1-1-1 0 0,-1 1 0 0 0,0 6 0 0 0,-1 2-39 0 0,1 0 1 0 0,1 0-1 0 0,-1 13 1 0 0,4 8 1 0 0,0 0 1 0 0,3-1 0 0 0,0 1 0 0 0,17 52-1 0 0,-12-42-302 0 0,-9-29-2794 0 0,-1-27-2933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3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6912 0 0,'0'0'528'0'0,"0"0"-86"0"0,0 0 906 0 0,0 0 431 0 0,0 0 86 0 0,0 0-161 0 0,0 0-760 0 0,0 0-336 0 0,2 0-61 0 0,3-2-309 0 0,1 1 0 0 0,0 0 0 0 0,9 0 0 0 0,14-2 108 0 0,-1-2-72 0 0,0-1 71 0 0,47-14 0 0 0,-60 15-304 0 0,0 1 0 0 0,24-3-1 0 0,-21 4 8 0 0,23-6 0 0 0,-33 7-47 0 0,1 0 0 0 0,-1 0 0 0 0,1 1 0 0 0,-1 1 1 0 0,1-1-1 0 0,-1 2 0 0 0,1-1 0 0 0,14 3 0 0 0,-14 0-38 0 0,-7-3-150 0 0,-2 0-35 0 0,0 0-786 0 0,0 0-3321 0 0,0 0-1431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3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22 142 10136 0 0,'0'0'777'0'0,"-1"0"-505"0"0,-5 0-124 0 0,-6 1 1571 0 0,9-1 521 0 0,11-7-1194 0 0,14-11-736 0 0,-13 11-267 0 0,0-1-1 0 0,8-8 0 0 0,-10 10-36 0 0,15-7 52 0 0,-18 11-56 0 0,-2 1 2 0 0,-1 0 0 0 0,0 1 1 0 0,1-1-1 0 0,-1 0 0 0 0,0 0 1 0 0,0-1-1 0 0,1 1 0 0 0,-1 0 1 0 0,0 0-1 0 0,0 0 0 0 0,1-3 1 0 0,0 3 1 0 0,-1 0-6 0 0,0 0 1 0 0,0 1-1 0 0,-1-1 0 0 0,1 0 0 0 0,-1 1 1 0 0,1-1-1 0 0,-1 0 0 0 0,1 1 0 0 0,-1-1 0 0 0,1 0 1 0 0,-1 0-1 0 0,1 0 0 0 0,-1 0 0 0 0,0 1 0 0 0,0-1 1 0 0,1 0-1 0 0,-1 0 0 0 0,0 0 0 0 0,0-1 0 0 0,2-8 0 0 0,0-2 0 0 0,-1 3 30 0 0,-1 8 115 0 0,0 1 24 0 0,0 0-1 0 0,0 0-1 0 0,0 0-6 0 0,0 0-1 0 0,0 0 0 0 0,1 10 159 0 0,13 29 282 0 0,-11-31-497 0 0,0 0 0 0 0,1 0 0 0 0,0-1 0 0 0,6 9 0 0 0,-3-5-1 0 0,-7-10-95 0 0,1-1 0 0 0,0 1 0 0 0,-1-1 0 0 0,1 1 0 0 0,-1-1 0 0 0,1 0 0 0 0,-1 1 0 0 0,1-1 0 0 0,0 0 0 0 0,-1 1 0 0 0,1-1 0 0 0,0 0 0 0 0,0 0 0 0 0,-1 0 0 0 0,1 0 0 0 0,0 0 0 0 0,1 1 0 0 0,0-1 11 0 0,1 1-5 0 0,0 0-1 0 0,0 0 1 0 0,1 0 0 0 0,-1 0 0 0 0,0 0-1 0 0,1-1 1 0 0,-1 1 0 0 0,0-1 0 0 0,1 0 0 0 0,-1 0-1 0 0,0-1 1 0 0,6 0 0 0 0,-7 0-23 0 0,0 1-1 0 0,0-1 1 0 0,1-1-1 0 0,-1 1 1 0 0,0 0 0 0 0,0 0-1 0 0,0-1 1 0 0,0 1 0 0 0,-1-1-1 0 0,1 1 1 0 0,0-1 0 0 0,-1 0-1 0 0,1 0 1 0 0,-1 0-1 0 0,1 0 1 0 0,-1 0 0 0 0,2-4-1 0 0,-2 5-70 0 0,-1 0 0 0 0,1 0 0 0 0,-1 0-1 0 0,1 0 1 0 0,-1 0 0 0 0,0 0 0 0 0,1 0-1 0 0,-1 0 1 0 0,0 0 0 0 0,0 0 0 0 0,0 0-1 0 0,0 0 1 0 0,1 0 0 0 0,-1 0 0 0 0,-1 0-1 0 0,1 0 1 0 0,0 0 0 0 0,0 0 0 0 0,0 0-1 0 0,0 0 1 0 0,-1 0 0 0 0,1 0-1 0 0,-1 0 1 0 0,1 0 0 0 0,0 0 0 0 0,-1 0-1 0 0,0 0 1 0 0,1 0 0 0 0,-1 1 0 0 0,1-1-1 0 0,-1 0 1 0 0,0 0 0 0 0,0 1 0 0 0,0-1-1 0 0,0 0 1 0 0,-8-7-1122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3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18919 0 0,'-26'0'416'0'0,"20"-4"80"0"0,2 4 16 0 0,4 0 32 0 0,0 0-440 0 0,0 0-104 0 0,-5 4 0 0 0,5-4 0 0 0,0 0 648 0 0,0 0 112 0 0,0 0 16 0 0,0 0 8 0 0,0 0-600 0 0,9-4-120 0 0,8 0-64 0 0,-2-5-6432 0 0,-5-1-1327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 6912 0 0,'-1'0'66'0'0,"-2"-8"-36"0"0,3 8-10 0 0,0 0 0 0 0,0 0 0 0 0,0 0 0 0 0,0 0 0 0 0,0 0 1 0 0,0-1-1 0 0,0 1 0 0 0,0 0 0 0 0,0 0 0 0 0,0 0 0 0 0,0 0 0 0 0,0 0 0 0 0,0-1 0 0 0,-1 1 0 0 0,1 0 0 0 0,0 0 0 0 0,0 0 0 0 0,0 0 1 0 0,0 0-1 0 0,0 0 0 0 0,0 0 0 0 0,-1 0 0 0 0,1 0 0 0 0,0-1 0 0 0,0 1 0 0 0,0 0 0 0 0,0 0 0 0 0,0 0 0 0 0,-1 0 0 0 0,1 0 1 0 0,0 0-1 0 0,0 0 0 0 0,0 0 0 0 0,0 0 0 0 0,-1 0 0 0 0,1 0 0 0 0,0 0 0 0 0,0 0 0 0 0,0 0 0 0 0,0 0 0 0 0,0 0 0 0 0,-1 1 1 0 0,1-1-1 0 0,0 0 0 0 0,0 0 0 0 0,-1 0 1485 0 0,1 0 502 0 0,0 0 103 0 0,0 0-200 0 0,0 0-940 0 0,3 0-413 0 0,64-12 923 0 0,-42 7-1280 0 0,0 2 0 0 0,1 1 0 0 0,33 1 0 0 0,-32 1-179 0 0,0-1 1 0 0,39-6-1 0 0,-54 5-72 0 0,0 1 0 0 0,24 0-1 0 0,-25 1-234 0 0,-9 0 214 0 0,0-1 0 0 0,-1 1-1 0 0,1 0 1 0 0,0-1 0 0 0,0 1-1 0 0,0-1 1 0 0,0 1 0 0 0,-1-1-1 0 0,1 0 1 0 0,0 0 0 0 0,1-1-1 0 0,-1 1-45 0 0,-2 0-227 0 0,0 0 0 0 0,1 0 0 0 0,-1 0 0 0 0,0 1 0 0 0,0-1 0 0 0,1 0 0 0 0,-1 0 0 0 0,0 0 0 0 0,0 0 0 0 0,0 0 1 0 0,0 0-1 0 0,0 0 0 0 0,-1 0 0 0 0,1 0 0 0 0,0 0 0 0 0,-1-2 0 0 0,-4-6-4852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4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12528 0 0,'0'0'572'0'0,"0"0"-11"0"0,0 2-364 0 0,-9 13 144 0 0,8-13-206 0 0,0-1 1 0 0,-1 1-1 0 0,1 0 1 0 0,0-1 0 0 0,0 1-1 0 0,0 0 1 0 0,1 0-1 0 0,-1 0 1 0 0,0 0 0 0 0,1 0-1 0 0,-1-1 1 0 0,1 1-1 0 0,0 4 1 0 0,-2 21 1136 0 0,0 13-506 0 0,12 82 986 0 0,4-28-1640 0 0,-13-85-167 0 0,0 0 0 0 0,1 0 0 0 0,0 0 0 0 0,1 0 0 0 0,0-1 0 0 0,1 1 0 0 0,6 11 0 0 0,-9-19-121 0 0,-1-1-194 0 0,0 0-817 0 0,0 0-353 0 0,0 0-74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4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 6912 0 0,'0'0'314'0'0,"0"0"-6"0"0,-2 0-198 0 0,-4 0-2501 0 0,-2 0 4391 0 0,-2 1 6775 0 0,23-3-4696 0 0,68-8-3300 0 0,89 2 0 0 0,-51 8-381 0 0,-106 3 218 0 0,-7-1-1784 0 0,0-2-5505 0 0,-6 0 291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4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36 6912 0 0,'0'0'528'0'0,"-2"-1"-342"0"0,1 0-179 0 0,0 1-1 0 0,0-1 1 0 0,1 1-1 0 0,-1-1 0 0 0,0 1 1 0 0,0 0-1 0 0,0-1 0 0 0,0 1 1 0 0,0 0-1 0 0,0 0 1 0 0,0 0-1 0 0,-1-1 0 0 0,1 1 1 0 0,-1 0-1 0 0,-4 5 4858 0 0,-3-3-2455 0 0,8-2 1145 0 0,14 3-3296 0 0,1-1 0 0 0,0 0-1 0 0,0-1 1 0 0,0-1 0 0 0,0 0 0 0 0,24-4 0 0 0,-8 2-63 0 0,49-9 54 0 0,-7 0-192 0 0,21-3-1361 0 0,-86 13 1719 0 0,-3 0-2306 0 0,0 0-5090 0 0,-4 1 2687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4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1376 0 0,'0'0'453'0'0,"0"0"1369"0"0,0 0 604 0 0,-1 1 122 0 0,-16 8 2417 0 0,16-9-3931 0 0,1 0-78 0 0,0 0-284 0 0,0 1-121 0 0,-1 8-156 0 0,0 0 0 0 0,0-1-1 0 0,-4 11 1 0 0,-3 16 74 0 0,6-9-184 0 0,2 0-1 0 0,0 0 1 0 0,7 45-1 0 0,-2-29-314 0 0,-4-24 32 0 0,6 75 6 0 0,-7-80 30 0 0,-1-1 1 0 0,0 1-1 0 0,0-1 1 0 0,-1 1-1 0 0,-6 16 0 0 0,8-28-17 0 0,-1 1-1 0 0,1-1 0 0 0,-1 0 1 0 0,1 1-1 0 0,-1-1 0 0 0,0 0 0 0 0,1 1 1 0 0,-1-1-1 0 0,0 0 0 0 0,0 0 1 0 0,0 0-1 0 0,0 0 0 0 0,0 0 0 0 0,0 0 1 0 0,-1 0-1 0 0,1 0 0 0 0,0 0 1 0 0,0 0-1 0 0,-1-1 0 0 0,1 1 0 0 0,-2 0 1 0 0,0 0 62 0 0,0-1 1 0 0,1 0 0 0 0,-1 1 0 0 0,0-1 0 0 0,0 0-1 0 0,0-1 1 0 0,0 1 0 0 0,0 0 0 0 0,0-1 0 0 0,-3-1-1 0 0,-19-5 285 0 0,1-1 0 0 0,0-1 0 0 0,-44-24 0 0 0,3-10-272 0 0,63 43-91 0 0,-7-12-42 0 0,8 11-128 0 0,1 1-54 0 0,0 0-973 0 0,0 0-4065 0 0,0 0-1741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4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38 8840 0 0,'0'0'400'0'0,"0"0"0"0"0,0 0-124 0 0,0 0 422 0 0,-2-1 213 0 0,1 1-704 0 0,0 0-1 0 0,1-1 1 0 0,-1 1-1 0 0,0-1 1 0 0,1 1-1 0 0,-1-1 1 0 0,0 1-1 0 0,1-1 1 0 0,-1 1-1 0 0,1-1 1 0 0,-1 0-1 0 0,1 1 1 0 0,0-1 0 0 0,-1 0-1 0 0,1 1 1 0 0,-1-1-1 0 0,1 0 1 0 0,0 0-1 0 0,0 1 1 0 0,-1-1-1 0 0,1-1 1 0 0,-2-4 295 0 0,0 4-90 0 0,0 0-1 0 0,0 1 0 0 0,0-1 1 0 0,0 1-1 0 0,-1-1 0 0 0,1 1 1 0 0,-5-2-1 0 0,4 2-326 0 0,0 1 0 0 0,0-1 0 0 0,0 1 0 0 0,0 0 0 0 0,0 0 0 0 0,0 0 0 0 0,0 0 0 0 0,0 0 0 0 0,0 1 0 0 0,0-1 1 0 0,0 1-1 0 0,1 0 0 0 0,-1 0 0 0 0,0 0 0 0 0,0 0 0 0 0,1 0 0 0 0,-1 1 0 0 0,0-1 0 0 0,1 1 0 0 0,-4 3 0 0 0,1-1-29 0 0,0 0 1 0 0,0 1 0 0 0,1-1-1 0 0,0 1 1 0 0,0 1-1 0 0,0-1 1 0 0,0 0-1 0 0,-4 10 1 0 0,-6 10 82 0 0,9-17 44 0 0,0 0 1 0 0,-6 18-1 0 0,10-25-168 0 0,1 1 1 0 0,0-1-1 0 0,0 0 1 0 0,0 1 0 0 0,-1-1-1 0 0,2 0 1 0 0,-1 1-1 0 0,0-1 1 0 0,0 0-1 0 0,0 1 1 0 0,1-1-1 0 0,-1 0 1 0 0,0 1-1 0 0,1-1 1 0 0,-1 0-1 0 0,1 0 1 0 0,0 1-1 0 0,-1-1 1 0 0,1 0-1 0 0,0 0 1 0 0,0 0-1 0 0,0 0 1 0 0,-1 0-1 0 0,1 0 1 0 0,2 1-1 0 0,0 0 19 0 0,-1 0-1 0 0,1 0 0 0 0,0 0 0 0 0,-1-1 1 0 0,1 1-1 0 0,0-1 0 0 0,0 0 0 0 0,0 0 1 0 0,5 2-1 0 0,2-3 22 0 0,-1 1 1 0 0,1-1 0 0 0,-1-1-1 0 0,0 0 1 0 0,1 0-1 0 0,9-3 1 0 0,19-2-17 0 0,-35 6-34 0 0,1-1 1 0 0,0 0-1 0 0,-1 0 0 0 0,1 0 1 0 0,-1 0-1 0 0,0 0 0 0 0,1-1 1 0 0,-1 1-1 0 0,6-5 0 0 0,-7 5-30 0 0,0 1 0 0 0,0-1 0 0 0,-1 0 0 0 0,1 0 0 0 0,0 1 0 0 0,0 0 0 0 0,0-1 0 0 0,0 1 0 0 0,1 0 0 0 0,-1 0 0 0 0,0 0 0 0 0,3 0-1 0 0,3 1-1357 0 0,-5-1 492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2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72 5984 0 0,'-12'8'464'0'0,"9"-7"-146"0"0,3-1 526 0 0,0 0 256 0 0,0 1-885 0 0,0-1 0 0 0,0 0-1 0 0,0 1 1 0 0,0-1-1 0 0,0 1 1 0 0,0-1 0 0 0,0 1-1 0 0,0-1 1 0 0,0 1-1 0 0,0-1 1 0 0,0 1 0 0 0,0-1-1 0 0,0 0 1 0 0,0 1-1 0 0,1-1 1 0 0,-1 1 0 0 0,0-1-1 0 0,0 1 1 0 0,0-1-1 0 0,1 0 1 0 0,-1 1 0 0 0,19 7 976 0 0,-14-5-973 0 0,0-1 1 0 0,0 0-1 0 0,0 0 0 0 0,0-1 1 0 0,1 0-1 0 0,5 2 1 0 0,39-2 492 0 0,0-3 1 0 0,98-14 0 0 0,-132 14-709 0 0,66-11 49 0 0,39-4-51 0 0,-8-1-124 0 0,-102 16 65 0 0,7-2-240 0 0,-1-2 0 0 0,0 0-1 0 0,27-13 1 0 0,-29 12-345 0 0,-5 5 69 0 0,-9 2-16 0 0,-1 0-55 0 0,0 0-26 0 0,0 0-7 0 0,0 0 3 0 0,0 0 23 0 0,0 0 11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0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6912 0 0,'0'0'314'0'0,"0"0"-6"0"0,0 0-26 0 0,0 0 622 0 0,0 0 294 0 0,0 0 61 0 0,1 3-104 0 0,1 0-1026 0 0,-1 0-1 0 0,2 0 1 0 0,-1 0 0 0 0,0 0 0 0 0,1 0 0 0 0,-1-1 0 0 0,1 1 0 0 0,0-1 0 0 0,-1 1 0 0 0,1-1 0 0 0,1 0 0 0 0,-1 0 0 0 0,0-1 0 0 0,0 1-1 0 0,1 0 1 0 0,-1-1 0 0 0,1 0 0 0 0,6 1 0 0 0,8 2 271 0 0,0-1 0 0 0,29 2-1 0 0,-38-5-297 0 0,9 1 58 0 0,0-2-1 0 0,25-3 0 0 0,6-1 20 0 0,47-8 21 0 0,2-2 138 0 0,-85 12-314 0 0,-9 2 40 0 0,1-1 1 0 0,-1 1-1 0 0,1-1 1 0 0,7-5-1 0 0,-12 7-55 0 0,1-1-1 0 0,-1 0 0 0 0,0 1 0 0 0,1-1 1 0 0,-1 1-1 0 0,0-1 0 0 0,0 0 0 0 0,0 1 1 0 0,0-1-1 0 0,0 1 0 0 0,1-1 0 0 0,-1 0 1 0 0,0 1-1 0 0,0-1 0 0 0,-1 0 0 0 0,1 1 0 0 0,0-1 1 0 0,0-1-1 0 0,0 2 10 0 0,0-9 63 0 0,0 8-1 0 0,-2 0 0 0 0,0 0-129 0 0,0 0-1 0 0,0 0 1 0 0,1 1-1 0 0,-1-1 1 0 0,0 0-1 0 0,0 1 1 0 0,0 0-1 0 0,-1-1 1 0 0,1 1-1 0 0,0 0 1 0 0,0 0-1 0 0,0 0 1 0 0,0 0-1 0 0,0 1 1 0 0,0-1-1 0 0,0 0 0 0 0,0 1 1 0 0,0 0-1 0 0,0-1 1 0 0,0 1-1 0 0,0 0 1 0 0,1 0-1 0 0,-1 0 1 0 0,0 0-1 0 0,0 0 1 0 0,-2 2-1 0 0,2-1-269 0 0,-1 1 1 0 0,0-1-1 0 0,0-1 0 0 0,0 1 0 0 0,0 0 0 0 0,0-1 0 0 0,-4 2 1 0 0,4-2-994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7832 0 0,'0'0'356'0'0,"0"0"-7"0"0,0 2-221 0 0,5 23 106 0 0,-4-22-83 0 0,0-1 0 0 0,0 1 1 0 0,-1-1-1 0 0,1 1 1 0 0,-1-1-1 0 0,1 1 0 0 0,-1-1 1 0 0,0 1-1 0 0,0 0 1 0 0,0-1-1 0 0,-1 1 0 0 0,1-1 1 0 0,0 1-1 0 0,-1-1 1 0 0,-1 5-1 0 0,-1 0 66 0 0,1 0 0 0 0,0 1 1 0 0,1-1-1 0 0,-1 0 0 0 0,1 1 0 0 0,1 0 1 0 0,-1-1-1 0 0,1 1 0 0 0,1-1 0 0 0,-1 1 0 0 0,1 0 1 0 0,3 11-1 0 0,15 30 199 0 0,-14-38-396 0 0,0 1-1 0 0,-1-1 1 0 0,0 1 0 0 0,-1 0 0 0 0,0 0 0 0 0,1 23 0 0 0,-4-32-10 0 0,0 0-1 0 0,-1 1 1 0 0,0-1 0 0 0,1 0 0 0 0,-1 1 0 0 0,-1-1 0 0 0,1 0 0 0 0,-3 6 0 0 0,2-7 21 0 0,1 1 1 0 0,-1 0-1 0 0,1 0 0 0 0,0 0 0 0 0,0 0 1 0 0,0 0-1 0 0,1 0 0 0 0,-1 6 0 0 0,1-8 83 0 0,0-1 16 0 0,-22 2 443 0 0,18-1-511 0 0,0-1-1 0 0,1 0 1 0 0,-1 1 0 0 0,0-2-1 0 0,0 1 1 0 0,0 0 0 0 0,0-1-1 0 0,0 1 1 0 0,-5-3-1 0 0,-4-3 150 0 0,0 0 0 0 0,0-1 0 0 0,1-1 0 0 0,-20-15 0 0 0,31 22-195 0 0,0 0 0 0 0,0 0 0 0 0,0 0 0 0 0,0 0 0 0 0,0 0 0 0 0,0 0 0 0 0,0 0 0 0 0,0 0 0 0 0,0 0 0 0 0,1 0-1 0 0,-1-1 1 0 0,1 1 0 0 0,-1 0 0 0 0,1 0 0 0 0,-1-1 0 0 0,1 1 0 0 0,0 0 0 0 0,-1-1 0 0 0,1-1 0 0 0,-2-7 98 0 0,-2 1 29 0 0,3 8-80 0 0,1 0 1 0 0,-1 0-1 0 0,1 0 1 0 0,-1 0-1 0 0,1-1 1 0 0,-1 1-1 0 0,1 0 1 0 0,0 0-1 0 0,0 0 0 0 0,0-1 1 0 0,-1-1-1 0 0,2 2-28 0 0,-1 0-1 0 0,0 0 0 0 0,1 0 1 0 0,-1 0-1 0 0,1 0 0 0 0,-1 0 1 0 0,1 0-1 0 0,0 0 0 0 0,-1 0 0 0 0,1 0 1 0 0,0 0-1 0 0,0 0 0 0 0,0 0 1 0 0,0 0-1 0 0,0 0 0 0 0,0 1 1 0 0,0-1-1 0 0,0 0 0 0 0,0 1 1 0 0,0-1-1 0 0,0 1 0 0 0,0-1 0 0 0,0 1 1 0 0,0 0-1 0 0,0-1 0 0 0,3 1 1 0 0,36-7-120 0 0,-34 6 131 0 0,10-1-41 0 0,0 0 0 0 0,1 1 0 0 0,-1 1 0 0 0,27 3-1 0 0,6 3-2413 0 0,-17-6-2493 0 0,-7-5-498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3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3224 0 0,'0'0'143'0'0,"-2"0"-3"0"0,-9 0 8444 0 0,8 0-3638 0 0,11 0-2519 0 0,21 0-3293 0 0,0 0 984 0 0,60-2 309 0 0,-76 1-856 0 0,1 0-1 0 0,-1-2 0 0 0,0 1 0 0 0,18-7 0 0 0,-15 0-1316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7:3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9728 0 0,'0'0'446'0'0,"-2"1"-10"0"0,-10 7 178 0 0,-1 1 0 0 0,-10 10 0 0 0,21-17-326 0 0,0 0 1 0 0,0 0 0 0 0,1 0 0 0 0,-1 0 0 0 0,1 1 0 0 0,0-1 0 0 0,0 0 0 0 0,0 1-1 0 0,0-1 1 0 0,0 1 0 0 0,0-1 0 0 0,0 3 0 0 0,-1 2 55 0 0,1 0 0 0 0,1 0-1 0 0,-1 8 1 0 0,2-2 164 0 0,0 0 0 0 0,4 18 1 0 0,-2-19-193 0 0,-1 1 1 0 0,1 18 0 0 0,-3-10-206 0 0,1-10-64 0 0,-1-1 0 0 0,0 1-1 0 0,-1 0 1 0 0,0 0 0 0 0,-1 0 0 0 0,-4 15-1 0 0,5-25 26 0 0,1-1 0 0 0,1 1-58 0 0,-1 0 0 0 0,0 0 0 0 0,0-1 0 0 0,1 1 0 0 0,-1 0 0 0 0,1 0 0 0 0,-1-1 0 0 0,0 1 0 0 0,1 0 0 0 0,0 0 0 0 0,-1-1 0 0 0,1 1 0 0 0,-1-1 0 0 0,1 1 0 0 0,0-1 0 0 0,-1 1 0 0 0,1-1 0 0 0,0 1 0 0 0,-1-1 0 0 0,1 1 0 0 0,0-1 0 0 0,0 0 0 0 0,-1 1 0 0 0,1-1 0 0 0,1 0 0 0 0,1 1 13 0 0,-1 0 1 0 0,0-1-1 0 0,1 1 0 0 0,-1-1 1 0 0,0 0-1 0 0,1 0 0 0 0,-1 0 0 0 0,3 0 1 0 0,15-5 331 0 0,29-10 1 0 0,-36 10-384 0 0,0 0 0 0 0,0 1 0 0 0,0 1-1 0 0,0 0 1 0 0,26-1 0 0 0,-38 4-131 0 0,1 0 0 0 0,0 0-1 0 0,-1 0 1 0 0,1-1-1 0 0,0 1 1 0 0,-1 0 0 0 0,1-1-1 0 0,-1 1 1 0 0,1-1-1 0 0,1-1 1 0 0,-1 1-896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0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8840 0 0,'0'0'400'0'0,"0"0"0"0"0,0 0-130 0 0,0 0 402 0 0,1-15 2036 0 0,1 11-2340 0 0,1-9 1790 0 0,-13 4 772 0 0,13 9-2763 0 0,0 0 0 0 0,0 1-1 0 0,0 0 1 0 0,0-1 0 0 0,0 1 0 0 0,-1 0-1 0 0,1 0 1 0 0,0 1 0 0 0,-1-1 0 0 0,5 3-1 0 0,-5-2-161 0 0,0-1-1 0 0,0 0 1 0 0,0 1-1 0 0,0-1 0 0 0,1 0 1 0 0,-1 0-1 0 0,0 0 1 0 0,1-1-1 0 0,-1 1 0 0 0,1 0 1 0 0,-1-1-1 0 0,1 0 1 0 0,-1 0-1 0 0,0 1 1 0 0,1-1-1 0 0,-1-1 0 0 0,1 1 1 0 0,-1 0-1 0 0,4-1 1 0 0,5-3 15 0 0,0 2 0 0 0,0-1 0 0 0,14 0 0 0 0,48 1 163 0 0,-68 2-164 0 0,-3 0 53 0 0,-1-1-12 0 0,9-2-48 0 0,-1-3-26 0 0,-4-1-56 0 0,-4 5-15 0 0,-1 2-64 0 0,0-6-48 0 0,0 5-4074 0 0,0 1-1766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0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 10968 0 0,'-5'4'993'0'0,"-8"3"-787"0"0,9-7-220 0 0,1-1 21 0 0,-6 4 1213 0 0,9 1 3071 0 0,8 1-473 0 0,0-2-5140 0 0,13-1 1489 0 0,-7-2-83 0 0,-1 2 21 0 0,0-2 1 0 0,0 1-1 0 0,23-4 0 0 0,1 2 31 0 0,9 0-100 0 0,-42 1-22 0 0,0-1 0 0 0,-1 0 0 0 0,1 1 0 0 0,0-1 0 0 0,-1 0-1 0 0,1-1 1 0 0,-1 1 0 0 0,0-1 0 0 0,5-2 0 0 0,1-2 97 0 0,0 1-1 0 0,1 0 1 0 0,11-4 0 0 0,-20 9 47 0 0,-1 0 2 0 0,2 0-26 0 0,6 0-125 0 0,-6 0-89 0 0,-2 0 0 0 0,0 0-32 0 0,0 0-15 0 0,0 0-939 0 0,0 0-3942 0 0,0 0-1685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3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9648 0 0,'-2'0'29'0'0,"8"0"1019"0"0,-4 0-655 0 0,-2 0 106 0 0,0 0 12 0 0,-7 0 1176 0 0,2 1 1671 0 0,-5 2-3134 0 0,1 1 1 0 0,0 0-1 0 0,-1 1 1 0 0,-15 11-1 0 0,22-14-213 0 0,-1 1-1 0 0,1-1 0 0 0,0 1 1 0 0,0 0-1 0 0,0 0 0 0 0,0 0 1 0 0,1 1-1 0 0,-1-1 0 0 0,1 1 1 0 0,0-1-1 0 0,0 1 0 0 0,0 0 1 0 0,0 0-1 0 0,1 0 0 0 0,-2 6 1 0 0,0-1-5 0 0,1 1 0 0 0,-2-1 1 0 0,1 0-1 0 0,-1 0 0 0 0,-6 9 1 0 0,5-6 56 0 0,3-7-46 0 0,1 0 0 0 0,0 0 0 0 0,0 0 0 0 0,0 0 1 0 0,1 0-1 0 0,-1 1 0 0 0,1-1 0 0 0,1 0 0 0 0,-1 0 0 0 0,1 0 0 0 0,2 10 0 0 0,0 0-25 0 0,-2-10 35 0 0,0 0-1 0 0,1 0 0 0 0,0-1 0 0 0,4 9 1 0 0,0 0 57 0 0,0 0-14 0 0,-3-10-69 0 0,8 6 71 0 0,-11-8-66 0 0,1-1 0 0 0,0 1 0 0 0,-1-1 0 0 0,1 0-1 0 0,0 0 1 0 0,0 0 0 0 0,-1 1 0 0 0,1-1 0 0 0,0 0 0 0 0,0 0 0 0 0,-1 0-1 0 0,1 0 1 0 0,0 0 0 0 0,0 0 0 0 0,-1 0 0 0 0,1-1 0 0 0,1 1 0 0 0,1 0 7 0 0,7 0 5 0 0,1 0 0 0 0,0-1 1 0 0,-1 0-1 0 0,1 0 0 0 0,-1-1 0 0 0,17-6 1 0 0,3 1 128 0 0,1-1 156 0 0,-22 5-280 0 0,-6 1-118 0 0,0 1 1 0 0,-1 0-1 0 0,1 0 0 0 0,0 0 1 0 0,0 0-1 0 0,0 0 0 0 0,0 1 1 0 0,0 0-1 0 0,6-1 0 0 0,1 1-297 0 0,-7 0-37 0 0,-3 0-10 0 0,0 0-27 0 0,0 0-113 0 0,0 0-49 0 0,0 0-598 0 0,-1 2-2473 0 0,-2 9-1062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3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10624 0 0,'0'0'488'0'0,"0"0"-12"0"0,2-2-307 0 0,10-6-143 0 0,-8 7 13 0 0,-1 2 37 0 0,1-2-82 0 0,-2 1 298 0 0,0 0 1 0 0,1-1-1 0 0,-1 1 1 0 0,0-1-1 0 0,0 1 0 0 0,0-1 1 0 0,0 0-1 0 0,0 0 1 0 0,0 0-1 0 0,2-1 1 0 0,-2 0-161 0 0,0 0 0 0 0,0 1 0 0 0,0-1 0 0 0,0 1 1 0 0,1 0-1 0 0,-1 0 0 0 0,0 0 0 0 0,4-2 0 0 0,14-6 665 0 0,-11 5-689 0 0,-1 1-1 0 0,1 0 0 0 0,-1 1 0 0 0,1 0 0 0 0,0 0 1 0 0,0 1-1 0 0,0 0 0 0 0,9 0 0 0 0,6-1 35 0 0,-3 0-55 0 0,-16 2-60 0 0,1 0 0 0 0,0-1 1 0 0,0 0-1 0 0,0 0 0 0 0,-1 0 1 0 0,1-1-1 0 0,9-4 0 0 0,-13 5-18 0 0,1 0 0 0 0,-1 0 0 0 0,0 1 0 0 0,1-1 0 0 0,-1 0-1 0 0,1 1 1 0 0,4-1 0 0 0,-5 1 19 0 0,8-5-155 0 0,9-6-726 0 0,-18 10-27 0 0,-1 1-44 0 0,0 0-10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4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8496 0 0,'0'0'388'0'0,"0"0"-11"0"0,0 0-118 0 0,0 0 378 0 0,0 0 194 0 0,0 0 38 0 0,0 0-53 0 0,0 0-263 0 0,0 0-117 0 0,0 0-20 0 0,0 0-46 0 0,1 0-169 0 0,2 0-164 0 0,0 0 1 0 0,-1 1 0 0 0,1-1-1 0 0,-1 1 1 0 0,1 0-1 0 0,-1 0 1 0 0,1 0 0 0 0,-1 0-1 0 0,0 0 1 0 0,1 0-1 0 0,-1 0 1 0 0,0 1-1 0 0,0-1 1 0 0,0 1 0 0 0,0 0-1 0 0,0 0 1 0 0,0-1-1 0 0,0 1 1 0 0,-1 0-1 0 0,1 1 1 0 0,-1-1 0 0 0,1 0-1 0 0,-1 0 1 0 0,2 5-1 0 0,2 5 76 0 0,-1 0 0 0 0,0 0 0 0 0,5 24 0 0 0,0 33 125 0 0,27 60 126 0 0,-35-127-354 0 0,0 1 0 0 0,0 0-1 0 0,0 0 1 0 0,0 0 0 0 0,-1 0 0 0 0,1-1-1 0 0,-1 1 1 0 0,0 0 0 0 0,0 0 0 0 0,0 0 0 0 0,0 0-1 0 0,-1 0 1 0 0,1 0 0 0 0,-1 0 0 0 0,0 0-1 0 0,1 0 1 0 0,-1-1 0 0 0,-1 1 0 0 0,1 0-1 0 0,0-1 1 0 0,-1 1 0 0 0,1-1 0 0 0,-1 1-1 0 0,0-1 1 0 0,0 0 0 0 0,0 1 0 0 0,-4 2-1 0 0,4-2 39 0 0,-7 8-34 0 0,4-10-16 0 0,3-2 2 0 0,-16 3-33 0 0,1-1-1 0 0,0 0 0 0 0,0-2 1 0 0,0 0-1 0 0,0-1 0 0 0,-24-6 0 0 0,25 0-20 0 0,15 8 76 0 0,0-1 0 0 0,0 0 0 0 0,-1 1 0 0 0,1-1 0 0 0,0 1-1 0 0,0-1 1 0 0,0 1 0 0 0,-1-1 0 0 0,1 1 0 0 0,-3-1 0 0 0,4 1 15 0 0,0-1 0 0 0,-1 0-1 0 0,1 1 1 0 0,0-1 0 0 0,0 0-1 0 0,-1 0 1 0 0,1 1 0 0 0,0-1-1 0 0,0 0 1 0 0,0 0 0 0 0,0 1-1 0 0,0-1 1 0 0,0 0 0 0 0,0 0-1 0 0,0 0 1 0 0,0 0 11 0 0,0-3 12 0 0,0 0 1 0 0,1 0-1 0 0,-1 0 1 0 0,1 0 0 0 0,0 0-1 0 0,0 0 1 0 0,0 0-1 0 0,0 0 1 0 0,1 0-1 0 0,-1 0 1 0 0,5-6-1 0 0,3-9 86 0 0,-8 15-124 0 0,1 1-1 0 0,-1 0 1 0 0,1-1 0 0 0,0 1 0 0 0,0 0 0 0 0,0 1 0 0 0,5-7-1 0 0,2 2 30 0 0,0-1-1 0 0,0 1 0 0 0,1 0 1 0 0,-1 1-1 0 0,16-6 0 0 0,56-23 184 0 0,-81 35-234 0 0,8-2 1 0 0,-5 2 3 0 0,-1-1 0 0 0,1 1 0 0 0,-1-1 0 0 0,0 0 0 0 0,1 0 0 0 0,-1 0 1 0 0,0 0-1 0 0,5-3 0 0 0,-6 3-94 0 0,3 4 113 0 0,0 1-969 0 0,-2-2-3206 0 0,-2-2 2616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4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5984 0 0,'0'0'273'0'0,"0"0"-5"0"0,0 0 100 0 0,0 0 1056 0 0,0 0 484 0 0,0 0 92 0 0,0 0-145 0 0,0 0-671 0 0,5-4 541 0 0,30-2-221 0 0,-32 5-1413 0 0,1 0-1 0 0,0 0 1 0 0,-1 0 0 0 0,1 0 0 0 0,0 1 0 0 0,0-1-1 0 0,0 1 1 0 0,7 1 0 0 0,3-1 97 0 0,0 0-1 0 0,1 0 1 0 0,-1-2-1 0 0,21-3 1 0 0,11-2-125 0 0,4-6-455 0 0,-47 13 102 0 0,-1-1 0 0 0,1 1 0 0 0,-1-1 0 0 0,1 0-1 0 0,-1 1 1 0 0,0-1 0 0 0,1 0 0 0 0,-1-1-1 0 0,0 1 1 0 0,0 0 0 0 0,0-1 0 0 0,0 1 0 0 0,0-1-1 0 0,0 1 1 0 0,0-1 0 0 0,0 0 0 0 0,-1 0 0 0 0,1 0-1 0 0,-1 0 1 0 0,2-3 0 0 0,-2 4-1201 0 0,-1 1-11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4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6912 0 0,'-6'0'714'0'0,"-1"0"-519"0"0,5 0 702 0 0,2 0-715 0 0,-1 0 0 0 0,1 1 0 0 0,-1-1 0 0 0,1 0 0 0 0,-1 1 0 0 0,1-1 0 0 0,0 1 0 0 0,-1-1 0 0 0,1 1 0 0 0,0-1 0 0 0,-1 1 0 0 0,1-1 0 0 0,0 1 0 0 0,-1-1 0 0 0,1 1 0 0 0,0-1 0 0 0,0 1 0 0 0,0 0 0 0 0,0-1 0 0 0,0 1 0 0 0,0-1 0 0 0,0 1 0 0 0,0 0 0 0 0,0-1-1 0 0,0 1 1 0 0,0-1 0 0 0,0 2 0 0 0,0 1-289 0 0,-10 24 1121 0 0,8-24-924 0 0,1 0-1 0 0,-1 0 1 0 0,1 1 0 0 0,0-1-1 0 0,0 1 1 0 0,0-1-1 0 0,1 1 1 0 0,-1 5-1 0 0,1 1 96 0 0,1 0 0 0 0,1 0 0 0 0,-1 0 0 0 0,4 9 0 0 0,-5-18-182 0 0,1 3 47 0 0,-1 0 0 0 0,1 0 0 0 0,-1 0 1 0 0,0 0-1 0 0,-1-1 0 0 0,1 1 0 0 0,-2 6 0 0 0,2-6 16 0 0,-1 0 0 0 0,0 1 1 0 0,1-1-1 0 0,0 9 0 0 0,1-4 47 0 0,0 0 0 0 0,-1 0 0 0 0,0 0 1 0 0,0 1-1 0 0,-1-1 0 0 0,-1 0 0 0 0,0 0 0 0 0,0 0 0 0 0,0 0 0 0 0,-1-1 0 0 0,-7 16 0 0 0,-12 34 759 0 0,22-57-857 0 0,0-1-1 0 0,-1 1 1 0 0,1-1-1 0 0,0 1 1 0 0,0-1-1 0 0,-1 0 1 0 0,1 1-1 0 0,0-1 1 0 0,0 1-1 0 0,0-1 1 0 0,0 1-1 0 0,0-1 1 0 0,-1 1-1 0 0,1-1 1 0 0,0 1-1 0 0,0-1 1 0 0,0 1-1 0 0,0-1 1 0 0,0 1-1 0 0,1-1 1 0 0,-1 1-1 0 0,0-1 1 0 0,0 1-1 0 0,0-1 1 0 0,0 1-1 0 0,0-1 1 0 0,1 1-1 0 0,-1-1 1 0 0,0 0-1 0 0,0 1 1 0 0,1-1-1 0 0,-1 1 1 0 0,0-1-1 0 0,1 0 1 0 0,-1 1-1 0 0,1-1 1 0 0,-1 0-1 0 0,0 1 1 0 0,1-1-1 0 0,-1 0 0 0 0,1 0 1 0 0,-1 1-1 0 0,1-1 1 0 0,-1 0-1 0 0,0 0 1 0 0,1 0-1 0 0,-1 0 1 0 0,1 1-1 0 0,-1-1 1 0 0,1 0-1 0 0,-1 0 1 0 0,1 0-1 0 0,0 0 1 0 0,5 0-5 0 0,0 0 0 0 0,-1 0 0 0 0,12-3 0 0 0,-13 3-1 0 0,7-2 20 0 0,0 0 0 0 0,0-1 0 0 0,0 0 0 0 0,20-9-1 0 0,-25 10-35 0 0,0 1-1 0 0,0 0 0 0 0,0 0 0 0 0,1 0 0 0 0,-1 1 1 0 0,0 0-1 0 0,12 1 0 0 0,3 0-2 0 0,6 0 10 0 0,-15 0 0 0 0,-1-1 0 0 0,1 0 0 0 0,0-1 0 0 0,16-3 0 0 0,-20 3-22 0 0,-6 1-96 0 0,-2 0-39 0 0,0 0-10 0 0,0 0-47 0 0,0 0-198 0 0,0 0-90 0 0,0 0-11 0 0,-6-5-1708 0 0,2 1 364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0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59 5528 0 0,'-16'-9'757'0'0,"10"8"604"0"0,-4-1 404 0 0,10 2-1687 0 0,0 0 0 0 0,-1 0 0 0 0,1 0 0 0 0,0 0 0 0 0,0 0 0 0 0,0-1 0 0 0,-1 1 0 0 0,1 0 1 0 0,0 0-1 0 0,0 0 0 0 0,0 0 0 0 0,0 0 0 0 0,0 0 0 0 0,-1-1 0 0 0,1 1 0 0 0,0 0 0 0 0,0 0 0 0 0,0 0 0 0 0,0 0 1 0 0,0-1-1 0 0,0 1 0 0 0,0 0 0 0 0,0 0 0 0 0,0 0 0 0 0,-1-1 0 0 0,1 1 0 0 0,0 0 0 0 0,0 0 0 0 0,0 0 0 0 0,0-1 0 0 0,0 1 1 0 0,0 0-1 0 0,0 0 0 0 0,0 0 0 0 0,0-1 0 0 0,1 1 0 0 0,-1 0 0 0 0,0 0 0 0 0,0-1 0 0 0,1 0 80 0 0,-1 0 0 0 0,1 0-1 0 0,0 0 1 0 0,0 0-1 0 0,0 0 1 0 0,0 1 0 0 0,0-1-1 0 0,0 0 1 0 0,1 0 0 0 0,-1 1-1 0 0,0-1 1 0 0,0 0 0 0 0,1 1-1 0 0,-1-1 1 0 0,0 1 0 0 0,0 0-1 0 0,1-1 1 0 0,-1 1-1 0 0,0 0 1 0 0,1 0 0 0 0,1 0-1 0 0,37 0-311 0 0,-27 0 416 0 0,38 1-103 0 0,-10 0-10 0 0,62-7 0 0 0,-78 4-68 0 0,28 1-1 0 0,-31 1-21 0 0,-1 0-1 0 0,31-5 0 0 0,-35 2-30 0 0,-10 2 17 0 0,-1 0-1 0 0,0 0 0 0 0,9-3 1 0 0,3 0 73 0 0,-16 4 41 0 0,-2 0 22 0 0,0 0 3 0 0,0 0-20 0 0,0 0-101 0 0,0 0-156 0 0,0 0-234 0 0,0 0-90 0 0,0 0-21 0 0,0 0-64 0 0,0 0-265 0 0,0 0-117 0 0,0 0-18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4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5528 0 0,'0'0'422'0'0,"0"0"5"0"0,0 0 1048 0 0,0 0 483 0 0,0 0 98 0 0,0 0-146 0 0,0 0-704 0 0,6-5 531 0 0,-1 3-1534 0 0,0 1-1 0 0,0 0 1 0 0,0 0-1 0 0,0 0 1 0 0,0 1-1 0 0,0 0 1 0 0,0-1-1 0 0,0 2 1 0 0,7 0-1 0 0,6 0 160 0 0,75-5 966 0 0,-77 3-1246 0 0,-1-1 1 0 0,1-1-1 0 0,28-10 0 0 0,43-18 5 0 0,-80 28-174 0 0,0 0 1 0 0,-1-1-1 0 0,8-4 0 0 0,-12 6-117 0 0,-2 2-218 0 0,-1 0 281 0 0,0-1 0 0 0,0 1 1 0 0,0-1-1 0 0,0 1 0 0 0,0-1 1 0 0,0 1-1 0 0,0 0 0 0 0,0 0 1 0 0,0-1-1 0 0,0 1 0 0 0,0 0 1 0 0,0 0-1 0 0,0 0 0 0 0,0 0 1 0 0,0 0-1 0 0,0 0 0 0 0,-2 1 1 0 0,2-1-271 0 0,-25 0-2525 0 0,11 0 1434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4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3224 0 0,'7'0'529'0'0,"-5"0"1015"0"0,-2 0 448 0 0,0 0 89 0 0,2-1-149 0 0,9-5-468 0 0,-5 3-881 0 0,0-1 0 0 0,0 1-1 0 0,10-3 1 0 0,-7 3-78 0 0,-1 0 0 0 0,0 0 0 0 0,10-7 0 0 0,-13 7-271 0 0,1 0 0 0 0,-1 0 0 0 0,0 1-1 0 0,1-1 1 0 0,-1 1 0 0 0,1 1 0 0 0,0-1 0 0 0,0 1 0 0 0,6-1-1 0 0,14 1 205 0 0,25-4 0 0 0,-26 1-345 0 0,28 1 0 0 0,-8 3-15 0 0,-25-1-4 0 0,-17-1-98 0 0,15-1-94 0 0,-2 0-2483 0 0,-16 3 1594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5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2760 0 0,'2'-1'125'0'0,"12"-6"23"0"0,11-3-149 0 0,-6 5 1311 0 0,-16 4-796 0 0,0 0 1 0 0,0 0 0 0 0,1 0 0 0 0,-1 0 0 0 0,0 1 0 0 0,0 0-1 0 0,0-1 1 0 0,0 1 0 0 0,1 1 0 0 0,-1-1 0 0 0,4 1 0 0 0,-3-1-386 0 0,0 1 0 0 0,0 0 0 0 0,0 0 1 0 0,0 1-1 0 0,0-1 0 0 0,-1 1 0 0 0,1-1 1 0 0,0 1-1 0 0,-1 0 0 0 0,0 1 0 0 0,1-1 1 0 0,-1 0-1 0 0,0 1 0 0 0,0 0 0 0 0,4 4 1 0 0,-4-3-63 0 0,1 0 1 0 0,0 1-1 0 0,-1-1 1 0 0,0 1-1 0 0,0-1 1 0 0,0 1-1 0 0,-1 0 1 0 0,4 9-1 0 0,-6-10-14 0 0,1 0 0 0 0,0-1-1 0 0,-1 1 1 0 0,0 0 0 0 0,0 0-1 0 0,0-1 1 0 0,0 1 0 0 0,-1 0-1 0 0,1-1 1 0 0,-1 1 0 0 0,0 0 0 0 0,0-1-1 0 0,-3 7 1 0 0,1-3-13 0 0,0-1 1 0 0,0 0-1 0 0,-1 0 0 0 0,0 0 1 0 0,0-1-1 0 0,-1 1 1 0 0,-6 6-1 0 0,-3 0 94 0 0,-22 15 1 0 0,16-12-79 0 0,17-14-45 0 0,0 1-1 0 0,-1 0 1 0 0,1-1 0 0 0,-1 0-1 0 0,0 0 1 0 0,1 0 0 0 0,-1 0-1 0 0,0 0 1 0 0,1-1 0 0 0,-1 0-1 0 0,0 0 1 0 0,0 0 0 0 0,0 0-1 0 0,-3-1 1 0 0,-9 1 40 0 0,15 0 18 0 0,1 0 16 0 0,0 0 7 0 0,0 0 90 0 0,2-2 39 0 0,4 0-105 0 0,0-1 0 0 0,0 1 1 0 0,0 1-1 0 0,1-1 0 0 0,-1 1 1 0 0,0 1-1 0 0,0-1 0 0 0,1 1 0 0 0,11 0 1 0 0,-10 0 13 0 0,13-3 198 0 0,-9 0-223 0 0,-6 2-58 0 0,2 1-30 0 0,0-1 0 0 0,0 0 0 0 0,1-1 0 0 0,-1 0 0 0 0,0 0 0 0 0,0-1-1 0 0,-1 0 1 0 0,1 0 0 0 0,7-5 0 0 0,0-2-129 0 0,-1 1-1097 0 0,-4 2-2567 0 0,1-2-1510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5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8840 0 0,'0'0'400'0'0,"0"0"0"0"0,0 2-256 0 0,-1 9 106 0 0,0 0 0 0 0,-5 19 0 0 0,-1 3 976 0 0,7-25-897 0 0,0 0 0 0 0,0 0 0 0 0,2 12 0 0 0,1 14 547 0 0,3 46 340 0 0,-2 33-314 0 0,-1-96-876 0 0,0-1 0 0 0,0 0 0 0 0,2 0 0 0 0,7 19 0 0 0,-11-33-140 0 0,-1 0 0 0 0,1-1 0 0 0,0 1 0 0 0,0 0 0 0 0,1-1 0 0 0,-1 1 0 0 0,0-1 0 0 0,0 1 0 0 0,1-1 0 0 0,-1 1 0 0 0,1-1 0 0 0,-1 0 0 0 0,1 0 0 0 0,-1 0 0 0 0,1 0 0 0 0,0 0 0 0 0,0 0 0 0 0,-1 0 0 0 0,4 0 0 0 0,6 0-1174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5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7832 0 0,'0'0'356'0'0,"0"0"-7"0"0,3-1-221 0 0,1-1-19 0 0,1 0 0 0 0,-1-1 0 0 0,1 0 1 0 0,4-3-1 0 0,-6 3 172 0 0,0 0-1 0 0,0 1 1 0 0,0 0 0 0 0,1 0 0 0 0,-1 0 0 0 0,1 0-1 0 0,-1 0 1 0 0,1 1 0 0 0,0 0 0 0 0,0 0 0 0 0,0 0 0 0 0,-1 0-1 0 0,6 0 1 0 0,-4 1-22 0 0,7-1 126 0 0,0 1 0 0 0,0 1-1 0 0,0 0 1 0 0,0 1 0 0 0,12 3 0 0 0,-9-1-121 0 0,-8-2-145 0 0,0 0-1 0 0,-1 1 1 0 0,1 0 0 0 0,11 6-1 0 0,-16-8-86 0 0,1 1 0 0 0,-1 0-1 0 0,0 0 1 0 0,0 0 0 0 0,0 0-1 0 0,-1 0 1 0 0,1 0 0 0 0,0 1 0 0 0,-1-1-1 0 0,1 0 1 0 0,-1 1 0 0 0,0 0-1 0 0,0-1 1 0 0,0 1 0 0 0,0-1-1 0 0,0 4 1 0 0,5 14 188 0 0,-4-14-137 0 0,0-1-1 0 0,0 1 1 0 0,-1 0-1 0 0,0 0 0 0 0,0 9 1 0 0,-2 8 89 0 0,0 1 0 0 0,-2-1 1 0 0,-1-1-1 0 0,-1 1 0 0 0,-1 0 1 0 0,-1-1-1 0 0,-16 36 0 0 0,11-29-186 0 0,9-19-338 0 0,-1-1 0 0 0,-1 1 0 0 0,-7 13 0 0 0,-4-1-546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5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8552 0 0,'0'0'389'0'0,"0"0"-6"0"0,0 0-153 0 0,0 2 256 0 0,5 142 3808 0 0,1 3-2623 0 0,-3-47-867 0 0,-3-79-770 0 0,-1-17-14 0 0,1-1 0 0 0,0 1 0 0 0,0 0-1 0 0,0-1 1 0 0,1 5 0 0 0,0-1 515 0 0,0-3-1764 0 0,3-8-2531 0 0,2-8-1628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5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13592 0 0,'0'0'306'0'0,"0"0"46"0"0,0 0 23 0 0,0 0-44 0 0,0 0-153 0 0,0 0 178 0 0,3 1 100 0 0,5 1-182 0 0,0 0 0 0 0,0 0 0 0 0,1 0 0 0 0,-1-1 0 0 0,10 0-1 0 0,48-2 149 0 0,-27 0-263 0 0,-30 0-169 0 0,1 0 0 0 0,-1 0 0 0 0,1-1 0 0 0,-1 0-1 0 0,16-7 1 0 0,-4 2-316 0 0,-14 4-52 0 0,1-1 0 0 0,-1 0 0 0 0,0 0 1 0 0,-1 0-1 0 0,1-1 0 0 0,-1 0 0 0 0,11-11 0 0 0,-7 3-1478 0 0</inkml:trace>
  <inkml:trace contextRef="#ctx0" brushRef="#br0" timeOffset="1">413 0 9008 0 0,'0'0'413'0'0,"0"0"-10"0"0,-2 2-259 0 0,-2 1-156 0 0,2-2 144 0 0,1 0 1 0 0,-1 0 0 0 0,1 0-1 0 0,0 0 1 0 0,-1 1 0 0 0,1-1-1 0 0,0 0 1 0 0,0 1 0 0 0,0-1-1 0 0,0 1 1 0 0,0-1 0 0 0,0 1-1 0 0,0 0 1 0 0,0-1 0 0 0,0 1-1 0 0,1 0 1 0 0,-1-1 0 0 0,1 1-1 0 0,-1 3 1 0 0,6 77 2520 0 0,-5-72-2450 0 0,1 1 0 0 0,-2 0 0 0 0,-1 11 1 0 0,-1 13 137 0 0,0 91 617 0 0,3-109-765 0 0,3 31 0 0 0,-1-36-140 0 0,-1 0-1 0 0,-1 0 1 0 0,0 0 0 0 0,-2 17-1 0 0,0-12 59 0 0,3-13-3063 0 0,-5-17 1834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8:5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77 11600 0 0,'0'0'264'0'0,"-2"0"34"0"0,-4-1-101 0 0,-17-6 305 0 0,18 2-374 0 0,-1-8 2980 0 0,15 12-548 0 0,3 2-2974 0 0,0-2 458 0 0,23-3-1 0 0,-1-1 65 0 0,83-13 260 0 0,-20 2-188 0 0,-62 14-129 0 0,-5 3 27 0 0,-27-2-30 0 0,4-3-49 0 0,-6 3-71 0 0,-1 1-36 0 0,0 0-11 0 0,0 0-41 0 0,0 0-169 0 0,0 0-78 0 0,0 0-729 0 0,0 0-3023 0 0,0 0-1297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 7200 0 0,'0'0'330'0'0,"0"0"-8"0"0,0 0-125 0 0,0 0 258 0 0,0 0 138 0 0,0 0 23 0 0,0 0-16 0 0,0 0-93 0 0,0 0-41 0 0,0 0-8 0 0,0 0-32 0 0,0 0-123 0 0,0 0-58 0 0,0 0-11 0 0,-1 2-18 0 0,-9 12 57 0 0,8-11-174 0 0,0-1 0 0 0,0 1 0 0 0,0 0 0 0 0,0 0 0 0 0,1 0 0 0 0,-1 0 0 0 0,1 1 0 0 0,0-1 0 0 0,0 0 0 0 0,0 0 1 0 0,0 1-1 0 0,1-1 0 0 0,-1 6 0 0 0,4 15 1446 0 0,-2-23-1415 0 0,0-1-2 0 0,3 1-96 0 0,-1-1 0 0 0,0 0 0 0 0,0-1 0 0 0,1 1-1 0 0,-1 0 1 0 0,0-1 0 0 0,0 0 0 0 0,0 0-1 0 0,0 0 1 0 0,0 0 0 0 0,0 0 0 0 0,0-1 0 0 0,0 1-1 0 0,0-1 1 0 0,-1 0 0 0 0,1 0 0 0 0,-1 0-1 0 0,1 0 1 0 0,-1 0 0 0 0,0 0 0 0 0,0-1 0 0 0,0 1-1 0 0,2-4 1 0 0,-3 5-22 0 0,0-1-1 0 0,0 0 1 0 0,-1 1 0 0 0,1-1-1 0 0,-1 0 1 0 0,1 1 0 0 0,-1-1-1 0 0,1 0 1 0 0,-1 0 0 0 0,0 1-1 0 0,0-1 1 0 0,0-2-1 0 0,-5-4-9 0 0,-14-3 0 0 0,17 10 0 0 0,-12-7 11 0 0,12 7 1 0 0,1 1 0 0 0,0-1 0 0 0,-1 0 0 0 0,1 1 0 0 0,0-1 0 0 0,-1 1 0 0 0,1 0 0 0 0,-1-1 0 0 0,1 1 0 0 0,-1 0 0 0 0,1 0 0 0 0,0 0 0 0 0,-1 0 0 0 0,1 0 0 0 0,-1 0 0 0 0,1 1 0 0 0,-1-1 0 0 0,1 0 0 0 0,-1 1 0 0 0,-1 0 0 0 0,-4 1 53 0 0,7-2-51 0 0,-1 0 0 0 0,0 0-1 0 0,1 0 1 0 0,-1 0-1 0 0,1 0 1 0 0,-1 0-1 0 0,0 0 1 0 0,1 1-1 0 0,-1-1 1 0 0,0 0 0 0 0,1 0-1 0 0,-1 1 1 0 0,1-1-1 0 0,-1 0 1 0 0,1 1-1 0 0,-1-1 1 0 0,1 1-1 0 0,-1-1 1 0 0,1 1 0 0 0,-1-1-1 0 0,1 1 1 0 0,0-1-1 0 0,-1 2 1 0 0,-4 8-4 0 0,2 1-10 0 0,4 1 11 0 0,0-11-5 0 0,0 0-1 0 0,0 0 1 0 0,0 1-1 0 0,0-1 1 0 0,0 0 0 0 0,0 0-1 0 0,0 0 1 0 0,1 0-1 0 0,-1 0 1 0 0,0 0 0 0 0,1-1-1 0 0,-1 1 1 0 0,4 1-1 0 0,2 1 61 0 0,-6-2 6 0 0,-1-1 5 0 0,0 0 3 0 0,1 0-72 0 0,-1-1 0 0 0,0 1 0 0 0,1-1-1 0 0,-1 1 1 0 0,1-1 0 0 0,-1 1 0 0 0,1 0 0 0 0,-1-1-1 0 0,1 1 1 0 0,0 0 0 0 0,-1-1 0 0 0,1 1-1 0 0,-1 0 1 0 0,1 0 0 0 0,0-1 0 0 0,-1 1-1 0 0,1 0 1 0 0,0 0 0 0 0,10-4 100 0 0,-7 0-12 0 0,-4 3-81 0 0,0-1 0 0 0,0 1 0 0 0,0-1-1 0 0,0 1 1 0 0,-1 0 0 0 0,1-1 0 0 0,0 1-1 0 0,-1 0 1 0 0,1-1 0 0 0,-1 1-1 0 0,1 0 1 0 0,-1-1 0 0 0,1 1 0 0 0,-1 0-1 0 0,0 0 1 0 0,0 0 0 0 0,0 0 0 0 0,0 0-1 0 0,0 0 1 0 0,-1-1 0 0 0,1 2-9 0 0,-10-4-14 0 0,10 5-14 0 0,1-1-1 0 0,-1 0 0 0 0,1 0 1 0 0,0 0-1 0 0,-1 1 0 0 0,1-1 1 0 0,-1 0-1 0 0,1 0 0 0 0,0 1 1 0 0,-1-1-1 0 0,1 0 0 0 0,0 1 1 0 0,-1-1-1 0 0,1 0 0 0 0,0 1 1 0 0,0-1-1 0 0,-1 1 0 0 0,1-1 1 0 0,0 0-1 0 0,0 1 0 0 0,0-1-193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4144 0 0,'0'0'319'0'0,"0"0"34"0"0,0 0 924 0 0,0 0 423 0 0,0 0 85 0 0,0 1-145 0 0,-2 23 175 0 0,1 14-402 0 0,3-19-887 0 0,1 1-1 0 0,9 33 0 0 0,-2-15-325 0 0,6 17 155 0 0,-13-46-222 0 0,-1-1-1 0 0,2 15 1 0 0,3 14 274 0 0,-1-12-38 0 0,-6-23-205 0 0,-2-3-90 0 0,-3-1-729 0 0,0-1 0 0 0,0-1 0 0 0,0 1 0 0 0,0-1 0 0 0,1 1 0 0 0,-5-6 0 0 0,5 5 320 0 0,1 1-1446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0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5984 0 0,'-1'0'464'0'0,"-1"0"-76"0"0,1 1 1 0 0,0-1 0 0 0,0 0-1 0 0,0 0 1 0 0,0 1 0 0 0,0-1-1 0 0,0 1 1 0 0,0-1 0 0 0,-1 1-1 0 0,1-1 1 0 0,0 1 0 0 0,1-1-1 0 0,-1 1 1 0 0,-2 1 0 0 0,2-1-625 0 0,0 0 1174 0 0,1-1-188 0 0,0 0-40 0 0,0 0-69 0 0,0 0-262 0 0,10 6 121 0 0,-7-4-469 0 0,0 0 0 0 0,0 0 1 0 0,1 0-1 0 0,-1-1 0 0 0,1 1 1 0 0,-1-1-1 0 0,1 0 1 0 0,0 0-1 0 0,-1 0 0 0 0,1-1 1 0 0,0 1-1 0 0,4-1 1 0 0,34 6 101 0 0,-23-6-119 0 0,-11 1 10 0 0,-1-1 0 0 0,1 0 0 0 0,-1-1 0 0 0,0 1 0 0 0,1-2 0 0 0,9-1 0 0 0,7-6 47 0 0,-22 8 0 0 0,-2 1 78 0 0,0 0 12 0 0,0 0-1 0 0,0 0 8 0 0,0 0 34 0 0,0 0 12 0 0,0 0 2 0 0,3 2 60 0 0,-2-2-265 0 0,-1 0 0 0 0,0 0 0 0 0,0 0 0 0 0,0 0 0 0 0,1 0 0 0 0,-1 0 0 0 0,0 0 0 0 0,0 0 0 0 0,0 0 0 0 0,1 0 0 0 0,-1 1 0 0 0,0-1 0 0 0,0 0 0 0 0,0 0 0 0 0,1 0 0 0 0,-1 0 0 0 0,0 0 0 0 0,0 0 0 0 0,0 1 0 0 0,0-1 0 0 0,0 0 0 0 0,1 0 0 0 0,-1 0 0 0 0,0 0 1 0 0,0 1-1 0 0,0-1 0 0 0,0 0 0 0 0,0 0 0 0 0,0 0 0 0 0,0 0 0 0 0,0 1 0 0 0,0-1 0 0 0,1 0 0 0 0,-1 0 0 0 0,0 1 0 0 0,0-1 0 0 0,0 0 0 0 0,0 0 0 0 0,0 0 0 0 0,0 1 0 0 0,0-1 0 0 0,-1 0 0 0 0,-5 28 260 0 0,5-20-199 0 0,-1-1 0 0 0,0 1 1 0 0,0-1-1 0 0,-4 9 0 0 0,-3 4 135 0 0,1 0 0 0 0,-10 37 1 0 0,-1 4 156 0 0,16-54-308 0 0,-5 14 71 0 0,-17 33 1 0 0,19-43-56 0 0,6-9 7 0 0,0-2-11 0 0,0 0-31 0 0,0 0-126 0 0,0 0-11 0 0,0 0-44 0 0,0 0-228 0 0,-10-4-2808 0 0,10 4 1299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5528 0 0,'0'0'422'0'0,"-1"1"-276"0"0,0 2 20 0 0,-1-1 0 0 0,1 1 0 0 0,-1-1 0 0 0,0 0 0 0 0,0 1 0 0 0,0-1 0 0 0,-3 2 0 0 0,-11 15 1635 0 0,5 3-1247 0 0,1 1 0 0 0,1 0 0 0 0,2 0 1 0 0,0 1-1 0 0,1 0 0 0 0,2 0 0 0 0,0 1 0 0 0,2-1 0 0 0,0 31 0 0 0,2-27-266 0 0,4 121 1320 0 0,-2-126-1332 0 0,2 0-1 0 0,0 1 0 0 0,1-2 0 0 0,12 30 0 0 0,24 48 382 0 0,-41-99-660 0 0,1 1 0 0 0,-1-1 0 0 0,1 0 0 0 0,-1 0 0 0 0,1 0 0 0 0,-1 0 0 0 0,1 0 0 0 0,0 0 0 0 0,-1 0 0 0 0,1 0 0 0 0,0 0 0 0 0,0 0 0 0 0,0 0 0 0 0,0 0 0 0 0,0-1 0 0 0,0 1 0 0 0,2 1-1 0 0,-1-1-46 0 0,1-1 0 0 0,-1 1 0 0 0,1 0 0 0 0,-1-1 0 0 0,1 0 0 0 0,-1 0 0 0 0,6 0-1 0 0,-6 1-178 0 0,1-1 0 0 0,-1 0 0 0 0,0-1-1 0 0,1 1 1 0 0,-1 0 0 0 0,1-1 0 0 0,-1 1-1 0 0,0-1 1 0 0,0 0 0 0 0,1 1 0 0 0,-1-1-1 0 0,0 0 1 0 0,0-1 0 0 0,0 1 0 0 0,0 0-1 0 0,3-3 1 0 0,5-5-1241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10680 0 0,'0'0'489'0'0,"0"0"-8"0"0,-1 1-310 0 0,0 1-67 0 0,1 0-1 0 0,0 0 1 0 0,-1 0-1 0 0,1 1 1 0 0,0-1-1 0 0,0 0 1 0 0,0 0-1 0 0,0 0 1 0 0,0 0-1 0 0,1 0 1 0 0,-1 0 0 0 0,0 0-1 0 0,1 0 1 0 0,0 0-1 0 0,-1 0 1 0 0,1 0-1 0 0,0 0 1 0 0,0-1-1 0 0,1 3 1 0 0,5 6 511 0 0,0-1 0 0 0,11 13 0 0 0,6 8 211 0 0,-10-4-308 0 0,-1 0-1 0 0,17 49 0 0 0,-24-55-393 0 0,-1 0-1 0 0,-1 0 0 0 0,1 27 1 0 0,0-11 0 0 0,-4-16-31 0 0,0 0 0 0 0,-1 0-1 0 0,-1-1 1 0 0,-1 1 0 0 0,-8 32 0 0 0,6-34-22 0 0,-2-1 0 0 0,0 1 0 0 0,-1-1 0 0 0,0 0 0 0 0,-1-1 0 0 0,-2 0 0 0 0,1 0 0 0 0,-2-1-1 0 0,-22 26 1 0 0,30-38-283 0 0,0 0 0 0 0,-1 0-1 0 0,1 0 1 0 0,-1 0-1 0 0,0-1 1 0 0,1 1 0 0 0,-2-1-1 0 0,1 0 1 0 0,0 0-1 0 0,0-1 1 0 0,0 1 0 0 0,-6 0-1 0 0,9-2-809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8432 0 0,'0'0'388'0'0,"0"0"-11"0"0,0 0-90 0 0,0 0 495 0 0,0 0 245 0 0,0 0 49 0 0,0 0-43 0 0,0 0-222 0 0,0 0-99 0 0,0 0-21 0 0,0 0-49 0 0,2 0-189 0 0,15-1 189 0 0,22-5 0 0 0,4 0-158 0 0,-19 3-174 0 0,44-10 1 0 0,-52 9-204 0 0,19-6 87 0 0,-21 6-72 0 0,1 0 0 0 0,21-3 0 0 0,6 3 22 0 0,43-2-32 0 0,-80 6-108 0 0,-4 1 0 0 0,0-1 1 0 0,0 0-1 0 0,0 0 0 0 0,0 0 0 0 0,0 0 0 0 0,0 0 0 0 0,0 0 0 0 0,0 0 0 0 0,1 0 0 0 0,-1 0 0 0 0,0 0 0 0 0,0-1 0 0 0,0 1 1 0 0,0 0-1 0 0,1-2 0 0 0,6-4 81 0 0,17-15-16 0 0,-19 14-69 0 0,-6 6 0 0 0,0 1 0 0 0,0 0 0 0 0,0-1 0 0 0,0 1 0 0 0,0-1 0 0 0,0 1 0 0 0,0-1 0 0 0,0 1 0 0 0,0-1 0 0 0,0 1 0 0 0,0-1 0 0 0,0 1 0 0 0,0 0 0 0 0,0-1 0 0 0,0 1 0 0 0,0-1 0 0 0,-1 1 0 0 0,1-1 0 0 0,-1 0 1 0 0,1 0 1 0 0,-1 1-1 0 0,1-1 0 0 0,-1 0 0 0 0,1 1 0 0 0,-1-1 0 0 0,0 1 0 0 0,1-1 0 0 0,-1 1 0 0 0,0-1 1 0 0,1 1-1 0 0,-1 0 0 0 0,0-1 0 0 0,0 1 0 0 0,-1-1 0 0 0,-5 0-4452 0 0,7 1 3237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32 12496 0 0,'-6'-2'602'0'0,"-5"-13"389"0"0,-1 1 3901 0 0,84 46-4410 0 0,-58-22-360 0 0,1 1 36 0 0,14-1 14 0 0,53 22-120 0 0,-75-30-151 0 0,2 3 572 0 0,-8-5-460 0 0,-1 0 0 0 0,0 1 1 0 0,0-1-1 0 0,0 0 0 0 0,0 1 0 0 0,0-1 0 0 0,1 0 0 0 0,-1 1 0 0 0,0-1 0 0 0,0 0 0 0 0,0 1 0 0 0,0-1 0 0 0,0 1 0 0 0,0-1 0 0 0,0 0 0 0 0,0 1 0 0 0,0-1 0 0 0,0 0 0 0 0,0 1 0 0 0,0-1 0 0 0,-1 0 0 0 0,1 1 0 0 0,0-1 0 0 0,0 0 0 0 0,0 1 0 0 0,0-1 0 0 0,0 0 0 0 0,-1 1 0 0 0,-4 7 83 0 0,0 0 0 0 0,0 0 0 0 0,-8 9-1 0 0,7-12 20 0 0,2 2 0 0 0,-1-1 0 0 0,0 1 0 0 0,1-1 0 0 0,-5 13-1 0 0,3-3 8 0 0,0 0 0 0 0,-2-1 0 0 0,-14 24 0 0 0,3-11-66 0 0,12-16-57 0 0,-1-1 0 0 0,0 0 0 0 0,-1 0 0 0 0,0 0 0 0 0,-16 13 0 0 0,14-15-1607 0 0,11-9-5809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12152 0 0,'0'0'554'0'0,"0"1"-11"0"0,4 4-350 0 0,-3 1-32 0 0,0 1 0 0 0,-1 0-1 0 0,1 0 1 0 0,-2 0 0 0 0,1 0-1 0 0,-3 12 1 0 0,0 19 849 0 0,1-13-595 0 0,2-17-250 0 0,-1 0-1 0 0,1 1 1 0 0,0-1 0 0 0,3 11-1 0 0,2 16 219 0 0,-1 1 0 0 0,-2 58 0 0 0,-2-88-393 0 0,0-3 7 0 0,-1 0 0 0 0,1 0 0 0 0,0 0 0 0 0,-1 0 0 0 0,0-1 1 0 0,0 1-1 0 0,-1 3 0 0 0,1-3-245 0 0,0-1 0 0 0,0 0 0 0 0,0 0 0 0 0,1 0 0 0 0,-1 1 0 0 0,1-1 0 0 0,0 3 1 0 0,0-5-805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8 146 9672 0 0,'0'0'143'0'0,"-1"0"1"0"0,1 0-1 0 0,0 0 1 0 0,-1 0-1 0 0,1-1 1 0 0,0 1-1 0 0,-1 0 0 0 0,1 0 1 0 0,0 0-1 0 0,0 0 1 0 0,-1 0-1 0 0,1 0 1 0 0,0-1-1 0 0,-1 1 1 0 0,1 0-1 0 0,0 0 1 0 0,0 0-1 0 0,-1-1 1 0 0,1 1-1 0 0,0 0 1 0 0,0 0-1 0 0,0-1 0 0 0,-1 1 1 0 0,1 0-1 0 0,0-1 1 0 0,6-5 4568 0 0,1 0-5839 0 0,-1 2 1168 0 0,1 0 0 0 0,0 1 0 0 0,0 0 0 0 0,0 0 0 0 0,0 1 0 0 0,1 0 0 0 0,8-2 0 0 0,-4 1-45 0 0,17-3 7 0 0,-16 4-29 0 0,-1 0-1 0 0,13-5 1 0 0,28-17-1139 0 0,21-20-4763 0 0,-52 29 4082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5064 0 0,'0'0'389'0'0,"0"0"6"0"0,0 0 950 0 0,0 0 447 0 0,0 0 89 0 0,0 0-167 0 0,-1 1-788 0 0,-2 4-723 0 0,1-1-1 0 0,0 1 1 0 0,1 0 0 0 0,-1-1-1 0 0,1 1 1 0 0,0 0-1 0 0,0 0 1 0 0,-1 6 0 0 0,2 44 652 0 0,1-28-430 0 0,-1-12-15 0 0,6 27 1 0 0,-3-28-56 0 0,1 28 0 0 0,-8 53 295 0 0,-1-55-440 0 0,4-35-210 0 0,0-1 0 0 0,0 1 0 0 0,0-1 0 0 0,1 1 0 0 0,0 0 0 0 0,0 0 0 0 0,0-1 0 0 0,0 1 1 0 0,1 0-1 0 0,0-1 0 0 0,-1 1 0 0 0,2-1 0 0 0,-1 1 0 0 0,1-1 0 0 0,-1 1 0 0 0,1-1 0 0 0,0 0 0 0 0,1 0 0 0 0,5 8 0 0 0,-7-10-811 0 0,-1-3 659 0 0,0-1 0 0 0,-1 1 0 0 0,1-1-1 0 0,0 1 1 0 0,-1 0 0 0 0,1-1-1 0 0,-1 1 1 0 0,0 0 0 0 0,1-1 0 0 0,-1 1-1 0 0,-1-1 1 0 0,-1-4-198 0 0,-11-16-768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1840 0 0,'0'0'496'0'0,"0"0"1412"0"0,0 0 620 0 0,2-1 120 0 0,31-8 1742 0 0,-18 5-3535 0 0,0-1 1 0 0,-1 0-1 0 0,15-7 0 0 0,-16 7-508 0 0,-1 0-1 0 0,1 1 1 0 0,23-4-1 0 0,2-2 91 0 0,38-8 236 0 0,-14 7-446 0 0,-55 10-216 0 0,-1 0-1 0 0,1 0 0 0 0,-1 1 1 0 0,11 0-1 0 0,-1 0 5 0 0,-15 0 49 0 0,-2 0-8 0 0,-6 0-58 0 0,6 0-254 0 0,1 0-833 0 0,0 0-355 0 0,0 0-76 0 0,0 0-14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68 2760 0 0,'0'0'125'0'0,"0"0"347"0"0,0-6 3476 0 0,0 6-3493 0 0,0-1-1 0 0,0 1 1 0 0,0-1 0 0 0,0 1-1 0 0,1 0 1 0 0,-1-1 0 0 0,0 1-1 0 0,0-1 1 0 0,0 1 0 0 0,-1-1-1 0 0,1 1 1 0 0,0 0-1 0 0,0-1 1 0 0,0 1 0 0 0,0-1-1 0 0,0 1 1 0 0,0 0 0 0 0,-1-1-1 0 0,1 1 1 0 0,0 0 0 0 0,0-1-1 0 0,0 1 1 0 0,-1 0 0 0 0,1-1-1 0 0,-1 1-415 0 0,0 1-1 0 0,0-1 1 0 0,0 1-1 0 0,0 0 1 0 0,0-1 0 0 0,1 1-1 0 0,-1 0 1 0 0,0 0-1 0 0,1 0 1 0 0,-1-1-1 0 0,0 1 1 0 0,1 0-1 0 0,-1 0 1 0 0,1 0-1 0 0,-1 0 1 0 0,1 0-1 0 0,0 0 1 0 0,-1 0-1 0 0,1 0 1 0 0,0 0-1 0 0,0 0 1 0 0,-1 0-1 0 0,1 0 1 0 0,0 0-1 0 0,0 2 1 0 0,0-1 127 0 0,0-2 2 0 0,0 0-17 0 0,4 0-110 0 0,0 0 0 0 0,0-1 1 0 0,0 1-1 0 0,0-1 0 0 0,5-1 0 0 0,-7 2-35 0 0,-1-1 0 0 0,1 0 0 0 0,-1 1 0 0 0,1-1 0 0 0,-1 0 0 0 0,0 0 0 0 0,1 0 0 0 0,-1 0 0 0 0,0 0 0 0 0,0 0 0 0 0,0 0-1 0 0,0 0 1 0 0,0-1 0 0 0,0 1 0 0 0,0 0 0 0 0,1-3 0 0 0,5-5 37 0 0,-7 9-40 0 0,1-1 0 0 0,0 0 0 0 0,-1 1-1 0 0,1-1 1 0 0,-1 1 0 0 0,1-1 0 0 0,-1 0 0 0 0,1 0 0 0 0,-1 1 0 0 0,1-1 0 0 0,-1 0 0 0 0,0 0 0 0 0,1 0-1 0 0,-1 1 1 0 0,0-1 0 0 0,0 0 0 0 0,0 0 0 0 0,0 0 0 0 0,1 0 0 0 0,-1 0 0 0 0,-1-1 0 0 0,-2-5 18 0 0,2 5 34 0 0,-1 1-42 0 0,1 0 0 0 0,0 0 0 0 0,-1 0 0 0 0,1 1 0 0 0,-1-1 0 0 0,1 0 0 0 0,-1 1 0 0 0,0-1 0 0 0,1 1 0 0 0,-1-1 0 0 0,1 1 0 0 0,-1 0 0 0 0,0 0 0 0 0,1 0 0 0 0,-1 0 0 0 0,0 0 0 0 0,0 0 0 0 0,1 0 0 0 0,-1 0 0 0 0,1 1 0 0 0,-1-1 0 0 0,0 1 0 0 0,1-1 0 0 0,-1 1 0 0 0,1 0 0 0 0,-1 0 0 0 0,-1 0 0 0 0,0 1 1 0 0,1-1 1 0 0,-1 1-1 0 0,0 0 0 0 0,0 0 1 0 0,1 0-1 0 0,-1 0 1 0 0,1 0-1 0 0,0 1 1 0 0,0-1-1 0 0,0 1 1 0 0,0-1-1 0 0,0 1 1 0 0,-2 3-1 0 0,4-1-14 0 0,0 2 11 0 0,0-6 42 0 0,0-1 11 0 0,1 2-10 0 0,1 1-42 0 0,5 3 3 0 0,-4-6 5 0 0,0 1 0 0 0,0 0 0 0 0,0-1 0 0 0,0 0 0 0 0,0 1 1 0 0,4-1-1 0 0,-2 0 23 0 0,-4 0-38 0 0,1 0 0 0 0,-1 0 0 0 0,0-1 0 0 0,0 1 0 0 0,0 0 0 0 0,0 0 0 0 0,0-1 0 0 0,0 1 0 0 0,0 0 0 0 0,0-1 0 0 0,0 1 0 0 0,0-1 0 0 0,1 0 0 0 0,7-4 26 0 0,0 0-21 0 0,-3-3-10 0 0,-1-9 11 0 0,-4 15 44 0 0,-4 0-46 0 0,0 0 0 0 0,0 0 1 0 0,0 0-1 0 0,0 0 0 0 0,-1 0 0 0 0,1 1 1 0 0,-1 0-1 0 0,1 0 0 0 0,-5-1 0 0 0,5 1-4 0 0,0 0 0 0 0,1 1-1 0 0,-1-1 1 0 0,0 1 0 0 0,0 0-1 0 0,1 0 1 0 0,-1 0 0 0 0,0 0-1 0 0,1 0 1 0 0,-1 1 0 0 0,0-1-1 0 0,-3 2 1 0 0,-10 5 190 0 0,-3-1-53 0 0,17-4-180 0 0,2-2 37 0 0,0 1 1 0 0,0-1 0 0 0,0 1 0 0 0,0-1-1 0 0,0 0 1 0 0,0 1 0 0 0,0-1-1 0 0,0 1 1 0 0,0-1 0 0 0,1 0 0 0 0,-1 1-1 0 0,0-1 1 0 0,0 1 0 0 0,0-1-1 0 0,0 0 1 0 0,1 1 0 0 0,-1-1 0 0 0,0 0-1 0 0,0 1 1 0 0,1-1 0 0 0,-1 0 0 0 0,0 1-1 0 0,0-1 1 0 0,1 0 0 0 0,-1 0-1 0 0,0 1 1 0 0,1-1 0 0 0,-1 0 0 0 0,0 0-1 0 0,1 0 1 0 0,-1 1 0 0 0,1-1 0 0 0,-1 0-1 0 0,0 0 1 0 0,1 0 0 0 0,-1 0-1 0 0,1 0 1 0 0,-1 0 0 0 0,0 0 0 0 0,1 0-1 0 0,-1 0 1 0 0,1 0 0 0 0,0 0-1 0 0,-1 0 0 0 0,4 0 13 0 0,-1 0-1 0 0,1 0 1 0 0,-1-1-1 0 0,0 1 1 0 0,1-1-1 0 0,-1 0 1 0 0,0 0-1 0 0,5-2 1 0 0,12-3 54 0 0,-14 5-59 0 0,0-1 1 0 0,0 0 0 0 0,0-1 0 0 0,-1 1-1 0 0,1-1 1 0 0,-1 0 0 0 0,1 0 0 0 0,-1-1-1 0 0,5-4 1 0 0,-10 7-89 0 0,0 1-134 0 0,0 0-572 0 0,-1 0-254 0 0,-9 0-50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3224 0 0,'0'0'564'0'0,"0"0"1159"0"0,0 0 506 0 0,0 0 105 0 0,0 0-172 0 0,0 0-820 0 0,1-9 558 0 0,-1 8-1798 0 0,1 0-1 0 0,-1 0 1 0 0,1 0-1 0 0,-1 0 1 0 0,1 0 0 0 0,0 0-1 0 0,0 0 1 0 0,-1 0-1 0 0,1 0 1 0 0,0 1 0 0 0,2-2-1 0 0,6-8 525 0 0,-9 10-583 0 0,1-1-1 0 0,0 1 0 0 0,-1-1 1 0 0,1 1-1 0 0,0 0 0 0 0,-1-1 1 0 0,1 1-1 0 0,0-1 0 0 0,0 1 1 0 0,-1 0-1 0 0,1 0 0 0 0,0 0 1 0 0,0-1-1 0 0,0 1 0 0 0,-1 0 1 0 0,2 0-1 0 0,-1 0 21 0 0,13-4 32 0 0,26-5 0 0 0,-15 4-72 0 0,55-7-23 0 0,-28 6 0 0 0,-1-4 32 0 0,66-21 0 0 0,-97 22-85 0 0,-26 13 76 0 0,1 0 0 0 0,-1 0 0 0 0,1 0 1 0 0,0 0-1 0 0,1 1 0 0 0,-1 0 0 0 0,1 0 0 0 0,0 0 0 0 0,0 1 0 0 0,0-1 0 0 0,-5 12 0 0 0,-7 10 6 0 0,-3 6 25 0 0,-37 92 327 0 0,42-93-336 0 0,-25 42 0 0 0,1-3 319 0 0,27-49-74 0 0,11-21-138 0 0,0-1 20 0 0,0 0 84 0 0,-1 0-213 0 0,0 0-1 0 0,0 0 1 0 0,0-1 0 0 0,1 1-1 0 0,-1 0 1 0 0,0-1-1 0 0,0 1 1 0 0,1 0-1 0 0,-1-1 1 0 0,0 1-1 0 0,1-1 1 0 0,-1 0-1 0 0,1 1 1 0 0,-1-1-1 0 0,0 1 1 0 0,1-1 0 0 0,0 0-1 0 0,-2-1 1 0 0,-7-15 218 0 0,7 12-177 0 0,-48-77 761 0 0,45 75-796 0 0,1-2-1 0 0,0 1 1 0 0,1 0-1 0 0,-4-16 1 0 0,5 18-30 0 0,0-1 1 0 0,0 1-1 0 0,0 0 1 0 0,-1-1-1 0 0,0 1 1 0 0,0 0-1 0 0,-1 0 1 0 0,1 1-1 0 0,-1-1 1 0 0,-8-7-1 0 0,1 2 32 0 0,6 6-35 0 0,0 0 1 0 0,-1 0-1 0 0,-7-5 0 0 0,12 10-92 0 0,1 0 0 0 0,0 0 4 0 0,11 22-712 0 0,-1-8-665 0 0,0-2-3473 0 0,0-2-1786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0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 8784 0 0,'0'0'398'0'0,"0"0"-3"0"0,0 0-146 0 0,0 0 318 0 0,0 0 164 0 0,0 0 34 0 0,0 0-662 0 0,-1 0 0 0 0,1 0 1 0 0,0 0-1 0 0,-1 0 0 0 0,1 0 0 0 0,0 0 0 0 0,-1 0 0 0 0,1 0 1 0 0,0 0-1 0 0,-1 0 0 0 0,1 0 0 0 0,0 0 0 0 0,-1 0 1 0 0,1 0-1 0 0,0 0 0 0 0,-1 0 0 0 0,1 0 0 0 0,0 0 1 0 0,-1 1-1 0 0,1-1 0 0 0,0 0 0 0 0,-1 0 0 0 0,1 0 0 0 0,0 1 1 0 0,0-1-1 0 0,-1 0 0 0 0,1 1 0 0 0,-1 3 31 0 0,1 1 0 0 0,-1 0-1 0 0,0-1 1 0 0,-1 1 0 0 0,1-1-1 0 0,-3 5 1 0 0,-6 26 422 0 0,6-8-44 0 0,-2 39 1 0 0,6-54-341 0 0,1 0 1 0 0,0-1 0 0 0,0 1-1 0 0,1-1 1 0 0,1 0 0 0 0,4 15-1 0 0,-4-18-27 0 0,0-1 0 0 0,1 1 0 0 0,-1-1 0 0 0,2 0 0 0 0,6 10 0 0 0,-10-15-102 0 0,1 0 1 0 0,0 1-1 0 0,0-1 0 0 0,0 0 1 0 0,0-1-1 0 0,1 1 0 0 0,-1 0 1 0 0,0-1-1 0 0,1 1 0 0 0,-1-1 1 0 0,1 0-1 0 0,0 1 0 0 0,-1-1 0 0 0,1 0 1 0 0,0-1-1 0 0,0 1 0 0 0,-1-1 1 0 0,1 1-1 0 0,4-1 0 0 0,-3 0 7 0 0,1-1 0 0 0,-1-1-1 0 0,1 1 1 0 0,-1 0-1 0 0,1-1 1 0 0,4-3-1 0 0,5-1 52 0 0,-4 1-43 0 0,1 0 0 0 0,0-1 0 0 0,-1 0-1 0 0,0-1 1 0 0,-1 0 0 0 0,1-1 0 0 0,-1 0 0 0 0,8-10-1 0 0,-11 12-9 0 0,0 0 0 0 0,-1-1 0 0 0,0 0 0 0 0,0-1 0 0 0,0 1 0 0 0,-1-1 0 0 0,0 1 0 0 0,-1-1 0 0 0,1-1 0 0 0,-2 1 0 0 0,1 0 0 0 0,1-12 0 0 0,1-2 85 0 0,-2 10-124 0 0,0 0 0 0 0,-1 1 0 0 0,0-19-1 0 0,-1 16-7 0 0,0 12-1 0 0,-1 1 1 0 0,0-1-1 0 0,1 1 1 0 0,-1 0-1 0 0,0-1 1 0 0,0 1-1 0 0,0-1 1 0 0,0 1-1 0 0,0-1 1 0 0,-1 1-1 0 0,1 0 1 0 0,0-1-1 0 0,-1 1 1 0 0,1 0-1 0 0,-1-1 1 0 0,1 1-1 0 0,-1 0 1 0 0,1-1-1 0 0,-1 1 1 0 0,-2-2-1 0 0,-1-1 4 0 0,0 0-1 0 0,0 1 1 0 0,-1 0-1 0 0,1 0 1 0 0,-1 0 0 0 0,0 0-1 0 0,0 1 1 0 0,0 0 0 0 0,0 0-1 0 0,-1 0 1 0 0,1 0-1 0 0,0 1 1 0 0,-1 0 0 0 0,1 0-1 0 0,-10 1 1 0 0,0-1-5 0 0,1 2 0 0 0,-1 0 0 0 0,1 1 0 0 0,-26 6 0 0 0,34-7-10 0 0,0 1 0 0 0,0 1-1 0 0,0-1 1 0 0,0 1 0 0 0,0 0 0 0 0,1 1-1 0 0,-1-1 1 0 0,-6 7 0 0 0,2-1-1072 0 0,0 1 0 0 0,-15 19 0 0 0,15-16-5742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3224 0 0,'0'0'143'0'0,"0"0"394"0"0,0 0 1552 0 0,0 0 676 0 0,-1 1 137 0 0,-17 28 1763 0 0,7-13-3872 0 0,-11 17 134 0 0,-28 46-177 0 0,20-31-558 0 0,-42 54 0 0 0,38-58-286 0 0,13-20-2761 0 0,20-23-3079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8752 0 0,'0'0'673'0'0,"0"0"-186"0"0,0 0 837 0 0,-1 2 409 0 0,1 1-1342 0 0,-1 0 0 0 0,0 0 1 0 0,0 0-1 0 0,1 0 0 0 0,0 0 1 0 0,-1 0-1 0 0,1 0 0 0 0,1 0 0 0 0,-1 0 1 0 0,1 4-1 0 0,0-3-260 0 0,0 1 0 0 0,0 0 0 0 0,0-1 0 0 0,1 1 1 0 0,0-1-1 0 0,0 1 0 0 0,0-1 0 0 0,0 0 0 0 0,1 0 0 0 0,5 7 0 0 0,0-2-12 0 0,-3-3-36 0 0,0 0-1 0 0,1 0 1 0 0,0-1 0 0 0,0 0-1 0 0,0 0 1 0 0,8 4 0 0 0,21 10-156 0 0,34 17 260 0 0,-58-32-2896 0 0,24 8 0 0 0,-33-11 736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0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10592 0 0,'0'0'488'0'0,"0"0"-12"0"0,0 0-87 0 0,0 0 771 0 0,0 0 373 0 0,0 0 71 0 0,2 0-175 0 0,20-1-751 0 0,1-1 0 0 0,42-11-1 0 0,-37 6-533 0 0,35-2-1 0 0,-8-3-1620 0 0,-52 12 990 0 0,-1-1 1 0 0,0 1-1 0 0,0-1 1 0 0,0 1-1 0 0,1-1 0 0 0,-1 0 1 0 0,3-1-1 0 0,1-1-1410 0 0,9-2-3595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5984 0 0,'-18'16'255'0'0,"15"-14"-227"0"0,1 0 0 0 0,0 0 0 0 0,-1 0 0 0 0,1 0 0 0 0,0 0 0 0 0,0 0 0 0 0,0 0 0 0 0,0 1 0 0 0,0-1 1 0 0,1 1-1 0 0,-1 0 0 0 0,1-1 0 0 0,-2 4 0 0 0,2 2 704 0 0,-2-1 1 0 0,1 1-1 0 0,-1-1 1 0 0,-5 10-1 0 0,-6 13 2144 0 0,-8 19 297 0 0,14-34-2727 0 0,1 1-1 0 0,-6 21 0 0 0,9-27-228 0 0,1-1-1 0 0,-7 12 1 0 0,6-14-118 0 0,1 0-1 0 0,0 0 1 0 0,0 0 0 0 0,-2 12 0 0 0,1 7 317 0 0,-3 46-1 0 0,8-66-361 0 0,-1 0-1 0 0,1 0 1 0 0,0 0-1 0 0,0 0 0 0 0,1 0 1 0 0,-1-1-1 0 0,2 1 1 0 0,1 5-1 0 0,-3-9 27 0 0,1-1-2 0 0,1 0-62 0 0,-1 0 1 0 0,1-1-1 0 0,0 1 1 0 0,0 0-1 0 0,-1-1 1 0 0,1 0-1 0 0,0 0 0 0 0,0 0 1 0 0,0 0-1 0 0,0 0 1 0 0,-1 0-1 0 0,1-1 1 0 0,0 1-1 0 0,0-1 1 0 0,-1 0-1 0 0,4-1 1 0 0,3-2 86 0 0,0-1 0 0 0,-1 0 1 0 0,11-9-1 0 0,16-8-42 0 0,-26 17-67 0 0,0 1 1 0 0,1 0-1 0 0,-1 0 0 0 0,1 1 0 0 0,0 0 0 0 0,0 0 0 0 0,0 1 0 0 0,1 1 0 0 0,-1 0 0 0 0,0 0 1 0 0,13 1-1 0 0,-22 0-60 0 0,-1 0-15 0 0,0 0-74 0 0,0 0-33 0 0,0 0-4 0 0,0 0-178 0 0,12-10-2204 0 0,0 0 228 0 0,-10 8-3315 0 0</inkml:trace>
  <inkml:trace contextRef="#ctx0" brushRef="#br0" timeOffset="1">46 245 13272 0 0,'0'0'605'0'0,"0"0"-9"0"0,0 0-269 0 0,0 0 275 0 0,0 0 166 0 0,0 0 31 0 0,2 0-69 0 0,33 1 194 0 0,-18 0-594 0 0,1 0 0 0 0,0-2 0 0 0,19-2 0 0 0,65-19-314 0 0,-27-4-1248 0 0,-63 21-70 0 0,-3 1-347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1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 7368 0 0,'-2'1'210'0'0,"-10"-5"700"0"0,10 4 966 0 0,2 0 620 0 0,0 0 120 0 0,0 0-270 0 0,3 0-1245 0 0,42-6 275 0 0,3 4-920 0 0,69-13 0 0 0,-46 5-313 0 0,-1-2-1800 0 0,-68 11 142 0 0,-2 1-76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1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12152 0 0,'3'0'709'0'0,"0"-1"-1"0"0,0 1 1 0 0,0-1 0 0 0,1 1 0 0 0,-1-1 0 0 0,3-1 0 0 0,-4 1-584 0 0,1 0-1 0 0,-1 0 1 0 0,1 1-1 0 0,-1-1 1 0 0,1 1-1 0 0,-1-1 1 0 0,1 1-1 0 0,-1 0 1 0 0,1 0-1 0 0,-1 0 1 0 0,1 0-1 0 0,3 1 1 0 0,19 4 85 0 0,1-2 0 0 0,0 0 0 0 0,0-2 1 0 0,0-1-1 0 0,32-4 0 0 0,-43 2-177 0 0,-1-1 1 0 0,0-1-1 0 0,0 0 0 0 0,21-10 0 0 0,-15 6 22 0 0,-11 3-68 0 0,-7 4-62 0 0,-2 1-38 0 0,0 0 20 0 0,0 0 11 0 0,0 0-20 0 0,0 0-96 0 0,0 0-39 0 0,-15 0-762 0 0,-4 4-345 0 0,8 2-3207 0 0,5 0-793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1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 1840 0 0,'-2'3'55'0'0,"2"-2"-49"0"0,-1-1-1 0 0,1 1 1 0 0,-1-1-1 0 0,1 1 1 0 0,-1-1-1 0 0,1 1 1 0 0,-1-1-1 0 0,1 1 1 0 0,-1-1-1 0 0,1 0 1 0 0,-1 1-1 0 0,0-1 1 0 0,1 0-1 0 0,-1 1 1 0 0,1-1-1 0 0,-1 0 1 0 0,0 0-1 0 0,0 0 0 0 0,1 0 1 0 0,-1 0-1 0 0,0 0 1 0 0,-16 3 5573 0 0,15-3-457 0 0,12 1-2523 0 0,86-5 172 0 0,-74 3-2222 0 0,42-8 0 0 0,2-1-240 0 0,-26 4-211 0 0,-29 4-93 0 0,0 0-1 0 0,0 1 1 0 0,0 0-1 0 0,1 1 1 0 0,-1 0-1 0 0,16 3 0 0 0,-14-3-64 0 0,-11 0-242 0 0,-2 0-72 0 0,0 0-771 0 0,0 0-3231 0 0,0 0-1382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1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2304 0 0,'0'0'471'0'0,"0"0"1135"0"0,0 0 495 0 0,0 0 98 0 0,0 0-191 0 0,0 0-867 0 0,0 0-381 0 0,0 0-78 0 0,2 1-28 0 0,5 2-394 0 0,-1-1-1 0 0,0 0 1 0 0,1 0-1 0 0,0 0 1 0 0,-1-1-1 0 0,1 0 0 0 0,0-1 1 0 0,0 1-1 0 0,8-2 1 0 0,5-2 115 0 0,0-1 1 0 0,-1-1 0 0 0,34-13-1 0 0,28-11 61 0 0,-76 28-426 0 0,19-5-22 0 0,-22 6-58 0 0,-2 0 2 0 0,-9 5-114 0 0,7-3-5498 0 0,2-2 319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1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1 852 10912 0 0,'0'0'497'0'0,"0"0"-8"0"0,0 0-201 0 0,0 0 303 0 0,0 0 165 0 0,0 0 39 0 0,2-1-13 0 0,6-3-364 0 0,0 0 0 0 0,0-1-1 0 0,-1 0 1 0 0,1 0 0 0 0,-1 0 0 0 0,10-12-1 0 0,-12 13-437 0 0,124-127 371 0 0,-88 80-340 0 0,-25 31-11 0 0,21-22-1 0 0,-22 24-43 0 0,-1 0-1 0 0,15-23 0 0 0,-29 40 35 0 0,23-38-390 0 0,-18 28 255 0 0,2 0-1 0 0,0 0 1 0 0,0 0-1 0 0,9-9 0 0 0,-14 14 53 0 0,-2 5 181 0 0,-1 7 5 0 0,0 0-1 0 0,0 0 1 0 0,-1 0-1 0 0,1 0 1 0 0,-1 0 0 0 0,0 0-1 0 0,-6 8 1 0 0,5-6 3 0 0,-1 0-1 0 0,1-1 1 0 0,1 1 0 0 0,-3 10 0 0 0,0 3 97 0 0,4-15-115 0 0,-1-1 0 0 0,1 1 0 0 0,0 10 0 0 0,1-14-53 0 0,0 0 0 0 0,-1 0-1 0 0,1-1 1 0 0,0 1-1 0 0,0 0 1 0 0,-1 0 0 0 0,1 0-1 0 0,-1-1 1 0 0,1 1-1 0 0,-2 2 1 0 0,1-3 71 0 0,1-1-7 0 0,0 0-5 0 0,0 0-10 0 0,2 1-62 0 0,0-1 1 0 0,-1 0 0 0 0,1 0 0 0 0,0 0-1 0 0,0 0 1 0 0,0-1 0 0 0,0 1-1 0 0,-1 0 1 0 0,1-1 0 0 0,0 1 0 0 0,0-1-1 0 0,2-1 1 0 0,1-1-2 0 0,1 0 0 0 0,-1 0 0 0 0,0-1 0 0 0,0 0 1 0 0,-1 0-1 0 0,1 0 0 0 0,6-8 0 0 0,25-37-172 0 0,-27 36 68 0 0,-8 12 86 0 0,11-16-539 0 0,-1 0 0 0 0,17-34 1 0 0,-27 48 483 0 0,-1 2 48 0 0,0 1 0 0 0,0-1 0 0 0,0 1 0 0 0,0-1 0 0 0,1 1 1 0 0,-1-1-1 0 0,0 1 0 0 0,0-1 0 0 0,1 1 0 0 0,-1-1 0 0 0,0 1 0 0 0,1-1 0 0 0,-1 1 0 0 0,0-1 1 0 0,1 1-1 0 0,-1 0 0 0 0,1-1 0 0 0,-1 1 0 0 0,1 0 0 0 0,-1-1 0 0 0,1 1 0 0 0,0-1 0 0 0,0 1-62 0 0,-1 0 127 0 0,0 0 68 0 0,-9 5 183 0 0,6-1-157 0 0,-1 1 0 0 0,1 0 0 0 0,0 0 0 0 0,1 1 0 0 0,-1-1 0 0 0,1 1 0 0 0,-2 7 0 0 0,-3 5 131 0 0,5-11-206 0 0,0-1 0 0 0,1 0 0 0 0,0 1 0 0 0,0-1-1 0 0,1 1 1 0 0,0 0 0 0 0,0-1 0 0 0,0 1 0 0 0,1-1 0 0 0,1 9-1 0 0,0-4-1 0 0,-2-8-49 0 0,1 1 0 0 0,0 0 0 0 0,-1-1-1 0 0,2 1 1 0 0,-1-1 0 0 0,0 1-1 0 0,1-1 1 0 0,-1 1 0 0 0,1-1 0 0 0,0 0-1 0 0,4 5 1 0 0,-5-7-25 0 0,0 0-1 0 0,0 1 1 0 0,1-1 0 0 0,-1 0-1 0 0,1 0 1 0 0,-1 0 0 0 0,1 0-1 0 0,-1 0 1 0 0,1 0 0 0 0,0 0-1 0 0,-1-1 1 0 0,1 1 0 0 0,0-1 0 0 0,0 1-1 0 0,0-1 1 0 0,-1 0 0 0 0,1 1-1 0 0,0-1 1 0 0,0 0 0 0 0,0 0-1 0 0,0 0 1 0 0,-1-1 0 0 0,1 1-1 0 0,3-1 1 0 0,31-12-1694 0 0,-12 3-4930 0 0</inkml:trace>
  <inkml:trace contextRef="#ctx0" brushRef="#br0" timeOffset="1">1163 245 7920 0 0,'0'0'174'0'0,"0"0"29"0"0,0 0 13 0 0,-2 2-31 0 0,-4 4-15 0 0,4-4 507 0 0,2-2 207 0 0,0 0 39 0 0,0 0-5 0 0,0 0-38 0 0,0 0-14 0 0,0 0-2 0 0,0 0-24 0 0,0 0-102 0 0,0 0-46 0 0,0 0-11 0 0,0 0-42 0 0,0 0-174 0 0,0 0-75 0 0,2 0-20 0 0,5 2-264 0 0,1 0 0 0 0,-1 0 0 0 0,1-1 0 0 0,0 0 0 0 0,-1-1 0 0 0,1 0-1 0 0,0 0 1 0 0,13-2 0 0 0,18-1-83 0 0,-31 3-41 0 0,1 0-1 0 0,0-1 1 0 0,-1 0-1 0 0,1-1 1 0 0,-1 0-1 0 0,0 0 1 0 0,0-1-1 0 0,1 0 1 0 0,8-5-1 0 0,41-15-776 0 0,-7 1-2281 0 0,-50 22 2253 0 0,-1 0-1 0 0,0 0 0 0 0,0 0 6 0 0,0 0 29 0 0,0 0 12 0 0</inkml:trace>
  <inkml:trace contextRef="#ctx0" brushRef="#br0" timeOffset="2">1163 0 1376 0 0,'0'0'65'0'0,"0"0"358"0"0,0 0 1480 0 0,-1 1 1326 0 0,-2 2-1335 0 0,3-1 1996 0 0,-1 9-2877 0 0,-1 1 1 0 0,-5 20-1 0 0,4-20-675 0 0,1-3-140 0 0,-8 29 364 0 0,2-1 0 0 0,2 2 0 0 0,-2 50-1 0 0,-1 74 331 0 0,9-140-719 0 0,7 36-1 0 0,-6-50-165 0 0,-1-8-5 0 0,0 0-1 0 0,0-1 0 0 0,0 1 0 0 0,0 0 0 0 0,0 0 0 0 0,1-1 0 0 0,-1 1 0 0 0,0 0 0 0 0,0-1 0 0 0,0 1 1 0 0,1 0-1 0 0,-1-1 0 0 0,0 1 0 0 0,1 0 0 0 0,-1-1 0 0 0,1 1 0 0 0,-1 0 0 0 0,0-1 0 0 0,1 1 1 0 0,0-1-1 0 0,-1 1 0 0 0,1-1 0 0 0,-1 1 0 0 0,1-1 0 0 0,-1 0 0 0 0,1 1 0 0 0,0-1 0 0 0,-1 0 0 0 0,2 1 1 0 0,-1-1-35 0 0,0 0 0 0 0,0 0 0 0 0,0 0 0 0 0,0 0 0 0 0,0-1 0 0 0,0 1 0 0 0,0 0 0 0 0,0 0 0 0 0,0-1 0 0 0,0 1 0 0 0,2-2 0 0 0,-2 2-105 0 0,18-10-1356 0 0,-7 0-3465 0 0,-1-3-599 0 0</inkml:trace>
  <inkml:trace contextRef="#ctx0" brushRef="#br0" timeOffset="3">1526 17 1840 0 0,'0'0'453'0'0,"0"0"1233"0"0,0 0 539 0 0,0 0 109 0 0,0 0-204 0 0,0 0-954 0 0,1 3-414 0 0,10 35 657 0 0,-5-20-752 0 0,6 29 1 0 0,-9-21-343 0 0,-1 0 0 0 0,-2 0 1 0 0,0 0-1 0 0,-2 0 0 0 0,-6 34 0 0 0,4-31 131 0 0,2 0-1 0 0,2 46 1 0 0,0-25-157 0 0,0-48-534 0 0,7-16-3141 0 0,-2 1 2114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1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12696 0 0,'0'0'289'0'0,"0"0"40"0"0,0 0 21 0 0,0 0-45 0 0,0 0-116 0 0,9-1 817 0 0,-3 0-723 0 0,1-1 0 0 0,-1 1 0 0 0,0 0 1 0 0,1 0-1 0 0,9 1 0 0 0,9-1 132 0 0,41 3 154 0 0,-32-6-326 0 0,46-12 0 0 0,-46 9-156 0 0,36-4-1 0 0,-10 4-22 0 0,-58 7-35 0 0,-2 0-91 0 0,0 0-53 0 0,0 0-12 0 0,0 0-790 0 0,0 0-3315 0 0,0 0-1418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3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8720 0 0,'0'0'398'0'0,"0"0"-3"0"0,0 0-199 0 0,0 2 93 0 0,8 14 152 0 0,0-1-1 0 0,1 0 1 0 0,0 0 0 0 0,19 21-1 0 0,-18-22-303 0 0,-4-8-55 0 0,0 0 0 0 0,11 9-1 0 0,-13-12-39 0 0,-1-1-1 0 0,1 1 1 0 0,-1 0 0 0 0,0 0-1 0 0,0 1 1 0 0,0-1 0 0 0,0 1-1 0 0,0-1 1 0 0,3 9 0 0 0,-5-9 94 0 0,-1-3-103 0 0,0-1 0 0 0,0 1 0 0 0,0 0 0 0 0,0 0 0 0 0,0 0 0 0 0,0 0 0 0 0,0 0 0 0 0,0 0 0 0 0,0 0 0 0 0,-1 0 0 0 0,1 0 0 0 0,0 0 0 0 0,0 0 0 0 0,0 0 0 0 0,0 0 1 0 0,0 0-1 0 0,0 0 0 0 0,0 0 0 0 0,0 0 0 0 0,0 0 0 0 0,0 0 0 0 0,0 0 0 0 0,0 0 0 0 0,0 0 0 0 0,0 0 0 0 0,-1 0 0 0 0,1 0 0 0 0,0 0 0 0 0,0 0 0 0 0,0 0 0 0 0,0 0 0 0 0,0 0 1 0 0,0 1-1 0 0,0-1 0 0 0,0 0 0 0 0,0 0 0 0 0,0 0 0 0 0,0 0 0 0 0,0 0 0 0 0,0 0 0 0 0,0 0 0 0 0,0 0 0 0 0,0 0 0 0 0,0 0 0 0 0,0 0 0 0 0,0 0 0 0 0,0 0 0 0 0,0 0 0 0 0,0 0 1 0 0,0 0-1 0 0,0 1 0 0 0,0-1 0 0 0,0 0 0 0 0,0 0 0 0 0,0 0 0 0 0,0 0 0 0 0,0 0 0 0 0,0 0 0 0 0,0 0 0 0 0,0 0 0 0 0,0 0 0 0 0,0 0 0 0 0,-5-8 359 0 0,3 5-409 0 0,1 0 1 0 0,0 0 0 0 0,0 0 0 0 0,0 0-1 0 0,0 0 1 0 0,0-5 0 0 0,0-10 58 0 0,-4-27 0 0 0,2 33-34 0 0,1-1 1 0 0,1 1 0 0 0,1-1-1 0 0,-1 1 1 0 0,4-22 0 0 0,-1 20-9 0 0,-2 8 0 0 0,1-1 0 0 0,0 1 0 0 0,1-1 0 0 0,-1 1 0 0 0,1 0 0 0 0,5-10 0 0 0,-5 14-1 0 0,1-8-5 0 0,-2 5 1 0 0,1 0-55 0 0,2 5 0 0 0,1 3 54 0 0,1-1 1 0 0,-1 1 0 0 0,1 1 0 0 0,-1-1-1 0 0,0 1 1 0 0,-1 0 0 0 0,1 0 0 0 0,7 8 0 0 0,-1 2-10 0 0,20 27 1 0 0,-21-24 14 0 0,-3-6 0 0 0,0 0 0 0 0,14 15 0 0 0,-4 0 12 0 0,-9-18 20 0 0,-6-6-110 0 0,-2-2-66 0 0,0 0-662 0 0,1-2-2724 0 0,7-9-1164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0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6912 0 0,'0'0'528'0'0,"0"0"-183"0"0,0 0 498 0 0,0 0 254 0 0,0 2 50 0 0,-24 34 1811 0 0,14-16-2185 0 0,5-11-475 0 0,0-1 1 0 0,1 1-1 0 0,0 1 0 0 0,1-1 1 0 0,-3 11-1 0 0,3-9-149 0 0,-1 0 0 0 0,0-1 0 0 0,0 1-1 0 0,-1-1 1 0 0,-8 12 0 0 0,-4 9 4 0 0,4-9-153 0 0,11-11-28 0 0,2-9-108 0 0,0-2-751 0 0,0 0-3105 0 0,0 0-1332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1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 4144 0 0,'0'0'319'0'0,"0"0"57"0"0,0 0 1018 0 0,0 0 463 0 0,0 0 95 0 0,-6-5 2932 0 0,-11 0-3585 0 0,15 5-945 0 0,2 0-30 0 0,0 0-21 0 0,0 0-74 0 0,0 0-34 0 0,0 0-10 0 0,-5 6 201 0 0,-11 14 255 0 0,-24 39 0 0 0,39-55-593 0 0,1 5-24 0 0,0-7 36 0 0,0-2 11 0 0,0 0-6 0 0,3 0-1 0 0,1 0-50 0 0,0 0 1 0 0,0-1-1 0 0,0 0 0 0 0,0 0 0 0 0,0 0 0 0 0,0 0 0 0 0,0-1 0 0 0,0 1 0 0 0,0-1 0 0 0,-1 0 0 0 0,1 0 0 0 0,0-1 0 0 0,-1 1 0 0 0,0-1 0 0 0,0 1 0 0 0,0-1 0 0 0,0 0 0 0 0,0 0 1 0 0,0-1-1 0 0,-1 1 0 0 0,4-6 0 0 0,-6 7-17 0 0,1 1 0 0 0,0-1-1 0 0,-1 1 1 0 0,1-1 0 0 0,-1 0 0 0 0,1 1 0 0 0,-1-1 0 0 0,0 0 0 0 0,0 0 0 0 0,0 1-1 0 0,0-1 1 0 0,0 0 0 0 0,0 0 0 0 0,0 1 0 0 0,-1-1 0 0 0,1 0 0 0 0,0 1 0 0 0,-1-1 0 0 0,0 0-1 0 0,1 1 1 0 0,-1-1 0 0 0,0 1 0 0 0,0-1 0 0 0,0 1 0 0 0,0-1 0 0 0,-2-1 0 0 0,2 2 2 0 0,0 1 1 0 0,0-1-1 0 0,0 1 0 0 0,0-1 1 0 0,0 1-1 0 0,0-1 1 0 0,0 1-1 0 0,0 0 1 0 0,0-1-1 0 0,0 1 0 0 0,0 0 1 0 0,-1 0-1 0 0,1 0 1 0 0,0 0-1 0 0,0 0 1 0 0,0 0-1 0 0,0 0 0 0 0,-1 0 1 0 0,1 0-1 0 0,0 1 1 0 0,0-1-1 0 0,0 0 1 0 0,0 1-1 0 0,0-1 0 0 0,0 1 1 0 0,0-1-1 0 0,-2 2 1 0 0,2-1-2 0 0,-2 0 13 0 0,0 1 0 0 0,0 0 0 0 0,0 0 0 0 0,0 0 0 0 0,0 1 0 0 0,0-1 0 0 0,0 1 0 0 0,-4 5 0 0 0,6-7 40 0 0,1 0-58 0 0,0-1 0 0 0,-1 0 1 0 0,1 1-1 0 0,0-1 1 0 0,0 0-1 0 0,-1 1 0 0 0,1-1 1 0 0,0 0-1 0 0,0 1 1 0 0,0-1-1 0 0,-1 0 0 0 0,1 1 1 0 0,0-1-1 0 0,0 1 0 0 0,0-1 1 0 0,0 0-1 0 0,0 1 1 0 0,0-1-1 0 0,0 1 0 0 0,0-1 1 0 0,0 1-1 0 0,0-1 1 0 0,0 0-1 0 0,0 1 0 0 0,0-1 1 0 0,0 1-1 0 0,12 6-4 0 0,1-3 23 0 0,-7-3 4 0 0,0 0 0 0 0,0 0-1 0 0,0-1 1 0 0,0 0-1 0 0,0-1 1 0 0,0 1-1 0 0,0-1 1 0 0,11-3-1 0 0,-7-1-15 0 0,-4 0 0 0 0,-8 1 5 0 0,-11-2 27 0 0,11 6-15 0 0,-8-4-22 0 0,1 1 0 0 0,-1 0 0 0 0,0 0 0 0 0,0 1 0 0 0,-1 1 0 0 0,1 0 0 0 0,0 0 0 0 0,-1 1 0 0 0,-19 2 0 0 0,20 2-200 0 0,5-1-792 0 0,5-2-317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1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8288 0 0,'0'0'381'0'0,"0"0"-6"0"0,0 0-125 0 0,0 0 372 0 0,0 0 186 0 0,0 0 37 0 0,0 0-38 0 0,0 0-201 0 0,0 0-87 0 0,2 1-20 0 0,14 15 271 0 0,0 1 0 0 0,21 31 0 0 0,-31-41-684 0 0,-1 2-1 0 0,-1-1 1 0 0,7 17 0 0 0,-2-7-64 0 0,-8-15-15 0 0,1 0 0 0 0,-1 0 0 0 0,1 0 0 0 0,-1 0 1 0 0,0 0-1 0 0,0 1 0 0 0,-1-1 0 0 0,1 0 0 0 0,0 7 0 0 0,-1 0 10 0 0,1 1 1 0 0,5 20-1 0 0,-3-21 1 0 0,-1 0 1 0 0,1 21-1 0 0,-3-25-11 0 0,0 0 0 0 0,-1 0 0 0 0,0 0 0 0 0,0 0 0 0 0,0 0 1 0 0,-1-1-1 0 0,1 1 0 0 0,-2 0 0 0 0,-4 10 0 0 0,5-13-6 0 0,0 0-1 0 0,0 0 1 0 0,0 0 0 0 0,0-1-1 0 0,-1 1 1 0 0,1-1 0 0 0,-1 1-1 0 0,0-1 1 0 0,0 0-1 0 0,0 0 1 0 0,0 0 0 0 0,0 0-1 0 0,0-1 1 0 0,0 1 0 0 0,0-1-1 0 0,-1 0 1 0 0,-5 2-1 0 0,-3 0-10 0 0,3-1-1 0 0,0 0-1 0 0,-1-1 0 0 0,1 0 1 0 0,0 0-1 0 0,-14-1 0 0 0,-7 0 12 0 0,23 0 0 0 0,1 1 0 0 0,-1-1 0 0 0,-13-3 0 0 0,11 0 39 0 0,8 2-19 0 0,1 1 0 0 0,0 0-1 0 0,-1-1 1 0 0,1 1 0 0 0,0 0-1 0 0,-1-1 1 0 0,1 1 0 0 0,0-1-1 0 0,-1 1 1 0 0,1 0 0 0 0,0-1 0 0 0,0 1-1 0 0,-1-1 1 0 0,1 1 0 0 0,0-1-1 0 0,0 1 1 0 0,0-1 0 0 0,0 1-1 0 0,0-1 1 0 0,0 1 0 0 0,0-1-1 0 0,0 1 1 0 0,0-1 0 0 0,0 1 0 0 0,0-1-1 0 0,0 1 1 0 0,0-1 0 0 0,0 1-1 0 0,0-1 1 0 0,0 1 0 0 0,1-1-1 0 0,-1 1 1 0 0,0-1 0 0 0,0 1 0 0 0,1-1-1 0 0,-1 1 1 0 0,0 0 0 0 0,1-1-1 0 0,-1 1 1 0 0,0-1 0 0 0,1 1-1 0 0,0-1 1 0 0,18-17 273 0 0,-16 16-252 0 0,13-11 158 0 0,1 2 0 0 0,0 0 0 0 0,31-15-1 0 0,-22 13 67 0 0,-15 8-195 0 0,1 1-1 0 0,-1 0 0 0 0,1 0 1 0 0,13-1-1 0 0,-13 4-70 0 0,-9 1-97 0 0,-3 0-115 0 0,0 0-47 0 0,0 0-800 0 0,0 0-3316 0 0,0 0-1418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1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6912 0 0,'0'0'528'0'0,"0"0"-119"0"0,0 0 766 0 0,0 0 370 0 0,0 0 78 0 0,0 0-138 0 0,-1 3-616 0 0,-1 7-427 0 0,0-3-139 0 0,0 0-1 0 0,1 0 1 0 0,-1 10-1 0 0,-3 119 1585 0 0,-1 8-1826 0 0,6-123-1486 0 0,0-19-4576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13216 0 0,'0'0'604'0'0,"0"0"-14"0"0,0 0-288 0 0,0 0 175 0 0,0 0 119 0 0,2 0 20 0 0,18 2 177 0 0,-15-1-700 0 0,-1 0-1 0 0,1 0 1 0 0,-1-1 0 0 0,1 0-1 0 0,7 0 1 0 0,13-3 98 0 0,-18 3-189 0 0,0-1 1 0 0,-1 0 0 0 0,1 0-1 0 0,-1 0 1 0 0,1-1 0 0 0,9-4-1 0 0,24-9-592 0 0,-27 10-429 0 0,-1 1 0 0 0,13-8 1 0 0,-8-1-4295 0 0</inkml:trace>
  <inkml:trace contextRef="#ctx0" brushRef="#br0" timeOffset="1">297 0 11544 0 0,'0'0'264'0'0,"0"0"34"0"0,0 0 20 0 0,0 0-41 0 0,-2 2-181 0 0,1-1-1 0 0,-1 0-1 0 0,1 0 1 0 0,-1 1 0 0 0,1-1-1 0 0,0 1 1 0 0,0-1 0 0 0,0 0-1 0 0,0 1 1 0 0,0 0 0 0 0,0-1-1 0 0,0 1 1 0 0,1 0 0 0 0,-1-1-1 0 0,0 1 1 0 0,1 0 0 0 0,-1 0-1 0 0,1 2 1 0 0,-2 5 365 0 0,-5 22 136 0 0,2 0 0 0 0,1 0 0 0 0,2 0 0 0 0,1 48 0 0 0,1-69-482 0 0,9 130 446 0 0,-14-117-2698 0 0,5-23-3819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64 13016 0 0,'-2'0'297'0'0,"-34"-12"939"0"0,34 11-596 0 0,2 1 199 0 0,0 0 38 0 0,0 0-75 0 0,0 0-351 0 0,3 2-158 0 0,0 0-229 0 0,1 0-1 0 0,0-1 1 0 0,0 1-1 0 0,0-1 1 0 0,0 0-1 0 0,1 0 1 0 0,-1 0-1 0 0,7 0 0 0 0,40-1 133 0 0,-27-1-119 0 0,6 1 97 0 0,0-1-1 0 0,59-10 0 0 0,-51 3-71 0 0,90-21-132 0 0,-117 25-48 0 0,6-1-1320 0 0,-21 2 857 0 0,3 3 530 0 0,1 0 0 0 0,0 0 0 0 0,0 0 0 0 0,0-1-1 0 0,0 1 1 0 0,-1 0 0 0 0,1 0 0 0 0,0 0 0 0 0,0 0 0 0 0,0-1-1 0 0,-1 1 1 0 0,1 0 0 0 0,0 0 0 0 0,0 0 0 0 0,0 0 0 0 0,-1 0-1 0 0,1 0 1 0 0,0 0 0 0 0,0 0 0 0 0,-1 0 0 0 0,1 0 0 0 0,0 0-1 0 0,0-1 1 0 0,-1 2 0 0 0,1-1 0 0 0,0 0 0 0 0,0 0 0 0 0,-1 0-1 0 0,1 0 1 0 0,0 0 0 0 0,0 0 0 0 0,-1 0 0 0 0,1 0 0 0 0,0 0-1 0 0,-35 20-4372 0 0,31-18 4079 0 0,-8 7-1253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1376 0 0,'0'0'476'0'0,"0"0"1463"0"0,0 0 643 0 0,0 0 129 0 0,0 0-257 0 0,0 0-1192 0 0,0 0-522 0 0,3 1-107 0 0,8 2-207 0 0,0 0 1 0 0,0-1-1 0 0,0-1 0 0 0,23 1 1 0 0,-3-1 205 0 0,22 1-231 0 0,1-3 0 0 0,53-7 1 0 0,239-34-336 0 0,-281 36-66 0 0,45-7 0 0 0,-98 11 12 0 0,-10 1 47 0 0,-2 1 6 0 0,0 0-25 0 0,0 0-282 0 0,0 0-804 0 0,-17 3-1747 0 0,13-2 1355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 13160 0 0,'0'0'297'0'0,"-3"-4"202"0"0,3 4-487 0 0,0 0-1 0 0,0 0 1 0 0,0 0-1 0 0,0 0 1 0 0,0 0-1 0 0,0 0 1 0 0,0 0-1 0 0,0 0 1 0 0,0 0-1 0 0,0 0 1 0 0,0 0-1 0 0,0 0 1 0 0,-1 0-1 0 0,1-1 1 0 0,0 1-1 0 0,0 0 1 0 0,0 0-1 0 0,0 0 1 0 0,0 0-1 0 0,0 0 1 0 0,0 0-1 0 0,0 0 1 0 0,0 0-1 0 0,0 0 1 0 0,0 0-1 0 0,0 0 1 0 0,-1 0-1 0 0,1 0 1 0 0,0 0-1 0 0,0 0 1 0 0,0 0-1 0 0,0 0 1 0 0,0 0-1 0 0,0 0 1 0 0,0 0-1 0 0,0 0 1 0 0,0 0-1 0 0,0 0 1 0 0,-1 0-1 0 0,1 0 1 0 0,0 0-1 0 0,0 0 1 0 0,0 0-1 0 0,0 0 1 0 0,0 0 0 0 0,0 1-1 0 0,0-1 1 0 0,0 0-1 0 0,0 0 1 0 0,0 0-1 0 0,0 0 1 0 0,0 0-1 0 0,0 0 1 0 0,0 0-1 0 0,0 0 1 0 0,0 0-1 0 0,-1 0 1 0 0,0 7 98 0 0,-1-1 1 0 0,1 1 0 0 0,0-1 0 0 0,0 1 0 0 0,1-1 0 0 0,0 1 0 0 0,0 0 0 0 0,1-1 0 0 0,1 10 0 0 0,24 80 482 0 0,-18-72-532 0 0,-1 0-1 0 0,0 1 1 0 0,-3 0-1 0 0,5 47 1 0 0,-9-68-53 0 0,0-1-1 0 0,-1 1 1 0 0,1-1 0 0 0,0 0 0 0 0,-1 1 0 0 0,0-1-1 0 0,0 0 1 0 0,0 1 0 0 0,0-1 0 0 0,0 0 0 0 0,-1 0-1 0 0,1 0 1 0 0,-1 0 0 0 0,0 0 0 0 0,0 0 0 0 0,0 0-1 0 0,0-1 1 0 0,-1 1 0 0 0,1-1 0 0 0,-1 0 0 0 0,1 1-1 0 0,-1-1 1 0 0,0 0 0 0 0,0-1 0 0 0,0 1-1 0 0,0 0 1 0 0,0-1 0 0 0,0 0 0 0 0,-1 0 0 0 0,1 0-1 0 0,0 0 1 0 0,-1 0 0 0 0,1-1 0 0 0,0 1 0 0 0,-1-1-1 0 0,1 0 1 0 0,-1 0 0 0 0,-5-1 0 0 0,6 0 1 0 0,0 0 1 0 0,0 0-1 0 0,0 0 1 0 0,1 0-1 0 0,-1-1 1 0 0,0 1-1 0 0,1-1 1 0 0,-1 0-1 0 0,1 0 1 0 0,0 0-1 0 0,0 0 1 0 0,0 0-1 0 0,0 0 1 0 0,0-1-1 0 0,-3-3 1 0 0,5 5-4 0 0,-1 0 1 0 0,1 0 0 0 0,0 0-1 0 0,-1 0 1 0 0,1 0 0 0 0,0 0-1 0 0,-1 0 1 0 0,1 0-1 0 0,0 0 1 0 0,0 0 0 0 0,0 0-1 0 0,0 0 1 0 0,0 0-1 0 0,0 0 1 0 0,0-1 0 0 0,0 1-1 0 0,1 0 1 0 0,-1 0-1 0 0,0 0 1 0 0,0 0 0 0 0,1 0-1 0 0,0-1 1 0 0,15-23 235 0 0,-10 16-42 0 0,-2 3-108 0 0,1 0-1 0 0,0 0 1 0 0,0 1-1 0 0,0 0 1 0 0,0 0-1 0 0,1 0 1 0 0,0 0-1 0 0,0 1 1 0 0,0 0-1 0 0,0 1 1 0 0,1-1-1 0 0,0 1 1 0 0,0 0-1 0 0,-1 1 1 0 0,13-3-1 0 0,-11 2-260 0 0,1 1-1 0 0,0 1 1 0 0,0-1 0 0 0,0 1-1 0 0,0 1 1 0 0,0 0-1 0 0,0 0 1 0 0,13 3-1 0 0,-12-3-1240 0 0,0 0-70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9672 0 0,'0'0'440'0'0,"0"0"-6"0"0,0 0-64 0 0,0 0 751 0 0,0 0 355 0 0,0 2 76 0 0,0 0-1445 0 0,0-1-1 0 0,0 0 1 0 0,0 0 0 0 0,1 1-1 0 0,-1-1 1 0 0,0 0 0 0 0,1 0 0 0 0,-1 0-1 0 0,0 0 1 0 0,1 0 0 0 0,-1 1 0 0 0,1-1-1 0 0,0 0 1 0 0,-1 0 0 0 0,1 0-1 0 0,0 0 1 0 0,0-1 0 0 0,-1 1 0 0 0,3 1-1 0 0,-1 0-32 0 0,0-1-1 0 0,0 0 0 0 0,0 0 1 0 0,0 0-1 0 0,0 0 0 0 0,0 0 1 0 0,1 0-1 0 0,-1-1 0 0 0,4 1 1 0 0,4 0 18 0 0,1 0 1 0 0,0-1 0 0 0,16-2 0 0 0,-26 2-87 0 0,23-3-36 0 0,36-9 0 0 0,-11 1-2034 0 0,-23 6-3818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1376 0 0,'-1'1'107'0'0,"-4"1"619"0"0,-4 1 2668 0 0,1 1 1 0 0,-13 7-1 0 0,18-9-2617 0 0,1 0 1 0 0,-1 0-1 0 0,1 0 0 0 0,-1 0 0 0 0,-3 5 1 0 0,-2 9-1103 0 0,-1 4 1112 0 0,7-17-722 0 0,1-1-1 0 0,-1 0 1 0 0,1 1 0 0 0,0 0-1 0 0,0-1 1 0 0,0 1 0 0 0,1 0-1 0 0,-1-1 1 0 0,0 1-1 0 0,1 0 1 0 0,0 0 0 0 0,0-1-1 0 0,0 1 1 0 0,0 4-1 0 0,16 61 922 0 0,-10-46-834 0 0,-1 0-1 0 0,2 29 0 0 0,0 39-139 0 0,-8-89-5 0 0,1 1 0 0 0,1 0 0 0 0,-1 0 0 0 0,0 0 0 0 0,0 0 0 0 0,1-1 0 0 0,-1 1 0 0 0,1 0 0 0 0,-1 0-1 0 0,2 2 1 0 0,-1-3 68 0 0,-1-1 0 0 0,0 0 14 0 0,0 0-1 0 0,2 0-20 0 0,13-1-43 0 0,-1 0 0 0 0,1-2 0 0 0,-1 0 0 0 0,1 0-1 0 0,22-9 1 0 0,-25 8 19 0 0,25-3 1 0 0,0 0-1055 0 0,-16 4-3770 0 0,-1 2-1614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4144 0 0,'0'0'319'0'0,"0"0"65"0"0,0 0 1053 0 0,0 0 481 0 0,0 0 98 0 0,0 0-132 0 0,0 0-640 0 0,0 0-277 0 0,-1 2-58 0 0,-20 98 2569 0 0,3 55-2443 0 0,8-19-816 0 0,10-128-97 0 0,0-1 0 0 0,0 0 0 0 0,2 13 1 0 0,0-4-1428 0 0,-1 0-3284 0 0,-1-16 2752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0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7080 0 0,'0'0'324'0'0,"0"0"-4"0"0,0 0-107 0 0,0 0 324 0 0,0 0 167 0 0,0 0 31 0 0,0 0-23 0 0,0 0-128 0 0,2 2-59 0 0,-1 0-407 0 0,1 0-1 0 0,-1 0 1 0 0,0 0-1 0 0,1 0 1 0 0,-1 1-1 0 0,-1-1 1 0 0,1 0 0 0 0,0 0-1 0 0,0 5 1 0 0,5 28 786 0 0,-5-23-598 0 0,8 73 719 0 0,-2 86 0 0 0,-5-113-849 0 0,-1-26-28 0 0,-3 42 0 0 0,1-19-113 0 0,-3-69-4835 0 0,3 0-309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14368 0 0,'0'0'330'0'0,"0"0"45"0"0,0 0 17 0 0,0 0-47 0 0,0 0-161 0 0,0 0 159 0 0,0 0 89 0 0,3 0 16 0 0,-1 0-367 0 0,28 0 566 0 0,-1-1 0 0 0,46-7 0 0 0,-26-1-535 0 0,79-19-1894 0 0,-97 15-1536 0 0,-22 8 941 0 0,8-2-2753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413 214 4608 0 0,'-2'-1'78'0'0,"1"1"-41"0"0,0 0 0 0 0,1 0 0 0 0,-1 0 1 0 0,0-1-1 0 0,1 1 0 0 0,-1 0 0 0 0,0-1 0 0 0,1 1 0 0 0,-1 0 0 0 0,1-1 1 0 0,-1 1-1 0 0,1-1 0 0 0,-1 1 0 0 0,1-1 0 0 0,-1 1 0 0 0,1-1 1 0 0,-1 1-1 0 0,0-2 0 0 0,0 1 1703 0 0,1 1 588 0 0,0 0 110 0 0,0 0-227 0 0,1 2-1051 0 0,1 3-936 0 0,-1 0 1 0 0,1 0 0 0 0,-1 0-1 0 0,0 0 1 0 0,-1 0-1 0 0,0 0 1 0 0,0 9-1 0 0,-5 41 598 0 0,1-27-390 0 0,1 93 376 0 0,-1 0-112 0 0,3-92-524 0 0,0 6-152 0 0,-3-23-220 0 0,3-10-845 0 0,1-2-382 0 0</inkml:trace>
  <inkml:trace contextRef="#ctx0" brushRef="#br0" timeOffset="1">1 23 2304 0 0,'0'-1'167'0'0,"0"-5"330"0"0,0 4 1908 0 0,0 2 822 0 0,0 0 154 0 0,0 0-338 0 0,0 0-1574 0 0,0 0-689 0 0,2 0-138 0 0,331-10 1474 0 0,-236 7-5193 0 0,-81 3-3125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1840 0 0,'0'0'461'0'0,"0"0"1266"0"0,0 0 553 0 0,0 0 109 0 0,0 0-200 0 0,0 0-911 0 0,0 0-402 0 0,0 0-79 0 0,0 0-28 0 0,0 0-42 0 0,0 0-20 0 0,0 0-4 0 0,0 0-51 0 0,0 0-218 0 0,0 0-97 0 0,0 0-17 0 0,0 0-24 0 0,0 2-73 0 0,-2 12 108 0 0,1-9-208 0 0,0 0 0 0 0,0 0 1 0 0,1 0-1 0 0,0 10 1 0 0,0-15-121 0 0,0-1 0 0 0,0 1-1 0 0,0 0 1 0 0,0 0 0 0 0,0-1 0 0 0,0 1 0 0 0,0 0 0 0 0,0 0 0 0 0,0-1 0 0 0,0 1 0 0 0,0 0 0 0 0,0 0-1 0 0,0-1 1 0 0,0 1 0 0 0,1 0 0 0 0,-1 0 0 0 0,0-1 0 0 0,0 1 0 0 0,0 0 0 0 0,0 0 0 0 0,1 0 0 0 0,-1 0 0 0 0,0-1-1 0 0,0 1 1 0 0,0 0 0 0 0,1 0 0 0 0,-1 0 0 0 0,0 0 0 0 0,0 0 0 0 0,1 0 0 0 0,-1-1 0 0 0,0 1 0 0 0,7-6 36 0 0,-6 5-33 0 0,-1 0 1 0 0,0 0-1 0 0,1-1 1 0 0,-1 1-1 0 0,0 0 1 0 0,0 0-1 0 0,0-1 1 0 0,0 1 0 0 0,0 0-1 0 0,0 0 1 0 0,-1-1-1 0 0,1-1 1 0 0,-2-4 14 0 0,2 7-19 0 0,0-1 0 0 0,0 1 0 0 0,0 0 0 0 0,0-1 0 0 0,0 1 0 0 0,0 0 0 0 0,0 0 1 0 0,0-1-1 0 0,0 1 0 0 0,-1 0 0 0 0,1 0 0 0 0,0-1 0 0 0,0 1 0 0 0,0 0 0 0 0,0 0 0 0 0,0 0 0 0 0,-1-1 0 0 0,1 1 0 0 0,0 0 0 0 0,0 0 0 0 0,0 0 0 0 0,-1 0 0 0 0,1-1 1 0 0,0 1-1 0 0,0 0 0 0 0,-1 0 0 0 0,1 0 0 0 0,0 0 0 0 0,0 0 0 0 0,-1 0 0 0 0,1 0 0 0 0,0 0 0 0 0,0-1 0 0 0,-1 1 0 0 0,1 0 0 0 0,0 0 0 0 0,-1 0 0 0 0,1 1 0 0 0,0-1 0 0 0,0 0 1 0 0,-1 0-1 0 0,1 0 0 0 0,0 0 0 0 0,0 0 0 0 0,-1 0 0 0 0,1 0 0 0 0,0 0 0 0 0,0 0 0 0 0,-1 1 0 0 0,1-1 0 0 0,0 0 0 0 0,0 0 0 0 0,0 0 0 0 0,-1 1 0 0 0,-3 0 5 0 0,0 0 0 0 0,0 0 0 0 0,0 0 0 0 0,1 0 0 0 0,-1 1 0 0 0,0 0-1 0 0,1 0 1 0 0,-1 0 0 0 0,1 0 0 0 0,-1 1 0 0 0,1-1 0 0 0,0 1 0 0 0,-5 5-1 0 0,3 7 205 0 0,30-12-50 0 0,-21-4-154 0 0,0 0 0 0 0,-1 0-1 0 0,1 0 1 0 0,0-1 0 0 0,-1 1-1 0 0,1-1 1 0 0,-1 0 0 0 0,1 0-1 0 0,-1 0 1 0 0,0 0 0 0 0,4-4-1 0 0,-3-1-6 0 0,-5 6 0 0 0,1 0 0 0 0,0 0 0 0 0,0 1 0 0 0,0-1 0 0 0,-1 0 0 0 0,1 0 0 0 0,0 0 0 0 0,-1 1 0 0 0,1-1 0 0 0,-1 0 0 0 0,1 0 0 0 0,-1 1 0 0 0,1-1 0 0 0,-1 0 0 0 0,0 1 0 0 0,1-1 0 0 0,-1 1 0 0 0,1-1 0 0 0,-1 1 0 0 0,0-1 0 0 0,0 1 0 0 0,1 0 0 0 0,-1-1 0 0 0,0 1 0 0 0,0 0 0 0 0,0-1 0 0 0,1 1 0 0 0,-1 0 0 0 0,0 0 0 0 0,0 0 0 0 0,0 0 0 0 0,0 0 0 0 0,-1 0 0 0 0,-2-1 0 0 0,0 1 0 0 0,0 0 0 0 0,0 1 0 0 0,0-1 0 0 0,0 1 0 0 0,-4 0 0 0 0,-24 5-1338 0 0,17-2-140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11144 0 0,'0'0'506'0'0,"0"0"-4"0"0,0 0-190 0 0,0 0 390 0 0,0 0 208 0 0,0 0 39 0 0,0 0-60 0 0,1 1-288 0 0,2 3-461 0 0,-1 0-1 0 0,0 1 0 0 0,0-1 0 0 0,0 0 1 0 0,0 1-1 0 0,0-1 0 0 0,-1 1 0 0 0,0 0 0 0 0,0-1 1 0 0,0 1-1 0 0,0 9 0 0 0,-3 20 244 0 0,0 0 1 0 0,-3 0-1 0 0,-13 57 0 0 0,3-50-88 0 0,11-30-231 0 0,0 0 0 0 0,-3 13 0 0 0,-7 85 145 0 0,14-108-210 0 0,0 0-1 0 0,0 0 0 0 0,-1 1 0 0 0,2-1 0 0 0,-1 0 1 0 0,0 1-1 0 0,0-1 0 0 0,0 0 0 0 0,0 0 1 0 0,1 1-1 0 0,0 1 0 0 0,2 7-3541 0 0,0-22 917 0 0,0 6 2093 0 0,14-30-1185 0 0,-1 0-8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87 5064 0 0,'0'0'38'0'0,"-1"0"0"0"0,1 0 0 0 0,0-1 0 0 0,0 1 0 0 0,-1 0 0 0 0,1 0 1 0 0,0 0-1 0 0,0 0 0 0 0,-1 0 0 0 0,1 0 0 0 0,0-1 0 0 0,0 1 0 0 0,-1 0 0 0 0,1 0 0 0 0,0 0 1 0 0,0 0-1 0 0,-1 0 0 0 0,1 0 0 0 0,0 0 0 0 0,-1 0 0 0 0,1 0 0 0 0,0 0 0 0 0,0 0 0 0 0,-1 0 1 0 0,1 0-1 0 0,0 0 0 0 0,-1 1 0 0 0,1-1 0 0 0,0 0 0 0 0,0 0 0 0 0,-1 0 0 0 0,1 0 0 0 0,0 0 0 0 0,-1 1 1 0 0,-2 10 5233 0 0,2-4-4004 0 0,-1 11 2063 0 0,6 7-2487 0 0,-1-9-431 0 0,7 29 300 0 0,-9-41-654 0 0,0 0 0 0 0,1-1-1 0 0,0 1 1 0 0,0 0 0 0 0,0 0-1 0 0,0-1 1 0 0,0 0 0 0 0,1 1-1 0 0,-1-1 1 0 0,1 0 0 0 0,0 0-1 0 0,0 0 1 0 0,0 0 0 0 0,7 3-1 0 0,15 5-108 0 0,-16-11 36 0 0,-4-1 14 0 0,16-3 25 0 0,-18 1-12 0 0,0 0-8 0 0,4-1-56 0 0,0-1-1 0 0,0-1 1 0 0,-1 1-1 0 0,0-1 1 0 0,0 0-1 0 0,0-1 1 0 0,-1 1-1 0 0,0-1 1 0 0,5-9 0 0 0,16-20-294 0 0,-21 30 160 0 0,0-1-1 0 0,-1 0 0 0 0,7-15 0 0 0,4-7-599 0 0,-3 7 252 0 0,-9 17 464 0 0,0 0 1 0 0,0-1-1 0 0,7-7 1 0 0,-9 10 62 0 0,1 1 1 0 0,-1 0-1 0 0,1-1 1 0 0,-1 1-1 0 0,0-1 1 0 0,0 1-1 0 0,1-5 1 0 0,2-4 95 0 0,-3 10 145 0 0,-1 1 52 0 0,0 0 0 0 0,0 0-1 0 0,0 0-12 0 0,0 0-2 0 0,0 0 0 0 0,0 17 403 0 0,-5 29 0 0 0,0 14-129 0 0,3-28-311 0 0,0-13-155 0 0,1 1-1 0 0,0 0 1 0 0,2 0-1 0 0,0 0 1 0 0,7 34-1 0 0,-4-38-105 0 0,-1 1 1 0 0,-1 0-1 0 0,-1-1 0 0 0,-1 26 0 0 0,0-25-422 0 0,0-15-315 0 0,1-1-1135 0 0,4 7-4415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6912 0 0,'0'0'314'0'0,"0"0"-6"0"0,0 0 42 0 0,0 0 908 0 0,0 0 424 0 0,0 0 80 0 0,0 0-148 0 0,2-1-704 0 0,3-1-681 0 0,1 0 0 0 0,-1-1 0 0 0,0 0 0 0 0,0 0 0 0 0,-1 0 0 0 0,1 0-1 0 0,-1-1 1 0 0,6-5 0 0 0,31-38 53 0 0,-30 33-255 0 0,19-19 0 0 0,-27 29-13 0 0,1 1 0 0 0,-1-1 0 0 0,0 1 0 0 0,0-1 0 0 0,-1 0 0 0 0,1 0 0 0 0,-1 0 0 0 0,0-1 0 0 0,0 1 0 0 0,-1 0 0 0 0,2-6 0 0 0,-3 10-1 0 0,1-1 0 0 0,-1 0 1 0 0,0 0-1 0 0,1 1 0 0 0,-1-1 0 0 0,0 0 0 0 0,1 1 0 0 0,-1-1 0 0 0,1 1 1 0 0,-1-1-1 0 0,1 1 0 0 0,-1-1 0 0 0,1 1 0 0 0,-1-1 0 0 0,2 0 0 0 0,-2 1 5 0 0,0 0 0 0 0,0 0 0 0 0,0 0 0 0 0,0-1 0 0 0,0 1 0 0 0,0 0 0 0 0,0 0 0 0 0,0 0 0 0 0,1 0 0 0 0,-1 0 0 0 0,0-1 0 0 0,0 1 0 0 0,0 0-1 0 0,0 0 1 0 0,0 0 0 0 0,1 0 0 0 0,-1 0 0 0 0,0 0 0 0 0,0 0 0 0 0,0 0 0 0 0,0 0 0 0 0,1 0 0 0 0,-1 0 0 0 0,0 0 0 0 0,0 0 0 0 0,0-1 0 0 0,0 1 0 0 0,1 0 0 0 0,-1 0-1 0 0,0 1 1 0 0,0-1 0 0 0,0 0 0 0 0,0 0 0 0 0,1 0 0 0 0,-1 0 0 0 0,0 0 0 0 0,0 0 0 0 0,0 0 0 0 0,0 0 0 0 0,1 0 0 0 0,-1 0 0 0 0,0 0 0 0 0,0 0 0 0 0,0 0-1 0 0,0 1 1 0 0,0-1 0 0 0,0 0 0 0 0,1 0 0 0 0,-1 0 0 0 0,0 0 0 0 0,0 0 0 0 0,0 1 0 0 0,0-1 0 0 0,0 0 0 0 0,0 0 0 0 0,6 50 572 0 0,-2-26-289 0 0,-3-19-269 0 0,1 0 0 0 0,-1 0 1 0 0,-1 1-1 0 0,1-1 1 0 0,-1 8-1 0 0,0-13-28 0 0,0 1 0 0 0,0-1-1 0 0,1 0 1 0 0,-1 1 0 0 0,0-1 0 0 0,0 1-1 0 0,0-1 1 0 0,0 0 0 0 0,1 1 0 0 0,-1-1-1 0 0,0 1 1 0 0,0-1 0 0 0,1 0 0 0 0,-1 1-1 0 0,0-1 1 0 0,0 0 0 0 0,1 1 0 0 0,-1-1 0 0 0,1 1-1 0 0,1 0 9 0 0,7 7 41 0 0,-8-8-51 0 0,8 3 14 0 0,11-8-59 0 0,-19 4-167 0 0,-1 1-106 0 0,0 0-32 0 0,0 0-174 0 0,0 0-717 0 0,0 0-311 0 0,0 0-68 0 0,0 0-12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15176 0 0,'1'-2'694'0'0,"12"-18"1105"0"0,-12 19-857 0 0,-1 1 40 0 0,0 0-61 0 0,0 0-290 0 0,12-12 707 0 0,-3 10-2447 0 0,0-3-410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81 13016 0 0,'0'0'297'0'0,"0"0"39"0"0,0 0 17 0 0,-1 0-37 0 0,-5 0-206 0 0,-1-3 31 0 0,6 3 530 0 0,1 0 229 0 0,0 0 41 0 0,0 0-49 0 0,1-1-246 0 0,15-4-305 0 0,-1 1 0 0 0,1 1-1 0 0,0 1 1 0 0,-1 0-1 0 0,19 0 1 0 0,-15 1-222 0 0,25-2-63 0 0,202-20 880 0 0,-180 10-756 0 0,-40 7-157 0 0,0 1 0 0 0,49-3 0 0 0,-61 9-23 0 0,-12 0 1 0 0,0-1 1 0 0,0 0-1 0 0,0 0 0 0 0,0 0 0 0 0,0 0 0 0 0,0 0 1 0 0,0 0-1 0 0,3-1 0 0 0,-4 0 2 0 0,-1 1-203 0 0,0 0-96 0 0,0 0-1388 0 0,0 0-5469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7832 0 0,'-1'0'26'0'0,"1"1"1"0"0,-1-1 0 0 0,1 0 0 0 0,-1 0-1 0 0,1 0 1 0 0,-1 0 0 0 0,1 0 0 0 0,0 0-1 0 0,-1 0 1 0 0,1 0 0 0 0,-1 0-1 0 0,1 0 1 0 0,-1 0 0 0 0,1-1 0 0 0,-1 1-1 0 0,1 0 1 0 0,0 0 0 0 0,-1 0 0 0 0,1 0-1 0 0,-1-1 1 0 0,1 1 0 0 0,0 0-1 0 0,-1-1 1 0 0,1 1 0 0 0,-1 0 0 0 0,1-1-1 0 0,0 1 1 0 0,0 0 0 0 0,-1-1-1 0 0,1 1 1 0 0,0 0 0 0 0,0-1 0 0 0,-1 1-1 0 0,1-1 1 0 0,0 0 94 0 0,0 1-1 0 0,1-1 1 0 0,-1 1 0 0 0,0 0-1 0 0,1-1 1 0 0,-1 1-1 0 0,0-1 1 0 0,1 1 0 0 0,-1 0-1 0 0,0-1 1 0 0,1 1-1 0 0,-1 0 1 0 0,1 0 0 0 0,-1-1-1 0 0,1 1 1 0 0,-1 0 0 0 0,1 0-1 0 0,-1-1 1 0 0,1 1-1 0 0,-1 0 1 0 0,1 0 0 0 0,-1 0-1 0 0,1 0 1 0 0,-1 0 0 0 0,1 0-1 0 0,-1 0 1 0 0,1 0-1 0 0,0 0 1 0 0,0 0 1042 0 0,1 0-554 0 0,10 1-364 0 0,-1 1 0 0 0,0 0 0 0 0,0 0 0 0 0,0 1 0 0 0,0 0 0 0 0,11 6 0 0 0,-11-4-105 0 0,1-1 1 0 0,0 0-1 0 0,0-1 1 0 0,0-1-1 0 0,0 1 1 0 0,15-1-1 0 0,90 6 164 0 0,-103-9-358 0 0,-11-1 273 0 0,1 1-2449 0 0,-4 1-3192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2760 0 0,'-1'1'207'0'0,"-6"2"-62"0"0,6-3 37 0 0,1 0 0 0 0,-1 0 1 0 0,1 0-1 0 0,0 0 0 0 0,-1 0 0 0 0,1 1 0 0 0,-1-1 0 0 0,1 0 1 0 0,0 0-1 0 0,-1 0 0 0 0,1 0 0 0 0,-1-1 0 0 0,1 1 0 0 0,0 0 0 0 0,-1 0 1 0 0,1 0-1 0 0,-1 0 0 0 0,1 0 0 0 0,0 0 0 0 0,-1-1 0 0 0,1 1 0 0 0,0 0 1 0 0,-1 0-1 0 0,1 0 0 0 0,0-1 0 0 0,-1 1 0 0 0,1 0 0 0 0,-1-1 0 0 0,1 0 1610 0 0,0 1-592 0 0,-1 0-1120 0 0,1 0-1 0 0,-1 0 1 0 0,1 0-1 0 0,-1 0 0 0 0,1 0 1 0 0,0 0-1 0 0,-1 1 1 0 0,1-1-1 0 0,-1 0 1 0 0,1 0-1 0 0,-1 0 0 0 0,1 1 1 0 0,0-1-1 0 0,-1 0 1 0 0,1 0-1 0 0,0 1 1 0 0,-1-1-1 0 0,1 0 0 0 0,0 1 1 0 0,-1-1-1 0 0,1 0 1 0 0,0 1-1 0 0,0-1 1 0 0,-1 1-1 0 0,1-1 0 0 0,0 0 1 0 0,0 1-1 0 0,0-1 1 0 0,-1 1-1 0 0,1-1 1 0 0,0 1-1 0 0,-1 17 867 0 0,1-13-870 0 0,1 1 123 0 0,-1 1 0 0 0,1-1-1 0 0,3 10 1 0 0,-2-9-102 0 0,-1-1 1 0 0,0 1-1 0 0,1 10 0 0 0,-1 2 96 0 0,3 22 0 0 0,-1-26-131 0 0,-2 0 0 0 0,0 0 0 0 0,-1 22-1 0 0,-5-2 139 0 0,-10 36 0 0 0,13-60-84 0 0,0 0-1 0 0,1-1 0 0 0,1 1 1 0 0,0 13-1 0 0,0-13 64 0 0,0-10-75 0 0,0-1-28 0 0,0 0-4 0 0,0 0 2 0 0,0 0 4 0 0,2 1 12 0 0,6 0-14 0 0,-1 0 0 0 0,1-1-1 0 0,0 0 1 0 0,0 0 0 0 0,-1-1 0 0 0,1 0 0 0 0,-1 0 0 0 0,1-1 0 0 0,14-5 0 0 0,-8 3-12 0 0,0 1 0 0 0,17-3-1 0 0,15-1-37 0 0,-31 4-13 0 0,-1 1 0 0 0,23-1-1 0 0,-32 3-12 0 0,4-1 0 0 0,1 2 0 0 0,0-1 0 0 0,17 4 0 0 0,7 10-2234 0 0,-32-14 798 0 0,-2 0-61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0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8496 0 0,'0'0'388'0'0,"0"0"-11"0"0,1-8-222 0 0,14-21 1758 0 0,-5 11-696 0 0,-6 16-931 0 0,0 0 1 0 0,0 0-1 0 0,0 1 0 0 0,-1-1 0 0 0,9-1 1 0 0,-2 2-170 0 0,0 0 1 0 0,16 0-1 0 0,-2 0 21 0 0,-14 0-100 0 0,0 1 0 0 0,-1 0 0 0 0,18 3 0 0 0,-9-1-16 0 0,-8-1-12 0 0,-1 1 1 0 0,0 0 0 0 0,0 1 0 0 0,0 0 0 0 0,0 1 0 0 0,0-1 0 0 0,14 10 0 0 0,-11-5-13 0 0,0 0 1 0 0,0 1-1 0 0,-1 1 1 0 0,14 15 0 0 0,-22-20 3 0 0,1 1 1 0 0,-2 0-1 0 0,1 0 1 0 0,-1 1-1 0 0,1-1 1 0 0,-2 0-1 0 0,2 10 1 0 0,-2-10 52 0 0,-1 0 0 0 0,0 0 1 0 0,0-1-1 0 0,-1 1 1 0 0,0 0-1 0 0,0 0 0 0 0,0-1 1 0 0,-1 1-1 0 0,1 0 1 0 0,-1-1-1 0 0,-1 0 0 0 0,1 1 1 0 0,-1-1-1 0 0,0 0 1 0 0,0 0-1 0 0,0-1 0 0 0,-1 1 1 0 0,0-1-1 0 0,-7 8 1 0 0,-35 33 753 0 0,20-18-299 0 0,21-21-344 0 0,-1 1 0 0 0,-1-1 0 0 0,-6 6 0 0 0,-52 42 833 0 0,64-53-927 0 0,1-1-36 0 0,0 0-191 0 0,0 0-79 0 0,0 0-20 0 0,11-10-1631 0 0,-9 7 1547 0 0,0 0-1 0 0,0-1 1 0 0,0 1-1 0 0,0 0 1 0 0,0-1-1 0 0,0 0 0 0 0,-1 1 1 0 0,0-1-1 0 0,1-3 1 0 0,-1 2 6 0 0,4-16-1585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2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49 11488 0 0,'-11'-1'292'0'0,"9"1"-203"0"0,-1-1 1 0 0,1 1-1 0 0,-1 0 0 0 0,1-1 1 0 0,-1 0-1 0 0,1 0 1 0 0,-1 1-1 0 0,1-1 1 0 0,-1-1-1 0 0,1 1 0 0 0,-4-3 1 0 0,5 4 518 0 0,1 0 205 0 0,0 0 34 0 0,4 0-48 0 0,79-4 1346 0 0,3-2-1559 0 0,-68 6-586 0 0,1-1 0 0 0,0-1 0 0 0,-1 0 0 0 0,0-2-1 0 0,1 0 1 0 0,21-8 0 0 0,-38 11-180 0 0,-2 1-20 0 0,0 0-221 0 0,0 0-903 0 0,0 0-385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49:3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6912 0 0,'0'0'528'0'0,"0"0"-132"0"0,0 0 710 0 0,0 0 352 0 0,0 0 70 0 0,0 0-116 0 0,0 0-522 0 0,0 0-230 0 0,0 0-48 0 0,2 2-33 0 0,10 9 489 0 0,-7-6-929 0 0,0-1-1 0 0,0 0 1 0 0,0 0 0 0 0,1 0 0 0 0,0 0 0 0 0,-1-1-1 0 0,1 0 1 0 0,8 3 0 0 0,0-2-46 0 0,-1-1 0 0 0,1-1 0 0 0,0 0 0 0 0,0 0 0 0 0,0-1 0 0 0,-1-1 0 0 0,1-1 0 0 0,0 0 0 0 0,0 0 0 0 0,18-5 0 0 0,43-16 367 0 0,-69 21-1411 0 0,-6 1 180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80 7280 0 0,'0'0'332'0'0,"1"0"-4"0"0,5 4-78 0 0,-4-3 446 0 0,-2-1 215 0 0,0 0 45 0 0,0 0-33 0 0,0 0-833 0 0,-1 0 1 0 0,0-1-1 0 0,1 1 1 0 0,-1-1-1 0 0,1 1 1 0 0,-1 0 0 0 0,1-1-1 0 0,0 1 1 0 0,-1-1-1 0 0,1 1 1 0 0,-1-1-1 0 0,1 1 1 0 0,0-1 0 0 0,-1 1-1 0 0,1-1 1 0 0,0 0-1 0 0,0 1 1 0 0,0-1-1 0 0,-1 1 1 0 0,1-1-1 0 0,0 0 1 0 0,0 1 0 0 0,0-1-1 0 0,0 0 1 0 0,0 1-1 0 0,0-1 1 0 0,0 0-1 0 0,0 1 1 0 0,0-1 0 0 0,0 1-1 0 0,1-1 1 0 0,-1 0-1 0 0,0 0 1 0 0,1-7 818 0 0,-1 7-515 0 0,0 1-90 0 0,0 0-44 0 0,0 0-11 0 0,1-9 2135 0 0,0 10-2381 0 0,-1-1-1 0 0,0 0 1 0 0,0 1-1 0 0,1-1 0 0 0,-1 0 1 0 0,0 0-1 0 0,1 0 1 0 0,-1 1-1 0 0,0-1 0 0 0,1 0 1 0 0,-1 0-1 0 0,0 0 1 0 0,1 0-1 0 0,-1 0 0 0 0,0 1 1 0 0,1-1-1 0 0,-1 0 1 0 0,1 0-1 0 0,-1 0 0 0 0,0 0 1 0 0,1 0-1 0 0,-1 0 1 0 0,0 0-1 0 0,1 0 0 0 0,-1-1 1 0 0,1 1-1 0 0,-1 0 1 0 0,0 0-1 0 0,1 0 0 0 0,-1 0 1 0 0,0 0-1 0 0,1-1 1 0 0,-1 1-1 0 0,0 0 0 0 0,1 0 1 0 0,-1 0-1 0 0,0-1 1 0 0,0 1-1 0 0,1-1 0 0 0,4 0 123 0 0,-4 1-116 0 0,-1 0 1 0 0,0 0 0 0 0,1 0 0 0 0,-1 0 0 0 0,1-1 0 0 0,-1 1 0 0 0,1 0 0 0 0,-1 0-1 0 0,1 0 1 0 0,-1-1 0 0 0,0 1 0 0 0,1 0 0 0 0,-1 0 0 0 0,0-1 0 0 0,1 1 0 0 0,-1 0-1 0 0,0-1 1 0 0,1 1 0 0 0,-1 0 0 0 0,0-1 0 0 0,1 1 0 0 0,-1-2 12 0 0,0 1 1 0 0,0 0 0 0 0,-1 0-1 0 0,1-1 1 0 0,0 1 0 0 0,0 0-1 0 0,-1 0 1 0 0,1 0 0 0 0,-1-1-1 0 0,1 1 1 0 0,-1 0 0 0 0,1 0-1 0 0,-1 0 1 0 0,-1-1 0 0 0,1 0 46 0 0,1 2-4 0 0,0 0-1 0 0,-2 0 6 0 0,0 0-39 0 0,1 0 0 0 0,0 0 0 0 0,-1 1 0 0 0,1-1 0 0 0,0 0 0 0 0,0 0 0 0 0,-1 1 1 0 0,1-1-1 0 0,0 1 0 0 0,0-1 0 0 0,0 1 0 0 0,0-1 0 0 0,-1 1 0 0 0,1 0 0 0 0,0 0 0 0 0,0 0 1 0 0,-1 1-1 0 0,-7 8-21 0 0,7 2-10 0 0,3-2 0 0 0,-1-10 0 0 0,0 1 0 0 0,0 0 0 0 0,1 0 0 0 0,-1 0 0 0 0,0-1 0 0 0,0 1 0 0 0,0 0 0 0 0,1 0 0 0 0,-1 0 0 0 0,0-1 0 0 0,1 1 0 0 0,-1 0 0 0 0,1-1 0 0 0,-1 1-1 0 0,1 0 1 0 0,-1-1 0 0 0,1 1 0 0 0,0 0 0 0 0,6 6 13 0 0,-6-6-3 0 0,0-1-1 0 0,0 0 0 0 0,0 0 0 0 0,0 0 1 0 0,0 1-1 0 0,0-1 0 0 0,0 0 0 0 0,0 0 1 0 0,0 0-1 0 0,0 0 0 0 0,0-1 0 0 0,0 1 1 0 0,0 0-1 0 0,1-1 0 0 0,11-3 104 0 0,-11 1-93 0 0,-1 1 0 0 0,1 0-17 0 0,-1 1 3 0 0,0 1 0 0 0,-1-1 0 0 0,1 1 0 0 0,0-1 0 0 0,-1 0 1 0 0,1 1-1 0 0,-1-1 0 0 0,1 0 0 0 0,-1 0 0 0 0,1 1 0 0 0,-1-1 1 0 0,0 0-1 0 0,1 0 0 0 0,-1 0 0 0 0,0 1 0 0 0,0-1 0 0 0,0 0 1 0 0,0 0-1 0 0,1 0 0 0 0,-1 0 0 0 0,0 0 0 0 0,0 1 0 0 0,-1-1 1 0 0,1 0-1 0 0,0-1 0 0 0,0-18 18 0 0,-2 19 19 0 0,-6 1-46 0 0,7 0-65 0 0,0 0 56 0 0,0 0 1 0 0,1 0-1 0 0,-1 0 0 0 0,0 0 0 0 0,1 0 1 0 0,-1 1-1 0 0,0-1 0 0 0,1 0 0 0 0,-1 0 1 0 0,0 1-1 0 0,1-1 0 0 0,-1 0 0 0 0,1 1 1 0 0,-1-1-1 0 0,1 1 0 0 0,-1-1 0 0 0,1 1 1 0 0,-1-1-1 0 0,1 1 0 0 0,0-1 1 0 0,-1 1-1 0 0,0 0 0 0 0,-6 17 111 0 0,3-8-39 0 0,3-8-53 0 0,0 0-1 0 0,1-1 1 0 0,-1 1-1 0 0,0 0 0 0 0,1 0 1 0 0,-1 0-1 0 0,1 0 1 0 0,0 0-1 0 0,-1 4 0 0 0,2 10 20 0 0,1-13-11 0 0,0 0-2 0 0,-2-2-12 0 0,1 0 1 0 0,-1 0 0 0 0,0 0-1 0 0,1 0 1 0 0,-1 0 0 0 0,0 0-1 0 0,1 0 1 0 0,-1 0 0 0 0,1-1-1 0 0,0 1 1 0 0,-1 0-1 0 0,1 0 1 0 0,0 0 0 0 0,0 0-1 0 0,-1-1 1 0 0,1 1 0 0 0,0 0-1 0 0,0-1 1 0 0,0 1 0 0 0,0-1-1 0 0,0 1 1 0 0,0-1 0 0 0,0 1-1 0 0,0-1 1 0 0,0 0-1 0 0,0 1 1 0 0,0-1 0 0 0,0 0-1 0 0,0 0 1 0 0,0 0 0 0 0,0 0-1 0 0,0 0 1 0 0,0 0 0 0 0,0 0-1 0 0,0 0 1 0 0,0 0 0 0 0,0 0-1 0 0,0-1 1 0 0,1 1 0 0 0,0-1-1 0 0,1 0 5 0 0,0 0-1 0 0,0-1 1 0 0,0 1-1 0 0,-1-1 1 0 0,1 0-1 0 0,0 1 1 0 0,-1-1-1 0 0,0 0 1 0 0,1-1-1 0 0,1-2 1 0 0,-2 3 5 0 0,0-1 0 0 0,0 1 0 0 0,-1-1 1 0 0,0 0-1 0 0,1 0 0 0 0,-1 0 0 0 0,0 0 0 0 0,-1 0 1 0 0,1 0-1 0 0,0 0 0 0 0,-1 0 0 0 0,1 0 0 0 0,-1 0 1 0 0,0-1-1 0 0,0 1 0 0 0,-1 0 0 0 0,1 0 1 0 0,-1 0-1 0 0,1 0 0 0 0,-1 0 0 0 0,0 0 0 0 0,0 0 1 0 0,0 0-1 0 0,0 0 0 0 0,-1 0 0 0 0,1 0 0 0 0,-1 1 1 0 0,0-1-1 0 0,0 1 0 0 0,0-1 0 0 0,0 1 1 0 0,0 0-1 0 0,-5-4 0 0 0,5 5 18 0 0,1 0 0 0 0,-1 0 1 0 0,1 0-1 0 0,-1 1 0 0 0,0-1 0 0 0,1 1 0 0 0,-1-1 1 0 0,0 1-1 0 0,1-1 0 0 0,-1 1 0 0 0,0 0 0 0 0,0 0 1 0 0,0 0-1 0 0,1 0 0 0 0,-1 0 0 0 0,0 0 0 0 0,0 1 1 0 0,1-1-1 0 0,-3 1 0 0 0,-6 5 14 0 0,1 3-33 0 0,8-7-43 0 0,1 0-1 0 0,-1 0 0 0 0,1 1 1 0 0,-1-1-1 0 0,1 0 1 0 0,0 0-1 0 0,-1 0 0 0 0,1 1 1 0 0,0-1-1 0 0,1 0 1 0 0,-1 0-1 0 0,0 0 0 0 0,1 1 1 0 0,-1-1-1 0 0,1 0 0 0 0,-1 0 1 0 0,1 0-1 0 0,0 0 1 0 0,0 0-1 0 0,0 0 0 0 0,0 0 1 0 0,2 2-1 0 0,-2-2-630 0 0,1-1 1 0 0,-1 1-1 0 0,0-1 0 0 0,1 0 1 0 0,-1 1-1 0 0,1-1 0 0 0,-1 0 0 0 0,1 0 1 0 0,2 2-1 0 0,6-2-5829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0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5528 0 0,'0'0'422'0'0,"0"0"-95"0"0,0 0 628 0 0,0 0 298 0 0,-1 2 56 0 0,-4 7-800 0 0,0 0 0 0 0,1 0 0 0 0,1 1 0 0 0,0 0 0 0 0,0-1 0 0 0,0 1-1 0 0,1 0 1 0 0,0 12 0 0 0,-4 16 293 0 0,2-19-160 0 0,0 37 1 0 0,2-29 11 0 0,-7 47 0 0 0,0-12-298 0 0,9-49-294 0 0,0 0 1 0 0,1 0-1 0 0,0 0 1 0 0,7 22-1 0 0,-3-9-20 0 0,-5-22-28 0 0,9 14 36 0 0,-8-16-140 0 0,14-4-1412 0 0,0-6-4585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0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28 146 10800 0 0,'0'0'496'0'0,"0"0"-14"0"0,0-1-311 0 0,0-4-40 0 0,0 4 446 0 0,1-1 186 0 0,3-7-463 0 0,1-1 1 0 0,0 1 0 0 0,1 1 0 0 0,0-1 0 0 0,1 1 0 0 0,0 0 0 0 0,0 0 0 0 0,10-7 0 0 0,-2-1-301 0 0,-13 13 0 0 0,1 0 0 0 0,0 0 0 0 0,0 0 0 0 0,0 0 0 0 0,1 1 0 0 0,-1-1 0 0 0,7-3 0 0 0,5 1 0 0 0,1 0 0 0 0,-12 8 0 0 0,-2 0 0 0 0,-1-2 8 0 0,1 0 0 0 0,-1 0 0 0 0,1 0 0 0 0,-1 0 0 0 0,0 0 0 0 0,0 1 0 0 0,1-1 0 0 0,-1 0 0 0 0,0 1 0 0 0,0-1 0 0 0,0 1 0 0 0,-1-1 0 0 0,1 1 0 0 0,0 0 0 0 0,-1-1 0 0 0,1 1 0 0 0,-1 0 1 0 0,1-1-1 0 0,-1 1 0 0 0,0 0 0 0 0,1 0 0 0 0,-1-1 0 0 0,0 3 0 0 0,-6 58 418 0 0,6-57-368 0 0,-1 1 0 0 0,0-1 0 0 0,0 0 0 0 0,-1 1-1 0 0,1-1 1 0 0,-1 0 0 0 0,0 0 0 0 0,-1 0 0 0 0,1 0-1 0 0,-1 0 1 0 0,0 0 0 0 0,-4 5 0 0 0,1-2 42 0 0,1 0 0 0 0,-5 12 0 0 0,6-10-13 0 0,3-6-50 0 0,-1 0 1 0 0,0 0 0 0 0,0 0 0 0 0,0-1 0 0 0,0 1 0 0 0,-4 4 0 0 0,-5 6-14 0 0,3-5 1 0 0,1 0 1 0 0,-1-1-1 0 0,0 1 1 0 0,-1-2-1 0 0,-12 10 0 0 0,16-16 95 0 0,0 0-1 0 0,0 0 0 0 0,0 0 1 0 0,-1 0-1 0 0,-5-1 0 0 0,0 0 1251 0 0,29 0-489 0 0,-13 0-868 0 0,0 0-1 0 0,1-1 1 0 0,-1 1-1 0 0,1-1 1 0 0,-1 0-1 0 0,0-1 1 0 0,8-2-1 0 0,-7 2-1 0 0,0 1 0 0 0,0-1-1 0 0,0 1 1 0 0,10 0 0 0 0,5-2-12 0 0,12-3-241 0 0,0 1-1 0 0,49-1 0 0 0,-83-16-385 0 0,-2 15 142 0 0,3 0-24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0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1840 0 0,'0'0'544'0'0,"0"0"1611"0"0,-2 0 698 0 0,-5 0 143 0 0,5 0-286 0 0,2 0-1327 0 0,0 0-582 0 0,0 0-117 0 0,0 0-81 0 0,0 0-266 0 0,3 2-118 0 0,57 46 479 0 0,-56-46-685 0 0,-1 1 0 0 0,1 0 0 0 0,-1 0 0 0 0,1 1 0 0 0,-1-1-1 0 0,0 1 1 0 0,0 0 0 0 0,0-1 0 0 0,2 7 0 0 0,2 3 10 0 0,7 22 0 0 0,-6-14 16 0 0,-5-13-27 0 0,-1 0 0 0 0,3 13 0 0 0,2 7 186 0 0,-4-16-75 0 0,-1-1 0 0 0,0 1-1 0 0,0 0 1 0 0,-1 17 0 0 0,-4 50 565 0 0,1-57-462 0 0,-2 16 318 0 0,-2-1 0 0 0,-19 70 0 0 0,25-107-536 0 0,-1 1 0 0 0,1-1 0 0 0,0 1 0 0 0,0-1 0 0 0,0 1 0 0 0,0-1 0 0 0,0 0 0 0 0,-1 1-1 0 0,1-1 1 0 0,0 1 0 0 0,0-1 0 0 0,-1 0 0 0 0,1 1 0 0 0,0-1 0 0 0,-1 0 0 0 0,1 0 0 0 0,0 1-1 0 0,-1-1 1 0 0,1 0 0 0 0,0 1 0 0 0,-1-1 0 0 0,0 0 0 0 0,-6 5 114 0 0,5-3-132 0 0,0 0 1 0 0,-1 0-1 0 0,1-1 0 0 0,-1 1 0 0 0,0-1 0 0 0,1 0 0 0 0,-1 1 0 0 0,0-1 0 0 0,0 0 0 0 0,0-1 0 0 0,1 1 0 0 0,-1 0 0 0 0,0-1 1 0 0,0 0-1 0 0,-4 0 0 0 0,5 0-692 0 0,2 0-38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0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10912 0 0,'0'0'497'0'0,"0"0"-8"0"0,0 0-207 0 0,0 0 275 0 0,0 0 156 0 0,0 0 30 0 0,0 0-62 0 0,0 0-289 0 0,0 0-126 0 0,2 1-30 0 0,5 1-68 0 0,1-1 0 0 0,-1 1 0 0 0,1-1 1 0 0,-1-1-1 0 0,9 0 0 0 0,26 3 518 0 0,-26 0-618 0 0,0-1-1 0 0,0-1 0 0 0,1 0 1 0 0,-1-1-1 0 0,0-1 0 0 0,1 0 1 0 0,15-4-1 0 0,4-1 8 0 0,-29 6-41 0 0,-1-1 0 0 0,0 1 1 0 0,1-1-1 0 0,-1-1 1 0 0,0 1-1 0 0,0-1 0 0 0,0 0 1 0 0,10-6-1 0 0,-12 5 19 0 0,-3 2 11 0 0,-1 1 0 0 0,-9-6-2239 0 0,9 6-3745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0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0 920 0 0,'-2'1'67'0'0,"-27"7"2425"0"0,27-7 315 0 0,2-1 141 0 0,0 0-257 0 0,0 0-1187 0 0,0 0-528 0 0,0 0-103 0 0,2 1-78 0 0,8 8-118 0 0,1-1 1 0 0,21 13-1 0 0,-27-19-636 0 0,0 1-1 0 0,1-1 0 0 0,-1 0 1 0 0,1 0-1 0 0,-1-1 0 0 0,1 0 1 0 0,0 0-1 0 0,0 0 0 0 0,7 0 1 0 0,-8-2-27 0 0,1 2 0 0 0,-1-1 0 0 0,0 1 0 0 0,9 2 0 0 0,-3 3-2 0 0,-10-3-6 0 0,0-1 0 0 0,1 0-1 0 0,-1 1 1 0 0,0 0 0 0 0,0-1 0 0 0,-1 1-1 0 0,1 0 1 0 0,-1-1 0 0 0,1 1-1 0 0,-1 0 1 0 0,0-1 0 0 0,0 5-1 0 0,-4 35 413 0 0,1-29-203 0 0,-1-1-1 0 0,-1 1 0 0 0,1-1 0 0 0,-2 0 1 0 0,0 0-1 0 0,-11 16 0 0 0,-5 10 130 0 0,17-30-240 0 0,0 0 0 0 0,-11 13 0 0 0,11-17-66 0 0,1 1 1 0 0,1-1-1 0 0,-1 1 0 0 0,1 1 0 0 0,0-1 0 0 0,0 0 0 0 0,0 1 0 0 0,-2 8 0 0 0,4-6-34 0 0,1-6-180 0 0,0-2-472 0 0,0 0-199 0 0,0 0-37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0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10536 0 0,'0'0'233'0'0,"0"0"39"0"0,0 0 17 0 0,0 0-27 0 0,0 0-85 0 0,0 0 268 0 0,3 0 135 0 0,20 0-43 0 0,0 0 0 0 0,1-2 0 0 0,-1-1-1 0 0,0-1 1 0 0,0-1 0 0 0,39-14-1 0 0,14-3-372 0 0,-46 14-93 0 0,-29 7-50 0 0,-1 1-111 0 0,0 0-10 0 0,0 0-39 0 0,0 0-205 0 0,-8-3-1485 0 0,7 3-3372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8288 0 0,'-26'8'904'0'0,"22"-4"-759"0"0,4-3 608 0 0,0-1 258 0 0,0 12 1053 0 0,0 3-1127 0 0,2 0 0 0 0,3 18-1 0 0,-2-22-777 0 0,-1 0 0 0 0,-1 1-1 0 0,0-1 1 0 0,0 0 0 0 0,-2 17-1 0 0,-10 58 546 0 0,10-80-641 0 0,0 0 0 0 0,-1 0-1 0 0,1 0 1 0 0,-5 9-1 0 0,-3 14 144 0 0,6-17-124 0 0,1-3 5 0 0,0 0-1 0 0,1 0 1 0 0,-1 10-1 0 0,-3 26 1601 0 0,7-45-1619 0 0,35 5-57 0 0,7 0-12 0 0,-29-5 1 0 0,0-1 0 0 0,0 0 0 0 0,0-1 0 0 0,0-1 0 0 0,15-4 0 0 0,-24 5 0 0 0,29-10 0 0 0,-34 11 0 0 0,0 0 0 0 0,0 1 0 0 0,0-1 0 0 0,1 0 0 0 0,-1 1 0 0 0,0 0 0 0 0,0-1 0 0 0,0 1 0 0 0,0 0 0 0 0,1-1 0 0 0,-1 1 0 0 0,0 0 0 0 0,0 0 0 0 0,0 0 0 0 0,1 0 0 0 0,-1 0 0 0 0,2 0 0 0 0,5 1-38 0 0,-4-2 145 0 0,-1-1-732 0 0,1 2-4133 0 0,-4 0 3809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0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2304 0 0,'0'0'101'0'0,"0"0"349"0"0,0 0 1378 0 0,0 0 605 0 0,0 2 119 0 0,-1 19 947 0 0,1-6-2518 0 0,-4 24 0 0 0,4-34-879 0 0,-1 0 0 0 0,2-1 1 0 0,-1 1-1 0 0,1 0 0 0 0,0 6 0 0 0,2 7 142 0 0,18 124 1497 0 0,-12-103-1174 0 0,-9-37-422 0 0,0-2-3 0 0,5 8-1426 0 0,-5-8-5005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 1376 0 0,'-5'0'21'0'0,"0"0"1"0"0,0 1-1 0 0,1-1 0 0 0,-1 1 1 0 0,-6 2-1 0 0,-15 1 11671 0 0,26-4-11624 0 0,0 0 0 0 0,0 0-1 0 0,0 0 1 0 0,0 0 0 0 0,0 0 0 0 0,0 0 0 0 0,0 0 0 0 0,-1 0 0 0 0,1 0 0 0 0,0 0 0 0 0,0 0 0 0 0,0 0 0 0 0,0 0 0 0 0,0 0 0 0 0,0 0 0 0 0,0 1 0 0 0,0-1 0 0 0,0 0 0 0 0,0 0 0 0 0,0 0 0 0 0,0 0 0 0 0,-1 0 0 0 0,1 0 0 0 0,0 0-1 0 0,0 0 1 0 0,0 0 0 0 0,0 0 0 0 0,0 0 0 0 0,0 1 0 0 0,0-1 0 0 0,0 0 0 0 0,0 0 0 0 0,0 0 0 0 0,0 0 0 0 0,0 0 0 0 0,0 0 0 0 0,0 0 0 0 0,0 0 0 0 0,0 1 0 0 0,0-1 0 0 0,0 0 0 0 0,0 0 0 0 0,0 0 0 0 0,0 0 0 0 0,0 0 0 0 0,0 0-1 0 0,0 0 1 0 0,0 0 0 0 0,1 0 0 0 0,-1 0 0 0 0,0 1 0 0 0,0-1 0 0 0,0 0 0 0 0,0 0 0 0 0,0 0 0 0 0,0 0 0 0 0,0 0 0 0 0,0 0 0 0 0,9 6 752 0 0,13 3-740 0 0,-16-8 16 0 0,-1 1 1 0 0,0-2 0 0 0,1 1-1 0 0,-1 0 1 0 0,1-1-1 0 0,-1 0 1 0 0,10-2 0 0 0,39-9 357 0 0,-26 5-227 0 0,6-4-9 0 0,37-14 0 0 0,-67 22-195 0 0,4 0-1 0 0,-1 0 1 0 0,1 0-1 0 0,-1 1 0 0 0,1-1 0 0 0,12 1 0 0 0,-12 1-47 0 0,-7 0-115 0 0,-1 0-83 0 0,0 0-29 0 0,0 0-34 0 0,0 0-130 0 0,0 0-58 0 0,0 0-1126 0 0,0 0-4479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91 14656 0 0,'0'0'670'0'0,"0"0"-12"0"0,-1-1-421 0 0,1 1-158 0 0,-1-1 0 0 0,1 1 0 0 0,0 0 0 0 0,-1-1 0 0 0,1 1 1 0 0,0 0-1 0 0,-1 0 0 0 0,1-1 0 0 0,0 1 0 0 0,-1 0 0 0 0,1 0 0 0 0,-1 0 1 0 0,1-1-1 0 0,-1 1 0 0 0,1 0 0 0 0,0 0 0 0 0,-1 0 0 0 0,1 0 0 0 0,-1 0 0 0 0,1 0 1 0 0,-1 0-1 0 0,1 0 0 0 0,-1 0 0 0 0,1 0 0 0 0,0 0 0 0 0,-1 0 0 0 0,1 0 0 0 0,-1 1 1 0 0,0-1 1681 0 0,36 4-1167 0 0,-28-2-498 0 0,1-1 0 0 0,-1 0 0 0 0,0-1 0 0 0,15 0 0 0 0,12-6 105 0 0,0-1 0 0 0,36-14 0 0 0,-36 11-101 0 0,10-8 20 0 0,-34 13-176 0 0,1 1-1 0 0,21-6 1 0 0,-9 3-276 0 0,-18 6 177 0 0,0-1 0 0 0,-1 1 0 0 0,1 0 0 0 0,7-1 0 0 0,-10 2-30 0 0,-2 0 7 0 0,-2 2-52 0 0,-14 9-789 0 0,16-10 703 0 0,-1-1-1 0 0,1 1 1 0 0,0 0 0 0 0,0 0-1 0 0,-1-1 1 0 0,1 1-1 0 0,0 0 1 0 0,0 0 0 0 0,0 0-1 0 0,0-1 1 0 0,0 1-1 0 0,0 0 1 0 0,0 0 0 0 0,1 1-1 0 0,-1-1-733 0 0,0 8-4768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49 12208 0 0,'0'0'561'0'0,"-1"0"-17"0"0,-3 0-436 0 0,0 0 1 0 0,1 0-1 0 0,-1 0 0 0 0,0 1 1 0 0,0-1-1 0 0,-4 2 0 0 0,4 0 235 0 0,4-2-237 0 0,-1 0 0 0 0,1 0 0 0 0,-1 0 0 0 0,1 0 0 0 0,-1 0 0 0 0,0 0 0 0 0,1 0 0 0 0,-1 0 0 0 0,1 0 0 0 0,-1 0 0 0 0,0 0 0 0 0,1 0 0 0 0,-1 0 0 0 0,1 0 0 0 0,-1 0 0 0 0,1-1 0 0 0,-1 1 0 0 0,1 0 0 0 0,-1 0 0 0 0,1-1 0 0 0,-1 1 0 0 0,1 0 0 0 0,-1-1 0 0 0,1 1 0 0 0,-1 0 0 0 0,1-1 0 0 0,-1 0 0 0 0,1 1 511 0 0,0 0-147 0 0,-2 1-29 0 0,-2 1-178 0 0,3-1-150 0 0,0-1 0 0 0,0 1 0 0 0,0 0 0 0 0,0-1 0 0 0,-1 1 0 0 0,1 0 0 0 0,0 0 0 0 0,1 0 0 0 0,-1 0 0 0 0,-2 1 0 0 0,2 0-83 0 0,0 1 0 0 0,1-1 0 0 0,-1 0 0 0 0,0 0 0 0 0,1 0 0 0 0,-1 0 0 0 0,1 1 0 0 0,0-1 0 0 0,-1 0-1 0 0,1 0 1 0 0,0 3 0 0 0,1 11-28 0 0,1-14-5 0 0,-1 2 68 0 0,1-3-1 0 0,0-1-57 0 0,0 1-1 0 0,-1-1 1 0 0,1 1-1 0 0,0-1 1 0 0,0 0 0 0 0,0 1-1 0 0,-1-1 1 0 0,1 0-1 0 0,0 0 1 0 0,0-1-1 0 0,0 1 1 0 0,0 0-1 0 0,-1 0 1 0 0,1-1-1 0 0,0 1 1 0 0,0-1-1 0 0,-1 0 1 0 0,1 1-1 0 0,0-1 1 0 0,-1 0-1 0 0,1 0 1 0 0,-1 0-1 0 0,1 0 1 0 0,-1 0 0 0 0,1-1-1 0 0,-1 1 1 0 0,0 0-1 0 0,0-1 1 0 0,1 1-1 0 0,-1-1 1 0 0,0 1-1 0 0,1-3 1 0 0,3-3 4 0 0,-3 5-6 0 0,-1 0 1 0 0,0 0-1 0 0,0 0 0 0 0,1 0 1 0 0,-1-1-1 0 0,-1 1 0 0 0,1 0 1 0 0,0-1-1 0 0,0 1 0 0 0,-1-1 1 0 0,0 1-1 0 0,1 0 0 0 0,-1-1 1 0 0,0 1-1 0 0,0-1 0 0 0,0 1 1 0 0,-1-1-1 0 0,1 1 0 0 0,-1-3 1 0 0,-6-7 44 0 0,5 10-36 0 0,2 1-5 0 0,-1 1 0 0 0,1-1 0 0 0,-1 0 0 0 0,1 1 1 0 0,-1-1-1 0 0,1 0 0 0 0,-1 1 0 0 0,1-1 0 0 0,-1 1 1 0 0,0-1-1 0 0,1 0 0 0 0,-1 1 0 0 0,0 0 0 0 0,1-1 1 0 0,-1 1-1 0 0,0-1 0 0 0,0 1 0 0 0,0 0 0 0 0,1 0 1 0 0,-1-1-1 0 0,0 1 0 0 0,0 0 0 0 0,0 0 0 0 0,1 0 1 0 0,-1 0-1 0 0,0 0 0 0 0,0 0 0 0 0,0 0 0 0 0,0 0 0 0 0,1 0 1 0 0,-1 1-1 0 0,0-1 0 0 0,0 0 0 0 0,0 0 0 0 0,1 1 1 0 0,-1-1-1 0 0,-1 1 0 0 0,-1 0 68 0 0,-3 1-2 0 0,1 1 0 0 0,-1-1 0 0 0,1 1-1 0 0,0 0 1 0 0,0 0 0 0 0,0 1 0 0 0,0 0 0 0 0,1-1-1 0 0,0 1 1 0 0,-1 1 0 0 0,-5 8 0 0 0,7-9-63 0 0,1 1 0 0 0,0-1 0 0 0,0 1 0 0 0,0 0 0 0 0,0 0 1 0 0,1 0-1 0 0,-2 8 0 0 0,4-9 31 0 0,6 2-33 0 0,-6-5-10 0 0,0 0 0 0 0,1 0 0 0 0,-1-1 0 0 0,1 1 0 0 0,-1-1 0 0 0,1 0 0 0 0,-1 1 0 0 0,1-1 0 0 0,-1 0 0 0 0,1 0 0 0 0,0 0 0 0 0,-1 0 0 0 0,1 0 0 0 0,-1 0 0 0 0,1 0 0 0 0,-1-1 0 0 0,1 1 0 0 0,-1 0 0 0 0,1-1 0 0 0,2-1 0 0 0,3-1 0 0 0,-1 0 0 0 0,0-1 0 0 0,8-6 0 0 0,-3 2 0 0 0,-8 6 1 0 0,0 0 0 0 0,0 0 0 0 0,0 0-1 0 0,-1-1 1 0 0,1 1 0 0 0,-1-1 0 0 0,1 0-1 0 0,-1 1 1 0 0,0-1 0 0 0,0 0 0 0 0,1-4-1 0 0,-2 5 7 0 0,0 0-1 0 0,0 0 1 0 0,-1 0-1 0 0,1 0 0 0 0,-1-1 1 0 0,1 1-1 0 0,-1 0 1 0 0,0 0-1 0 0,0 0 0 0 0,0 0 1 0 0,0-1-1 0 0,0 1 1 0 0,-1 0-1 0 0,1 0 0 0 0,-1 0 1 0 0,1 0-1 0 0,-1-1 1 0 0,-1-2-1 0 0,1 3-4 0 0,-1 1 0 0 0,1 0 0 0 0,0 0 0 0 0,0 0 0 0 0,0 0 0 0 0,-1 0 0 0 0,1 0 0 0 0,0 0 0 0 0,-1 0 0 0 0,1 0 0 0 0,-1 1 0 0 0,1-1 0 0 0,-1 0 0 0 0,1 1 0 0 0,-1-1 0 0 0,0 1 0 0 0,1 0 0 0 0,-1 0 0 0 0,1 0 0 0 0,-1-1 0 0 0,0 2 0 0 0,1-1 0 0 0,-1 0 0 0 0,0 0 0 0 0,-2 1 0 0 0,-1-1-211 0 0,0 1 0 0 0,0 0 0 0 0,0 1 1 0 0,1-1-1 0 0,-1 1 0 0 0,0 0 0 0 0,-6 4 0 0 0,1 0-1279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95 2760 0 0,'0'0'455'0'0,"0"0"867"0"0,0 0 382 0 0,0 0 79 0 0,0 0-90 0 0,0 0-414 0 0,0 0-183 0 0,0 0-38 0 0,0 0-58 0 0,0 0-208 0 0,0 0-89 0 0,0 0-20 0 0,0 0-61 0 0,0 0-241 0 0,5-4 150 0 0,6-2-452 0 0,0 2 0 0 0,0 0 0 0 0,1 0-1 0 0,0 1 1 0 0,0 0 0 0 0,0 1 0 0 0,13 0-1 0 0,4-2-67 0 0,99-24-11 0 0,-105 22-168 0 0,22-11 0 0 0,-22 12-26 0 0,-13 3 71 0 0,-8 2 41 0 0,-3 0-21 0 0,-1-1 146 0 0,1 1-16 0 0,0 0 0 0 0,-1 0 0 0 0,1 0 0 0 0,0 1 0 0 0,0-1 0 0 0,0 0 1 0 0,-1 0-1 0 0,1 0 0 0 0,0 1 0 0 0,0-1 0 0 0,0 1 0 0 0,0-1 1 0 0,0 1-1 0 0,0-1 0 0 0,-1 1 0 0 0,1 0 0 0 0,1 0 0 0 0,-3 1 0 0 0,-13 14-27 0 0,13-8 0 0 0,1 0 0 0 0,-1-1 11 0 0,-1 0 2 0 0,0 1 0 0 0,1 0-1 0 0,0 0 1 0 0,0 0 0 0 0,0 1 0 0 0,1-1-1 0 0,1 1 1 0 0,-2 14 0 0 0,1 6 7 0 0,-1 1 1 0 0,-2-1-1 0 0,-14 49 0 0 0,17-68 12 0 0,-1-2 42 0 0,0 1 0 0 0,-7 13 0 0 0,1-3 263 0 0,9-18-292 0 0,0 0 0 0 0,-1 0 0 0 0,0-1 0 0 0,1 1 0 0 0,-1 0 0 0 0,1 0 0 0 0,-1-1 0 0 0,0 1 0 0 0,1 0 0 0 0,-1-1-1 0 0,0 1 1 0 0,0-1 0 0 0,1 1 0 0 0,-1-1 0 0 0,0 1 0 0 0,0-1 0 0 0,0 1 0 0 0,0-1 0 0 0,0 0 0 0 0,0 1 0 0 0,0-1 0 0 0,0 0 0 0 0,0 0 0 0 0,0 0 0 0 0,0 0 0 0 0,0 0 0 0 0,0 0 0 0 0,1 0 0 0 0,-1 0 0 0 0,0 0 0 0 0,0 0 0 0 0,0-1 0 0 0,0 1 0 0 0,-1-1 0 0 0,-4-1 31 0 0,1 0 0 0 0,0 0 0 0 0,-1 0-1 0 0,-4-4 1 0 0,9 5 7 0 0,-7-4 78 0 0,0-1-1 0 0,0-1 1 0 0,1 1 0 0 0,0-1 0 0 0,0 0 0 0 0,-7-12 0 0 0,1 4-42 0 0,1-1 121 0 0,-16-26-1 0 0,18 26-81 0 0,0 1-1 0 0,-16-19 0 0 0,16 23-77 0 0,-6-8 69 0 0,7 15-124 0 0,8 3 10 0 0,1 1-118 0 0,0 0-135 0 0,0 2-24 0 0,-1 1 52 0 0,1-1-1 0 0,0 1 1 0 0,0-1-1 0 0,0 1 1 0 0,0-1-1 0 0,0 1 0 0 0,1-1 1 0 0,-1 0-1 0 0,1 1 1 0 0,-1-1-1 0 0,1 0 1 0 0,0 1-1 0 0,0-1 1 0 0,0 0-1 0 0,1 0 1 0 0,-1 1-1 0 0,0-1 0 0 0,1 0 1 0 0,-1-1-1 0 0,1 1 1 0 0,0 0-1 0 0,-1 0 1 0 0,3 1-1 0 0,10 2-6595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1840 0 0,'-1'1'133'0'0,"-23"27"5116"0"0,1 2 830 0 0,15-21-5403 0 0,1 0 0 0 0,1 0 0 0 0,-10 18 0 0 0,-2 7 97 0 0,-1 0 1 0 0,-30 38-1 0 0,18-26-417 0 0,19-29-276 0 0,-89 142 48 0 0,96-150-1195 0 0,0-3-339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8752 0 0,'-14'-7'1204'0'0,"13"7"185"0"0,1 0 475 0 0,0 0 89 0 0,0 0-202 0 0,-3 12-515 0 0,3-10-1197 0 0,-1 0 0 0 0,1 0 0 0 0,0 0 0 0 0,0 0 1 0 0,0-1-1 0 0,0 1 0 0 0,1 0 0 0 0,-1 0 0 0 0,0 0 1 0 0,1-1-1 0 0,-1 1 0 0 0,1 0 0 0 0,0 0 0 0 0,-1-1 0 0 0,1 1 1 0 0,0 0-1 0 0,0-1 0 0 0,0 1 0 0 0,0-1 0 0 0,1 1 0 0 0,-1-1 1 0 0,0 0-1 0 0,1 1 0 0 0,-1-1 0 0 0,2 1 0 0 0,4 2-19 0 0,0 0-1 0 0,-1-1 1 0 0,1 1 0 0 0,14 3-1 0 0,-2-1 83 0 0,-9-2-123 0 0,1-1 0 0 0,0 0-1 0 0,0-1 1 0 0,0 0 0 0 0,16 0-1 0 0,5 0-1471 0 0,-6-1-4885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5064 0 0,'0'0'232'0'0,"0"0"269"0"0,0 0 1004 0 0,1 1 434 0 0,2 4-1102 0 0,-1-1 1 0 0,0 1-1 0 0,0-1 0 0 0,-1 1 0 0 0,2 6 1 0 0,0 7-105 0 0,1 24 1 0 0,-3-27-280 0 0,-1 7-156 0 0,-1-1 0 0 0,0 1 0 0 0,-7 29 0 0 0,2-10 11 0 0,-6 18 107 0 0,8-42-371 0 0,0 0 0 0 0,1 0 0 0 0,0 22 0 0 0,1-19-37 0 0,1-17-63 0 0,1-1 0 0 0,0 1 0 0 0,-1 0 0 0 0,1 0 0 0 0,0 0 0 0 0,1 0 0 0 0,-1 0 0 0 0,0-1 0 0 0,2 5 0 0 0,-1-4-1401 0 0,-1-3-4429 0 0</inkml:trace>
  <inkml:trace contextRef="#ctx0" brushRef="#br0" timeOffset="1">66 227 13128 0 0,'0'0'597'0'0,"0"0"-8"0"0,0 0-247 0 0,0 0 342 0 0,0 0 188 0 0,0 0 37 0 0,0 0-91 0 0,0 0-416 0 0,0 0-180 0 0,2 0-35 0 0,22 0 11 0 0,40-1-191 0 0,-56 0-121 0 0,-1 0-1 0 0,0 0 1 0 0,-1-1-1 0 0,1 0 1 0 0,0 0-1 0 0,0 0 1 0 0,6-5-1 0 0,2 0-1659 0 0,20-17-1 0 0,-30 20 971 0 0,0 0 0 0 0,0 0 1 0 0,-1-1-1 0 0,1 1 1 0 0,-1-1-1 0 0,-1 0 1 0 0,6-9-1 0 0,-3 5-178 0 0,6-14-702 0 0,-12 22 1748 0 0,0 0 0 0 0,1 0 0 0 0,-1 0 0 0 0,0 1 0 0 0,0-1 0 0 0,0 0 0 0 0,0 0 0 0 0,0 0 0 0 0,0 0 0 0 0,0 0 0 0 0,0 1 0 0 0,0-1 0 0 0,0 0 0 0 0,0 0 0 0 0,-1 0 0 0 0,1 1 0 0 0,0-1 0 0 0,-1 0 0 0 0,1 0 0 0 0,-1 1 0 0 0,1-1 0 0 0,0 0 0 0 0,-1 0 0 0 0,0 1 0 0 0,1-1-1 0 0,-2 0 1 0 0,1 0 166 0 0,0 0 593 0 0,0 0-1 0 0,0 0 1 0 0,0 0 0 0 0,0 0-1 0 0,0 0 1 0 0,-1 0 0 0 0,1 1-1 0 0,0-1 1 0 0,-1 0-1 0 0,1 1 1 0 0,-2-1 0 0 0,-4 2 170 0 0,6-1-959 0 0,1 0 0 0 0,0 1 0 0 0,0-1 0 0 0,-1 0 0 0 0,1 1 0 0 0,0-1 0 0 0,0 1 0 0 0,0-1 0 0 0,-1 0 0 0 0,1 1 1 0 0,0-1-1 0 0,0 1 0 0 0,0-1 0 0 0,0 0 0 0 0,0 1 0 0 0,0-1 0 0 0,0 1 0 0 0,0-1 0 0 0,0 1 0 0 0,0-1 0 0 0,0 1 0 0 0,0 1 87 0 0,-1 5 109 0 0,-1 0-168 0 0,1-1-1 0 0,0 0 0 0 0,1 1 0 0 0,0-1 1 0 0,0 1-1 0 0,0-1 0 0 0,2 9 0 0 0,7 63 11 0 0,-3-44-53 0 0,-3 1 0 0 0,0 0-1 0 0,-6 66 1 0 0,-4-60 44 0 0,5-32-99 0 0,0 0 1 0 0,1 0-1 0 0,-1 9 0 0 0,2-16-85 0 0,0-2-174 0 0,0 0-760 0 0,0 0-325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9216 0 0,'0'0'706'0'0,"0"0"-199"0"0,-1-10 2659 0 0,4 5 2222 0 0,5-1-5224 0 0,1 1-1 0 0,0 0 0 0 0,0 1 0 0 0,0 0 0 0 0,1 0 0 0 0,-1 0 0 0 0,1 2 1 0 0,0-1-1 0 0,12-1 0 0 0,29-8-21 0 0,-24 3-203 0 0,0 2 1 0 0,0 0 0 0 0,1 2 0 0 0,47-3-1 0 0,-59 11-1057 0 0,-1-2-356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1376 0 0,'0'0'445'0'0,"-2"0"1334"0"0,5 0 9376 0 0,7 2-5799 0 0,10 0-5464 0 0,41 1 0 0 0,-33-6 124 0 0,0 0 0 0 0,0-2 0 0 0,29-9 0 0 0,22-5-198 0 0,-77 18-64 0 0,-2 1-30 0 0,0 0 7 0 0,0 0 45 0 0,0 0 21 0 0,0 0 3 0 0,0 0-12 0 0,0 0-50 0 0,0 0-24 0 0,0 0-2 0 0,0 0-40 0 0,0 0-168 0 0,0 0-74 0 0,-2 1-953 0 0,-11 4-3735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5984 0 0,'-5'0'541'0'0,"-4"0"-168"0"0,8 0 1077 0 0,1 0 484 0 0,0 0 97 0 0,0 0-172 0 0,0 0-790 0 0,0 0-350 0 0,0 0-72 0 0,137 10 1884 0 0,-131-10-2502 0 0,14 0 63 0 0,-1-1 1 0 0,23-3 0 0 0,-26 3-36 0 0,2 1-6 0 0,-5-4-2057 0 0,-13 4-4325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1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4144 0 0,'0'0'319'0'0,"0"0"13"0"0,0 0 834 0 0,0 0 385 0 0,0 0 75 0 0,0 0-94 0 0,0 0-473 0 0,0 0-208 0 0,0 0-41 0 0,0 0-51 0 0,0 0-183 0 0,0 0-85 0 0,0 0-13 0 0,1 0-40 0 0,71-6 832 0 0,-70 5-1225 0 0,7 1 85 0 0,-1-1 0 0 0,0 2-1 0 0,10 0 1 0 0,-9 0-20 0 0,0 0 1 0 0,-1-1-1 0 0,11-1 0 0 0,10-1 121 0 0,30 1-1 0 0,21-1-115 0 0,-79 2-114 0 0,6-1 1 0 0,0 0 0 0 0,0 1 0 0 0,0 0 0 0 0,13 2 0 0 0,-17-2 5 0 0,-1 0-1 0 0,1 1 1 0 0,0-1-1 0 0,0 0 1 0 0,0 0-1 0 0,0 0 1 0 0,0-1-1 0 0,5 0 1 0 0,8-2 179 0 0,-16 3-1658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2304 0 0,'0'0'492'0'0,"0"0"1227"0"0,0 0 538 0 0,0 0 109 0 0,0 0-170 0 0,0 0-809 0 0,-2 0-355 0 0,-2 0-806 0 0,-1 1 0 0 0,1-1 1 0 0,-1 1-1 0 0,1 0 0 0 0,0 0 1 0 0,-1 1-1 0 0,1-1 0 0 0,0 1 1 0 0,0 0-1 0 0,0 0 0 0 0,0 0 0 0 0,0 1 1 0 0,-4 3-1 0 0,-5 5 22 0 0,1 0 1 0 0,-14 17-1 0 0,3-3 45 0 0,0 4-293 0 0,11-13 16 0 0,8-11 13 0 0,1 0 0 0 0,0 1 0 0 0,0-1 0 0 0,0 1 0 0 0,0 0 0 0 0,-2 7 0 0 0,-7 18 138 0 0,10-28-142 0 0,0 1 0 0 0,1 0 0 0 0,-1 0-1 0 0,1 0 1 0 0,0 0 0 0 0,1 0 0 0 0,-1 0 0 0 0,1 0 0 0 0,-1 0 0 0 0,1 0 0 0 0,0 0 0 0 0,1 0 0 0 0,1 7 0 0 0,-2-8-21 0 0,1-1-1 0 0,-1 0 1 0 0,1 0 0 0 0,0 1 0 0 0,0-1 0 0 0,0 0 0 0 0,0 0 0 0 0,0 0 0 0 0,1 0 0 0 0,-1 0 0 0 0,0-1 0 0 0,1 1 0 0 0,0 0-1 0 0,-1-1 1 0 0,1 1 0 0 0,0-1 0 0 0,0 1 0 0 0,0-1 0 0 0,0 0 0 0 0,0 0 0 0 0,0 0 0 0 0,0 0 0 0 0,0 0 0 0 0,0 0 0 0 0,5 0-1 0 0,3 3 54 0 0,-9-3-45 0 0,0 0-1 0 0,0-1 1 0 0,0 1 0 0 0,0-1-1 0 0,1 1 1 0 0,-1-1-1 0 0,0 0 1 0 0,0 1-1 0 0,0-1 1 0 0,1 0-1 0 0,-1 0 1 0 0,0 0-1 0 0,0 0 1 0 0,1 0-1 0 0,-1 0 1 0 0,0 0-1 0 0,1 0 1 0 0,0-1-1 0 0,12-3 42 0 0,21-5 1 0 0,-14 4-417 0 0,36-13 1 0 0,-54 17-94 0 0,-1 1-22 0 0,23-3-704 0 0,-22 3 450 0 0,-3 0-17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5528 0 0,'0'0'249'0'0,"0"0"-1"0"0,0 0 135 0 0,0 0 1137 0 0,1-2 516 0 0,-1 0-1735 0 0,1 0 1 0 0,-1 1-1 0 0,1-1 1 0 0,0 0 0 0 0,0 1-1 0 0,0-1 1 0 0,0 1-1 0 0,0-1 1 0 0,0 1 0 0 0,1 0-1 0 0,-1-1 1 0 0,0 1-1 0 0,1 0 1 0 0,-1 0 0 0 0,1 0-1 0 0,-1 0 1 0 0,3-1-1 0 0,0 0-108 0 0,-1 1 0 0 0,0 0 0 0 0,1 0 0 0 0,-1 0 0 0 0,1 0 0 0 0,-1 1 0 0 0,1-1 0 0 0,4 1 0 0 0,64-6 863 0 0,-45 6-933 0 0,-1-2 1 0 0,33-5-1 0 0,-43 3-210 0 0,0 0-1 0 0,22-8 1 0 0,-37 11-95 0 0,-1 1-174 0 0,0 0-724 0 0,0 0-315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14368 0 0,'0'0'330'0'0,"0"0"45"0"0,0 0 17 0 0,0 0-47 0 0,0 0-177 0 0,0 0 91 0 0,12-1 982 0 0,-1-2-1022 0 0,1 0 0 0 0,16 0 0 0 0,-14 1-142 0 0,26-6 1 0 0,61-26 71 0 0,-44 11-83 0 0,-16 5-368 0 0,-33 13-56 0 0,-6 5-98 0 0,-2 0-22 0 0,0 0-11 0 0,0 0-39 0 0,4-5-521 0 0,-3 4-3135 0 0,-6-3-413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3680 0 0,'-22'12'35'0'0,"17"-9"764"0"0,0 1 1 0 0,1 0 0 0 0,-1 0 0 0 0,1 0 0 0 0,0 0 0 0 0,0 1 0 0 0,0-1 0 0 0,-5 9 0 0 0,9-12-750 0 0,0-1 0 0 0,0 1-1 0 0,0 0 1 0 0,0 0-1 0 0,0-1 1 0 0,0 1 0 0 0,0 0-1 0 0,0-1 1 0 0,0 1-1 0 0,0 0 1 0 0,0 0-1 0 0,0-1 1 0 0,1 1 0 0 0,-1 0-1 0 0,0-1 1 0 0,1 2-1 0 0,0 0 95 0 0,0 4 170 0 0,1 1 0 0 0,0-1 0 0 0,0 0 0 0 0,6 11 0 0 0,-5-11-174 0 0,0 0 0 0 0,0-1 0 0 0,-1 1 0 0 0,0 0 0 0 0,1 10 1 0 0,-1-5 50 0 0,-2 1 1 0 0,0 0 0 0 0,0-1 0 0 0,-3 19 0 0 0,-14 47 807 0 0,10-45-759 0 0,-23 67 921 0 0,25-87-968 0 0,4-10-185 0 0,0 0-1 0 0,0 1 1 0 0,0-1 0 0 0,0 1-1 0 0,1-1 1 0 0,-1 0-1 0 0,1 1 1 0 0,-1-1 0 0 0,1 1-1 0 0,0-1 1 0 0,1 5-1 0 0,-1-5 53 0 0,0-2 14 0 0,35 3 164 0 0,-23-6-201 0 0,-1 1-1 0 0,0-2 1 0 0,0 1-1 0 0,15-8 0 0 0,6-2 110 0 0,-24 9-108 0 0,-4 3-15 0 0,0-1 0 0 0,-1 1 0 0 0,1 0 0 0 0,0 0 0 0 0,5-1 0 0 0,0 0 9 0 0,1 0-1 0 0,12-5 0 0 0,7-1 23 0 0,6-6-33 0 0,-27 11-56 0 0,0 0 0 0 0,14-5 0 0 0,-18 6 20 0 0,2 0-318 0 0,-2 1-2888 0 0,-5 0-628 0 0,-2-5-1108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3224 0 0,'0'0'645'0'0,"0"0"1500"0"0,0 0 655 0 0,0 0 134 0 0,0 0-309 0 0,2-1-1417 0 0,39-13-200 0 0,49-10 1 0 0,-48 16-831 0 0,-25 6-67 0 0,25-8 1 0 0,-24 5-12 0 0,20-2 0 0 0,-21 4-107 0 0,26-7 1 0 0,-33 7-25 0 0,0 0 0 0 0,13 0 0 0 0,3-2-4 0 0,-23 5-40 0 0,-3 0-42 0 0,0 0 2 0 0,0 0 3 0 0,0 0 3 0 0,0 0 10 0 0,-1-2 34 0 0,0 0-1 0 0,0 0 0 0 0,0 0 1 0 0,0 0-1 0 0,0 0 0 0 0,0 1 0 0 0,0-1 1 0 0,-1 0-1 0 0,1 1 0 0 0,-3-2 0 0 0,-2-4-444 0 0,2 3 0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78 5528 0 0,'-6'-5'568'0'0,"-2"2"342"0"0,-1-1 7037 0 0,8 2-8692 0 0,1 1 1473 0 0,0 1-66 0 0,0 0-44 0 0,0 0-137 0 0,1 1-59 0 0,1 0-351 0 0,0 0 0 0 0,0 0-1 0 0,0 0 1 0 0,1-1 0 0 0,-1 1-1 0 0,0-1 1 0 0,0 1 0 0 0,0-1-1 0 0,1 0 1 0 0,-1 0 0 0 0,4 0-1 0 0,27-5 483 0 0,-7 0-106 0 0,93-10 719 0 0,-108 13-1154 0 0,0 0 0 0 0,0-1 1 0 0,0 0-1 0 0,0 0 0 0 0,-1-2 1 0 0,1 1-1 0 0,14-10 0 0 0,-2 7-1 0 0,-21 6 13 0 0,-2 1-104 0 0,0 0-19 0 0,0 0-123 0 0,0 0-532 0 0,0 0-227 0 0,0 0-46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31 9184 0 0,'0'0'208'0'0,"0"0"33"0"0,0 0 14 0 0,0 0 54 0 0,0 0 224 0 0,0 0 98 0 0,0 0 17 0 0,0 0 24 0 0,0 0 73 0 0,0 0 30 0 0,-17 1 1685 0 0,15 1-2363 0 0,0-1-1 0 0,0 1 1 0 0,0 0 0 0 0,0 0 0 0 0,0-1-1 0 0,0 2 1 0 0,0-1 0 0 0,1 0 0 0 0,-1 0 0 0 0,1 0-1 0 0,-1 1 1 0 0,-1 4 0 0 0,-12 16 369 0 0,13-21-416 0 0,1 0 1 0 0,-1 0 0 0 0,1 0-1 0 0,-1 0 1 0 0,1 0 0 0 0,0 0-1 0 0,-2 5 1 0 0,2-6-32 0 0,1 0 0 0 0,0 0 0 0 0,0 1 1 0 0,0-1-1 0 0,0 0 0 0 0,0 0 0 0 0,0 0 0 0 0,0 0 0 0 0,0 1 1 0 0,0-1-1 0 0,1 0 0 0 0,-1 0 0 0 0,0 0 0 0 0,1 0 0 0 0,-1 0 1 0 0,1 1-1 0 0,-1-1 0 0 0,1 1 0 0 0,0-2-17 0 0,-1 0 1 0 0,1 1-1 0 0,-1-1 1 0 0,0 0-1 0 0,1 0 0 0 0,-1 0 1 0 0,0 0-1 0 0,1 1 1 0 0,-1-1-1 0 0,1 0 1 0 0,-1 0-1 0 0,0 0 0 0 0,1 0 1 0 0,-1 0-1 0 0,1 0 1 0 0,-1 0-1 0 0,0 0 0 0 0,1 0 1 0 0,-1 0-1 0 0,1 0 1 0 0,-1 0-1 0 0,1 0 0 0 0,1-1 7 0 0,0 1 18 0 0,1 0-1 0 0,-1 0 0 0 0,0-1 1 0 0,1 1-1 0 0,-1-1 1 0 0,0 0-1 0 0,0 1 1 0 0,1-1-1 0 0,-1 0 0 0 0,0 0 1 0 0,0-1-1 0 0,0 1 1 0 0,0 0-1 0 0,0-1 1 0 0,0 1-1 0 0,-1-1 1 0 0,1 0-1 0 0,0 1 0 0 0,-1-1 1 0 0,3-3-1 0 0,1-1 8 0 0,-2 3-27 0 0,0 0 1 0 0,-1 0-1 0 0,1 0 0 0 0,-1 0 0 0 0,1-1 0 0 0,-1 1 0 0 0,0-1 0 0 0,-1 1 0 0 0,1-1 0 0 0,-1 0 0 0 0,1 0 0 0 0,-1 0 0 0 0,0 1 0 0 0,-1-1 0 0 0,1 0 0 0 0,-1 0 1 0 0,1 0-1 0 0,-1-1 0 0 0,-1-5 0 0 0,1 9-16 0 0,0 0-1 0 0,-1 0 1 0 0,1 0 0 0 0,-1 0 0 0 0,0 0 0 0 0,1 0 0 0 0,-1 0-1 0 0,0 0 1 0 0,1 0 0 0 0,-1 0 0 0 0,0 0 0 0 0,0 0 0 0 0,0 0-1 0 0,0 0 1 0 0,0 1 0 0 0,0-1 0 0 0,0 0 0 0 0,0 1 0 0 0,0-1-1 0 0,0 1 1 0 0,0-1 0 0 0,0 1 0 0 0,-1-1 0 0 0,1 1 0 0 0,0 0 0 0 0,0 0-1 0 0,0 0 1 0 0,-1 0 0 0 0,1 0 0 0 0,0 0 0 0 0,0 0 0 0 0,-1 0-1 0 0,1 0 1 0 0,0 0 0 0 0,0 0 0 0 0,0 1 0 0 0,0-1 0 0 0,-3 2-1 0 0,1-1 16 0 0,-1 1 0 0 0,0 0 0 0 0,1 0 0 0 0,-1 1 0 0 0,1-1 0 0 0,0 1 0 0 0,-1 0 0 0 0,1-1 0 0 0,-2 5 0 0 0,-24 32 206 0 0,24-32-164 0 0,4-5-41 0 0,0 0 0 0 0,1 0 0 0 0,-1 0 1 0 0,0-1-1 0 0,1 1 0 0 0,-1 0 0 0 0,1 0 0 0 0,-1 0 0 0 0,1 0 0 0 0,0 3 0 0 0,0-5-2 0 0,1 1 1 0 0,-1-1 0 0 0,0 1 0 0 0,1-1-1 0 0,-1 1 1 0 0,0-1 0 0 0,1 1-1 0 0,-1-1 1 0 0,1 1 0 0 0,-1-1-1 0 0,1 0 1 0 0,-1 1 0 0 0,1-1 0 0 0,-1 0-1 0 0,1 0 1 0 0,-1 1 0 0 0,1-1-1 0 0,-1 0 1 0 0,1 0 0 0 0,0 1-1 0 0,0-1 9 0 0,1 1-7 0 0,-1 0 0 0 0,1 0 0 0 0,-1-1 0 0 0,1 1 0 0 0,-1 0 1 0 0,1-1-1 0 0,0 1 0 0 0,0-1 0 0 0,-1 0 0 0 0,1 0 0 0 0,0 1 0 0 0,-1-1 0 0 0,1 0 0 0 0,0 0 0 0 0,0-1 0 0 0,-1 1 0 0 0,1 0 0 0 0,0 0 1 0 0,0-1-1 0 0,-1 1 0 0 0,1-1 0 0 0,-1 0 0 0 0,1 0 0 0 0,0 1 0 0 0,1-3 0 0 0,6-3 46 0 0,-3-2-11 0 0,-1-8-109 0 0,-5 15 27 0 0,0-1 0 0 0,-1 1 0 0 0,1-1 0 0 0,-1 1 1 0 0,1 0-1 0 0,-1-1 0 0 0,1 1 0 0 0,-1 0 0 0 0,0-1 0 0 0,0 1 0 0 0,0 0 0 0 0,0 0 0 0 0,-1-1 0 0 0,1 1-9 0 0,-6-7-230 0 0,6 6-181 0 0,-1 2-756 0 0,-8-3-323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3680 0 0,'0'0'284'0'0,"0"3"96"0"0,0 10 2330 0 0,1-1 0 0 0,3 19 0 0 0,2-9-1960 0 0,9 10 301 0 0,-10-23-899 0 0,-1-1 1 0 0,0 1-1 0 0,0 0 0 0 0,-1 0 1 0 0,0 0-1 0 0,-1 0 0 0 0,0 1 1 0 0,2 15-1 0 0,-4-9-64 0 0,-2 59 230 0 0,1-64-271 0 0,0 1-1 0 0,-1-1 1 0 0,0 0-1 0 0,-6 16 1 0 0,5-20-29 0 0,0 0 0 0 0,-1 0 0 0 0,1 0 0 0 0,-1-1 0 0 0,-1 1-1 0 0,1-1 1 0 0,-1 0 0 0 0,-10 9 0 0 0,12-12-17 0 0,0 0-1 0 0,0-1 1 0 0,-1 1-1 0 0,1-1 1 0 0,-1 0-1 0 0,1 0 1 0 0,-1 0-1 0 0,0-1 1 0 0,0 1-1 0 0,0-1 1 0 0,0 0-1 0 0,0 0 1 0 0,0-1-1 0 0,0 1 1 0 0,0-1-1 0 0,0 1 1 0 0,0-1-1 0 0,-5-1 0 0 0,-14-6 17 0 0,21 7-12 0 0,1-1-1 0 0,0 1 1 0 0,0-1-1 0 0,0 1 0 0 0,0-1 1 0 0,0 0-1 0 0,0 1 1 0 0,0-1-1 0 0,0 0 0 0 0,0 0 1 0 0,0 0-1 0 0,1 0 1 0 0,-1 0-1 0 0,0 0 0 0 0,1 0 1 0 0,-1 0-1 0 0,0-2 0 0 0,0-2 43 0 0,0-1 0 0 0,1 1 0 0 0,-1-1 0 0 0,1 0 0 0 0,1 1 0 0 0,-1-1 0 0 0,1 1 0 0 0,0-1 0 0 0,0 1 0 0 0,1-1 0 0 0,-1 1 0 0 0,1 0 0 0 0,1-1 0 0 0,-1 1 0 0 0,1 0 0 0 0,3-5 0 0 0,-2 5 69 0 0,-1-1-1 0 0,2 0 1 0 0,-1 1-1 0 0,1 0 1 0 0,0 0 0 0 0,0 0-1 0 0,0 1 1 0 0,1-1-1 0 0,-1 1 1 0 0,1 1 0 0 0,0-1-1 0 0,12-5 1 0 0,-12 7-55 0 0,5-1-22 0 0,16 5 55 0 0,-22-1-86 0 0,-4-1-7 0 0,0 0-1 0 0,0 0 0 0 0,0 0 1 0 0,0 1-1 0 0,0-1 0 0 0,0 1 1 0 0,0-1-1 0 0,0 0 0 0 0,0 1 1 0 0,0 0-1 0 0,0-1 0 0 0,1 2 1 0 0,13 8-24 0 0,-12-9-108 0 0,-3 0-3 0 0,1-1 1 0 0,-1 1-1 0 0,1 0 0 0 0,-1-1 1 0 0,1 1-1 0 0,-1 0 0 0 0,0-1 1 0 0,1 1-1 0 0,-1 0 0 0 0,0-1 1 0 0,1 1-1 0 0,-1 0 0 0 0,0 0 1 0 0,0-1-1 0 0,0 1 1 0 0,0 0-1 0 0,0 0 0 0 0,0 0 1 0 0,0 1-1 0 0,0-1-1187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29 5528 0 0,'-2'0'249'0'0,"-31"0"448"0"0,32 0 1106 0 0,1 0 636 0 0,0 0-2273 0 0,-1 0 0 0 0,1 0 0 0 0,0 0 0 0 0,0 0 1 0 0,0 0-1 0 0,0 0 0 0 0,0 0 0 0 0,0 0 0 0 0,-1 0 1 0 0,1 0-1 0 0,0 0 0 0 0,0 1 0 0 0,0-1 0 0 0,0 0 0 0 0,0 0 1 0 0,0 0-1 0 0,0 0 0 0 0,-1 0 0 0 0,1 0 0 0 0,0 0 1 0 0,0 1-1 0 0,0-1 0 0 0,0 0 0 0 0,0 0 0 0 0,0 0 1 0 0,0 0-1 0 0,0 0 0 0 0,0 1 0 0 0,0-1 0 0 0,0 0 0 0 0,0 0 1 0 0,0 0-1 0 0,0 0 0 0 0,0 0 0 0 0,0 1 0 0 0,0-1 1 0 0,0 0-1 0 0,0 0 0 0 0,0 0 0 0 0,0 0 0 0 0,0 0 1 0 0,0 1-1 0 0,0-1 0 0 0,1 0 0 0 0,1 2-140 0 0,1 0 1 0 0,0 0-1 0 0,0 0 1 0 0,0 0-1 0 0,1-1 0 0 0,-1 0 1 0 0,0 1-1 0 0,1-1 0 0 0,-1 0 1 0 0,0-1-1 0 0,1 1 0 0 0,-1 0 1 0 0,1-1-1 0 0,0 0 1 0 0,3 0-1 0 0,3 0-23 0 0,0-1 0 0 0,0 0 0 0 0,0-1 0 0 0,14-3 0 0 0,15-5-551 0 0,8-3-1756 0 0,-17 2-2459 0 0,-14 2-13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6448 0 0,'0'0'498'0'0,"0"0"-119"0"0,0 7 2158 0 0,-13 36 3082 0 0,11-30-5232 0 0,0-1 0 0 0,0 1 0 0 0,1 16 0 0 0,2 4-23 0 0,0-20-218 0 0,-1-1 0 0 0,-2 26-1 0 0,-3-2-108 0 0,2-10 1 0 0,-1-1 0 0 0,-8 26 0 0 0,9-41 78 0 0,0 1 1 0 0,1 0-1 0 0,0 0 1 0 0,1 0-1 0 0,0 20 0 0 0,1-30-110 0 0,0 0 0 0 0,0 0 0 0 0,0 0-1 0 0,0 0 1 0 0,1 0 0 0 0,-1 0 0 0 0,0 0 0 0 0,1 0-1 0 0,-1 0 1 0 0,0 0 0 0 0,1 0 0 0 0,-1 0-1 0 0,1 0 1 0 0,0 0 0 0 0,-1 0 0 0 0,1 0-1 0 0,0-1 1 0 0,-1 1 0 0 0,1 0 0 0 0,0 0-1 0 0,0-1 1 0 0,0 1 0 0 0,-1-1 0 0 0,1 1-1 0 0,0 0 1 0 0,0-1 0 0 0,0 0 0 0 0,0 1-1 0 0,0-1 1 0 0,0 0 0 0 0,0 1 0 0 0,0-1-1 0 0,0 0 1 0 0,1 0 0 0 0,-1 0 0 0 0,1 0 0 0 0,0 0 11 0 0,1 0 0 0 0,0 0 0 0 0,-1 0 0 0 0,1-1 0 0 0,-1 1 1 0 0,1-1-1 0 0,-1 1 0 0 0,0-1 0 0 0,1 0 0 0 0,-1 0 1 0 0,1 0-1 0 0,-1 0 0 0 0,0-1 0 0 0,0 1 0 0 0,2-2 0 0 0,3-3 10 0 0,0 1 0 0 0,-1 1-1 0 0,10-5 1 0 0,11-9 13 0 0,-14 9-31 0 0,1 1 0 0 0,1 0 0 0 0,-1 1 0 0 0,1 1 0 0 0,28-9-1 0 0,-38 13-5 0 0,4 1 26 0 0,9 8-34 0 0,-15-6-127 0 0,5 2-2248 0 0,-8-3 1490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1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4608 0 0,'0'0'353'0'0,"0"0"-38"0"0,0 0 701 0 0,0 0 332 0 0,0 0 69 0 0,0 0-45 0 0,0 0-245 0 0,0 0-110 0 0,0 0-22 0 0,0 0-71 0 0,0 0-286 0 0,0 0-124 0 0,0 0-30 0 0,0 0-26 0 0,0 0-90 0 0,1-1-44 0 0,14-3-136 0 0,-1 0 0 0 0,1 1 0 0 0,0 1-1 0 0,23-1 1 0 0,7-2-91 0 0,-31 4-74 0 0,0 1 1 0 0,1 0-1 0 0,21 3 0 0 0,-22-1-23 0 0,1-1 0 0 0,29-2 0 0 0,7-3 13 0 0,-28 2 78 0 0,24-4 0 0 0,-22 0 33 0 0,-15-4 21 0 0,-8 8-123 0 0,1 1 52 0 0,-3 1-73 0 0,12-21-52 0 0,-11 19-312 0 0,-1 2-81 0 0,0 0-729 0 0,0 0-3020 0 0,0 0-1295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1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7368 0 0,'0'0'568'0'0,"0"0"-124"0"0,0 0 868 0 0,1 0 414 0 0,18-2-274 0 0,-1 0 0 0 0,0-1-1 0 0,32-10 1 0 0,22-3-486 0 0,3 2-502 0 0,-18 5-469 0 0,-50 6-855 0 0,-10 0-2381 0 0,-13-3-1174 0 0,13 6 5241 0 0,-23-7-2554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2760 0 0,'0'0'125'0'0,"-4"0"467"0"0,3 0 3217 0 0,2 2 6878 0 0,4 1-10627 0 0,0 0 0 0 0,-1-1 0 0 0,1 1 0 0 0,0-1 0 0 0,0 0 0 0 0,0 0 0 0 0,1-1 0 0 0,-1 1 1 0 0,0-1-1 0 0,1-1 0 0 0,-1 1 0 0 0,0-1 0 0 0,1 1 0 0 0,9-2 0 0 0,147-14 97 0 0,-120 9-136 0 0,-30 3-151 0 0,-1 2 0 0 0,13-2 0 0 0,-21 3-277 0 0,-3 0-10 0 0,0 0-14 0 0,0 0-34 0 0,0 0-13 0 0,0 0-2 0 0,0 0 48 0 0,-20 0-242 0 0,13 0 373 0 0,-2 0-60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37 11144 0 0,'-15'2'645'0'0,"12"-1"-575"0"0,0-1-1 0 0,0 0 0 0 0,1 1 1 0 0,-1 0-1 0 0,0-1 1 0 0,0 1-1 0 0,1 0 1 0 0,-1 0-1 0 0,-3 3 1 0 0,13-1 3694 0 0,39 8-3446 0 0,-19-7-240 0 0,0-2 0 0 0,0-1 1 0 0,0 0-1 0 0,31-5 0 0 0,186-36 71 0 0,-115 17-304 0 0,-125 22 97 0 0,1 0-1 0 0,0 0 0 0 0,0 1 0 0 0,0 0 0 0 0,0-1 0 0 0,-1 2 0 0 0,1-1 0 0 0,0 0 0 0 0,6 3 0 0 0,-8-2-286 0 0,4-1-289 0 0,-5 0-2253 0 0,-2 0 2383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1840 0 0,'0'0'83'0'0,"-1"1"-6"0"0,-3 2 524 0 0,2 1 1 0 0,-1-1-1 0 0,0 1 1 0 0,1-1-1 0 0,-1 1 1 0 0,1 0-1 0 0,0 0 1 0 0,1 0-1 0 0,-1 0 1 0 0,0 0-1 0 0,1 0 1 0 0,0 1-1 0 0,0-1 0 0 0,1 0 1 0 0,-1 1-1 0 0,1-1 1 0 0,0 0-1 0 0,0 6 1 0 0,1 4-224 0 0,0 1 0 0 0,1-1 0 0 0,1 0 0 0 0,6 21 0 0 0,24 53-231 0 0,1-2 30 0 0,-22-54-98 0 0,-7-22-53 0 0,-1 0 0 0 0,4 18 0 0 0,-7-25-20 0 0,-1 0 0 0 0,1 0 0 0 0,-1 0 1 0 0,0 0-1 0 0,0 0 0 0 0,0 0 0 0 0,-1 1 1 0 0,1-1-1 0 0,-1 0 0 0 0,1 0 0 0 0,-1 0 1 0 0,0 0-1 0 0,-2 5 0 0 0,1-6 4 0 0,1 1 1 0 0,-1-1-1 0 0,0 1 0 0 0,0-1 0 0 0,0 1 0 0 0,0-1 0 0 0,0 0 1 0 0,0 0-1 0 0,0 0 0 0 0,-1 0 0 0 0,1-1 0 0 0,-1 1 1 0 0,0-1-1 0 0,1 1 0 0 0,-1-1 0 0 0,0 0 0 0 0,0 0 1 0 0,0 0-1 0 0,0 0 0 0 0,0-1 0 0 0,-3 1 0 0 0,-7 0-88 0 0,1 0 0 0 0,-1-2 0 0 0,-23-2 0 0 0,13 1 32 0 0,-11-3-36 0 0,-12 0 1 0 0,44 5 98 0 0,-1 0 1 0 0,1 0-1 0 0,0 0 1 0 0,0-1-1 0 0,0 1 1 0 0,-1-1 0 0 0,1 1-1 0 0,0-1 1 0 0,0 0-1 0 0,0 1 1 0 0,0-1-1 0 0,0 0 1 0 0,-2-2-1 0 0,3 2 310 0 0,1 1 90 0 0,0 0 20 0 0,7-9 222 0 0,-3 5-598 0 0,0 1 1 0 0,0 0-1 0 0,1 0 1 0 0,-1 0-1 0 0,1 0 0 0 0,0 1 1 0 0,0 0-1 0 0,0 0 0 0 0,9-2 1 0 0,16-8 56 0 0,88-37 155 0 0,-58 27-386 0 0,-40 18-1572 0 0,-9 2-1846 0 0,-1-2-2211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7368 0 0,'0'0'568'0'0,"0"0"-196"0"0,0 0 566 0 0,0 0 286 0 0,0 0 59 0 0,0 0-80 0 0,0 0-385 0 0,0 0-166 0 0,3 1-38 0 0,1 0-412 0 0,1 1 0 0 0,0-1 0 0 0,1 0 1 0 0,-1 0-1 0 0,0 0 0 0 0,9-1 1 0 0,117-18 979 0 0,-92 13-1020 0 0,-30 5-136 0 0,0-1 0 0 0,0-1 0 0 0,12-3-1 0 0,7 1-783 0 0,-26 4-210 0 0,-2 0-913 0 0,0 0-3431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 7632 0 0,'0'0'348'0'0,"0"0"-7"0"0,0 0-86 0 0,0 0 447 0 0,0 0 217 0 0,0 0 45 0 0,0 0-19 0 0,0 0-122 0 0,0 0-758 0 0,1 0-1 0 0,-1-1 1 0 0,0 1 0 0 0,0 0 0 0 0,0 0-1 0 0,1 0 1 0 0,-1 0 0 0 0,0 0 0 0 0,0 0-1 0 0,0 0 1 0 0,1 0 0 0 0,-1 0 0 0 0,0 0-1 0 0,0 0 1 0 0,1 0 0 0 0,-1 0 0 0 0,0 0-1 0 0,0 0 1 0 0,0 0 0 0 0,1 0 0 0 0,-1 0-1 0 0,0 0 1 0 0,0 0 0 0 0,0 1-1 0 0,1-1 1 0 0,-1 0 0 0 0,0 0 0 0 0,0 0-1 0 0,0 0 1 0 0,0 0 0 0 0,1 1 0 0 0,-1-1-1 0 0,0 0 1 0 0,0 0 0 0 0,0 0 0 0 0,0 0-1 0 0,0 1 1 0 0,0-1 0 0 0,1 0 0 0 0,-1 0-1 0 0,0 0 1 0 0,0 1 0 0 0,2 3 79 0 0,0 1 1 0 0,-1 0 0 0 0,1-1-1 0 0,-1 1 1 0 0,0 0-1 0 0,0 0 1 0 0,-1 0 0 0 0,1 6-1 0 0,-1 6 377 0 0,-3 22-1 0 0,-8 21 464 0 0,2-19-730 0 0,6-29-158 0 0,-8 24 0 0 0,8-28-77 0 0,0 1 1 0 0,0-1-1 0 0,1 0 0 0 0,0 1 1 0 0,1 0-1 0 0,-1 8 1 0 0,5 13 190 0 0,-2-27-138 0 0,0-1-12 0 0,3 7-32 0 0,-3-7 50 0 0,-1-2 3 0 0,10 1 71 0 0,-8-1-119 0 0,0 1-1 0 0,0 0 1 0 0,0-1 0 0 0,0 0-1 0 0,0 1 1 0 0,0-1-1 0 0,0 0 1 0 0,0 0 0 0 0,0 0-1 0 0,1-1 1 0 0,-1 1 0 0 0,0 0-1 0 0,0-1 1 0 0,2 0-1 0 0,-2 0 27 0 0,0 1-1 0 0,-1-1 0 0 0,1 1 1 0 0,-1 0-1 0 0,1-1 0 0 0,0 1 0 0 0,-1 0 1 0 0,1 0-1 0 0,0 0 0 0 0,-1 1 1 0 0,4-1-1 0 0,-1 1 82 0 0,37-2-458 0 0,-1-1-1 0 0,1-2 0 0 0,63-16 1 0 0,-90 17-4639 0 0,-4 3-1659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8000 0 0,'0'0'365'0'0,"0"0"-4"0"0,0 0-127 0 0,0 0 312 0 0,0 0 166 0 0,0 0 31 0 0,0 0-38 0 0,0 0-187 0 0,0 0-81 0 0,0 0-18 0 0,0 0-11 0 0,0 0-35 0 0,0 0-18 0 0,0 0-3 0 0,0 0 12 0 0,0 0 50 0 0,0 0 24 0 0,0 0 2 0 0,1 2 2 0 0,3 7-70 0 0,-3-6-280 0 0,1 0 0 0 0,-1 0 0 0 0,0-1-1 0 0,0 1 1 0 0,0 0 0 0 0,0 0 0 0 0,-1 0-1 0 0,1 0 1 0 0,-1 0 0 0 0,1 4-1 0 0,-10 194 1405 0 0,9-191-1475 0 0,0 1-1 0 0,0-1 1 0 0,2 11-1 0 0,1 13-22 0 0,1 34-44 0 0,-4-67-200 0 0,0-1-98 0 0,0 0-798 0 0,0 0-3242 0 0,0 0-1389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13592 0 0,'0'0'621'0'0,"0"0"-12"0"0,10-4-367 0 0,-9 3-139 0 0,1 0 1 0 0,-1 0 0 0 0,1 1-1 0 0,0-1 1 0 0,-1 0 0 0 0,1 1-1 0 0,0-1 1 0 0,0 1 0 0 0,0-1-1 0 0,-1 1 1 0 0,1 0 0 0 0,0 0-1 0 0,0 0 1 0 0,0 0 0 0 0,2 0-1 0 0,34 5 1613 0 0,-28-3-1509 0 0,8-1 130 0 0,0 0 1 0 0,0-1 0 0 0,0-1-1 0 0,20-3 1 0 0,33-2 32 0 0,-70 6-377 0 0,12 1-274 0 0,1-2 0 0 0,-1 0 0 0 0,18-3-1 0 0,-11 0-4477 0 0,-4 4-1613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7832 0 0,'0'0'602'0'0,"-11"0"962"0"0,23 3 7632 0 0,9 1-8698 0 0,35 2 0 0 0,-23-7-450 0 0,-18 0-72 0 0,-1 1 1 0 0,18 1-1 0 0,-22 1-80 0 0,1-1 0 0 0,-1 0 0 0 0,1-1 0 0 0,-1-1 0 0 0,1 0 0 0 0,0 0 0 0 0,12-3 0 0 0,-21 3-450 0 0,-2 1-988 0 0,0 0-436 0 0,0 0-91 0 0,0 0-11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6448 0 0,'0'0'297'0'0,"-2"1"-9"0"0,-4 2 81 0 0,5-3 1039 0 0,0 2 472 0 0,-8 20 1026 0 0,-6 24-1 0 0,1 22-1053 0 0,9-25-1496 0 0,1 58 0 0 0,5-76-271 0 0,-1 4 57 0 0,-4 38 0 0 0,4-36 65 0 0,0-30-89 0 0,0-1 2 0 0,11 1 151 0 0,-10 0-240 0 0,1-1 0 0 0,0 0 1 0 0,-1 1-1 0 0,1-1 0 0 0,0 0 1 0 0,0 0-1 0 0,-1 0 0 0 0,1-1 0 0 0,0 1 1 0 0,-1 0-1 0 0,1-1 0 0 0,2 0 1 0 0,0-1-23 0 0,1 0 0 0 0,-1 1 0 0 0,1 0-1 0 0,0 0 1 0 0,-1 0 0 0 0,1 0 0 0 0,0 0 0 0 0,-1 1 0 0 0,9 0 0 0 0,-1 2-13 0 0,1 0 0 0 0,14 5 1 0 0,9 1 7 0 0,11-4-24 0 0,-41-4-184 0 0,0 0 0 0 0,-1 0-1 0 0,1-1 1 0 0,0 1 0 0 0,0-1-1 0 0,-1-1 1 0 0,9-2 0 0 0,-12 3-1036 0 0,-2 1-959 0 0,0 0-3611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1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 5064 0 0,'0'0'389'0'0,"-2"1"-250"0"0,-9 4 6866 0 0,16-8-3143 0 0,-3 1-5332 0 0,6 0 1639 0 0,-1 1 1 0 0,1 0-1 0 0,-1 0 0 0 0,1 1 1 0 0,-1 0-1 0 0,11 1 0 0 0,-7 2-136 0 0,-1 0 1 0 0,17 7-1 0 0,-27-10-33 0 0,2 1 4 0 0,-1 0 0 0 0,1 0 1 0 0,-1 0-1 0 0,0 0 0 0 0,0 0 0 0 0,0 0 0 0 0,1 0 0 0 0,-1 1 0 0 0,0-1 1 0 0,-1 0-1 0 0,1 1 0 0 0,0-1 0 0 0,1 4 0 0 0,6 16-9 0 0,-8-21 6 0 0,1 4 26 0 0,0 1 1 0 0,-1-1 0 0 0,1 0 0 0 0,-1 1-1 0 0,0-1 1 0 0,0 1 0 0 0,0-1 0 0 0,-1 1-1 0 0,0-1 1 0 0,-1 6 0 0 0,-2 4 256 0 0,-11 22-1 0 0,11-26-114 0 0,-5 8 11 0 0,0 0 1 0 0,-2-1 0 0 0,-15 20-1 0 0,17-19 8 0 0,8-17-92 0 0,1-1-28 0 0,0 0-117 0 0,0 0-184 0 0,0 0-571 0 0,0 0-247 0 0,0 0-897 0 0,0 0-3402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9672 0 0,'0'0'440'0'0,"0"0"-6"0"0,0 0-11 0 0,0 0 976 0 0,0 0 451 0 0,0 0 94 0 0,0 0-213 0 0,3 0-983 0 0,12-1-469 0 0,1 0 1 0 0,26-8-1 0 0,-22 5-139 0 0,28-3 0 0 0,-21 6-38 0 0,32-4 92 0 0,-18 1-70 0 0,20-5-156 0 0,-13 0-1156 0 0,-41 8-1041 0 0,-6 1-2667 0 0,-1 0-226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1376 0 0,'0'-9'124'0'0,"0"7"346"0"0,0 1 0 0 0,0-1 1 0 0,0 1-1 0 0,0 0 0 0 0,1-1 0 0 0,-1 1 1 0 0,0 0-1 0 0,1-1 0 0 0,-1 1 0 0 0,1 0 1 0 0,-1-1-1 0 0,1 1 0 0 0,0 0 0 0 0,-1 0 0 0 0,1 0 1 0 0,0-1-1 0 0,0 1 0 0 0,0 0 0 0 0,1-1 1 0 0,1 0 340 0 0,-1 1 0 0 0,1-1 0 0 0,-1 1 0 0 0,1 0 0 0 0,0 0 0 0 0,5-2 0 0 0,3 0-114 0 0,10-5-82 0 0,36-7 0 0 0,-42 11-497 0 0,-2 2 20 0 0,26-2 0 0 0,0 0 40 0 0,-12 0-165 0 0,0 1 0 0 0,0 2 0 0 0,53 2 0 0 0,-70 2-92 0 0,0-3-34 0 0,-8 0-4246 0 0,-2 0 4351 0 0,0 0-5446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 4608 0 0,'0'0'353'0'0,"0"0"42"0"0,0 0 1037 0 0,-12-3 4091 0 0,8 5 836 0 0,-15 31-5875 0 0,15-24-406 0 0,3-7-54 0 0,0-1 1 0 0,1 0 0 0 0,-1 0-1 0 0,1 1 1 0 0,-1-1 0 0 0,1 1-1 0 0,-1-1 1 0 0,1 0 0 0 0,0 1 0 0 0,0-1-1 0 0,-1 1 1 0 0,1-1 0 0 0,0 1-1 0 0,0-1 1 0 0,1 1 0 0 0,-1-1-1 0 0,0 1 1 0 0,0-1 0 0 0,1 0-1 0 0,-1 1 1 0 0,1-1 0 0 0,1 3-1 0 0,-2-3 64 0 0,1 2-14 0 0,-1-3-67 0 0,1 1 0 0 0,-1 0 0 0 0,0 0 0 0 0,1 0 0 0 0,-1-1 0 0 0,0 1 0 0 0,1 0 0 0 0,-1 0 0 0 0,1-1 0 0 0,-1 1 0 0 0,1 0 0 0 0,0-1 0 0 0,-1 1 0 0 0,1-1 0 0 0,-1 1 0 0 0,1 0-1 0 0,0-1 1 0 0,0 0 0 0 0,-1 1 0 0 0,1-1 0 0 0,0 1 0 0 0,0-1 0 0 0,0 0 0 0 0,-1 0 0 0 0,1 1 0 0 0,0-1 0 0 0,0 0 0 0 0,0 0 0 0 0,0 0 0 0 0,0 0 0 0 0,-1 0 0 0 0,2 0 0 0 0,1-1 8 0 0,-1 1-1 0 0,0 0 1 0 0,0-1 0 0 0,0 0-1 0 0,1 1 1 0 0,-1-1-1 0 0,0 0 1 0 0,0 0-1 0 0,0 0 1 0 0,0-1 0 0 0,-1 1-1 0 0,3-2 1 0 0,2 0-5 0 0,-5 3-10 0 0,0-1 0 0 0,0 1 0 0 0,0-1 0 0 0,0 1 0 0 0,0-1 0 0 0,0 0 0 0 0,0 1 0 0 0,-1-1 0 0 0,1 0 0 0 0,0 0 0 0 0,0 0 0 0 0,0 0 0 0 0,-1 1 0 0 0,1-1 0 0 0,0 0 0 0 0,-1 0 0 0 0,1 0 0 0 0,-1-1 0 0 0,1 1 0 0 0,-1 0 0 0 0,0 0 0 0 0,1 0 0 0 0,-1 0 0 0 0,0 0 0 0 0,0-2 0 0 0,0 2-3 0 0,1 0-1 0 0,-1 0 0 0 0,0-1 0 0 0,0 1 0 0 0,0 0 0 0 0,0 0 1 0 0,0 0-1 0 0,0 0 0 0 0,-1 0 0 0 0,1 0 0 0 0,0-1 1 0 0,-1 1-1 0 0,1 0 0 0 0,0 0 0 0 0,-1 0 0 0 0,1 0 0 0 0,-1 0 1 0 0,0 0-1 0 0,1 0 0 0 0,-1 1 0 0 0,0-1 0 0 0,1 0 1 0 0,-1 0-1 0 0,0 0 0 0 0,0 1 0 0 0,0-1 0 0 0,0 0 0 0 0,0 1 1 0 0,0-1-1 0 0,0 1 0 0 0,0-1 0 0 0,0 1 0 0 0,0-1 1 0 0,0 1-1 0 0,0 0 0 0 0,0 0 0 0 0,0-1 0 0 0,-2 1 0 0 0,-3-1-13 0 0,0 1-1 0 0,0-1 1 0 0,1 1-1 0 0,-1 0 1 0 0,0 1-1 0 0,-5 0 0 0 0,-2 3 63 0 0,10 0-13 0 0,3-2-7 0 0,-2-1 13 0 0,1 0 1 0 0,0 1-1 0 0,0-1 1 0 0,0 0-1 0 0,0 1 1 0 0,0-1-1 0 0,0 1 1 0 0,0-1-1 0 0,0 1 0 0 0,1-1 1 0 0,-1 1-1 0 0,1 0 1 0 0,-1 2-1 0 0,1-4-21 0 0,0 0-1 0 0,0 1 0 0 0,0-1 0 0 0,0 1 1 0 0,0-1-1 0 0,0 1 0 0 0,0-1 1 0 0,0 0-1 0 0,0 1 0 0 0,0-1 0 0 0,1 1 1 0 0,-1-1-1 0 0,0 0 0 0 0,0 1 0 0 0,1-1 1 0 0,-1 0-1 0 0,0 1 0 0 0,0-1 1 0 0,1 0-1 0 0,-1 1 0 0 0,0-1 0 0 0,1 0 1 0 0,0 1-7 0 0,0 0 0 0 0,1-1 1 0 0,-1 1-1 0 0,0-1 0 0 0,0 0 1 0 0,0 1-1 0 0,1-1 1 0 0,-1 0-1 0 0,0 0 0 0 0,0 0 1 0 0,2 0-1 0 0,15 0 95 0 0,-16 0-91 0 0,-2 0-189 0 0,-1-12-1728 0 0,-4 5-5052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5984 0 0,'0'0'464'0'0,"0"0"24"0"0,0 0 1237 0 0,0 0 571 0 0,0 0 116 0 0,0 0-231 0 0,0 0-1045 0 0,3 1-457 0 0,2 2-420 0 0,0-1 1 0 0,1 0-1 0 0,-1 0 1 0 0,1 0-1 0 0,-1-1 1 0 0,12 2-1 0 0,41 2 897 0 0,-45-5-954 0 0,124 6 1038 0 0,-96-5-1060 0 0,54-5 0 0 0,-52 1-246 0 0,-13 1-375 0 0,42-8 1 0 0,-53 6-1937 0 0,27-10 0 0 0,-30 9-3797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0 920 0 0,'0'0'472'0'0,"0"0"1648"0"0,0 3 726 0 0,-5 36 3885 0 0,1 5-4599 0 0,2-21-1250 0 0,-6 37 0 0 0,2-26-428 0 0,-3 63 609 0 0,3 115 0 0 0,1-166-142 0 0,-7-47-142 0 0,4-2-586 0 0,0 0 0 0 0,0 0 1 0 0,0-1-1 0 0,0 1 1 0 0,-8-8-1 0 0,-16-7 101 0 0,20 13-218 0 0,0-2 0 0 0,-18-12-1 0 0,20 11-36 0 0,-1 1 0 0 0,-14-6 0 0 0,13 8-232 0 0,12 5 186 0 0,0 0 1 0 0,-1 0-1 0 0,1 0 0 0 0,0 0 0 0 0,0 0 0 0 0,0 0 0 0 0,0 0 0 0 0,0 0 0 0 0,0 0 0 0 0,0 0 0 0 0,0 0 1 0 0,0 0-1 0 0,0 1 0 0 0,0-1 0 0 0,0 0 0 0 0,0 0 0 0 0,0 0 0 0 0,0 0 0 0 0,0 0 0 0 0,0 0 0 0 0,0 0 1 0 0,0 0-1 0 0,0 0 0 0 0,0 0 0 0 0,0 0 0 0 0,0 0 0 0 0,0 0 0 0 0,0 0 0 0 0,0 0 0 0 0,-1 0 0 0 0,1 0 1 0 0,0 1-1 0 0,0-1 0 0 0,1 0 0 0 0,-1 0 0 0 0,0 0 0 0 0,0 0 0 0 0,0 0 0 0 0,0 0 0 0 0,0 0 0 0 0,0 0 0 0 0,0 0 1 0 0,0 0-1 0 0,0 0 0 0 0,0 0 0 0 0,0 0 0 0 0,0 0 0 0 0,0 0 0 0 0,0 0 0 0 0,0 0 0 0 0,0 1 0 0 0,0-1 1 0 0,0 0-1 0 0,0 0 0 0 0,0 0 0 0 0,0 0 0 0 0,0 0 0 0 0,0 0 0 0 0,0 0 0 0 0,0 0 0 0 0,0 0 0 0 0,1 0 1 0 0,-1 0-1 0 0,0 0 0 0 0,0 0 0 0 0,0 0 0 0 0,0 0 0 0 0,9 8-1105 0 0,5 4-172 0 0,1-2-314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9672 0 0,'0'0'748'0'0,"0"0"-295"0"0,0 0 596 0 0,0 0 315 0 0,0 0 63 0 0,0 0-116 0 0,0 0-536 0 0,0 0-228 0 0,0 0-47 0 0,0 0-23 0 0,0 0-53 0 0,1-1-28 0 0,40-20 580 0 0,-38 20-972 0 0,1-1-1 0 0,-1 1 0 0 0,0 0 1 0 0,1-1-1 0 0,-1 0 1 0 0,0 0-1 0 0,0 0 0 0 0,0 0 1 0 0,0 0-1 0 0,0-1 0 0 0,-1 1 1 0 0,1-1-1 0 0,-1 1 1 0 0,1-1-1 0 0,-1 0 0 0 0,0 0 1 0 0,0 0-1 0 0,1-4 0 0 0,-3 7-4 0 0,0 0-1 0 0,0-1 0 0 0,0 1 0 0 0,0 0 0 0 0,0 0 0 0 0,0 0 0 0 0,0-1 0 0 0,0 1 1 0 0,1 0-1 0 0,-1 0 0 0 0,0 0 0 0 0,0-1 0 0 0,0 1 0 0 0,0 0 0 0 0,0 0 0 0 0,0 0 1 0 0,1 0-1 0 0,-1-1 0 0 0,0 1 0 0 0,0 0 0 0 0,0 0 0 0 0,0 0 0 0 0,1 0 1 0 0,-1 0-1 0 0,0 0 0 0 0,0 0 0 0 0,0-1 0 0 0,1 1 0 0 0,-1 0 0 0 0,0 0 0 0 0,0 0 1 0 0,0 0-1 0 0,1 0 0 0 0,-1 0 0 0 0,0 0 0 0 0,0 0 0 0 0,1 0 0 0 0,-1 0 0 0 0,0 0 1 0 0,0 0-1 0 0,0 0 0 0 0,1 0 0 0 0,-1 0 0 0 0,0 1 0 0 0,0-1 0 0 0,8 10-110 0 0,-3-2 142 0 0,-4-6-27 0 0,0 0 0 0 0,0-1 0 0 0,-1 1 0 0 0,1 0 0 0 0,0-1 0 0 0,-1 1 0 0 0,1 0-1 0 0,-1-1 1 0 0,1 4 0 0 0,-1-1 36 0 0,1 0-1 0 0,0 0 1 0 0,0 1 0 0 0,1-1-1 0 0,-1 0 1 0 0,1 0-1 0 0,0-1 1 0 0,3 6-1 0 0,-4-8-42 0 0,-1 0 0 0 0,1 0-1 0 0,0 0 1 0 0,-1 0 0 0 0,1-1-1 0 0,0 1 1 0 0,0 0 0 0 0,0 0-1 0 0,-1-1 1 0 0,1 1 0 0 0,0 0-1 0 0,0-1 1 0 0,0 1 0 0 0,0-1-1 0 0,0 1 1 0 0,0-1 0 0 0,0 0-1 0 0,1 1 1 0 0,-1-1 0 0 0,0 0-1 0 0,0 0 1 0 0,0 0 0 0 0,0 0-1 0 0,0 0 1 0 0,0 0 0 0 0,0 0-1 0 0,1 0 1 0 0,-1 0 0 0 0,0 0-1 0 0,0-1 1 0 0,1 0 0 0 0,-1 1-75 0 0,0 0-30 0 0,0 0 1 0 0,-1-1-1 0 0,1 1 0 0 0,0 0 0 0 0,-1-1 1 0 0,1 1-1 0 0,0-1 0 0 0,-1 1 0 0 0,1 0 0 0 0,-1-1 1 0 0,1 0-1 0 0,-1 1 0 0 0,1-1 0 0 0,-1 1 1 0 0,0-1-1 0 0,1 1 0 0 0,-1-1 0 0 0,1 0 1 0 0,-1 1-1 0 0,0-1 0 0 0,1-1 0 0 0,3-16-1199 0 0,-3 13 880 0 0,5-18-1121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14280 0 0,'-18'0'1745'0'0,"9"0"2243"0"0,9 0-5490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16208 0 0,'0'0'365'0'0,"0"0"56"0"0,0 0 26 0 0,0-1-53 0 0,0-1-184 0 0,0 1 163 0 0,0 1 98 0 0,2-2 17 0 0,6-1-359 0 0,0 0 0 0 0,0 0 0 0 0,1 1 0 0 0,-1 0 0 0 0,1 0 0 0 0,-1 1-1 0 0,1 0 1 0 0,0 1 0 0 0,-1 0 0 0 0,14 1 0 0 0,15 3-61 0 0,1-2-1 0 0,0-1 0 0 0,0-2 1 0 0,0-2-1 0 0,0-1 0 0 0,0-2 1 0 0,67-20-1 0 0,-81 21 230 0 0,-16 4-1386 0 0,-14 3-5203 0 0,-9 2 154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11024 0 0,'0'0'505'0'0,"0"0"-9"0"0,-1 1-228 0 0,-1 4 16 0 0,1 0 0 0 0,0 0 1 0 0,0 0-1 0 0,0 0 0 0 0,0 1 0 0 0,1-1 0 0 0,0 0 1 0 0,0 0-1 0 0,1 10 0 0 0,0 6 131 0 0,1 47 684 0 0,-1-49-845 0 0,5 26 1 0 0,-3-25-120 0 0,0 27 1 0 0,-2-40-120 0 0,-1-1 0 0 0,1 0 0 0 0,3 11 0 0 0,-2-11-3 0 0,-1 1 1 0 0,0-1-1 0 0,1 12 0 0 0,-2-16-11 0 0,0 0-1 0 0,0 1 1 0 0,0-1 0 0 0,0 0-1 0 0,1 1 1 0 0,-1-1-1 0 0,1 0 1 0 0,-1 0 0 0 0,2 4-1 0 0,-1-5-198 0 0,-1-1-82 0 0,0 0-1091 0 0,0 0-4306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2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9216 0 0,'0'0'421'0'0,"0"0"-12"0"0,0 0-10 0 0,1-1 930 0 0,13-4 1700 0 0,23-5 0 0 0,44-3-2152 0 0,-35 6-340 0 0,43-3-110 0 0,19-3-339 0 0,-70 7-819 0 0,-13 4-4158 0 0,-4 1-1188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1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10912 0 0,'0'0'248'0'0,"0"0"34"0"0,0 0 20 0 0,0 0-38 0 0,0 0-59 0 0,0 0 387 0 0,0 0 192 0 0,0 0 43 0 0,0 0-39 0 0,-1 4-186 0 0,-8 27-28 0 0,2 0-1 0 0,1 1 1 0 0,2 0-1 0 0,1 1 1 0 0,1-1-1 0 0,4 45 1 0 0,-1-72-519 0 0,-1 1 0 0 0,1-1 0 0 0,0 1 0 0 0,1-1 1 0 0,0 1-1 0 0,-1-1 0 0 0,1 0 0 0 0,1 0 0 0 0,-1 0 1 0 0,1 0-1 0 0,0 0 0 0 0,0 0 0 0 0,4 4 0 0 0,-5-8-32 0 0,0 1-1 0 0,0 0 1 0 0,0 0 0 0 0,0-1-1 0 0,0 1 1 0 0,1-1-1 0 0,-1 0 1 0 0,0 0-1 0 0,1 0 1 0 0,-1 0-1 0 0,1 0 1 0 0,-1 0 0 0 0,1 0-1 0 0,-1-1 1 0 0,1 1-1 0 0,0-1 1 0 0,-1 0-1 0 0,1 0 1 0 0,0 0-1 0 0,-1 0 1 0 0,1-1 0 0 0,0 1-1 0 0,-1-1 1 0 0,1 1-1 0 0,-1-1 1 0 0,1 0-1 0 0,-1 0 1 0 0,5-2-1 0 0,5-3 51 0 0,0-1 0 0 0,0 0 0 0 0,-1-1 0 0 0,0-1 0 0 0,16-15 0 0 0,-7 3 34 0 0,28-38 0 0 0,-42 51-95 0 0,-1 0-1 0 0,0-1 1 0 0,0 1 0 0 0,-1-1-1 0 0,0 0 1 0 0,0 0-1 0 0,-1 0 1 0 0,0-1-1 0 0,-1 1 1 0 0,2-13-1 0 0,-4 18-4 0 0,1 0 0 0 0,-1 0 0 0 0,0 0 0 0 0,-1 0 0 0 0,1 0 0 0 0,-1 0 0 0 0,1 0 0 0 0,-1 0-1 0 0,0 0 1 0 0,-1 0 0 0 0,1 0 0 0 0,-1 0 0 0 0,1 0 0 0 0,-1 1 0 0 0,0-1 0 0 0,-1 1 0 0 0,1 0 0 0 0,0-1-1 0 0,-1 1 1 0 0,0 0 0 0 0,0 0 0 0 0,0 1 0 0 0,0-1 0 0 0,0 0 0 0 0,-1 1 0 0 0,-5-3 0 0 0,5 3-8 0 0,0 0 1 0 0,-1 0-1 0 0,1 0 1 0 0,-1 1-1 0 0,1 0 1 0 0,-1 0-1 0 0,1 0 1 0 0,-1 1-1 0 0,0-1 1 0 0,1 1 0 0 0,-1 0-1 0 0,-7 1 1 0 0,5 1 23 0 0,-1-1 1 0 0,1 1-1 0 0,0 1 1 0 0,0-1 0 0 0,0 1-1 0 0,0 1 1 0 0,-7 3-1 0 0,-3 5-313 0 0,0 0 1 0 0,1 1-1 0 0,0 1 0 0 0,-22 25 0 0 0,22-21-481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3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34 4608 0 0,'0'0'353'0'0,"0"0"-5"0"0,0 0 841 0 0,0 0 393 0 0,0 0 76 0 0,0 0-135 0 0,0 0-647 0 0,0 0-284 0 0,1 0-59 0 0,20-5 501 0 0,-19 5-522 0 0,-2 0 0 0 0,0 0 9 0 0,0 0 39 0 0,0 0 14 0 0,0 0 2 0 0,0 0-12 0 0,0-2-426 0 0,-1 0 0 0 0,0 0 0 0 0,0 1 0 0 0,-1-1 0 0 0,1 1 0 0 0,0-1 0 0 0,0 1 0 0 0,-1 0 0 0 0,1-1 0 0 0,-4-1 0 0 0,2 0 284 0 0,2 2-398 0 0,0 1 0 0 0,1-1-1 0 0,-1 1 1 0 0,1-1 0 0 0,-1 1-1 0 0,0-1 1 0 0,1 1 0 0 0,-1 0 0 0 0,0-1-1 0 0,0 1 1 0 0,1 0 0 0 0,-1-1-1 0 0,0 1 1 0 0,0 0 0 0 0,0 0-1 0 0,1 0 1 0 0,-1 0 0 0 0,0 0-1 0 0,0 0 1 0 0,0 0 0 0 0,1 0-1 0 0,-1 0 1 0 0,-2 1 0 0 0,-15-1 233 0 0,-1 1-216 0 0,-28 5 1 0 0,-3 0-31 0 0,10-5-11 0 0,23-1 0 0 0,-1 1 0 0 0,-18 3 0 0 0,-98 18 0 0 0,131-21 0 0 0,-1 0 0 0 0,1 0 0 0 0,-1 0 0 0 0,1 0 0 0 0,0 0 0 0 0,0 1-1 0 0,0 0 1 0 0,-1-1 0 0 0,1 1 0 0 0,1 0 0 0 0,-1 1 0 0 0,-3 2 0 0 0,4-2 4 0 0,0-1 0 0 0,0 1 0 0 0,1 0 0 0 0,-1-1 0 0 0,1 1 0 0 0,0 0 0 0 0,0 0 0 0 0,0 0 1 0 0,0 0-1 0 0,0 0 0 0 0,1 1 0 0 0,-1-1 0 0 0,1 0 0 0 0,0 0 0 0 0,0 4 0 0 0,1 7 12 0 0,0 0 0 0 0,1 0 0 0 0,1-1 0 0 0,0 1 0 0 0,0-1 0 0 0,2 1 0 0 0,0-1 0 0 0,0 0 0 0 0,1-1 0 0 0,1 1 0 0 0,0-1 0 0 0,0 0 0 0 0,2-1 0 0 0,-1 0 0 0 0,1 0 0 0 0,12 9 0 0 0,-6-7-16 0 0,-3-8 11 0 0,-9-4 45 0 0,-1-3-37 0 0,0 0 0 0 0,-1 0-1 0 0,1 0 1 0 0,0 0 0 0 0,-1 0 0 0 0,1 0 0 0 0,-1-1-1 0 0,0 1 1 0 0,0 0 0 0 0,0-1 0 0 0,0 1 0 0 0,0-1-1 0 0,0 1 1 0 0,-1-1 0 0 0,1 0 0 0 0,-1 1 0 0 0,0-1 0 0 0,0-4-1 0 0,0-10 50 0 0,0-1 0 0 0,-2 1 0 0 0,-6-32 0 0 0,3 31-10 0 0,-15-35 1 0 0,11 31-100 0 0,8 20-135 0 0,1 2-20 0 0,0 0-925 0 0,-1 2-3903 0 0,-3 6-1670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3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11776 0 0,'0'0'538'0'0,"0"0"-8"0"0,0 0-165 0 0,0 0 560 0 0,0 0 283 0 0,0 0 59 0 0,0 0-77 0 0,0 0-367 0 0,0 0-160 0 0,0 0-30 0 0,0 0-64 0 0,3 1-235 0 0,5 1-207 0 0,0 0 0 0 0,-1 0 1 0 0,1-1-1 0 0,1 0 1 0 0,12 0-1 0 0,45-4 47 0 0,-58 2-146 0 0,74-5 96 0 0,28-6-837 0 0,-104 11 435 0 0,18-2-395 0 0,-7 2-3754 0 0,-17 1-1521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3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1840 0 0,'0'0'553'0'0,"-1"1"1651"0"0,-5 2-405 0 0,1 1-1 0 0,0 0 1 0 0,0 0 0 0 0,-4 5-1 0 0,6-6-1496 0 0,0 0-1 0 0,0 1 1 0 0,0-1 0 0 0,1 0-1 0 0,0 1 1 0 0,0 0 0 0 0,0 0-1 0 0,0-1 1 0 0,1 1 0 0 0,-1 0-1 0 0,1 1 1 0 0,-1 4-1 0 0,-5 66 879 0 0,3 83 0 0 0,4-143-1160 0 0,1 10 16 0 0,0-16-2 0 0,-1 0 0 0 0,-1 16 0 0 0,1-22-55 0 0,0-1 41 0 0,-1 0 0 0 0,1-1 0 0 0,0 1 0 0 0,0 0-1 0 0,-1-1 1 0 0,1 1 0 0 0,-1-1 0 0 0,0 1 0 0 0,0 1 0 0 0,0-2 66 0 0,1-1 36 0 0,0 0 6 0 0,0 0 0 0 0,0 0 0 0 0,0 0 2 0 0,0 0 4 0 0,0 1-116 0 0,1 0 0 0 0,-1 0 0 0 0,1 0 0 0 0,0 0 1 0 0,-1 0-1 0 0,1 0 0 0 0,0-1 0 0 0,0 1 0 0 0,-1 0 0 0 0,1 0 0 0 0,0-1 0 0 0,2 2 0 0 0,-2-1 19 0 0,0 0-19 0 0,0-1 0 0 0,0 1 0 0 0,0 0 0 0 0,0-1 0 0 0,0 1 0 0 0,-1-1 0 0 0,1 1 0 0 0,0-1 0 0 0,0 1 0 0 0,0-1 0 0 0,1 0-1 0 0,-1 1 1 0 0,0-1 0 0 0,0 0 0 0 0,0 0 0 0 0,0 0 0 0 0,0 0 0 0 0,2 0 0 0 0,4 0 49 0 0,10 2 12 0 0,1-1 0 0 0,-1-1 0 0 0,1 0-1 0 0,19-3 1 0 0,29-2 47 0 0,10-4-143 0 0,-41 3-222 0 0,-33 6 23 0 0,-1 0-1 0 0,1-1 0 0 0,-1 1 1 0 0,0-1-1 0 0,1 0 0 0 0,-1 1 1 0 0,1-1-1 0 0,-1 0 0 0 0,0 0 1 0 0,0 0-1 0 0,2-1 0 0 0,1-13-3592 0 0,-4 13-2061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3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11056 0 0,'0'0'852'0'0,"0"0"-338"0"0,0 0 669 0 0,0 0 346 0 0,0 0 67 0 0,0 0-148 0 0,0 0-692 0 0,2 0-305 0 0,3 3-312 0 0,1 0 1 0 0,-1-1-1 0 0,1 0 1 0 0,0 0-1 0 0,0 0 0 0 0,0-1 1 0 0,0 0-1 0 0,0 0 1 0 0,0-1-1 0 0,11 0 1 0 0,6-1 46 0 0,35-8 0 0 0,-43 7-110 0 0,24-1 53 0 0,-30 3-106 0 0,-1 0-1 0 0,1-1 1 0 0,-1 0-1 0 0,16-4 1 0 0,1-3-123 0 0,-16 6-131 0 0,-1 0-1 0 0,0 0 1 0 0,0-1-1 0 0,-1 0 1 0 0,1-1-1 0 0,0 1 1 0 0,-1-2 0 0 0,11-7-1 0 0,-17 12-1471 0 0,-1 0-2810 0 0,0 0-1201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3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15120 0 0,'0'0'693'0'0,"0"0"-21"0"0,0 3-374 0 0,2-1-198 0 0,-1 1-1 0 0,1-1 0 0 0,0 0 1 0 0,0 0-1 0 0,0 1 0 0 0,0-1 0 0 0,0 0 1 0 0,0 0-1 0 0,0-1 0 0 0,1 1 0 0 0,-1 0 1 0 0,0-1-1 0 0,1 0 0 0 0,4 3 0 0 0,0-2 180 0 0,0 1-1 0 0,0-1 0 0 0,1 0 0 0 0,13 1 0 0 0,10-1 145 0 0,0-1-1 0 0,0-2 1 0 0,33-4-1 0 0,89-24 216 0 0,-139 24-488 0 0,-2 1-729 0 0,-5 3-3292 0 0,-7 1-2548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3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3680 0 0,'0'0'284'0'0,"0"0"116"0"0,0 0 1181 0 0,0 1 1127 0 0,-4 1-1913 0 0,1 1 5739 0 0,-29 39-2718 0 0,30-41-3519 0 0,2-1-10 0 0,0 0-26 0 0,0 0-83 0 0,0 0-33 0 0,0 0-8 0 0,0 0 9 0 0,0 0 39 0 0,0 0 20 0 0,0 0 3 0 0,0 0-53 0 0,0 0-211 0 0,2 2-43 0 0,5 4 39 0 0,-5-4 140 0 0,-2-2 19 0 0,-2-2-24 0 0,-7-6-61 0 0,1 0-30 0 0,6 7-28 0 0,2 1 142 0 0,-1 0-75 0 0,0 0 0 0 0,0 0 0 0 0,0 1 0 0 0,0-1 0 0 0,1 0 0 0 0,-1 0 0 0 0,0 1 1 0 0,0-1-1 0 0,0 1 0 0 0,0-1 0 0 0,0 1 0 0 0,1-1 0 0 0,-1 1 0 0 0,0-1 0 0 0,0 1 0 0 0,1 0 1 0 0,-1-1-1 0 0,0 1 0 0 0,1 0 0 0 0,-1 0 0 0 0,1 0 0 0 0,-1-1 0 0 0,1 1 0 0 0,-1 0 0 0 0,1 0 1 0 0,0 0-1 0 0,-1 0 0 0 0,1 0 0 0 0,0 0 0 0 0,0 0 0 0 0,0 0 0 0 0,0 2 0 0 0,-5 24-23 0 0,5-27 0 0 0,0 1 0 0 0,-1-1 0 0 0,1 1 0 0 0,0-1 0 0 0,0 0 0 0 0,0 1 0 0 0,0-1 0 0 0,0 1 0 0 0,0-1 0 0 0,0 1 0 0 0,0-1 0 0 0,0 1 0 0 0,0-1 0 0 0,1 1 0 0 0,-1-1 0 0 0,0 0 0 0 0,0 1 0 0 0,0-1 0 0 0,1 1 0 0 0,-1 0 0 0 0,0-1-1 0 0,1 0 0 0 0,-1 1 0 0 0,0-1 1 0 0,0 0-1 0 0,1 0 0 0 0,-1 1 1 0 0,1-1-1 0 0,-1 0 0 0 0,0 0 0 0 0,1 0 1 0 0,-1 1-1 0 0,0-1 0 0 0,1 0 1 0 0,-1 0-1 0 0,1 0 0 0 0,-1 0 0 0 0,0 0 1 0 0,1 0-1 0 0,-1 0 0 0 0,1 0 1 0 0,-1 0-1 0 0,1 0 0 0 0,-1 0 0 0 0,0 0 1 0 0,1 0-1 0 0,-1 0 0 0 0,1 0 1 0 0,-1 0-1 0 0,1-1 0 0 0,0 1-4 0 0,1-1 0 0 0,-1 0 0 0 0,0 0 0 0 0,0 0 0 0 0,0 0 0 0 0,0 0 0 0 0,0 0-1 0 0,0 0 1 0 0,1-2 0 0 0,0 0-5 0 0,0 0 0 0 0,-1 1 0 0 0,1-1 0 0 0,-1 0 0 0 0,0 0 0 0 0,1 0 0 0 0,-2 0-1 0 0,2-6 1 0 0,-2 7 0 0 0,0-1 0 0 0,0 1 0 0 0,0 0-1 0 0,-1 0 1 0 0,1 0 0 0 0,-1 0 0 0 0,0 0 0 0 0,0 0-1 0 0,0 0 1 0 0,0 0 0 0 0,0 0 0 0 0,0 0 0 0 0,0 0-1 0 0,0 0 1 0 0,-1 1 0 0 0,1-1 0 0 0,-1 0-1 0 0,1 1 1 0 0,-4-2 0 0 0,3 1-71 0 0,-1 0 0 0 0,1 0 1 0 0,-1 1-1 0 0,0 0 0 0 0,0-1 0 0 0,0 1 0 0 0,1 0 1 0 0,-1 0-1 0 0,0 1 0 0 0,0-1 0 0 0,0 1 0 0 0,-5-1 1 0 0,6 1-964 0 0,2 0-284 0 0,0 0-58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3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55 16783 0 0,'0'0'382'0'0,"0"0"54"0"0,-2 1 22 0 0,-7 5 98 0 0,9-4-352 0 0,7 2-94 0 0,-5-3 4 0 0,0 0-1 0 0,1 0 1 0 0,-1 0 0 0 0,0 0 0 0 0,1-1 0 0 0,-1 1 0 0 0,3-1-1 0 0,110 4 1478 0 0,-46-10-1082 0 0,-26 2-474 0 0,-36 3-112 0 0,1-1 1 0 0,-1 1-1 0 0,1-2 1 0 0,-1 1-1 0 0,0-1 1 0 0,12-6-1 0 0,12-4-2144 0 0,-4-1-2114 0 0,-27 14 4294 0 0,0 0-1 0 0,1 0 1 0 0,-1 0-1 0 0,0 0 1 0 0,0 0-1 0 0,0 0 1 0 0,0 0 0 0 0,0 0-1 0 0,0 0 1 0 0,0 0-1 0 0,0 0 1 0 0,1 0-1 0 0,-1-1 1 0 0,0 1-1 0 0,0 0 1 0 0,0 0-1 0 0,0 0 1 0 0,0 0 0 0 0,0 0-1 0 0,0 0 1 0 0,0 0-1 0 0,0 0 1 0 0,0 0-1 0 0,0-1 1 0 0,0 1-1 0 0,0 0 1 0 0,0 0-1 0 0,0 0 1 0 0,0 0 0 0 0,0 0-1 0 0,0 0 1 0 0,0 0-1 0 0,0-1 1 0 0,0 1-1 0 0,0 0 1 0 0,0 0-1 0 0,0 0 1 0 0,0 0-1 0 0,0 0 1 0 0,0 0 0 0 0,0 0-1 0 0,0-1 1 0 0,0-11-1771 0 0,0 9-4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3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10680 0 0,'0'0'489'0'0,"1"1"-8"0"0,5 1-149 0 0,-5-1-218 0 0,0-1-1 0 0,-1 1 0 0 0,1-1 1 0 0,0 1-1 0 0,-1 0 1 0 0,1-1-1 0 0,-1 1 0 0 0,1 0 1 0 0,-1 0-1 0 0,0-1 1 0 0,1 1-1 0 0,-1 0 0 0 0,0 0 1 0 0,1 0-1 0 0,-1 0 1 0 0,0-1-1 0 0,0 1 0 0 0,0 0 1 0 0,0 0-1 0 0,0 0 1 0 0,0 0-1 0 0,0 1 0 0 0,1 2 426 0 0,0 3-132 0 0,-1 0-1 0 0,1-1 1 0 0,-1 1 0 0 0,0 0-1 0 0,-1 0 1 0 0,1-1 0 0 0,-1 1 0 0 0,-3 10-1 0 0,1-7-136 0 0,2 1 13 0 0,-1 0 0 0 0,1 15-1 0 0,2-18-119 0 0,-2 0-1 0 0,1 1 0 0 0,-1-1 0 0 0,-4 16 0 0 0,-8 8 306 0 0,-1 0-1 0 0,-19 31 1 0 0,30-56-456 0 0,0 0 0 0 0,0 0 0 0 0,1 1 0 0 0,-1-1 1 0 0,2 1-1 0 0,-1 0 0 0 0,1 0 0 0 0,0 0 1 0 0,1-1-1 0 0,0 1 0 0 0,0 0 0 0 0,2 9 0 0 0,-2-3-12 0 0,2-1 0 0 0,-1-12 11 0 0,0 1 0 0 0,0-1 0 0 0,0 0 0 0 0,1 1-1 0 0,-1-1 1 0 0,0 0 0 0 0,0 0 0 0 0,1 0 0 0 0,-1 0 0 0 0,1 0-1 0 0,-1 0 1 0 0,1 0 0 0 0,-1-1 0 0 0,1 1 0 0 0,0 0-1 0 0,-1-1 1 0 0,1 0 0 0 0,0 1 0 0 0,-1-1 0 0 0,1 0 0 0 0,0 0-1 0 0,2 0 1 0 0,4 1 27 0 0,0-2 0 0 0,1 1-1 0 0,8-3 1 0 0,-15 3-22 0 0,56-13 78 0 0,-41 9-61 0 0,0 0-1 0 0,0 1 1 0 0,27-1-1 0 0,-29 5-32 0 0,-1 0 0 0 0,1 0 0 0 0,17 5 0 0 0,-22-5-29 0 0,-9-1-118 0 0,-1 0-29 0 0,0 0 0 0 0,0 0-65 0 0,0 0-274 0 0,0 0-117 0 0,0 0-836 0 0,1-2-3398 0 0,2-6-1459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3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65 16783 0 0,'0'0'382'0'0,"0"0"54"0"0,-2 0 22 0 0,-10 0 48 0 0,23 0-325 0 0,21-2 483 0 0,-22-2-311 0 0,6-3 155 0 0,11 4 356 0 0,29 0 0 0 0,-44 3-909 0 0,-1-2 0 0 0,1 1 0 0 0,14-5 0 0 0,14-1 141 0 0,-27 6-25 0 0,-8 0-65 0 0,-1 1-1 0 0,1-1 0 0 0,0 0 0 0 0,-1 0 1 0 0,9-4-1 0 0,-11 5-365 0 0,-2 0-125 0 0,0 0-25 0 0,0 0-68 0 0,0 0-281 0 0,0-2-124 0 0,0-6-1026 0 0,0-1-3993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18055 0 0,'0'0'407'0'0,"-7"0"1145"0"0,1 3-1463 0 0,4-3 282 0 0,2 0 117 0 0,3 1 21 0 0,16 3-172 0 0,1-2 1 0 0,0 0-1 0 0,-1-1 0 0 0,1-1 0 0 0,0-1 0 0 0,21-3 0 0 0,-21 2-199 0 0,24 2-1 0 0,16-2-156 0 0,-36 1 18 0 0,21 1 20 0 0,-44 0 66 0 0,1 0 12 0 0,8 0-1614 0 0,-10 0 602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2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5528 0 0,'0'3'422'0'0,"0"266"7741"0"0,-6-183-6924 0 0,6-51-835 0 0,-3 0 0 0 0,-10 54 1 0 0,12-84-381 0 0,-1 0 0 0 0,0 0 1 0 0,0 0-1 0 0,-4 5 0 0 0,5-8 48 0 0,1-2-24 0 0,0 0-141 0 0,-1-2-61 0 0,1 1 38 0 0,-1 0-1 0 0,0 0 0 0 0,1-1 0 0 0,0 1 0 0 0,-1 0 0 0 0,1 0 0 0 0,0-1 0 0 0,-1 1 1 0 0,1 0-1 0 0,0 0 0 0 0,0-1 0 0 0,0 1 0 0 0,0 0 0 0 0,0-3 0 0 0,5-9-1473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4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4544 0 0,'0'0'208'0'0,"0"0"39"0"0,0 0 34 0 0,0 0 8 0 0,0 0 6 0 0,0 0 5 0 0,0 0 16 0 0,1 1 4 0 0,2 1-206 0 0,-1 1-1 0 0,0-1 1 0 0,0 0 0 0 0,0 1-1 0 0,-1-1 1 0 0,1 1 0 0 0,-1 0 0 0 0,1 0-1 0 0,-1-1 1 0 0,0 1 0 0 0,0 0-1 0 0,1 4 1 0 0,6 40 719 0 0,-6-29-536 0 0,1 15 83 0 0,-3-27-320 0 0,0 1 0 0 0,0 0 0 0 0,1-1 0 0 0,1 1 0 0 0,-1-1 0 0 0,4 10 0 0 0,6 10 143 0 0,-7-20-137 0 0,-2 0-1 0 0,1-1 0 0 0,-1 1 1 0 0,0 1-1 0 0,0-1 1 0 0,-1 0-1 0 0,2 12 0 0 0,-3-18-58 0 0,0 1-1 0 0,0 0 1 0 0,0 0-1 0 0,1-1 1 0 0,-1 1-1 0 0,0 0 1 0 0,0-1-1 0 0,1 1 1 0 0,-1 0-1 0 0,0-1 1 0 0,1 1-1 0 0,-1 0 1 0 0,0-1-1 0 0,1 1 1 0 0,-1-1-1 0 0,1 1 1 0 0,-1 0-1 0 0,2 0 1 0 0,1 3 15 0 0,18 44 219 0 0,-15-36-145 0 0,-1-1 0 0 0,0 1 0 0 0,-1 1 0 0 0,4 13 0 0 0,5 19 116 0 0,-9-33-132 0 0,-1 0 1 0 0,-1-1-1 0 0,0 1 0 0 0,0 0 0 0 0,-1 1 1 0 0,-1-1-1 0 0,0 0 0 0 0,-4 23 1 0 0,3-15-28 0 0,1 0 1 0 0,0 0 0 0 0,2 0-1 0 0,4 24 1 0 0,-2-18-67 0 0,1 36 0 0 0,-4-32 69 0 0,-1 19 510 0 0,-2 1-295 0 0,2-28-233 0 0,-4 23 1 0 0,2-21 47 0 0,-2 15 37 0 0,2-31-90 0 0,-3 11 70 0 0,0 1 0 0 0,2 0 0 0 0,-3 36 0 0 0,11 66-9 0 0,-5-113-94 0 0,0-1 0 0 0,0 1 0 0 0,-2 11 0 0 0,-1 16 0 0 0,-3 104 126 0 0,4-119-86 0 0,-2 0 0 0 0,0 0 0 0 0,-1-1 0 0 0,-14 34 0 0 0,-32 67 786 0 0,48-114-826 0 0,-1 0 0 0 0,0-1 0 0 0,-8 10 0 0 0,-7 10 0 0 0,11-14 10 0 0,0-1 1 0 0,-14 15-1 0 0,13-16 22 0 0,0 1 0 0 0,-10 15 1 0 0,14-17-4 0 0,-1 0 14 0 0,0 1 0 0 0,0 1 0 0 0,1-1 0 0 0,1 1 0 0 0,-5 15 1 0 0,5-10 36 0 0,1-5 8 0 0,1 1 0 0 0,-1 0 0 0 0,0 17 0 0 0,3-28-65 0 0,0 1 0 0 0,0-1 1 0 0,0 0-1 0 0,-1 0 1 0 0,1 0-1 0 0,0 0 1 0 0,-1 1-1 0 0,1-1 1 0 0,-1 0-1 0 0,0 0 1 0 0,1 0-1 0 0,-2 1 1 0 0,-3 9 190 0 0,-1 16 191 0 0,3-16-326 0 0,3-10-73 0 0,0 0-1 0 0,0-1 1 0 0,0 1-1 0 0,0 0 1 0 0,0 0-1 0 0,0-1 1 0 0,0 1-1 0 0,0 0 1 0 0,0 0-1 0 0,-1-1 1 0 0,1 1-1 0 0,0 0 1 0 0,-1-1-1 0 0,1 1 1 0 0,0 0-1 0 0,-1-1 1 0 0,1 1-1 0 0,-1-1 0 0 0,1 1 1 0 0,-1-1-1 0 0,1 1 1 0 0,-1-1-1 0 0,0 1 1 0 0,-2 2 21 0 0,-1 5 19 0 0,3-6-37 0 0,0 0-1 0 0,0 0 1 0 0,0 0-1 0 0,0 0 1 0 0,0 0 0 0 0,-1-1-1 0 0,1 1 1 0 0,-1 0 0 0 0,1-1-1 0 0,-1 1 1 0 0,-3 1-1 0 0,0 2 27 0 0,4-5-30 0 0,-1 1 1 0 0,1 0-1 0 0,0 0 0 0 0,0 0 1 0 0,0 0-1 0 0,0 0 0 0 0,0 0 1 0 0,0 0-1 0 0,0 0 0 0 0,-1 3 1 0 0,2-4-3 0 0,0 1 0 0 0,0-1 0 0 0,0 0 1 0 0,-1 1-1 0 0,1-1 0 0 0,0 1 0 0 0,0-1 0 0 0,-1 0 1 0 0,1 1-1 0 0,0-1 0 0 0,-1 1 0 0 0,1-1 1 0 0,-1 0-1 0 0,1 0 0 0 0,0 1 0 0 0,-1-1 0 0 0,1 0 1 0 0,-1 0-1 0 0,1 1 0 0 0,-1-1 0 0 0,-5 3 63 0 0,39-21 75 0 0,-29 16-141 0 0,-2 0 6 0 0,1 0 1 0 0,-1 1-1 0 0,1 0 1 0 0,-1 0-1 0 0,1-1 0 0 0,0 2 1 0 0,0-1-1 0 0,-1 0 1 0 0,6 0-1 0 0,14-6 11 0 0,-12 3 16 0 0,-1 2 1 0 0,17-4 0 0 0,19-4 36 0 0,-36 7-69 0 0,0 0 0 0 0,0 1 0 0 0,0 1 0 0 0,15-2-1 0 0,-14 3 4 0 0,2 0 17 0 0,0 0 0 0 0,1 0-1 0 0,-1 2 1 0 0,0-1 0 0 0,16 5-1 0 0,-19-3-46 0 0,1-1 0 0 0,17 2 0 0 0,-7-1 53 0 0,31 8 0 0 0,3 1-27 0 0,76 9 0 0 0,-123-20 0 0 0,1 0 0 0 0,-1 0 0 0 0,14 5 0 0 0,-19-5 0 0 0,0-1 0 0 0,1 1 0 0 0,-1-1 0 0 0,1 1 0 0 0,-1-1 0 0 0,0 0 0 0 0,5 0 0 0 0,67 10 0 0 0,71-1 0 0 0,-117-9 0 0 0,138-4 0 0 0,-148 3 0 0 0,1 1 0 0 0,36 6 0 0 0,-24-2 0 0 0,-10-1 0 0 0,14 2 0 0 0,-6-5-2 0 0,4 0 67 0 0,36 4 0 0 0,-9 1-65 0 0,-53-5 1 0 0,-1 0-1 0 0,0 0 0 0 0,1 0 0 0 0,-1-1 0 0 0,10-2 0 0 0,9-1-11 0 0,203-19-43 0 0,-143 22 54 0 0,-47 2 0 0 0,-25-1 0 0 0,-1 2 0 0 0,16 2 0 0 0,-16-1 0 0 0,1-1 0 0 0,18 0 0 0 0,1-1 0 0 0,-14 0 0 0 0,28-2 0 0 0,-5-2 0 0 0,-30 4 0 0 0,0-2 0 0 0,0 0 0 0 0,0 0 0 0 0,-1-1 0 0 0,21-5 0 0 0,-21 4 0 0 0,-1 0 0 0 0,1 1 0 0 0,0 1 0 0 0,0 0 0 0 0,0 0 0 0 0,10 1 0 0 0,30-3 0 0 0,-1-3 0 0 0,87 3 0 0 0,-97 3 0 0 0,108-9 0 0 0,-100 8 0 0 0,-18 0 0 0 0,44 3 0 0 0,-53 3 0 0 0,-15-4 0 0 0,0 0 0 0 0,0 0 0 0 0,0 0 0 0 0,7-1 0 0 0,14 0 0 0 0,94 3 0 0 0,-98-2 0 0 0,37-3 0 0 0,-5 0 0 0 0,85-7 64 0 0,-103 9-108 0 0,-1 1 66 0 0,53-7 0 0 0,-66 4-28 0 0,26 1 0 0 0,10 0 190 0 0,45-10-182 0 0,-57 8-65 0 0,-24 2 120 0 0,0-1-1 0 0,35-8 0 0 0,-29 3-62 0 0,1 2-1 0 0,43-3 0 0 0,60 5-63 0 0,-113 3 72 0 0,63-5 62 0 0,59 10-64 0 0,18 3 0 0 0,-96-8 0 0 0,104-13 0 0 0,-88 6 0 0 0,-46 5 0 0 0,103-2 0 0 0,-110 4-9 0 0,36 4-1 0 0,9 1-35 0 0,-12-4 92 0 0,75-3-14 0 0,-60-3-33 0 0,82-8 0 0 0,-42 4 0 0 0,-24 5-61 0 0,-9 0 126 0 0,132-11 114 0 0,-26 2-360 0 0,-58 3 312 0 0,154 7 0 0 0,-240 7-131 0 0,-27-1 0 0 0,0-2 0 0 0,25-1 0 0 0,122-9-329 0 0,-40-4 344 0 0,-58 5 376 0 0,-30 3-174 0 0,38 0 1 0 0,0 4-470 0 0,58 1 136 0 0,-72 3 148 0 0,112-10 0 0 0,-63-4 180 0 0,187 4 0 0 0,-106 20-212 0 0,-160-12 0 0 0,4 2 0 0 0,1-2 0 0 0,47-5 0 0 0,7-2 0 0 0,-32 3 0 0 0,115-5 0 0 0,-58 7 0 0 0,-17 8 0 0 0,-2 0 0 0 0,-32-3 0 0 0,-44-2 0 0 0,0 0 0 0 0,26-2 0 0 0,84-5-54 0 0,-41 2-89 0 0,28 3 211 0 0,-11-5 5 0 0,-84 4-73 0 0,0 2 0 0 0,26 3 0 0 0,-6 0 0 0 0,150 9 64 0 0,-165-13-64 0 0,40-5 0 0 0,-27 2 0 0 0,45-4 0 0 0,-18 0 0 0 0,1 4 0 0 0,102 6 0 0 0,-5 12 0 0 0,-85-9 3 0 0,151-6 0 0 0,-13-2-89 0 0,218 5 412 0 0,-357-9-315 0 0,56-1-12 0 0,-68 10-5 0 0,77 14-1 0 0,-84-9-85 0 0,-17-2 11 0 0,-8-1 29 0 0,51 2 0 0 0,213-19 341 0 0,-187 6-288 0 0,-18 0-1 0 0,87-2 0 0 0,105-8 68 0 0,-58 2-56 0 0,-178 12-10 0 0,168-2 11 0 0,29-5 232 0 0,-16 0-199 0 0,-158 10-11 0 0,86 11 0 0 0,-129-8-35 0 0,231 24 0 0 0,-79-25 65 0 0,32 3-66 0 0,-29 7 65 0 0,-32-11-64 0 0,-87-2 0 0 0,90-10 3 0 0,-104 5 20 0 0,1 3 0 0 0,72 4 0 0 0,102 16-23 0 0,-168-14 16 0 0,0-3 0 0 0,1-3 0 0 0,86-13 0 0 0,-18 1-17 0 0,-64 9 24 0 0,74-5 283 0 0,27-2-10 0 0,-125 9-222 0 0,68-8 204 0 0,-13-1-174 0 0,13-3-112 0 0,-18 3-11 0 0,-39 6-42 0 0,95-9 53 0 0,172 3 0 0 0,-262 9 8 0 0,24 1 0 0 0,134 11 0 0 0,75 0 64 0 0,241-37 64 0 0,-446 15-128 0 0,-5 0 0 0 0,-75 13-27 0 0,0 0 0 0 0,0 0-1 0 0,0-1 1 0 0,-1 1 0 0 0,1 0 0 0 0,0-1-1 0 0,0 0 1 0 0,0 1 0 0 0,-1-1 0 0 0,1 0-1 0 0,0 0 1 0 0,1-1 0 0 0,-3 2 19 0 0,0 0 1 0 0,0 0-1 0 0,0 0 0 0 0,0 0 1 0 0,0 0-1 0 0,0 0 1 0 0,0-1-1 0 0,0 1 0 0 0,0 0 1 0 0,0 0-1 0 0,0 0 1 0 0,0 0-1 0 0,0 0 1 0 0,0 0-1 0 0,0 0 0 0 0,0 0 1 0 0,0 0-1 0 0,0 0 1 0 0,0 0-1 0 0,0 0 1 0 0,0 0-1 0 0,0 0 0 0 0,0 0 1 0 0,0 0-1 0 0,0 0 1 0 0,0 0-1 0 0,0 0 0 0 0,0 0 1 0 0,0 0-1 0 0,0-1 1 0 0,0 1-1 0 0,0 0 1 0 0,0 0-1 0 0,0 0 0 0 0,0 0 1 0 0,0 0-1 0 0,0 0 1 0 0,0 0-1 0 0,0 0 1 0 0,0 0-1 0 0,0 0 0 0 0,0 0 1 0 0,0 0-1 0 0,0 0 1 0 0,0 0-1 0 0,0 0 1 0 0,0 0-1 0 0,0 0 0 0 0,0 0 1 0 0,0 0-1 0 0,0 0 1 0 0,0 0-1 0 0,0 0 0 0 0,0 0 1 0 0,0 0-1 0 0,0-1 1 0 0,-9-2-455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0:4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64 3224 0 0,'0'0'143'0'0,"0"0"167"0"0,0 0 602 0 0,0 0 264 0 0,0 0 52 0 0,0 0-87 0 0,0 0-406 0 0,0 0-178 0 0,0 0-39 0 0,0 0-28 0 0,0 0-90 0 0,0 0-44 0 0,0 0-10 0 0,2-1-22 0 0,0 0-264 0 0,0 0 1 0 0,1 1 0 0 0,-1-1-1 0 0,0 0 1 0 0,1 1 0 0 0,-1 0-1 0 0,0 0 1 0 0,1-1 0 0 0,-1 1-1 0 0,5 1 1 0 0,28 0 241 0 0,-10-1-291 0 0,-18 0 47 0 0,0-1 1 0 0,0 1-1 0 0,0-1 1 0 0,0-1 0 0 0,0 1-1 0 0,0-1 1 0 0,10-4 0 0 0,-11 3-3 0 0,0 1 1 0 0,0 0 0 0 0,12-1 0 0 0,13-7 40 0 0,-11 2-38 0 0,-12 7 5 0 0,-2-1 686 0 0,-8 4-735 0 0,0-1 0 0 0,0 0 0 0 0,0 1 0 0 0,0-1 0 0 0,0 0 0 0 0,0 0-1 0 0,0-1 1 0 0,0 1 0 0 0,-1 0 0 0 0,1-1 0 0 0,0 1 0 0 0,0-1 0 0 0,-1 1 0 0 0,-3-1 0 0 0,-39-3 18 0 0,13 1-16 0 0,9 3 133 0 0,-31 6 1 0 0,21-2-3 0 0,13-5-139 0 0,-5 1 46 0 0,20 1-67 0 0,4-1-96 0 0,1-1 0 0 0,3-1 27 0 0,8-1 220 0 0,0 1 0 0 0,0 0 0 0 0,20 1 0 0 0,-17 0 57 0 0,27-2 0 0 0,61-17 125 0 0,-90 18-257 0 0,-2-3-54 0 0,-9 2-10 0 0,0 0 1 0 0,9-2 9 0 0,-8 3 44 0 0,-2 1 9 0 0,0 0 1 0 0,0 0 0 0 0,0 0 0 0 0,0 0 0 0 0,0 0 0 0 0,-3 0-27 0 0,0 0-1 0 0,-1 0 0 0 0,1 0 0 0 0,0 0 1 0 0,0 0-1 0 0,-1 1 0 0 0,1-1 0 0 0,0 1 1 0 0,0 0-1 0 0,-4 2 0 0 0,-10 1-1 0 0,-26 8-187 0 0,33-9 240 0 0,0 0 1 0 0,0 0-1 0 0,0-1 0 0 0,-19 1 0 0 0,-53 7 389 0 0,54-10-399 0 0,39 0-17 0 0,0 1 0 0 0,12 3-1 0 0,-15-2-58 0 0,1 0 0 0 0,1-1 0 0 0,-1-1 0 0 0,0 1 0 0 0,16-2 0 0 0,23-4 96 0 0,-33 5-29 0 0,0-2 0 0 0,0 0 0 0 0,19-5 0 0 0,-23 5-59 0 0,-8 2-8 0 0,0-1-1 0 0,0 0 0 0 0,1 0 1 0 0,-1 0-1 0 0,0 0 0 0 0,0-1 1 0 0,4-1-1 0 0,-3 2-64 0 0,-2 1-4951 0 0,-2 0-799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0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7344 0 0,'0'0'332'0'0,"0"0"-4"0"0,-1 1-210 0 0,-2 6-11 0 0,-3 1 915 0 0,5-8-967 0 0,1 0 0 0 0,0 1 0 0 0,-1-1 0 0 0,1 0 0 0 0,0 1 0 0 0,-1-1 0 0 0,1 0 0 0 0,0 1 0 0 0,-1-1 0 0 0,1 1 0 0 0,0-1 0 0 0,0 0 0 0 0,-1 1 0 0 0,1-1 0 0 0,0 1 0 0 0,0-1 0 0 0,0 1 0 0 0,0-1 0 0 0,0 1 0 0 0,-1-1 0 0 0,1 1 0 0 0,0-1 0 0 0,0 1 0 0 0,0-1 0 0 0,1 1 0 0 0,0 20 724 0 0,0-15-560 0 0,-1-1-1 0 0,0 1 0 0 0,0-1 0 0 0,0 1 0 0 0,-2 5 0 0 0,-1 29 743 0 0,1-11-371 0 0,-3 69 664 0 0,3-75-919 0 0,1 0-1 0 0,3 32 1 0 0,0 25 582 0 0,-3-34-428 0 0,1-26-246 0 0,-1 0-1 0 0,-4 26 0 0 0,2-24 11 0 0,0 1-1 0 0,2-1 0 0 0,0 0 0 0 0,3 33 1 0 0,-1-50-183 0 0,-1 0 0 0 0,1 0 0 0 0,-1-1 1 0 0,0 1-1 0 0,-2 8 0 0 0,0-6 13 0 0,1-5 11 0 0,1-2 17 0 0,0 0-19 0 0,0 0-11 0 0,0 0-26 0 0,0 0-107 0 0,0 0-73 0 0,0 0-118 0 0,0 0-49 0 0,0 0-11 0 0,0 0-171 0 0,0 0-718 0 0,0 0-315 0 0,0 0-55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0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29 219 7368 0 0,'0'0'333'0'0,"-6"0"120"0"0,-8 0-289 0 0,13 0 618 0 0,-4 1 612 0 0,3-2-777 0 0,3 1 2885 0 0,83-14-1478 0 0,-73 12-1871 0 0,13-4 268 0 0,26-9-1 0 0,17-5 53 0 0,-43 13-403 0 0,73-24 123 0 0,-87 27-191 0 0,1 0 0 0 0,-1 0 0 0 0,0-1 0 0 0,14-9 0 0 0,-8 5 116 0 0,29-13 0 0 0,-43 21-218 0 0,-2 0 60 0 0,0-1 1 0 0,0 1-1 0 0,0-1 0 0 0,0 1 1 0 0,0 0-1 0 0,0-1 0 0 0,1 1 1 0 0,-1-1-1 0 0,0 1 1 0 0,1 0-1 0 0,-1-1 0 0 0,1 1 1 0 0,1-2-1 0 0,-2 2-37 0 0,0 1 0 0 0,0-1 0 0 0,0 0 0 0 0,-1 1 1 0 0,1-1-1 0 0,0 1 0 0 0,0-1 0 0 0,0 0 0 0 0,0 1 0 0 0,-1-1 0 0 0,1 1 0 0 0,0-1 0 0 0,0 1 0 0 0,-1-1 0 0 0,0 0 0 0 0,1 0-104 0 0,-4-18-5065 0 0,3 10 362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0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6912 0 0,'0'0'528'0'0,"0"0"-176"0"0,-1 1 524 0 0,-2 6-368 0 0,0-1-1 0 0,0 1 1 0 0,0-1 0 0 0,0 1 0 0 0,1 0 0 0 0,0 0 0 0 0,1 0 0 0 0,0 0 0 0 0,0 0-1 0 0,0 1 1 0 0,1 7 0 0 0,-6 111 1262 0 0,1 4-695 0 0,5 206 981 0 0,-9-224-1454 0 0,7-99-548 0 0,-3 17 64 0 0,3-21-42 0 0,1 1-1 0 0,-1 14 0 0 0,2-23 5 0 0,0-1 0 0 0,0 0 0 0 0,0 0 0 0 0,0 0 24 0 0,0 0 100 0 0,0 0 42 0 0,0-1 8 0 0,0-5-355 0 0,1 0-1 0 0,0 1 1 0 0,0-1-1 0 0,3-9 1 0 0,-2 9-621 0 0,0 0 0 0 0,-1-1 0 0 0,0 1 0 0 0,1-14 0 0 0,-1-7-939 0 0,4 3-16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0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3224 0 0,'0'0'501'0'0,"0"0"897"0"0,0 0 391 0 0,0 0 77 0 0,0 0-114 0 0,0 0-557 0 0,0 0-246 0 0,0 0-49 0 0,0 0-52 0 0,0 0-173 0 0,0 0-71 0 0,0 0-17 0 0,0 0-40 0 0,0 0-151 0 0,2-1-68 0 0,4-1-217 0 0,-1 1-1 0 0,1 0 0 0 0,0 0 0 0 0,0 1 0 0 0,0-1 1 0 0,0 1-1 0 0,9 1 0 0 0,-8 0-52 0 0,0-1 0 0 0,1 0 0 0 0,-1 0 0 0 0,0-1 0 0 0,0 0 0 0 0,10-2 0 0 0,5-3 0 0 0,35-5-1 0 0,12-3 215 0 0,-32 4 111 0 0,51-7-1 0 0,-16 2-375 0 0,-28 4-94 0 0,-40 10 7 0 0,-4 1-5 0 0,-1 2 40 0 0,1-1-1 0 0,0 1 1 0 0,-1-1 0 0 0,1 1-1 0 0,-1-1 1 0 0,0 0 0 0 0,1 1-1 0 0,-1-1 1 0 0,0 0 0 0 0,0 0-1 0 0,0 1 1 0 0,0-1 0 0 0,0 0-1 0 0,-2 1 1 0 0,-5 8-4983 0 0,2-1-1010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0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 7832 0 0,'-6'0'705'0'0,"-12"0"162"0"0,16 0-59 0 0,2 0 37 0 0,0 0-25 0 0,0 0-144 0 0,0 0-61 0 0,0 0-9 0 0,0 0-16 0 0,-10-9 974 0 0,9 9-1519 0 0,0 0 0 0 0,0 0 0 0 0,-1 0 1 0 0,1 0-1 0 0,0 0 0 0 0,0 1 0 0 0,0-1 1 0 0,0 0-1 0 0,0 1 0 0 0,0-1 1 0 0,0 0-1 0 0,0 1 0 0 0,0-1 0 0 0,0 1 1 0 0,0 0-1 0 0,0-1 0 0 0,0 1 0 0 0,0 0 1 0 0,1-1-1 0 0,-3 3 0 0 0,-15 19 362 0 0,-11 32 262 0 0,26-48-623 0 0,0-1 0 0 0,1 1 0 0 0,0 0 0 0 0,-3 11-1 0 0,4-9 21 0 0,1-7 16 0 0,2-1 49 0 0,4 0-54 0 0,0 0-1 0 0,-1-1 1 0 0,1 1 0 0 0,-1-1-1 0 0,1 0 1 0 0,6-3 0 0 0,-10 3-28 0 0,1 0 1 0 0,-1 0 0 0 0,0 0-1 0 0,0 0 1 0 0,0-1 0 0 0,0 1-1 0 0,0-1 1 0 0,0 1 0 0 0,0-1-1 0 0,-1 0 1 0 0,1 0 0 0 0,0 1-1 0 0,-1-1 1 0 0,0 0 0 0 0,1-1-1 0 0,-1 1 1 0 0,1-3 0 0 0,6-9 47 0 0,0-5-96 0 0,-1 7-1 0 0,-6 12 0 0 0,0-1 0 0 0,0 0 0 0 0,0 0 0 0 0,-1 0 0 0 0,1 0 0 0 0,0 0 0 0 0,-1 0 0 0 0,1 0 0 0 0,-1 0 0 0 0,1 0 0 0 0,-1 0 0 0 0,0 0 0 0 0,1-2 0 0 0,-1 3 2 0 0,0-1 0 0 0,0 1 0 0 0,0-1 0 0 0,0 1 0 0 0,0-1 0 0 0,0 1 0 0 0,0-1 0 0 0,0 1 0 0 0,0-1 0 0 0,0 1 0 0 0,0 0 1 0 0,0-1-1 0 0,0 1 0 0 0,0-1 0 0 0,-1 1 0 0 0,1-1 0 0 0,0 1 0 0 0,0 0 0 0 0,-1-1 0 0 0,1 1 0 0 0,0-1 0 0 0,0 1 0 0 0,-1 0 0 0 0,1 0 0 0 0,0-1 0 0 0,-1 1 0 0 0,1 0 0 0 0,0-1 0 0 0,-1 1 0 0 0,1 0 0 0 0,-1 0 0 0 0,1 0 0 0 0,-1-1 0 0 0,1 1 0 0 0,0 0 0 0 0,-1 0 0 0 0,1 0 0 0 0,-1 0 0 0 0,1 0 0 0 0,-1 0 0 0 0,1 0 0 0 0,-1 0 0 0 0,0 0 10 0 0,-3-1-1 0 0,1 1-1 0 0,-1-1 1 0 0,1 1 0 0 0,-1 0-1 0 0,0 0 1 0 0,1 1 0 0 0,-1-1-1 0 0,1 1 1 0 0,-1-1-1 0 0,1 1 1 0 0,-1 0 0 0 0,1 1-1 0 0,-4 1 1 0 0,-3 2 5 0 0,-1 1-1 0 0,-14 12 1 0 0,-1 0 105 0 0,21-14-46 0 0,4-3-6 0 0,1-1-2 0 0,0 0 10 0 0,0 0-26 0 0,0 0-123 0 0,0 0-51 0 0,0 0-1349 0 0,0 0-5375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47 204 12872 0 0,'0'0'289'0'0,"0"0"40"0"0,0 0 23 0 0,0 0-36 0 0,3 0-160 0 0,90-27 1464 0 0,75-18-1090 0 0,-72 22-410 0 0,62-21 7 0 0,-97 20-127 0 0,-48 19 27 0 0,23-15-1 0 0,-34 19-15 0 0,-1 0 53 0 0,-1 1 0 0 0,1-1-10 0 0,4-9-13 0 0,-7 8 1198 0 0,-12 3-1228 0 0,11 2-12 0 0,2-1 1 0 0,0-1-3 0 0,0-1-1 0 0,0 1 1 0 0,0 0-1 0 0,0 0 0 0 0,0-1 1 0 0,0 1-1 0 0,0 0 0 0 0,0 0 1 0 0,1 0-1 0 0,-1 0 1 0 0,0 0-1 0 0,1 0 0 0 0,-1 0 1 0 0,0 1-1 0 0,1-1 1 0 0,-1 2-1 0 0,0 1-19 0 0,-20 41-109 0 0,17-38 132 0 0,1 0 0 0 0,0 0 0 0 0,-2 10 0 0 0,-6 13 0 0 0,-38 95 0 0 0,-4 8 0 0 0,-27 5 414 0 0,57-96 20 0 0,4-7 646 0 0,18-34-1033 0 0,0 0 0 0 0,0 0 0 0 0,0 0-1 0 0,1-1 1 0 0,-1 1 0 0 0,0 0-1 0 0,0 0 1 0 0,-1 0 0 0 0,1-1 0 0 0,0 1-1 0 0,0-1 1 0 0,0 1 0 0 0,0-1-1 0 0,-1 1 1 0 0,1-1 0 0 0,0 1 0 0 0,0-1-1 0 0,-1 0 1 0 0,1 0 0 0 0,0 0-1 0 0,0 0 1 0 0,-1 0 0 0 0,1 0 0 0 0,0 0-1 0 0,-1 0 1 0 0,1-1 0 0 0,-2 0-1 0 0,-5-1 107 0 0,0 0-1 0 0,1-1 0 0 0,-10-4 0 0 0,9 3-13 0 0,5 3-106 0 0,0-1-1 0 0,0 0 0 0 0,1 0 0 0 0,-1 0 1 0 0,1 0-1 0 0,-1 0 0 0 0,1 0 0 0 0,-2-4 1 0 0,-12-9 51 0 0,-95-79 155 0 0,91 74-202 0 0,0-1 0 0 0,2 0 1 0 0,-31-47-1 0 0,44 61-26 0 0,0-1-1 0 0,1 0 1 0 0,0 0 0 0 0,-5-15-1 0 0,0 9-90 0 0,8 13-341 0 0,1 1-170 0 0,0 0-883 0 0,0 0-3561 0 0,0 0-1523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9072 0 0,'0'0'413'0'0,"0"0"-10"0"0,-1 7-243 0 0,-2 0 139 0 0,0-1 1 0 0,0-1 0 0 0,-1 1-1 0 0,1 0 1 0 0,-7 6-1 0 0,4-5 275 0 0,1 1 1 0 0,-8 13-1 0 0,-60 114 2303 0 0,3-12-1814 0 0,10-19-257 0 0,56-96-761 0 0,-1-1 0 0 0,0 0 0 0 0,0 0 0 0 0,-1 0 0 0 0,-7 7 0 0 0,-1 0 84 0 0,-5 15 84 0 0,18-27-396 0 0,-5-11-5143 0 0,1 1-443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5528 0 0,'0'-14'6'0'0,"0"4"3168"0"0,0-7 3399 0 0,10 24-5541 0 0,-3 0-833 0 0,0 1 1 0 0,-1 0-1 0 0,0 0 0 0 0,0 1 1 0 0,6 12-1 0 0,15 21 307 0 0,4 0-52 0 0,-20-25-337 0 0,0-1 0 0 0,2 0 1 0 0,0-1-1 0 0,0 0 0 0 0,23 17 1 0 0,-19-18-111 0 0,-15-11-11 0 0,1-1 0 0 0,-1 1 0 0 0,1-1 0 0 0,0 0 0 0 0,0 0 0 0 0,0 0 0 0 0,0 0 0 0 0,0 0 0 0 0,0-1 0 0 0,1 1 1 0 0,-1-1-1 0 0,0 0 0 0 0,1 0 0 0 0,-1 0 0 0 0,7 0 0 0 0,-7-1-196 0 0,1 0 1 0 0,-1 0 0 0 0,1 0 0 0 0,0 0-1 0 0,-1-1 1 0 0,1 1 0 0 0,-1-1-1 0 0,1 0 1 0 0,-1 0 0 0 0,1 0 0 0 0,-1-1-1 0 0,0 1 1 0 0,0-1 0 0 0,5-3 0 0 0,7-3-857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2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50 3224 0 0,'0'-20'240'0'0,"0"13"45"0"0,0 6 941 0 0,-3-2 1124 0 0,3 3-2254 0 0,0 0 0 0 0,0 0 1 0 0,0 0-1 0 0,-1 0 0 0 0,1-1 1 0 0,0 1-1 0 0,0 0 0 0 0,0 0 1 0 0,0 0-1 0 0,-1 0 0 0 0,1 0 1 0 0,0-1-1 0 0,0 1 0 0 0,0 0 1 0 0,0 0-1 0 0,0 0 0 0 0,0 0 1 0 0,0-1-1 0 0,0 1 0 0 0,0 0 1 0 0,0 0-1 0 0,-1 0 1 0 0,1 0-1 0 0,0-1 0 0 0,0 1 1 0 0,0 0-1 0 0,0 0 0 0 0,0 0 1 0 0,0-1-1 0 0,0 1 0 0 0,0 0 1 0 0,1 0-1 0 0,-1 0 0 0 0,0-1 1 0 0,0 1-1 0 0,5-8 1183 0 0,-5 8-719 0 0,0 0-534 0 0,0 0 0 0 0,0-1 1 0 0,0 1-1 0 0,0 0 0 0 0,0 0 1 0 0,0 0-1 0 0,0-1 0 0 0,0 1 1 0 0,0 0-1 0 0,0 0 0 0 0,1 0 1 0 0,-1-1-1 0 0,0 1 1 0 0,0 0-1 0 0,0 0 0 0 0,0 0 1 0 0,1 0-1 0 0,-1-1 0 0 0,0 1 1 0 0,0 0-1 0 0,0 0 0 0 0,0 0 1 0 0,1 0-1 0 0,-1 0 0 0 0,0 0 1 0 0,0 0-1 0 0,1-1 0 0 0,-1 1 1 0 0,0 0-1 0 0,0 0 1 0 0,0 0-1 0 0,1 0 0 0 0,-1 0 1 0 0,14 6 109 0 0,-10-4-107 0 0,0 0 0 0 0,0-1 1 0 0,0 1-1 0 0,0 1 0 0 0,0-1 1 0 0,0 1-1 0 0,-1-1 0 0 0,7 7 1 0 0,-1 1-16 0 0,0 1 0 0 0,-1-1 0 0 0,0 2 0 0 0,-1-1 1 0 0,0 1-1 0 0,-1 0 0 0 0,0 0 0 0 0,5 19 1 0 0,-9-23 6 0 0,0-1 0 0 0,-1 0 1 0 0,0 1-1 0 0,0-1 0 0 0,-1 1 1 0 0,0 0-1 0 0,0-1 0 0 0,-1 1 1 0 0,0-1-1 0 0,0 1 0 0 0,-1-1 1 0 0,0 0-1 0 0,0 0 0 0 0,-1 1 1 0 0,1-1-1 0 0,-2-1 0 0 0,-5 11 1 0 0,5-10 33 0 0,-1 1 1 0 0,-11 13-1 0 0,14-19-38 0 0,-1 0-1 0 0,1 1 1 0 0,0-1 0 0 0,-1 0-1 0 0,1-1 1 0 0,-1 1 0 0 0,0 0-1 0 0,0-1 1 0 0,0 1 0 0 0,0-1 0 0 0,-4 2-1 0 0,-26 9 328 0 0,28-10-230 0 0,-1 1-1 0 0,1-1 0 0 0,-1-1 0 0 0,1 1 0 0 0,-1-1 0 0 0,1 0 0 0 0,-9 1 1 0 0,13-2 55 0 0,1 0-62 0 0,0 0-31 0 0,0 0-5 0 0,0 0 0 0 0,0 0-6 0 0,1-1-60 0 0,0-1 0 0 0,1 1-1 0 0,-1 0 1 0 0,1 0-1 0 0,-1 0 1 0 0,1 0-1 0 0,-1 0 1 0 0,1 0-1 0 0,-1 1 1 0 0,1-1-1 0 0,0 0 1 0 0,2 0-1 0 0,-1 0 1 0 0,54-17-131 0 0,-33 12 100 0 0,-22 5 26 0 0,0 1 0 0 0,0-1 0 0 0,1 1 0 0 0,-1 0 0 0 0,0 0 0 0 0,1 0 0 0 0,-1 0 0 0 0,0 0 0 0 0,1 1 0 0 0,-1-1 0 0 0,0 1 0 0 0,1-1 0 0 0,-1 1 0 0 0,0 0 0 0 0,0 0 0 0 0,0 0 0 0 0,0 0 0 0 0,0 0 0 0 0,0 0 0 0 0,0 1 0 0 0,0-1 0 0 0,0 0 0 0 0,0 1 0 0 0,-1 0 0 0 0,4 3 1 0 0,-2-1-1 0 0,0 0 0 0 0,-1 1 0 0 0,1-1-1 0 0,-1 0 1 0 0,1 1 0 0 0,-1 0 0 0 0,-1 0 0 0 0,1-1 0 0 0,-1 1 0 0 0,2 8 0 0 0,-3-5 58 0 0,0 0 0 0 0,0-1 0 0 0,0 1 0 0 0,-1 0-1 0 0,0-1 1 0 0,-1 1 0 0 0,1-1 0 0 0,-2 1-1 0 0,1-1 1 0 0,-1 0 0 0 0,-6 11 0 0 0,-2 5 572 0 0,-2-2-1 0 0,-29 39 1 0 0,2-15 219 0 0,24-30-2050 0 0,17-17-115 0 0,4-11-54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12752 0 0,'0'0'586'0'0,"0"0"-15"0"0,0 0-258 0 0,0 0 274 0 0,0 0 158 0 0,0 0 30 0 0,1-1-43 0 0,10-9-21 0 0,-8 7-581 0 0,1 0-1 0 0,-1 0 1 0 0,0 1 0 0 0,1-1 0 0 0,-1 1 0 0 0,1-1-1 0 0,6-2 1 0 0,23-7 239 0 0,50-17 209 0 0,-58 23-499 0 0,67-15 92 0 0,30-5-927 0 0,-120 26 126 0 0,0 0 0 0 0,0-1 0 0 0,0 1 0 0 0,-1-1 0 0 0,1 1 0 0 0,0-1 0 0 0,0 1 0 0 0,2-2 0 0 0,-2 1-5223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4144 0 0,'0'0'319'0'0,"-1"2"-210"0"0,-8 24 1612 0 0,4-12 760 0 0,-5 26-1 0 0,-31 168 1970 0 0,20-87-2667 0 0,7-7-688 0 0,13-104-896 0 0,0 1-1 0 0,0-1 1 0 0,1 0 0 0 0,2 11-1 0 0,0-19 18 0 0,14 7 16 0 0,-8-9-260 0 0,-3-1 40 0 0,24-1 77 0 0,0-1-1 0 0,37-8 1 0 0,-2-1-99 0 0,21-5 10 0 0,-63 13 0 0 0,-3-1-105 0 0,-18 4-32 0 0,-1 1-241 0 0,0-9-1372 0 0,0 0-2687 0 0,0-5-1363 0 0</inkml:trace>
  <inkml:trace contextRef="#ctx0" brushRef="#br0" timeOffset="1">17 375 5064 0 0,'0'0'232'0'0,"-1"0"-14"0"0,-1 0 181 0 0,1 0 1430 0 0,1 0 615 0 0,0 0 110 0 0,17-6 843 0 0,-8 3-3212 0 0,79-38 889 0 0,-25 10-393 0 0,-40 21-595 0 0,8-4-68 0 0,51-15 0 0 0,-32 10-432 0 0,-47 18-782 0 0,-3 1-393 0 0,0 0-78 0 0,0 0-18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11600 0 0,'0'0'264'0'0,"0"0"34"0"0,0 0 21 0 0,0 0-36 0 0,0 0-81 0 0,3 2 353 0 0,2 0-368 0 0,-1 0 0 0 0,0 0 1 0 0,1 0-1 0 0,-1-1 0 0 0,1 1 0 0 0,0-1 0 0 0,0 0 0 0 0,-1 0 1 0 0,1-1-1 0 0,0 0 0 0 0,0 1 0 0 0,0-2 0 0 0,0 1 1 0 0,5-1-1 0 0,134-32 1669 0 0,-71 15-1506 0 0,-68 17-336 0 0,38-9 178 0 0,0 1-1 0 0,0 2 0 0 0,51-2 0 0 0,-92 9-395 0 0,-2 0-111 0 0,0 0-801 0 0,-3 1-3230 0 0,-15 2-1387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11544 0 0,'0'0'264'0'0,"0"0"34"0"0,0 0 20 0 0,0 0-41 0 0,0 0-66 0 0,0 0 393 0 0,0 0 188 0 0,0 0 37 0 0,0 0-41 0 0,0 0-212 0 0,2 0-96 0 0,46-1-22 0 0,-1-1 0 0 0,1-2 0 0 0,52-12 0 0 0,-68 10-412 0 0,17-4-170 0 0,-47 9 12 0 0,-2 1-200 0 0,0 0-82 0 0,0 0-20 0 0,0 0 20 0 0,0 0 90 0 0,0 0 42 0 0,0 0 7 0 0,0 0-209 0 0,0 0-872 0 0,-3-2-376 0 0,-8-4-75 0 0,8 5-18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91 1376 0 0,'-39'13'511'0'0,"37"-13"1435"0"0,2 0 682 0 0,0 0 129 0 0,0 0-231 0 0,0 0-1073 0 0,19-1 420 0 0,32-6 0 0 0,-23 3-1409 0 0,184-33 694 0 0,-187 30-1081 0 0,30-10 0 0 0,9-4-373 0 0,-40 13-936 0 0,-22 7-6 0 0,-2 1-841 0 0,0 0-3131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11024 0 0,'0'0'248'0'0,"0"0"34"0"0,0 0 22 0 0,0 0-29 0 0,-2 3-179 0 0,-11 10 267 0 0,-15 19 0 0 0,24-27-153 0 0,1 0 1 0 0,-1 1-1 0 0,1-1 1 0 0,0 1-1 0 0,0 0 1 0 0,1-1-1 0 0,0 1 0 0 0,-2 9 1 0 0,-2 18 434 0 0,1 0 0 0 0,1 49-1 0 0,3-37 52 0 0,-12 91 0 0 0,8-95-568 0 0,5-29-47 0 0,-2 1-1 0 0,0 0 1 0 0,-6 20 0 0 0,7-29-60 0 0,0 0 0 0 0,1 0 0 0 0,-1 0 1 0 0,1 0-1 0 0,0 1 0 0 0,0 5 0 0 0,0-6-3 0 0,0 0-1 0 0,0 1 1 0 0,0-1 0 0 0,-1 0 0 0 0,1 0-1 0 0,-2 5 1 0 0,-2-2 35 0 0,3-5 11 0 0,1-2 6 0 0,0 0 15 0 0,0 0 0 0 0,0 0 61 0 0,0 0 22 0 0,0 0 6 0 0,0 0-16 0 0,2 0-86 0 0,7 0-70 0 0,0-1 1 0 0,0 0 0 0 0,15-3 0 0 0,0 0-4 0 0,51-6 0 0 0,-41 5 28 0 0,51-2 1 0 0,-69 6-26 0 0,1-1 0 0 0,-2 0 0 0 0,1-1 0 0 0,22-7 0 0 0,-8 1-2 0 0,-24 8 18 0 0,-1-1 0 0 0,0 0-1 0 0,10-6 1 0 0,-6 4 39 0 0,-7 3 7 0 0,-2 1-26 0 0,2-3-121 0 0,-2 3 70 0 0,0 0 1 0 0,0 0-1 0 0,0-1 1 0 0,1 1-1 0 0,-1 0 1 0 0,0 0-1 0 0,0 0 1 0 0,0 0-1 0 0,0 0 1 0 0,1-1 0 0 0,-1 1-1 0 0,0 0 1 0 0,0 0-1 0 0,0 0 1 0 0,0 0-1 0 0,0-1 1 0 0,0 1-1 0 0,1 0 1 0 0,-1 0-1 0 0,0 0 1 0 0,0-1-1 0 0,0 1 1 0 0,0 0-1 0 0,0 0 1 0 0,0-1-1 0 0,0 1 1 0 0,0 0-1 0 0,0 0 1 0 0,0 0-1 0 0,0-1 1 0 0,0 1-1 0 0,0 0 1 0 0,0 0-1 0 0,0-1 1 0 0,0 1-1 0 0,0 0 1 0 0,-1 0-1 0 0,-5-18-305 0 0,3 7-729 0 0,-1 1 0 0 0,1 1 0 0 0,-2-1 0 0 0,-8-14 0 0 0,-3 8-487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15 162 9728 0 0,'-5'1'882'0'0,"-1"4"-726"0"0,3-2-13 0 0,2-2 505 0 0,1-1 215 0 0,0 0 38 0 0,11-4 781 0 0,-6 4-1295 0 0,31-8 1478 0 0,47-3-1 0 0,-49 7-1992 0 0,65-2-131 0 0,-64 5 351 0 0,0-2 0 0 0,50-9-1 0 0,-79 10-63 0 0,1 0 0 0 0,0 0 0 0 0,-1-1 0 0 0,1 0 0 0 0,-1 0-1 0 0,11-7 1 0 0,-15 9-54 0 0,-1 0-1 0 0,1 0 0 0 0,-1 0 0 0 0,0 0 0 0 0,0 0 1 0 0,1-1-1 0 0,-1 1 0 0 0,0 0 0 0 0,0-1 0 0 0,0 1 1 0 0,0 0-1 0 0,-1-1 0 0 0,1 1 0 0 0,0-1 0 0 0,-1 0 1 0 0,1 1-1 0 0,-1-1 0 0 0,1 0 0 0 0,-1 1 0 0 0,0-1 1 0 0,1 0-1 0 0,-1 1 0 0 0,0-1 0 0 0,0 0 1 0 0,0 1-1 0 0,-1-1 0 0 0,1 0 0 0 0,0 1 0 0 0,-1-1 1 0 0,1 0-1 0 0,-1 1 0 0 0,1-1 0 0 0,-2-1 0 0 0,-18-30-3922 0 0,15 20 2479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8752 0 0,'0'0'398'0'0,"0"0"-3"0"0,13-4 1068 0 0,12-2 243 0 0,1 1-1 0 0,33-3 1 0 0,-30 5-1432 0 0,49-11 0 0 0,126-50 1212 0 0,-180 55-1462 0 0,45-12 134 0 0,-66 20-117 0 0,-3 1-93 0 0,0 0-48 0 0,0 0-11 0 0,0 0-74 0 0,-2 1-308 0 0,-5 7-137 0 0,1 1-29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11024 0 0,'0'0'248'0'0,"0"0"34"0"0,0 0 22 0 0,0 0-29 0 0,-1 2-96 0 0,-11 18 793 0 0,9-15-525 0 0,0 0 0 0 0,0-1 0 0 0,0 1 0 0 0,-2 8 1 0 0,3-8-272 0 0,1-2-31 0 0,1 0 0 0 0,-1 0 1 0 0,-1-1-1 0 0,1 1 0 0 0,0 0 1 0 0,-1-1-1 0 0,-2 6 0 0 0,3-8 212 0 0,1 2-5 0 0,0-1-326 0 0,0 0-1 0 0,0 0 0 0 0,0 0 1 0 0,0 0-1 0 0,0 0 0 0 0,0 0 0 0 0,1 0 1 0 0,-1 0-1 0 0,0 0 0 0 0,1 0 0 0 0,-1 0 1 0 0,1 0-1 0 0,-1 0 0 0 0,1 0 0 0 0,-1 0 1 0 0,1 0-1 0 0,0 0 0 0 0,-1 0 0 0 0,1-1 1 0 0,0 1-1 0 0,0 0 0 0 0,-1 0 1 0 0,1-1-1 0 0,0 1 0 0 0,0-1 0 0 0,0 1 1 0 0,0-1-1 0 0,2 1 0 0 0,0 0 4 0 0,0 0-1 0 0,0-1 1 0 0,0 1 0 0 0,1-1-1 0 0,-1 0 1 0 0,0 0 0 0 0,0 0-1 0 0,0-1 1 0 0,1 1 0 0 0,3-2-1 0 0,6-1 52 0 0,-11 2 0 0 0,-2 1-77 0 0,0 0-1 0 0,0-1 0 0 0,0 1 0 0 0,0 0 0 0 0,0 0 1 0 0,0 0-1 0 0,0 0 0 0 0,0 0 0 0 0,0 0 0 0 0,0 0 0 0 0,0 0 1 0 0,0-1-1 0 0,0 1 0 0 0,0 0 0 0 0,0 0 0 0 0,0 0 1 0 0,0 0-1 0 0,0 0 0 0 0,0 0 0 0 0,0 0 0 0 0,0 0 0 0 0,0-1 1 0 0,0 1-1 0 0,0 0 0 0 0,0 0 0 0 0,0 0 0 0 0,0 0 1 0 0,0 0-1 0 0,1 0 0 0 0,-1 0 0 0 0,0 0 0 0 0,0 0 0 0 0,0-1 1 0 0,0 1-1 0 0,0 0 0 0 0,0 0 0 0 0,0 0 0 0 0,0 0 1 0 0,0 0-1 0 0,0 0 0 0 0,1 0 0 0 0,-1 0 0 0 0,0 0 1 0 0,0 0-1 0 0,0 0 0 0 0,0 0 0 0 0,0 0 0 0 0,0 0 0 0 0,0 0 1 0 0,1 0-1 0 0,-1 0 0 0 0,0 0 0 0 0,5-2 14 0 0,2-11 92 0 0,-5 9-108 0 0,-1-1 0 0 0,0 1 0 0 0,-1 0 0 0 0,1-1 0 0 0,-1 1 0 0 0,1-1 0 0 0,-2-7 0 0 0,1 11 0 0 0,0-1 0 0 0,0 1 0 0 0,0-1 0 0 0,-1 1 0 0 0,1 0 0 0 0,0-1 0 0 0,-1 1 0 0 0,1 0 0 0 0,-1-1 0 0 0,1 1 0 0 0,-1 0 0 0 0,0 0 0 0 0,0 0 0 0 0,1-1 0 0 0,-1 1 0 0 0,0 0 0 0 0,0 0 0 0 0,0 0 0 0 0,0 0 0 0 0,0 0 0 0 0,0 1 0 0 0,-1-1 0 0 0,1 0 0 0 0,0 0 0 0 0,0 1 0 0 0,-1-1 0 0 0,1 1 0 0 0,0-1 0 0 0,-3 0 0 0 0,0 1 0 0 0,0 0 0 0 0,0 0 0 0 0,0 0 0 0 0,-1 0 0 0 0,1 1 0 0 0,0 0 0 0 0,0 0 0 0 0,1 0 0 0 0,-1 0 0 0 0,0 0 0 0 0,0 1-1 0 0,0 0 1 0 0,1 0 0 0 0,-6 3 0 0 0,3-1 120 0 0,1 0 1 0 0,-1 1-1 0 0,1-1 0 0 0,1 1 0 0 0,-1 0 0 0 0,0 0 0 0 0,-6 12 0 0 0,10-17-105 0 0,1 1 0 0 0,0-1 0 0 0,0 0 0 0 0,0 1 0 0 0,-1-1 0 0 0,1 1-1 0 0,0-1 1 0 0,0 1 0 0 0,0-1 0 0 0,0 1 0 0 0,0-1 0 0 0,0 1 0 0 0,0-1 0 0 0,0 1-1 0 0,0-1 1 0 0,0 1 0 0 0,0-1 0 0 0,0 1 0 0 0,0-1 0 0 0,0 0 0 0 0,1 1 0 0 0,-1-1-1 0 0,0 1 1 0 0,0-1 0 0 0,1 1 0 0 0,0 1 4 0 0,0 0 1 0 0,0-1-1 0 0,0 1 0 0 0,1 0 1 0 0,-1-1-1 0 0,1 1 0 0 0,-1-1 0 0 0,1 1 1 0 0,0-1-1 0 0,-1 0 0 0 0,3 1 1 0 0,-2-2-13 0 0,-1 0 0 0 0,1 0 0 0 0,-1 0 0 0 0,0 0 0 0 0,1 0 0 0 0,-1-1 0 0 0,1 1 0 0 0,-1 0 0 0 0,0-1 1 0 0,1 1-1 0 0,-1-1 0 0 0,0 0 0 0 0,2-1 0 0 0,20-8 93 0 0,-21 10-179 0 0,-2 0-37 0 0,-4-14-5662 0 0,-2 1-594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42 230 3224 0 0,'0'0'143'0'0,"-2"-1"-3"0"0,-5-6 205 0 0,-2 2 5106 0 0,1-1 3121 0 0,10-1-8914 0 0,1 4 451 0 0,1-1 1 0 0,-1 1-1 0 0,1 0 1 0 0,0 0-1 0 0,0 0 0 0 0,0 0 1 0 0,1 0-1 0 0,-1 1 1 0 0,1 0-1 0 0,-1 0 1 0 0,9-2-1 0 0,14-7 83 0 0,8-5-109 0 0,60-16 0 0 0,-60 21-77 0 0,211-58-97 0 0,-230 66 52 0 0,9-2-6 0 0,47-16 1 0 0,-70 20-20 0 0,-2 1 0 0 0,0 0 0 0 0,0 0 0 0 0,0 0 0 0 0,-2 2 0 0 0,-8 5 55 0 0,-1 0 0 0 0,-16 7 1 0 0,18-9 35 0 0,0-1 1 0 0,0 1-1 0 0,0 1 1 0 0,1 0-1 0 0,-15 13 1 0 0,17-14-15 0 0,1 1 0 0 0,0 0 0 0 0,0 0 0 0 0,0 0 0 0 0,1 1 0 0 0,0 0 0 0 0,0-1 0 0 0,-5 15 0 0 0,6-11-13 0 0,-1 0 0 0 0,0 0 0 0 0,-1-1 0 0 0,-7 12 0 0 0,5-10 0 0 0,-8 22 0 0 0,-16 67 1 0 0,16-47-12 0 0,-12 42-48 0 0,-9 27 64 0 0,34-117 19 0 0,0 1-1 0 0,-1-1 0 0 0,0 0 0 0 0,0 0 1 0 0,-1 0-1 0 0,1 0 0 0 0,-1 0 1 0 0,-6 5-1 0 0,9-9 103 0 0,1-1 33 0 0,-3-1-49 0 0,0 0 1 0 0,1-1-1 0 0,-1 1 0 0 0,0 0 1 0 0,1-1-1 0 0,-1 0 0 0 0,1 0 1 0 0,-1 0-1 0 0,1 0 0 0 0,0 0 1 0 0,-3-4-1 0 0,0 0 5 0 0,1-1 0 0 0,-1-1 0 0 0,-3-8 0 0 0,-3-6 86 0 0,4 10-94 0 0,2 0 1 0 0,-5-14-1 0 0,-7-14 75 0 0,-5-5 38 0 0,-11-21-147 0 0,28 58-74 0 0,0 0 0 0 0,-1 0 1 0 0,1 1-1 0 0,-2 0 0 0 0,-12-12 0 0 0,3 2 1 0 0,13 14 0 0 0,1 0 0 0 0,-1-1 0 0 0,0 2 0 0 0,1-1 0 0 0,-2 0 0 0 0,1 0 0 0 0,0 1 0 0 0,0 0 0 0 0,-1 0 0 0 0,-3-2 0 0 0,-1 3-50 0 0,7 1-218 0 0,1 0-114 0 0,10 9-5844 0 0,1 5-287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3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38 240 920 0 0,'-35'3'499'0'0,"34"-3"1675"0"0,-1 1 761 0 0,4-4 3887 0 0,17-16-4676 0 0,22-18-2744 0 0,-25 22 647 0 0,0 0 0 0 0,25-31 0 0 0,-36 41-46 0 0,3-6-422 0 0,1-1 1 0 0,-1 1 0 0 0,-1-2 0 0 0,0 1-1 0 0,9-25 1 0 0,-15 29-784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3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24 920 0 0,'0'0'496'0'0,"0"0"1747"0"0,0 0 763 0 0,0 0 157 0 0,0 0-290 0 0,0 0-1350 0 0,0 0-593 0 0,0 0-118 0 0,0 0-61 0 0,0 0-182 0 0,0 0-80 0 0,0 0-10 0 0,0 0-51 0 0,0 0-191 0 0,0 0-79 0 0,0 0-20 0 0,0 0-11 0 0,0 0-40 0 0,0 0-43 0 0,-7-5-266 0 0,1-2-739 0 0,4-2-4629 0 0,2 7 114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11376 0 0,'0'0'521'0'0,"0"0"-12"0"0,-2 2-327 0 0,-12 11 440 0 0,-23 16 1 0 0,-7 5 1001 0 0,-55 59 331 0 0,21-18-584 0 0,53-49-824 0 0,1 1 0 0 0,-39 57 0 0 0,52-68-476 0 0,-12 20 268 0 0,21-32-522 0 0,0-1 0 0 0,0 1 0 0 0,1 0 0 0 0,-1-1 0 0 0,1 1-1 0 0,0 0 1 0 0,0 0 0 0 0,-1 6 0 0 0,5-11-1410 0 0,9-7-2858 0 0,0-6-1227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14712 0 0,'0'0'332'0'0,"0"0"50"0"0,0 0 25 0 0,0 0-48 0 0,1 2-237 0 0,3 6 123 0 0,0 0 0 0 0,1 0 0 0 0,0-1 0 0 0,0 1 0 0 0,1-1 1 0 0,0 0-1 0 0,8 7 0 0 0,54 41 411 0 0,-32-27-396 0 0,-22-18-23 0 0,22 13 0 0 0,-22-15-496 0 0,-1 0 1 0 0,15 12-1 0 0,-26-18 113 0 0,0 0-66 0 0,1 0 1 0 0,-1 0-1 0 0,1 0 0 0 0,-1 0 1 0 0,1 0-1 0 0,0-1 1 0 0,-1 1-1 0 0,1-1 1 0 0,0 1-1 0 0,5 0 1 0 0,13 0-1069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7688 0 0,'0'0'349'0'0,"0"0"-2"0"0,0 0-90 0 0,0 0 455 0 0,0 0 227 0 0,0 0 42 0 0,0 0-8 0 0,0 0-71 0 0,0 3-34 0 0,-1 9-372 0 0,-1 0 0 0 0,0 0 0 0 0,0-1 0 0 0,-7 18 0 0 0,4-12-236 0 0,-5 23 1 0 0,-3 37 406 0 0,5-40-362 0 0,2 1 0 0 0,-2 55 0 0 0,8-90-294 0 0,-1 17 50 0 0,2 0-1 0 0,0 0 1 0 0,1 0-1 0 0,1 0 0 0 0,6 22 1 0 0,1-11-51 0 0,-4-22-47 0 0,-5-9-22 0 0,-1 0 0 0 0,1 0 0 0 0,0 0 0 0 0,0 1 0 0 0,0-1 0 0 0,0 0 0 0 0,0 0 0 0 0,0 0 0 0 0,0-1 0 0 0,0 1 0 0 0,-1 0 0 0 0,1 0 0 0 0,0 0 0 0 0,0-1 0 0 0,0 1 0 0 0,0 0 0 0 0,0-1 0 0 0,-1 1 0 0 0,1-1 0 0 0,0 1 0 0 0,0-1 0 0 0,-1 1 0 0 0,1-1 0 0 0,0 1 0 0 0,-1-1 0 0 0,1 0 0 0 0,-1 1 0 0 0,1-1 0 0 0,0 0 0 0 0,-1 0 0 0 0,1-1-6106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11024 0 0,'0'0'505'0'0,"0"0"-9"0"0,0 0-181 0 0,0 0 409 0 0,0 0 216 0 0,0 0 41 0 0,3 0-64 0 0,40-6 458 0 0,-17 1-793 0 0,76-8 212 0 0,-52 7-703 0 0,52-2-25 0 0,4 1-1846 0 0,-104 7-2428 0 0,-2 0-1310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2304 0 0,'0'0'101'0'0,"-1"1"1"0"0,-11 3 348 0 0,-12 5 4346 0 0,22-8-4428 0 0,1-1 0 0 0,0 1 0 0 0,-1 0 0 0 0,1 0 0 0 0,0 0 0 0 0,0 0-1 0 0,0 0 1 0 0,0 0 0 0 0,-1 0 0 0 0,1 0 0 0 0,1 0 0 0 0,-1 0 0 0 0,-2 3 0 0 0,1 5 167 0 0,-1-1 1 0 0,1 1-1 0 0,1 0 1 0 0,-1 16-1 0 0,0-9-140 0 0,-9 68 475 0 0,-2 26-29 0 0,12-86-649 0 0,2 1 0 0 0,5 40 0 0 0,1 1-122 0 0,4 20 15 0 0,-10-83-82 0 0,-1 0 1 0 0,0 0-1 0 0,0 0 0 0 0,0 0 1 0 0,0 0-1 0 0,-1 0 0 0 0,1 0 1 0 0,-1 0-1 0 0,0 0 0 0 0,0 0 1 0 0,0 0-1 0 0,0 0 0 0 0,0 0 1 0 0,-1-1-1 0 0,-1 4 0 0 0,-4 2-141 0 0,5-6-589 0 0,-4-13-1353 0 0,-3-5 994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87 7832 0 0,'0'0'356'0'0,"0"-1"-7"0"0,0-6-221 0 0,-3 3 111 0 0,3 3 922 0 0,0 1 398 0 0,0 0 75 0 0,0-3-1166 0 0,1 0-1 0 0,0 0 0 0 0,0 1 1 0 0,0-1-1 0 0,0 0 0 0 0,1 1 1 0 0,2-5-1 0 0,-3 6-391 0 0,0 0 0 0 0,0 0 0 0 0,0 0 0 0 0,0 0 0 0 0,0 1 0 0 0,0-1 0 0 0,0 0 0 0 0,0 0 0 0 0,0 1 0 0 0,0-1 0 0 0,1 1 0 0 0,-1-1 0 0 0,0 1 0 0 0,0-1 0 0 0,1 1 0 0 0,-1 0 0 0 0,0 0 0 0 0,1-1 0 0 0,1 1 0 0 0,14-1 260 0 0,-1-1-1 0 0,1 0 1 0 0,20-7 0 0 0,28-3 3 0 0,203 3 91 0 0,-256 9-412 0 0,27 0-250 0 0,-38 0 66 0 0,-1 0-262 0 0,0 0-110 0 0,0 0-1190 0 0,0 0-4659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1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9072 0 0,'0'0'413'0'0,"0"0"-10"0"0,0 0-183 0 0,0 0 188 0 0,0 0 110 0 0,0 0 24 0 0,0 0-18 0 0,0 0-83 0 0,2 1-32 0 0,24 4-42 0 0,-1-1 0 0 0,1-1 0 0 0,0-1 0 0 0,0-1 0 0 0,0-2 0 0 0,0 0 0 0 0,0-2 0 0 0,35-8 0 0 0,25 1-292 0 0,-77 8-65 0 0,-7 1 44 0 0,-2 1 9 0 0,0 0 7 0 0,0 0 15 0 0,0 0-13 0 0,0 0 5 0 0,0 0-23 0 0,0 0-174 0 0,0 0-303 0 0,0 0-105 0 0,0 0-14 0 0,0 0-2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2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10912 0 0,'0'0'248'0'0,"0"0"34"0"0,0 0 20 0 0,0 0-38 0 0,0 0-76 0 0,0 0 313 0 0,0 0 156 0 0,0 0 30 0 0,2 1-35 0 0,10 2-219 0 0,0-1 1 0 0,0 0-1 0 0,0 0 0 0 0,0-1 1 0 0,0-1-1 0 0,20-1 0 0 0,25 1-168 0 0,-37 0-216 0 0,-1 0 0 0 0,28-5 1 0 0,20 0 170 0 0,-42 3-216 0 0,-1 0 0 0 0,0-2 0 0 0,25-6 0 0 0,-38 7-4 0 0,1 6 15 0 0,-10-2-1187 0 0,-2-1-4966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2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1376 0 0,'0'0'397'0'0,"0"0"1133"0"0,2-1 498 0 0,4-3 98 0 0,-4 3-173 0 0,-1 0-794 0 0,1 0-973 0 0,-1 0 0 0 0,0 0 1 0 0,0 0-1 0 0,0 1 0 0 0,0-1 0 0 0,1 0 1 0 0,-1 1-1 0 0,0-1 0 0 0,1 1 0 0 0,-1 0 0 0 0,3-1 1 0 0,2-3 646 0 0,-3 2-672 0 0,35-4 1043 0 0,-34 5-1119 0 0,-1 1 0 0 0,1-1-1 0 0,0 1 1 0 0,-1 0 0 0 0,1 1 0 0 0,-1-1-1 0 0,1 1 1 0 0,5 1 0 0 0,10 1 155 0 0,-4-1-96 0 0,142 9 624 0 0,-43-8 193 0 0,-83-2-872 0 0,-15 0-85 0 0,24-2 0 0 0,-21 1 71 0 0,0 0 0 0 0,1 1-1 0 0,21 4 1 0 0,-24-3 13 0 0,-5-1-15 0 0,-9-1 14 0 0,-3 0 9 0 0,0 0-20 0 0,0 0-11 0 0,0 0 1 0 0,0 0 4 0 0,0 0 2 0 0,0 0 0 0 0,0 0 22 0 0,0 0 88 0 0,0 0 40 0 0,0 0 8 0 0,0-2-122 0 0,0 1-204 0 0,0-1-1 0 0,0 1 0 0 0,1-1 1 0 0,-1 1-1 0 0,0 0 0 0 0,1-1 0 0 0,-1 1 1 0 0,1 0-1 0 0,0-1 0 0 0,0-1 0 0 0,5-5-595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2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2760 0 0,'0'0'345'0'0,"0"0"409"0"0,0 0 175 0 0,0 0 36 0 0,0 0-94 0 0,0 0-437 0 0,0 0-194 0 0,0 0-42 0 0,0 0 0 0 0,0 0 29 0 0,0 0 12 0 0,-7 9 737 0 0,1-3-728 0 0,4-4 4 0 0,2-2 17 0 0,0 0 10 0 0,-11 6 286 0 0,-27 28 1198 0 0,37-33-1732 0 0,0 0 1 0 0,1-1-1 0 0,-1 1 1 0 0,0 0-1 0 0,0 0 1 0 0,1 0-1 0 0,-1 0 1 0 0,0 0 0 0 0,1 0-1 0 0,-1 0 1 0 0,1 0-1 0 0,0 0 1 0 0,-1 2-1 0 0,1-2-1 0 0,-1-1-1 0 0,1 1 1 0 0,0 0-1 0 0,-1 0 1 0 0,1 0-1 0 0,-1 0 1 0 0,1 0-1 0 0,-1 0 1 0 0,1-1-1 0 0,-1 1 1 0 0,0 0-1 0 0,1 0 1 0 0,-1-1-1 0 0,0 1 0 0 0,0 0 1 0 0,-1 1 30 0 0,0-1-1 0 0,0 1 1 0 0,0-1-1 0 0,0 1 1 0 0,1-1 0 0 0,-1 1-1 0 0,1 0 1 0 0,-1 0 0 0 0,1 0-1 0 0,0 0 1 0 0,0 0-1 0 0,0 0 1 0 0,0 0 0 0 0,0 0-1 0 0,0 0 1 0 0,0 4 0 0 0,-2 6 75 0 0,-3 24 0 0 0,4-19-6 0 0,-13 95 265 0 0,11-65-201 0 0,3-36-79 0 0,0 1 0 0 0,-4 18 1 0 0,-14 88 631 0 0,13-73-91 0 0,-5 15 239 0 0,7-35-768 0 0,-1 14 52 0 0,4-19-38 0 0,-4 21 0 0 0,3-26-92 0 0,0 0 0 0 0,1-1 0 0 0,2 25 0 0 0,19 130 464 0 0,-17-146-429 0 0,1 0-1 0 0,1 0 1 0 0,0-1-1 0 0,2 0 1 0 0,10 22-1 0 0,7 14 126 0 0,12 24 145 0 0,-20-46-177 0 0,-11-31-1949 0 0,-5-5 642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3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25 7456 0 0,'-12'-5'808'0'0,"8"4"-548"0"0,1 0 1 0 0,0 1 0 0 0,0-1-1 0 0,-1 1 1 0 0,-5 0 0 0 0,6 0-10 0 0,0 0 1 0 0,0 0 0 0 0,0 0 0 0 0,0-1 0 0 0,0 1 0 0 0,0-1 0 0 0,0 0-1 0 0,-4-1 1 0 0,0-1 22 0 0,0 1 0 0 0,0 0-1 0 0,0 0 1 0 0,0 1 0 0 0,-1 0-1 0 0,1 1 1 0 0,0-1 0 0 0,-1 1-1 0 0,1 1 1 0 0,0-1 0 0 0,-1 1-1 0 0,1 1 1 0 0,0-1 0 0 0,-13 6 0 0 0,13-5-205 0 0,1 1 1 0 0,0 1 0 0 0,1-1 0 0 0,-1 1 0 0 0,1 0-1 0 0,-1 0 1 0 0,1 1 0 0 0,1-1 0 0 0,-1 1 0 0 0,0 0 0 0 0,1 1-1 0 0,0-1 1 0 0,1 1 0 0 0,-7 11 0 0 0,-1 7 165 0 0,1 0 0 0 0,-10 38 0 0 0,16-49-160 0 0,-1 6 12 0 0,-4 29 0 0 0,1-3 121 0 0,7-36-125 0 0,0 0 0 0 0,0 0 0 0 0,0 0 1 0 0,1 0-1 0 0,0 0 0 0 0,1 0 0 0 0,0-1 1 0 0,1 1-1 0 0,0 0 0 0 0,0 0 0 0 0,5 12 0 0 0,-5-18-49 0 0,-1 0 0 0 0,1 1-1 0 0,0-1 1 0 0,0 0-1 0 0,1 0 1 0 0,-1 0 0 0 0,1 0-1 0 0,-1-1 1 0 0,1 1-1 0 0,0-1 1 0 0,0 1 0 0 0,0-1-1 0 0,0 0 1 0 0,0 0-1 0 0,7 2 1 0 0,-5-2-24 0 0,0 0 0 0 0,0 0 0 0 0,1-1 0 0 0,-1 0 0 0 0,0 0-1 0 0,1-1 1 0 0,-1 1 0 0 0,1-1 0 0 0,-1 0 0 0 0,7-1 0 0 0,22-5 130 0 0,-17 3-63 0 0,33-2 1 0 0,-46 5-70 0 0,0 0 0 0 0,0-1 0 0 0,0 1-1 0 0,0-1 1 0 0,0 0 0 0 0,0 0 0 0 0,0 0 0 0 0,6-2 0 0 0,3-2-18 0 0,-11 4-55 0 0,-2 1-50 0 0,0 0-170 0 0,0 0-71 0 0,0 0-18 0 0,0-5-633 0 0,0 0-241 0 0,0 2-2843 0 0,0 3 1958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3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11024 0 0,'0'0'248'0'0,"0"0"34"0"0,0 0 22 0 0,0 0-29 0 0,0 0-54 0 0,0 0 441 0 0,0 0 214 0 0,0 0 41 0 0,2-1-81 0 0,10-2-436 0 0,-1 0 0 0 0,15-2 0 0 0,-1 0-70 0 0,129-16 448 0 0,-88 14-788 0 0,-8 5 69 0 0,-40 2 16 0 0,1-1-1 0 0,20-3 1 0 0,-32 3-117 0 0,1 0 1 0 0,0 1-1 0 0,10 1 0 0 0,10-1-19 0 0,-27 0-110 0 0,-4 1-50 0 0,-78 15-834 0 0,78-16-286 0 0,3 0-4149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3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0 597 1376 0 0,'0'0'387'0'0,"0"0"1086"0"0,0 0 478 0 0,0 0 96 0 0,0 0-117 0 0,0 0-586 0 0,0 0-258 0 0,0 0-50 0 0,0 0-112 0 0,1-1-428 0 0,10-18 22 0 0,-3 4-110 0 0,15-18 0 0 0,-11 15-231 0 0,-1 0 0 0 0,13-29 0 0 0,-13 23-187 0 0,16-23 1 0 0,65-88 9 0 0,-64 80 0 0 0,-5 10 0 0 0,22-49-311 0 0,-40 81 304 0 0,-2 5-5 0 0,-3 8 13 0 0,1-1 0 0 0,-1 0 0 0 0,0 0-1 0 0,0 0 1 0 0,0 0 0 0 0,0 0-1 0 0,0 0 1 0 0,0 0 0 0 0,0 0-1 0 0,0 0 1 0 0,0 0 0 0 0,0 0-1 0 0,-1 1 1 0 0,1-1 0 0 0,0 0 0 0 0,-1-1-1 0 0,0 1 59 0 0,1 1 33 0 0,0 0 11 0 0,0 0-33 0 0,0 0-128 0 0,0 0-18 0 0,0 0 26 0 0,-1 2 81 0 0,-4 13 39 0 0,-4 7 222 0 0,1 1 0 0 0,-5 29 0 0 0,-1-2 244 0 0,12-36-387 0 0,1-11-110 0 0,1 0 0 0 0,-1 0 0 0 0,1 0 0 0 0,0 0-1 0 0,0 0 1 0 0,0 1 0 0 0,0-1 0 0 0,0 0 0 0 0,1 0 0 0 0,1 4-1 0 0,-2-5 66 0 0,0-2-2 0 0,0 0-13 0 0,0 0-8 0 0,0 0-1 0 0,0 0 3 0 0,3 0-56 0 0,-1 0-1 0 0,0-1 1 0 0,0 1-1 0 0,0-1 1 0 0,0 1-1 0 0,0-1 1 0 0,0 0-1 0 0,0 0 1 0 0,-1 0-1 0 0,1 0 1 0 0,3-2-1 0 0,19-18 85 0 0,-9 8-79 0 0,-10 9-13 0 0,-1 0-1 0 0,0-1 0 0 0,0 1 0 0 0,0-1 0 0 0,-1 0 0 0 0,1 0 0 0 0,4-8 0 0 0,14-21-19 0 0,-16 25-15 0 0,0 0 0 0 0,0 0 0 0 0,-1 0 0 0 0,6-17 0 0 0,-7 18-7 0 0,-3 4 10 0 0,1 0 0 0 0,0 1 1 0 0,0-1-1 0 0,0 1 0 0 0,5-7 0 0 0,-3 6-47 0 0,-3 3-16 0 0,-1 1-16 0 0,-1 14-4 0 0,-4 12 94 0 0,2-19 24 0 0,2 1-1 0 0,-1-1 0 0 0,1 1 0 0 0,0-1 1 0 0,1 1-1 0 0,-1 0 0 0 0,2 7 0 0 0,-1-13-21 0 0,1 2 7 0 0,-1 1 0 0 0,1-1 0 0 0,0 0-1 0 0,0 0 1 0 0,0 0 0 0 0,0 0 0 0 0,1 0-1 0 0,-1 0 1 0 0,1-1 0 0 0,0 1 0 0 0,0 0-1 0 0,1-1 1 0 0,-1 1 0 0 0,4 3 0 0 0,-2-4-35 0 0,0 1 0 0 0,-1-1 1 0 0,1 0-1 0 0,1 1 0 0 0,-1-2 0 0 0,0 1 1 0 0,1-1-1 0 0,0 1 0 0 0,-1-1 0 0 0,1-1 1 0 0,0 1-1 0 0,0-1 0 0 0,0 1 1 0 0,0-1-1 0 0,0-1 0 0 0,1 1 0 0 0,-1-1 1 0 0,0 0-1 0 0,0 0 0 0 0,0 0 0 0 0,0-1 1 0 0,0 0-1 0 0,1 0 0 0 0,5-2 0 0 0,11-6-4353 0 0,4 0-1485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3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7920 0 0,'0'0'362'0'0,"0"0"-11"0"0,0 0-106 0 0,0 0 378 0 0,0 0 193 0 0,0 0 43 0 0,0 3-35 0 0,-6 46 1545 0 0,-3 149 331 0 0,9-151-2360 0 0,-5 124 434 0 0,3-140-679 0 0,2 32 0 0 0,1-10-2830 0 0,-1-59-2967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3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5064 0 0,'0'0'389'0'0,"0"0"-26"0"0,0 0 814 0 0,0 0 382 0 0,0 0 75 0 0,0 0-127 0 0,0 0-612 0 0,3 0-266 0 0,25-1 958 0 0,44-7-1 0 0,-42-2-1386 0 0,-10 2-117 0 0,-5 1-359 0 0,0 1 1 0 0,0-2-1 0 0,-1 0 1 0 0,0 0-1 0 0,20-17 1 0 0,-22 16-272 0 0,-9 8 205 0 0,0-1 0 0 0,0-1 1 0 0,0 1-1 0 0,0 0 0 0 0,-1-1 1 0 0,3-2-1 0 0,-3 0-1395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3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1376 0 0,'-6'-7'2768'0'0,"6"4"-2162"0"0,0 1 0 0 0,0-1-1 0 0,1 1 1 0 0,-1-1 0 0 0,1 1 0 0 0,0-1 0 0 0,1-2-1 0 0,-1 3-29 0 0,-1 2 62 0 0,0 0 30 0 0,0 0 4 0 0,0 0-30 0 0,3 27 755 0 0,-2-22-1242 0 0,0 0-1 0 0,0 0 1 0 0,-1-1-1 0 0,0 1 1 0 0,0 8-1 0 0,0-5 15 0 0,0 0-1 0 0,1-1 1 0 0,0 1-1 0 0,0-1 1 0 0,1 1-1 0 0,4 14 1 0 0,-2-11 25 0 0,-1 1-1 0 0,2 13 1 0 0,-4-20-151 0 0,-1-1 0 0 0,0 0 0 0 0,0 0 0 0 0,0 0 0 0 0,-1 0 0 0 0,1 0 0 0 0,-1 0 1 0 0,0 0-1 0 0,0 0 0 0 0,-3 5 0 0 0,-2 5 111 0 0,4-11-113 0 0,0 0-1 0 0,1 0 1 0 0,-1-1 0 0 0,1 1-1 0 0,0 0 1 0 0,0 0 0 0 0,0 0-1 0 0,1 0 1 0 0,-1 0 0 0 0,1 0 0 0 0,-1 0-1 0 0,1 1 1 0 0,0-1 0 0 0,0 0-1 0 0,1 0 1 0 0,-1 0 0 0 0,2 6-1 0 0,2 1 80 0 0,0 1-1 0 0,11 17 1 0 0,6 13-111 0 0,-15-28-8 0 0,-5-11 10 0 0,1 1 0 0 0,-1 0 1 0 0,0 0-1 0 0,0-1 0 0 0,0 1 1 0 0,0 0-1 0 0,0 5 0 0 0,-1-8-6 0 0,0 0-1 0 0,0 1 1 0 0,0-1-1 0 0,-1 0 0 0 0,1 1 1 0 0,0-1-1 0 0,0 0 1 0 0,-1 0-1 0 0,1 1 1 0 0,0-1-1 0 0,0 0 1 0 0,-1 0-1 0 0,1 0 1 0 0,0 1-1 0 0,-1-1 1 0 0,1 0-1 0 0,-1 0 1 0 0,1 0-1 0 0,0 0 1 0 0,-1 0-1 0 0,1 0 0 0 0,0 1 1 0 0,-1-1-1 0 0,1 0 1 0 0,-1 0-1 0 0,1 0 1 0 0,0 0-1 0 0,-1-1 1 0 0,-10 1-15 0 0,3-4-857 0 0,5-5-3364 0 0,-1-3-1409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3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58 3224 0 0,'-5'-4'43'0'0,"3"2"-16"0"0,0 1-1 0 0,0 0 1 0 0,1-1 0 0 0,-1 0-1 0 0,1 1 1 0 0,-1-1-1 0 0,1 0 1 0 0,-2-3 0 0 0,-1 1 242 0 0,3 4 972 0 0,1 0 414 0 0,0 0 75 0 0,-4 1 4721 0 0,-1 5-4603 0 0,-7 9-2727 0 0,10-12 1607 0 0,1-2-535 0 0,1-1 9 0 0,0 0 38 0 0,0 0 14 0 0,0 0 2 0 0,1-15 232 0 0,-1 14-470 0 0,1-3 1 0 0,12-6 8 0 0,2-3-27 0 0,-14 13 0 0 0,-1 0 0 0 0,0-1 0 0 0,0 1 0 0 0,1 0 0 0 0,-1 0 0 0 0,0 0 0 0 0,0-1 0 0 0,1 1 0 0 0,-1 0 0 0 0,0 0 0 0 0,0-1 0 0 0,0 1 0 0 0,1 0 0 0 0,-1 0 0 0 0,0-1 0 0 0,0 1 0 0 0,0 0 0 0 0,0-1 0 0 0,0 1 0 0 0,0 0 0 0 0,0-1 0 0 0,1 1 0 0 0,-1 0 0 0 0,0-1 0 0 0,0 1 0 0 0,0 0 0 0 0,0-1 0 0 0,-1 1 0 0 0,1 0 0 0 0,0-1 0 0 0,0 1 0 0 0,0 0 0 0 0,0 0 0 0 0,0-1 0 0 0,0 1 0 0 0,0 0 0 0 0,0-1 0 0 0,-1 1 0 0 0,1 0 0 0 0,0 0 0 0 0,0-1 0 0 0,0 1 0 0 0,-1 0 0 0 0,1 0 0 0 0,0-1 0 0 0,0 1 0 0 0,-1 0 0 0 0,1 0 0 0 0,0 0 0 0 0,0 0 0 0 0,-1-1 0 0 0,1 1 0 0 0,0 0 0 0 0,-1 0 0 0 0,1 0 0 0 0,-1 0 0 0 0,0 0 0 0 0,0-1 0 0 0,-1 1 0 0 0,1 0 0 0 0,0 0 0 0 0,-1 0 0 0 0,1 0 0 0 0,0 1 0 0 0,-1-1 0 0 0,1 0 0 0 0,0 0 0 0 0,0 1 0 0 0,-1-1 0 0 0,1 1 0 0 0,0-1 0 0 0,-2 2 0 0 0,-2 3 0 0 0,4 4 0 0 0,1 4 0 0 0,0-6 1 0 0,0-7-1 0 0,0 1 0 0 0,0 0 0 0 0,0-1 0 0 0,0 1 0 0 0,0-1 0 0 0,0 1 0 0 0,0-1 0 0 0,0 1 0 0 0,0-1 0 0 0,0 1 0 0 0,0-1-1 0 0,0 1 1 0 0,0 0 0 0 0,0-1 0 0 0,0 1 0 0 0,0-1 0 0 0,-1 1 0 0 0,1-1 0 0 0,0 1 0 0 0,0-1 0 0 0,-1 1 0 0 0,0 0 0 0 0,-7 9 11 0 0,25-13 106 0 0,10-1-37 0 0,-25 3-5 0 0,-2 1-6 0 0,-2 0-26 0 0,-11 0-1498 0 0,13 0-4708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3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8840 0 0,'0'0'400'0'0,"0"0"0"0"0,2 0-172 0 0,0 1-68 0 0,-1-1 0 0 0,1 0 0 0 0,-1 1 0 0 0,1-1-1 0 0,0 1 1 0 0,-1 0 0 0 0,1-1 0 0 0,2 3 0 0 0,11 4 1071 0 0,-10-4-1059 0 0,0 1 0 0 0,1 0 0 0 0,-1 0 0 0 0,0 0-1 0 0,-1 1 1 0 0,1-1 0 0 0,7 11 0 0 0,6 5 73 0 0,-4-6-59 0 0,-1 1 0 0 0,15 19 1 0 0,-24-28-156 0 0,0 0 1 0 0,-1 0-1 0 0,1 1 1 0 0,-1-1-1 0 0,-1 1 1 0 0,1 0-1 0 0,-1 0 1 0 0,0 0-1 0 0,1 10 1 0 0,-2-6-13 0 0,0-1 0 0 0,-1 1 0 0 0,0-1 0 0 0,-1 1 0 0 0,0-1 0 0 0,0 1 0 0 0,-1-1 0 0 0,-1 0 0 0 0,0 0 0 0 0,0 0 0 0 0,-1 0 0 0 0,0 0 0 0 0,0-1 0 0 0,-1 1 0 0 0,-1-1 0 0 0,0 0 0 0 0,0-1 0 0 0,-9 10 0 0 0,8-9 38 0 0,-2 0 1 0 0,1-1 0 0 0,-1 0-1 0 0,-1-1 1 0 0,1 0 0 0 0,-1 0-1 0 0,-1-1 1 0 0,1 0-1 0 0,-1-1 1 0 0,0 0 0 0 0,0-1-1 0 0,0 0 1 0 0,-23 4 0 0 0,24-9-58 0 0,10 1 2 0 0,-1-1 0 0 0,1 0 0 0 0,-1 0 0 0 0,1 1 1 0 0,0-1-1 0 0,0 0 0 0 0,-1 0 0 0 0,1 0 0 0 0,0 1 1 0 0,0-1-1 0 0,0 0 0 0 0,0 0 0 0 0,0 0 0 0 0,0 0 1 0 0,0 1-1 0 0,0-1 0 0 0,0 0 0 0 0,0 0 0 0 0,1 0 1 0 0,-1 0-1 0 0,0 1 0 0 0,1-1 0 0 0,-1 0 0 0 0,0 0 1 0 0,1-1-1 0 0,12-19 74 0 0,4 0 318 0 0,26-26 0 0 0,-35 40-148 0 0,1-1 0 0 0,0 1 0 0 0,0 1 1 0 0,1 0-1 0 0,19-10 0 0 0,-19 10-113 0 0,-8 5-99 0 0,0-1-1 0 0,0 1 1 0 0,0 0-1 0 0,0 0 1 0 0,0 0 0 0 0,1 0-1 0 0,-1 0 1 0 0,0 0 0 0 0,1 0-1 0 0,3 0 1 0 0,15-2-544 0 0,-20 2-524 0 0,1 1-3270 0 0,8 0-1397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3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32 3680 0 0,'4'-21'167'0'0,"-4"20"-164"0"0,0 1 0 0 0,0 0 0 0 0,0 0 1 0 0,0-1-1 0 0,0 1 0 0 0,0 0 0 0 0,0 0 1 0 0,0-1-1 0 0,0 1 0 0 0,0 0 0 0 0,0-1 1 0 0,0 1-1 0 0,0 0 0 0 0,0 0 0 0 0,-1-1 1 0 0,1 1-1 0 0,0 0 0 0 0,0 0 0 0 0,0 0 1 0 0,0-1-1 0 0,-1 1 0 0 0,1 0 0 0 0,0 0 1 0 0,0 0-1 0 0,0-1 0 0 0,-1 1 0 0 0,1 0 1 0 0,0 0-1 0 0,0 0 0 0 0,-1 0 0 0 0,1 0 1 0 0,0-1-1 0 0,0 1 0 0 0,-1 0 0 0 0,1 0 1 0 0,0 0-1 0 0,0 0 0 0 0,-1 0 0 0 0,1 0 1 0 0,0 0-1 0 0,0 0 0 0 0,-1 0 0 0 0,1 0 1 0 0,0 0-1 0 0,-1 0 0 0 0,1 0 0 0 0,0 0 1 0 0,-1 1-1 0 0,0-1 20 0 0,0 0 0 0 0,0 0-1 0 0,0 0 1 0 0,0 0 0 0 0,0 0 0 0 0,0-1 0 0 0,0 1-1 0 0,0 0 1 0 0,0 0 0 0 0,0-1 0 0 0,0 1 0 0 0,1 0-1 0 0,-3-2 1 0 0,-3 15 3429 0 0,-7 20 373 0 0,-5 16-2283 0 0,11-23-945 0 0,-8 44 0 0 0,14-56-508 0 0,0-1 0 0 0,0 1-1 0 0,2-1 1 0 0,-1 1 0 0 0,4 17-1 0 0,-1-12-225 0 0,0 35 0 0 0,-3-52-495 0 0,0-2-38 0 0,0 0-8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3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3680 0 0,'1'-1'167'0'0,"17"-10"26"0"0,-8 7 142 0 0,27-5 5701 0 0,-27 6-5059 0 0,1 1-1 0 0,0 0 1 0 0,0 0 0 0 0,12 0-1 0 0,-17 2-851 0 0,1-1 0 0 0,0 0 0 0 0,0-1-1 0 0,0 1 1 0 0,0-1 0 0 0,10-5 0 0 0,-9 4-101 0 0,0 0 0 0 0,0 0 0 0 0,11-1 0 0 0,-14 3-124 0 0,1 0 0 0 0,-1 0 0 0 0,0-1 0 0 0,0 1 0 0 0,0-1 0 0 0,-1-1 1 0 0,10-4-1 0 0,-8 3-695 0 0,-1 0 0 0 0,0 0 0 0 0,0-1 1 0 0,0 0-1 0 0,0 0 0 0 0,-1 0 0 0 0,0 0 1 0 0,0-1-1 0 0,5-10 0 0 0,2-7-2317 0 0,4-6 2167 0 0,-13 20 2679 0 0,-3 6 1038 0 0,0 4 3603 0 0,-2 18-6034 0 0,1 0 0 0 0,0 1 0 0 0,2-1 0 0 0,0 1 1 0 0,1-1-1 0 0,6 35 0 0 0,4 42 416 0 0,-11-96-756 0 0,0 3 31 0 0,1-1 0 0 0,-1 1 0 0 0,0 0 0 0 0,1-1 0 0 0,-1 1 0 0 0,-1 0 0 0 0,1-1 0 0 0,0 1 0 0 0,-1 4 0 0 0,0-5-4 0 0,1-2-554 0 0,0 0-245 0 0,2-2-49 0 0,7-5-10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3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2304 0 0,'0'0'101'0'0,"3"0"395"0"0,19-1 9831 0 0,2 0-6064 0 0,48-3-4760 0 0,-60 3 1469 0 0,17-1-1197 0 0,118-6 1720 0 0,-38 6-6870 0 0,-109 2-590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3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5064 0 0,'0'0'389'0'0,"0"0"72"0"0,0 0 1230 0 0,0 0 565 0 0,0 0 117 0 0,0 0-183 0 0,0 0-873 0 0,0 0-385 0 0,2 2-72 0 0,-2-2-728 0 0,1 1 0 0 0,0-1 0 0 0,-1 1 0 0 0,1-1-1 0 0,-1 1 1 0 0,1-1 0 0 0,-1 1 0 0 0,1 0 0 0 0,-1-1 0 0 0,1 1 0 0 0,-1 0 0 0 0,0 0 0 0 0,1-1 0 0 0,-1 1 0 0 0,0 0 0 0 0,0 0 0 0 0,0-1-1 0 0,1 3 1 0 0,-1-2 342 0 0,0-1-230 0 0,0 0-99 0 0,0 0-17 0 0,1 3-43 0 0,2 7-141 0 0,-2-8-942 0 0,-1-2-3873 0 0,0 0-1663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3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12528 0 0,'0'0'281'0'0,"0"0"40"0"0,0 0 22 0 0,0 0-39 0 0,2-1-197 0 0,9-1 158 0 0,1 0 1 0 0,12 1 0 0 0,9-2 557 0 0,92-6 1113 0 0,-6 0-1299 0 0,67-3-470 0 0,-83 6-52 0 0,-30 5-97 0 0,-44 1-19 0 0,0-1 1 0 0,35-6-1 0 0,-52 6 25 0 0,-9 1 99 0 0,-3 0 34 0 0,0 0-138 0 0,0-1-1 0 0,0 1 0 0 0,1-1 1 0 0,-1 1-1 0 0,0 0 0 0 0,1-1 1 0 0,-1 1-1 0 0,0 0 0 0 0,1-1 1 0 0,-1 1-1 0 0,0 0 0 0 0,1-1 1 0 0,-1 1-1 0 0,1 0 0 0 0,-1 0 1 0 0,0-1-1 0 0,1 1 0 0 0,0 0 1 0 0,-1 0 16 0 0,1 0 1 0 0,-1-1 0 0 0,1 1 0 0 0,-1 0 0 0 0,1 0-1 0 0,-1 0 1 0 0,1-1 0 0 0,-1 1 0 0 0,0 0-1 0 0,1-1 1 0 0,-1 1 0 0 0,1-1 0 0 0,-1 1 0 0 0,0 0-1 0 0,1-1 1 0 0,-1 1 0 0 0,0-1 0 0 0,0 1 0 0 0,1-1-1 0 0,1 0 179 0 0,20-8-194 0 0,-14 6-2301 0 0,1 3-3057 0 0,-9 0 3612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3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5064 0 0,'0'0'389'0'0,"0"0"-32"0"0,-3 7 1766 0 0,1-3 1513 0 0,-5 8-2670 0 0,5-10-829 0 0,0 1 0 0 0,0 0 0 0 0,0 0 0 0 0,0 0 0 0 0,1 0 0 0 0,0 1 0 0 0,-1-1 1 0 0,1 0-1 0 0,0 1 0 0 0,1-1 0 0 0,-1 1 0 0 0,0-1 0 0 0,1 5 0 0 0,-1 36 263 0 0,3 0 1 0 0,1 0-1 0 0,3 0 0 0 0,19 79 1 0 0,-23-116-394 0 0,-1 1 0 0 0,0 0 0 0 0,0 0 0 0 0,-1 0 0 0 0,0 0 0 0 0,0 0 0 0 0,-1 0 0 0 0,0 0 1 0 0,0-1-1 0 0,-1 1 0 0 0,0 0 0 0 0,0-1 0 0 0,-1 1 0 0 0,0-1 0 0 0,0 0 0 0 0,-1 0 0 0 0,-8 13 0 0 0,11-19-5 0 0,0 1-1 0 0,0-1 0 0 0,0 1 0 0 0,0-1 0 0 0,-1 0 0 0 0,1 1 0 0 0,0-1 0 0 0,-1 0 0 0 0,1 0 1 0 0,-1 0-1 0 0,0 0 0 0 0,1 0 0 0 0,-1 0 0 0 0,0-1 0 0 0,1 1 0 0 0,-1 0 0 0 0,0-1 0 0 0,0 0 0 0 0,1 1 1 0 0,-1-1-1 0 0,0 0 0 0 0,0 0 0 0 0,0 0 0 0 0,-2 0 0 0 0,-2-1 4 0 0,1 0 0 0 0,-1 0 1 0 0,1-1-1 0 0,0 0 0 0 0,-1 0 0 0 0,-6-4 1 0 0,9 4-3 0 0,1 0 1 0 0,-1 0-1 0 0,1 0 1 0 0,0-1-1 0 0,0 1 1 0 0,0 0-1 0 0,0-1 1 0 0,0 1-1 0 0,0-1 1 0 0,1 0-1 0 0,-3-5 1 0 0,-1-2 39 0 0,5 9-35 0 0,0-1 1 0 0,1 1 0 0 0,-1 0-1 0 0,0-1 1 0 0,1 1-1 0 0,-1 0 1 0 0,1 0 0 0 0,0-1-1 0 0,-1 1 1 0 0,1 0-1 0 0,0 0 1 0 0,0 0-1 0 0,1-1 1 0 0,-1 0 28 0 0,3-5 52 0 0,1 1 0 0 0,0-1-1 0 0,0 1 1 0 0,0 1 0 0 0,1-1-1 0 0,0 1 1 0 0,0 0 0 0 0,0 0-1 0 0,1 1 1 0 0,7-5 0 0 0,-2 3-6 0 0,0 1 1 0 0,0 0 0 0 0,0 1-1 0 0,0 0 1 0 0,17-3-1 0 0,-23 6-83 0 0,-5 0 0 0 0,1 0 0 0 0,0 0 0 0 0,0 0 0 0 0,0 1 0 0 0,0-1 0 0 0,0 1 0 0 0,0-1 0 0 0,0 1 0 0 0,0 0 0 0 0,3 0 0 0 0,12 0-185 0 0,-13 3-2595 0 0,-4-3 1378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3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72 11088 0 0,'0'0'505'0'0,"0"0"-9"0"0,-9-1-297 0 0,4-1-54 0 0,4 1 607 0 0,1 1 252 0 0,0 0 48 0 0,0 0-87 0 0,2 0-409 0 0,123 10 913 0 0,-124-10-1477 0 0,25 0 69 0 0,39-5-1 0 0,-58 4-340 0 0,1 0 0 0 0,-1-1 0 0 0,0 0 0 0 0,1-1 0 0 0,-1 1 0 0 0,0-1 0 0 0,0 0 0 0 0,-1-1 0 0 0,13-8 0 0 0,4-8-1178 0 0,-2 0-12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9072 0 0,'0'0'413'0'0,"0"0"-10"0"0,0 0-162 0 0,0 0 278 0 0,0 1 149 0 0,6 75 3024 0 0,-6 95-1515 0 0,-1-151-1926 0 0,-1-1 0 0 0,-1 0 0 0 0,-7 26 0 0 0,5-26-119 0 0,2-5-67 0 0,1-10-39 0 0,1 0 0 0 0,0 0 0 0 0,0 1 1 0 0,0-1-1 0 0,1 1 0 0 0,-1-1 0 0 0,1 1 0 0 0,0-1 0 0 0,0 0 0 0 0,1 1 0 0 0,-1-1 0 0 0,1 1 0 0 0,1 5 0 0 0,-1-9-14 0 0,-1 0 1 0 0,1 0-1 0 0,-1 0 0 0 0,0 0 0 0 0,0 0 0 0 0,1 0 0 0 0,-1 0 0 0 0,0 0 0 0 0,0 1 0 0 0,0-1 0 0 0,0 0 0 0 0,-1 0 0 0 0,1 0 0 0 0,0 2 0 0 0,-2 8 1887 0 0,5-11-1691 0 0,3-1-90 0 0,0 0 0 0 0,0 0-1 0 0,0 0 1 0 0,0-1-1 0 0,0 0 1 0 0,11-6 0 0 0,-12 6-93 0 0,1-1 0 0 0,0 1 0 0 0,1-1 0 0 0,-1 2 0 0 0,0-1 0 0 0,1 1 0 0 0,6-1 0 0 0,-13 2-18 0 0,1 0 0 0 0,0 0 0 0 0,-1 0 0 0 0,1 0 0 0 0,0 0 0 0 0,-1 0 0 0 0,1 0 0 0 0,-1 0 0 0 0,1 0 0 0 0,0 0 0 0 0,-1 0 0 0 0,1 0 0 0 0,0-1 0 0 0,-1 1 0 0 0,1 0 0 0 0,-1-1 0 0 0,1 1 0 0 0,0 0 0 0 0,0-1 0 0 0,8-3 26 0 0,24 2 74 0 0,-22 2-173 0 0,0 2-609 0 0,-8-1 518 0 0,-1-1-1673 0 0,-2 0-5281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4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3224 0 0,'0'0'491'0'0,"0"0"853"0"0,0 0 379 0 0,0 3 73 0 0,-1 4-1024 0 0,0 0 0 0 0,-1 0 0 0 0,1 0 0 0 0,-1 0-1 0 0,-5 10 1 0 0,-4 15 540 0 0,9-20-853 0 0,0 0 0 0 0,0 1 0 0 0,1-1 0 0 0,1 25 0 0 0,10 51 772 0 0,-8-71-1145 0 0,3 5-10 0 0,-3-15-35 0 0,-1 0 1 0 0,0 0 0 0 0,1 12-1 0 0,-2 10 143 0 0,8 46 0 0 0,-7-54-21 0 0,-7-58-2028 0 0,2 16 254 0 0,-1 4 397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11600 0 0,'0'0'264'0'0,"0"0"34"0"0,0 0 21 0 0,0 0-36 0 0,0 0-115 0 0,0 0 208 0 0,0 0 110 0 0,0 0 24 0 0,0 0 35 0 0,2 0 142 0 0,25-2 20 0 0,1 0 0 0 0,-2-2 0 0 0,1-1 0 0 0,37-12 0 0 0,112-24-283 0 0,-166 40-437 0 0,-9 1-59 0 0,-1 0-36 0 0,0 0-11 0 0,0 0-117 0 0,0 0-488 0 0,0 0-212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4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8840 0 0,'0'0'400'0'0,"0"0"0"0"0,0 0-151 0 0,0 0 311 0 0,0 0 164 0 0,0 0 39 0 0,0 0-18 0 0,0 0-94 0 0,0 0-41 0 0,0 0-8 0 0,-1 0-38 0 0,-3 0-454 0 0,1 1 1 0 0,0-1 0 0 0,0 1 0 0 0,0 0 0 0 0,0 0 0 0 0,0 0-1 0 0,0 0 1 0 0,0 0 0 0 0,0 1 0 0 0,0-1 0 0 0,-4 4 0 0 0,-30 27 685 0 0,23-19-479 0 0,-7 6 52 0 0,1 1 0 0 0,1 1 0 0 0,-31 44 0 0 0,22-32 124 0 0,22-27-398 0 0,1 1 0 0 0,0-1-1 0 0,0 1 1 0 0,0 0 0 0 0,-5 9 0 0 0,10-15-90 0 0,-1 0 0 0 0,1 1 0 0 0,0-1 0 0 0,-1 0 0 0 0,1 0 0 0 0,0 0 0 0 0,0 0 0 0 0,0 0 0 0 0,-1 0 0 0 0,1 1 0 0 0,1-1-1 0 0,-1 0 1 0 0,0 0 0 0 0,0 0 0 0 0,0 0 0 0 0,0 0 0 0 0,1 0 0 0 0,-1 0 0 0 0,1 1 0 0 0,-1-1 0 0 0,1 0 0 0 0,0 1 0 0 0,1 1 8 0 0,1 0 0 0 0,0-1 0 0 0,-1 1 1 0 0,1-1-1 0 0,5 4 0 0 0,3 3 11 0 0,-8-7-16 0 0,0 0 1 0 0,0 0-1 0 0,1 0 0 0 0,-1-1 1 0 0,0 1-1 0 0,1-1 0 0 0,-1 0 1 0 0,6 1-1 0 0,32 5 135 0 0,-37-7-122 0 0,6 1 34 0 0,1-1-1 0 0,0-1 1 0 0,-1 1 0 0 0,1-2 0 0 0,-1 1 0 0 0,12-4 0 0 0,-9 2-91 0 0,0 0-1 0 0,1 1 1 0 0,14 0-1 0 0,-28 2-75 0 0,0 0-200 0 0,0 0-82 0 0,0 0-20 0 0,0 0-138 0 0,0 0-572 0 0,0-1-253 0 0,-1-7-51 0 0,-7-2-10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4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8752 0 0,'0'0'398'0'0,"0"0"-3"0"0,0 0-83 0 0,0 0 581 0 0,0 0 283 0 0,2 0 59 0 0,8 0-521 0 0,121-5 2978 0 0,-9 0-2268 0 0,-117 4-1412 0 0,20-1-145 0 0,-25-16-544 0 0,0 18 620 0 0,0-1 1 0 0,0 1 0 0 0,0-1-1 0 0,0 1 1 0 0,0-1-1 0 0,0 1 1 0 0,0 0 0 0 0,0-1-1 0 0,0 1 1 0 0,0-1-1 0 0,0 1 1 0 0,-1-1 0 0 0,1 1-1 0 0,0 0 1 0 0,0-1-1 0 0,0 1 1 0 0,-1 0 0 0 0,1-1-1 0 0,-1 0 1 0 0,-1-4-1739 0 0,2 5 709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4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88 10592 0 0,'-2'-1'488'0'0,"1"0"-331"0"0,0 0-124 0 0,0 1 1 0 0,1 0-1 0 0,-1-1 0 0 0,0 1 0 0 0,0 0 0 0 0,1-1 0 0 0,-1 1 1 0 0,0 0-1 0 0,0 0 0 0 0,0 0 0 0 0,0 0 0 0 0,1 0 1 0 0,-1 0-1 0 0,0 0 0 0 0,0 0 0 0 0,0 0 0 0 0,1 0 0 0 0,-2 1 1 0 0,0-1 722 0 0,-3 0 552 0 0,5 0-1252 0 0,0 0 1 0 0,0 0-1 0 0,0 0 1 0 0,0 0-1 0 0,0 1 1 0 0,0-1 0 0 0,0 0-1 0 0,-1 0 1 0 0,1 0-1 0 0,0 0 1 0 0,0 0-1 0 0,0 0 1 0 0,0 0-1 0 0,0 0 1 0 0,0 0 0 0 0,0 0-1 0 0,0 0 1 0 0,0 0-1 0 0,0 0 1 0 0,0 0-1 0 0,0 0 1 0 0,-1 0-1 0 0,1 0 1 0 0,0 0-1 0 0,0 0 1 0 0,0 0 0 0 0,0 0-1 0 0,0 0 1 0 0,0 0-1 0 0,0 0 1 0 0,0 0-1 0 0,0 0 1 0 0,0 0-1 0 0,0-1 1 0 0,0 1 0 0 0,0 0-1 0 0,-1 0 1 0 0,1 0-1 0 0,0 0 1 0 0,0 0-1 0 0,0 0 1 0 0,0 0-1 0 0,0 0 1 0 0,0 0 0 0 0,0 0-1 0 0,0 0 1 0 0,0 0-1 0 0,0 0 1 0 0,0 0-1 0 0,0-1 1 0 0,0 1-1 0 0,0 0 1 0 0,0 0 0 0 0,0 0-1 0 0,0 0 1 0 0,0 0-1 0 0,0 0 1 0 0,0 0-1 0 0,0 0 1 0 0,0 0-1 0 0,0 0 1 0 0,0 0 0 0 0,0 0-1 0 0,0-1 1 0 0,0 1-1 0 0,0 0 1 0 0,4-2 11 0 0,-1-1 1 0 0,0 1 0 0 0,1 0 0 0 0,0 0-1 0 0,0 0 1 0 0,-1 0 0 0 0,1 0-1 0 0,0 1 1 0 0,6-1 0 0 0,41-8 228 0 0,-50 10-287 0 0,48-5 179 0 0,-36 4-187 0 0,1 0 0 0 0,-1-1 0 0 0,0 0-1 0 0,1-1 1 0 0,-1 0 0 0 0,0-1-1 0 0,13-6 1 0 0,-25 10-144 0 0,-1 0 0 0 0,0 0 0 0 0,1-1 0 0 0,-1 1 1 0 0,0 0-1 0 0,0 0 0 0 0,1 0 0 0 0,-1 0 0 0 0,0 0 0 0 0,1-1 0 0 0,-1 1 0 0 0,0 0 0 0 0,0 0 0 0 0,1 0 0 0 0,-1-1 1 0 0,0 1-1 0 0,0 0 0 0 0,0 0 0 0 0,1-1 0 0 0,-1 1 0 0 0,0 0 0 0 0,0 0 0 0 0,0-1 0 0 0,0 1 0 0 0,0 0 0 0 0,0-1 0 0 0,1 1 1 0 0,-1 0-1 0 0,0-1 0 0 0,-8-4-5007 0 0,5 3 6115 0 0,-12-4-2620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4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3224 0 0,'0'0'496'0'0,"-1"1"873"0"0,-8 8 1151 0 0,8-7-2216 0 0,-1-1 1 0 0,1 1-1 0 0,-1-1 1 0 0,1 1-1 0 0,0-1 0 0 0,0 1 1 0 0,0 0-1 0 0,0-1 1 0 0,0 1-1 0 0,0 0 1 0 0,0 0-1 0 0,-1 3 0 0 0,-39 156 4997 0 0,39-154-5165 0 0,-2 7 118 0 0,-2 0-1 0 0,0 0 0 0 0,-1-1 0 0 0,-15 25 0 0 0,12-24-77 0 0,2 0-1 0 0,0 1 1 0 0,-10 26-1 0 0,17-37-152 0 0,0 1 1 0 0,0-1-1 0 0,0 1 0 0 0,0-1 0 0 0,1 1 0 0 0,0-1 0 0 0,0 1 0 0 0,0-1 0 0 0,0 1 0 0 0,1-1 0 0 0,0 1 0 0 0,1 5 0 0 0,1-1 98 0 0,1-1 0 0 0,0 0 0 0 0,0 0 0 0 0,0 0 0 0 0,9 12 0 0 0,-12-18-105 0 0,2 2-8 0 0,12 5 12 0 0,-12-8 2 0 0,1 0 1 0 0,-1 0-1 0 0,0 0 0 0 0,0-1 1 0 0,1 1-1 0 0,-1-1 1 0 0,0 0-1 0 0,1 0 0 0 0,-1 0 1 0 0,0 0-1 0 0,1-1 1 0 0,4-1-1 0 0,6-1 21 0 0,22-10 0 0 0,-11 4-38 0 0,-16 6-6 0 0,1 0 2 0 0,1 0 0 0 0,13-2 0 0 0,-1 3-9 0 0,25 1 0 0 0,-47 1-96 0 0,-1 0-144 0 0,0 0-59 0 0,0 0-12 0 0,0 0-130 0 0,0 0-544 0 0,-1-15-1526 0 0,-2 2 1225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3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164 206 3680 0 0,'0'0'284'0'0,"1"-2"-187"0"0,3-8 1110 0 0,0-1-1 0 0,3-16 1 0 0,-5 14-282 0 0,0 0 0 0 0,-1 0-1 0 0,0 0 1 0 0,-2-16 0 0 0,1 25-753 0 0,-1 0 0 0 0,1 1 1 0 0,-1-1-1 0 0,0 0 0 0 0,0 0 1 0 0,0 1-1 0 0,0-1 0 0 0,-1 1 1 0 0,1-1-1 0 0,-1 1 0 0 0,0 0 1 0 0,0 0-1 0 0,0 0 0 0 0,0 0 1 0 0,-1 0-1 0 0,0 0 0 0 0,1 0 1 0 0,-1 1-1 0 0,-4-4 1 0 0,5 6-129 0 0,1-1 0 0 0,-1 0 0 0 0,0 0 0 0 0,0 1 0 0 0,0-1 0 0 0,0 0 0 0 0,0 1 0 0 0,0 0 0 0 0,0 0 0 0 0,0 0 0 0 0,0 0 0 0 0,0 0 0 0 0,0 0 0 0 0,0 0 0 0 0,0 0 1 0 0,0 1-1 0 0,0-1 0 0 0,0 1 0 0 0,0-1 0 0 0,0 1 0 0 0,0 0 0 0 0,0 0 0 0 0,1 0 0 0 0,-1 0 0 0 0,0 0 0 0 0,1 0 0 0 0,-1 1 0 0 0,-1 1 0 0 0,-1 0-41 0 0,0 1 1 0 0,0 0-1 0 0,1 0 0 0 0,0 0 0 0 0,-1 0 0 0 0,2 1 0 0 0,-1-1 0 0 0,0 1 0 0 0,1 0 0 0 0,-2 4 0 0 0,-6 24 57 0 0,1-1 0 0 0,-7 53 0 0 0,-2 126 424 0 0,15-141-294 0 0,4 1-1 0 0,14 100 0 0 0,-15-161-188 0 0,0-9-4 0 0,0 1 0 0 0,0-1 0 0 0,0 1 0 0 0,0-1 0 0 0,0 1 0 0 0,0 0 0 0 0,0-1 0 0 0,1 1 0 0 0,-1-1 0 0 0,1 1 0 0 0,-1-1 0 0 0,2 3 0 0 0,-1-2-208 0 0,-1-2-110 0 0,0 0-750 0 0,0 0-3031 0 0,0 0-1298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4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7368 0 0,'0'0'568'0'0,"0"0"-180"0"0,0 0 634 0 0,2 0 318 0 0,67-1 2998 0 0,-29 0-3462 0 0,-1-2 0 0 0,46-9-1 0 0,-12-1-99 0 0,-70 13-701 0 0,-3 0-10 0 0,0 0-1 0 0,0 0 0 0 0,0-1-60 0 0,1 1 0 0 0,0 0 0 0 0,0-1 0 0 0,0 1 0 0 0,0-1 0 0 0,-1 1 0 0 0,1-1-1 0 0,0 1 1 0 0,-1-1 0 0 0,1 0 0 0 0,0 1 0 0 0,-1-1 0 0 0,1 0 0 0 0,-1 1-1 0 0,1-1 1 0 0,-1 0 0 0 0,1 0 0 0 0,-1 0 0 0 0,1 1 0 0 0,-1-1 0 0 0,0 0 0 0 0,0 0-1 0 0,1 0 1 0 0,-1 0 0 0 0,0 0 0 0 0,0 0 0 0 0,0 0 0 0 0,0 0 0 0 0,0 1 0 0 0,0-3-1 0 0,-1-1-302 0 0,-3-11 12 0 0,0 7-4690 0 0,-1 4-723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4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3224 0 0,'0'0'540'0'0,"0"0"1060"0"0,0 0 469 0 0,0 0 91 0 0,0 0-175 0 0,2 0-794 0 0,9-5-186 0 0,-8 3-785 0 0,0 1 1 0 0,0-1-1 0 0,0 1 0 0 0,0 0 0 0 0,6-1 1 0 0,14-2 448 0 0,-10 1-260 0 0,0 1 0 0 0,17-1-1 0 0,123-7 1268 0 0,-129 6-1627 0 0,14-1-38 0 0,-22 5-11 0 0,-2-4 0 0 0,-12 4-1 0 0,-1-1 0 0 0,1 0 0 0 0,-1 1-1 0 0,0-1 1 0 0,1 0 0 0 0,-1 0-1 0 0,0 0 1 0 0,1 0 0 0 0,-1 0 0 0 0,0 0-1 0 0,1-1 1 0 0,-2 1-15 0 0,1 1 1 0 0,-1-1-1 0 0,0 0 0 0 0,1 1 0 0 0,-1-1 0 0 0,0 1 1 0 0,0-1-1 0 0,0 1 0 0 0,0-1 0 0 0,1 0 1 0 0,-1 1-1 0 0,0-1 0 0 0,0 1 0 0 0,0-1 0 0 0,0 0 1 0 0,0 1-1 0 0,0-1 0 0 0,-1 1 0 0 0,1-1 1 0 0,0 0-1 0 0,0 1 0 0 0,0-1 0 0 0,-1 1 0 0 0,1-1 1 0 0,0 1-1 0 0,-1-2 0 0 0,-1-2-938 0 0,1 4 843 0 0,1-1 1 0 0,0 1-1 0 0,0-1 1 0 0,-1 1-1 0 0,1-1 1 0 0,0 1-1 0 0,0-1 0 0 0,-1 1 1 0 0,1-1-1 0 0,-1 1 1 0 0,1 0-1 0 0,0-1 0 0 0,-1 1 1 0 0,1 0-1 0 0,-1-1 1 0 0,1 1-1 0 0,-1 0 1 0 0,1 0-1 0 0,-1-1 0 0 0,1 1 1 0 0,-1 0-1 0 0,1 0 1 0 0,-1 0-1 0 0,1 0 0 0 0,-1 0 1 0 0,-2-1-5275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4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 4144 0 0,'0'0'319'0'0,"0"0"34"0"0,0 0 924 0 0,0 0 423 0 0,0 0 85 0 0,0 0-114 0 0,0 0-563 0 0,0 0-247 0 0,0 0-49 0 0,-7-6 1478 0 0,-6 7-1555 0 0,0 1 1 0 0,-18 4 0 0 0,31-6-688 0 0,-1 1 0 0 0,0-1-1 0 0,0 1 1 0 0,1-1-1 0 0,-1 1 1 0 0,0 0 0 0 0,1-1-1 0 0,-1 1 1 0 0,1 0-1 0 0,-1-1 1 0 0,1 1 0 0 0,-1 0-1 0 0,1 0 1 0 0,-1-1-1 0 0,1 1 1 0 0,0 0 0 0 0,-1 0-1 0 0,1 0 1 0 0,0 0-1 0 0,0 1 1 0 0,-2 1 476 0 0,19-2-403 0 0,-10-1-85 0 0,1 0 0 0 0,-1 0 0 0 0,0-1 0 0 0,0 1 0 0 0,1-2 0 0 0,7-1-1 0 0,10-6-35 0 0,-25 8 0 0 0,1 1 0 0 0,-1 0 0 0 0,1 0 0 0 0,-1 0 0 0 0,1 0 0 0 0,-1-1 0 0 0,0 1 0 0 0,1 0 0 0 0,-1 0 0 0 0,1-1 0 0 0,-1 1 0 0 0,1 0 0 0 0,-1-1 0 0 0,0 1 0 0 0,1 0 0 0 0,-1-1 0 0 0,0 1 0 0 0,1 0 0 0 0,-1-1 0 0 0,0 1 0 0 0,1-1 0 0 0,-2 0 0 0 0,0 1 0 0 0,1 0 0 0 0,-1 0 0 0 0,0-1 0 0 0,0 1 0 0 0,1 0 0 0 0,-1 0 0 0 0,0 0 0 0 0,0 0 0 0 0,1 0 0 0 0,-1 0 0 0 0,0 0 0 0 0,0 0 0 0 0,1 1 0 0 0,-1-1 0 0 0,-1 0 0 0 0,-17 4 0 0 0,-28 9 0 0 0,22-7 0 0 0,18-4-246 0 0,7 0 63 0 0,7 0-177 0 0,-7-2 267 0 0,4 1-215 0 0,1-1-1 0 0,-1 0 1 0 0,1-1 0 0 0,5 0 0 0 0,2 0-190 0 0,13 0-557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4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10592 0 0,'36'30'488'0'0,"-31"-25"7"0"0,-11-6-329 0 0,-9-2-177 0 0,15 3 14 0 0,0 0-1 0 0,-1 0 1 0 0,1 0 0 0 0,0 0 0 0 0,-1 0-1 0 0,1 0 1 0 0,0 0 0 0 0,-1 0 0 0 0,1 0-1 0 0,0 1 1 0 0,-1-1 0 0 0,1 0 0 0 0,0 0-1 0 0,0 0 1 0 0,-1 0 0 0 0,1 0 0 0 0,0 1-1 0 0,0-1 1 0 0,-1 0 0 0 0,1 0 0 0 0,0 0-1 0 0,0 1 1 0 0,-1-1 0 0 0,1 0 0 0 0,0 1-1 0 0,0-1 1 0 0,0 0 0 0 0,0 0-1 0 0,-1 1 1 0 0,1-1 0 0 0,0 0 0 0 0,0 1-1 0 0,0-1 1 0 0,0 0 0 0 0,0 1 0 0 0,0-1-1 0 0,0 0 1 0 0,0 1 0 0 0,0-1 0 0 0,4 64 2997 0 0,-4-54-2777 0 0,2 0-1 0 0,-1 0 1 0 0,1 0 0 0 0,1 0 0 0 0,6 15 0 0 0,4 18 222 0 0,-12-37-387 0 0,2 7 73 0 0,0-1 0 0 0,-1 1 0 0 0,0 0 0 0 0,-1 0 0 0 0,-1 0 0 0 0,0 0 0 0 0,-3 17-1 0 0,2-26-107 0 0,0-1 0 0 0,0 1 0 0 0,-1-1 0 0 0,0 0 0 0 0,1 1 0 0 0,-1-1 0 0 0,0 0 0 0 0,-4 4 0 0 0,-23 23-9 0 0,12-13 29 0 0,15-15-43 0 0,1-1 0 0 0,-1 1 0 0 0,0-1 0 0 0,1 1 0 0 0,-1-1 0 0 0,0 0 0 0 0,0 0 0 0 0,0 0 0 0 0,0 0 0 0 0,0 0 0 0 0,0-1 0 0 0,0 1 0 0 0,0-1 0 0 0,0 1 0 0 0,0-1 0 0 0,-1 0 0 0 0,1 1 0 0 0,0-1 0 0 0,0 0 0 0 0,0-1 0 0 0,0 1 0 0 0,0 0 0 0 0,-1 0 0 0 0,1-1 0 0 0,0 0 0 0 0,0 1 0 0 0,0-1 0 0 0,0 0 0 0 0,0 0 0 0 0,0 0 0 0 0,-3-2 0 0 0,1 0 0 0 0,-1 0 0 0 0,1 0 0 0 0,0-1 0 0 0,0 0 0 0 0,0 1 0 0 0,0-1 0 0 0,1-1 0 0 0,0 1 0 0 0,-1 0 0 0 0,2-1 0 0 0,-5-7 0 0 0,6 10 31 0 0,1 0-1 0 0,-1 1 0 0 0,0-1 0 0 0,1 0 1 0 0,0 0-1 0 0,0 0 0 0 0,-1 1 0 0 0,1-1 0 0 0,0 0 1 0 0,0 0-1 0 0,0 0 0 0 0,1 1 0 0 0,-1-1 1 0 0,0 0-1 0 0,1 0 0 0 0,-1 1 0 0 0,1-1 0 0 0,0 0 1 0 0,-1 1-1 0 0,1-1 0 0 0,0 0 0 0 0,2-1 0 0 0,1-3 72 0 0,1 1-1 0 0,0 0 0 0 0,0 0 0 0 0,9-6 0 0 0,6-6 130 0 0,-15 12-197 0 0,1 0-1 0 0,-1 0 0 0 0,1 1 0 0 0,0 0 0 0 0,1 0 0 0 0,-1 0 0 0 0,1 1 0 0 0,0 0 1 0 0,-1 1-1 0 0,9-3 0 0 0,6 0 10 0 0,-1 1 1 0 0,28-3-1 0 0,41 3-470 0 0,-63 7-1983 0 0,-25-3 439 0 0,0 3-86 0 0,4 9-20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4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8752 0 0,'0'0'673'0'0,"0"0"-254"0"0,0 0 553 0 0,0 0 290 0 0,0 0 61 0 0,0 0-60 0 0,0 0-301 0 0,0-1-805 0 0,0 0 0 0 0,0 0 1 0 0,0 1-1 0 0,0-1 0 0 0,0 0 0 0 0,0 0 0 0 0,0 1 0 0 0,0-1 1 0 0,0 0-1 0 0,0 0 0 0 0,1 1 0 0 0,-1-1 0 0 0,0 0 0 0 0,1 0 0 0 0,2-2-78 0 0,0 0-1 0 0,0 0 0 0 0,0 0 0 0 0,0 0 0 0 0,1 1 0 0 0,-1 0 0 0 0,1 0 0 0 0,0 0 0 0 0,-1 0 1 0 0,1 0-1 0 0,6-1 0 0 0,53-14 491 0 0,-42 12-316 0 0,74-11 14 0 0,-43 9-407 0 0,-3 3-3132 0 0,-46 4-962 0 0,-3 0-1114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3224 0 0,'0'0'143'0'0,"-1"1"-3"0"0,-1 0 192 0 0,0 1 0 0 0,-1-1 0 0 0,2 1 0 0 0,-1 0 1 0 0,0-1-1 0 0,0 1 0 0 0,0 0 0 0 0,1 0 0 0 0,-1 0 1 0 0,1 1-1 0 0,0-1 0 0 0,0 0 0 0 0,-1 0 0 0 0,1 1 1 0 0,0 2-1 0 0,-2 2 568 0 0,-62 125 4671 0 0,44-80-4286 0 0,-20 72 0 0 0,39-116-1237 0 0,0 1 0 0 0,0-1-1 0 0,1 1 1 0 0,0-1-1 0 0,1 1 1 0 0,0-1-1 0 0,0 1 1 0 0,1 0-1 0 0,0-1 1 0 0,0 1 0 0 0,3 9-1 0 0,-3-16-38 0 0,0-1 0 0 0,0 0 0 0 0,-1 1 0 0 0,1-1 0 0 0,0 0 0 0 0,0 0 0 0 0,0 0 0 0 0,0 1 0 0 0,0-1 0 0 0,1 0 0 0 0,-1 0 0 0 0,0-1 0 0 0,0 1 0 0 0,1 0 0 0 0,-1 0 0 0 0,0-1 0 0 0,1 1 0 0 0,-1-1 0 0 0,1 1 0 0 0,2 0 0 0 0,3 0 41 0 0,-1 0 0 0 0,1 0 0 0 0,9-1 0 0 0,-1-2-18 0 0,-1 0 0 0 0,0 0 0 0 0,0-2 0 0 0,0 0 0 0 0,15-6 0 0 0,17-5 128 0 0,-14-1 0 0 0,-19 9-164 0 0,-12 5-6 0 0,0 2-60 0 0,-1 0 2 0 0,0 0-45 0 0,0-11-1779 0 0,-1 3-2354 0 0,-3 0-1326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60 14368 0 0,'-2'0'330'0'0,"-10"-5"112"0"0,11 5-298 0 0,0-1 0 0 0,0 0 0 0 0,0 1-1 0 0,0-1 1 0 0,0 1 0 0 0,-1-1 0 0 0,1 1 0 0 0,0 0 0 0 0,0 0-1 0 0,0-1 1 0 0,-3 1 0 0 0,7-1-33 0 0,-1 0-1 0 0,1 0 0 0 0,0 0 1 0 0,-1 1-1 0 0,1-1 1 0 0,0 1-1 0 0,3 0 0 0 0,16-4 194 0 0,-9 2-223 0 0,0 0 0 0 0,16 1 1 0 0,15-3 116 0 0,-11 0-11 0 0,-22 3-141 0 0,0 0 0 0 0,-1-1 0 0 0,13-3 0 0 0,0 2 50 0 0,-1 0-2327 0 0,-38-5-430 0 0,2 3 1719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9360 0 0,'0'0'429'0'0,"0"0"-13"0"0,0 0-148 0 0,0 0 375 0 0,0 0 189 0 0,3 0 37 0 0,31 2 1064 0 0,39 7 0 0 0,-24-2-1389 0 0,-39-7-347 0 0,0 0-1 0 0,1 0 0 0 0,17-4 0 0 0,5 0 31 0 0,55-7-115 0 0,-77 9-79 0 0,0-1-1 0 0,0 0 1 0 0,-1 0-1 0 0,1-2 1 0 0,18-9-1 0 0,-30 13-10 0 0,1 0-44 0 0,-1 0-1 0 0,0-1 1 0 0,0 1-1 0 0,0 0 0 0 0,0 0 1 0 0,-1 0-1 0 0,1 0 0 0 0,0 0 1 0 0,0 0-1 0 0,-2-1 0 0 0,-3 3-849 0 0,1 0 0 0 0,0 0 0 0 0,0 0-1 0 0,-7 3 1 0 0,10-3-598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10680 0 0,'0'0'241'0'0,"0"0"38"0"0,0 0 11 0 0,0 0-28 0 0,0 0-65 0 0,0 0 352 0 0,0 0 174 0 0,0 0 40 0 0,0 0 5 0 0,0 0 0 0 0,0 0 0 0 0,2 0-1 0 0,28 0 142 0 0,-5 1-694 0 0,1-1 0 0 0,-1-2 0 0 0,36-6-1 0 0,162-30 194 0 0,-127 25-382 0 0,-31 4-101 0 0,33-5-41 0 0,-44 6 139 0 0,-31 5 94 0 0,43-12-1 0 0,-29 8-103 0 0,-25 2 3 0 0,-9 4 64 0 0,-3 1 28 0 0,0 0 52 0 0,0 0 28 0 0,0 0 4 0 0,0 0-81 0 0,0 0-342 0 0,0 0-149 0 0,0 0-824 0 0,0 0-3330 0 0,0 0-1427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2760 0 0,'0'0'125'0'0,"-4"8"2134"0"0,-6 5 1317 0 0,9-12-3342 0 0,1-1 0 0 0,-1 1-1 0 0,0 0 1 0 0,0 0 0 0 0,0 0-1 0 0,1 0 1 0 0,-1 1 0 0 0,0-1 0 0 0,1 0-1 0 0,-1 0 1 0 0,1 0 0 0 0,-1 0-1 0 0,1 1 1 0 0,0-1 0 0 0,-1 0-1 0 0,1 0 1 0 0,0 1 0 0 0,0-1 0 0 0,0 2-1 0 0,0 23 933 0 0,5 120 640 0 0,3-103-1645 0 0,-5-33-149 0 0,0 1 0 0 0,-2 0 0 0 0,2 19 1 0 0,-3-5-16 0 0,-6 44 0 0 0,4-57 13 0 0,-1 0 0 0 0,0-1 0 0 0,-1 0 0 0 0,0 1 0 0 0,0-1 0 0 0,-7 11-1 0 0,5-9-9 0 0,5-11 6 0 0,1-1-1 0 0,-1 1 1 0 0,1-1-1 0 0,-1 1 1 0 0,0-1-1 0 0,1 0 1 0 0,-1 1-1 0 0,0-1 1 0 0,0 0-1 0 0,0 0 1 0 0,0 1-1 0 0,0-1 1 0 0,0 0-1 0 0,0 0 1 0 0,-1 0-1 0 0,-1 1 1 0 0,2-1 6 0 0,0-1 0 0 0,0 1 0 0 0,0 0 1 0 0,0-1-1 0 0,-1 1 0 0 0,1-1 0 0 0,0 1 1 0 0,0-1-1 0 0,0 0 0 0 0,-1 1 0 0 0,1-1 0 0 0,0 0 1 0 0,-3 0-1 0 0,-4-5 52 0 0,6 3-34 0 0,-6-4 30 0 0,3 3 19 0 0,0-1 0 0 0,0 1-1 0 0,-6-8 1 0 0,9 9-23 0 0,1 1-1 0 0,0-1 1 0 0,-1 0-1 0 0,1 1 1 0 0,0-1-1 0 0,0 0 1 0 0,1 0 0 0 0,-1 0-1 0 0,0 0 1 0 0,1 0-1 0 0,-1 0 1 0 0,1 0-1 0 0,-1 0 1 0 0,1 0 0 0 0,0-2-1 0 0,0-6 180 0 0,-1 8-200 0 0,1 0 1 0 0,0 0-1 0 0,0 0 1 0 0,0 0-1 0 0,0 0 1 0 0,0 0-1 0 0,1 0 1 0 0,-1 0-1 0 0,1 0 0 0 0,-1 1 1 0 0,1-1-1 0 0,0 0 1 0 0,-1 0-1 0 0,1 0 1 0 0,0 1-1 0 0,0-1 1 0 0,0 0-1 0 0,0 1 1 0 0,3-3-1 0 0,4-6 136 0 0,1 1 0 0 0,1 1 0 0 0,17-14 0 0 0,-21 19-144 0 0,0-1 0 0 0,0 1 1 0 0,0 0-1 0 0,0 0 0 0 0,0 1 1 0 0,1-1-1 0 0,-1 1 0 0 0,12-1 0 0 0,4-2-27 0 0,-19 4 0 0 0,1 0 0 0 0,-1 0 0 0 0,0 0 0 0 0,1 0 0 0 0,-1 1 0 0 0,1 0 0 0 0,-1 0 0 0 0,1 0 0 0 0,4 0 0 0 0,0 3-217 0 0,20 2-3912 0 0,-13-4 2580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3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6448 0 0,'0'0'498'0'0,"0"0"-150"0"0,0 0 590 0 0,0 0 292 0 0,0 0 61 0 0,0 0-143 0 0,0 0-648 0 0,1 0-284 0 0,9-1-50 0 0,0-1 0 0 0,-1 0 1 0 0,14-5-1 0 0,1 1 8 0 0,33-10 64 0 0,23-4-90 0 0,-61 16-116 0 0,0 1 0 0 0,0 2 0 0 0,25-1 0 0 0,-43 2 22 0 0,-3 2 15 0 0,0 0-42 0 0,-14 8 101 0 0,11-8-87 0 0,0 1 0 0 0,0 0 0 0 0,0 0 0 0 0,1 0 1 0 0,-1 0-1 0 0,1 1 0 0 0,0 0 0 0 0,0 0 0 0 0,0 0 1 0 0,1 0-1 0 0,0 1 0 0 0,-1-1 0 0 0,2 1 0 0 0,-1 0 1 0 0,0 0-1 0 0,1 0 0 0 0,0 0 0 0 0,0 0 0 0 0,-2 11 1 0 0,3-10 12 0 0,0 0 1 0 0,0 0 0 0 0,1 0 0 0 0,0 0 0 0 0,0 0 0 0 0,1 7-1 0 0,-1-11-31 0 0,0 0 0 0 0,1 0 0 0 0,0 0 0 0 0,-1 0 0 0 0,1-1 0 0 0,0 1 0 0 0,0 0 0 0 0,0 0 0 0 0,0 0 0 0 0,1-1-1 0 0,-1 1 1 0 0,0 0 0 0 0,1-1 0 0 0,-1 1 0 0 0,1-1 0 0 0,-1 0 0 0 0,1 0 0 0 0,0 1 0 0 0,0-1 0 0 0,-1 0 0 0 0,4 1 0 0 0,-1-1-1 0 0,-1 0 0 0 0,1 0 0 0 0,-1 0 0 0 0,1-1 0 0 0,0 1 0 0 0,-1-1 0 0 0,1 0 0 0 0,0 0 0 0 0,-1 0 0 0 0,1-1 0 0 0,0 1 0 0 0,-1-1 0 0 0,1 0 0 0 0,-1 0 0 0 0,1 0 0 0 0,-1-1 0 0 0,1 1 0 0 0,-1-1 0 0 0,0 0 0 0 0,5-3 0 0 0,-2 1-7 0 0,1 0 1 0 0,-1-1 0 0 0,0 0-1 0 0,0-1 1 0 0,-1 1-1 0 0,1-1 1 0 0,-1 0 0 0 0,7-13-1 0 0,-11 17-11 0 0,0 0-1 0 0,0 0 0 0 0,0 0 1 0 0,0 0-1 0 0,-1 0 0 0 0,1 0 1 0 0,-1 0-1 0 0,0 0 1 0 0,1 0-1 0 0,-1 0 0 0 0,0-1 1 0 0,0 1-1 0 0,0 0 1 0 0,-1 0-1 0 0,0-3 0 0 0,0-11-18 0 0,0 12-44 0 0,-2-3 44 0 0,-2 3 3 0 0,3 4-36 0 0,1 0 52 0 0,0 0 0 0 0,-1 0-1 0 0,1 1 1 0 0,0-1 0 0 0,0 1-1 0 0,0-1 1 0 0,0 0-1 0 0,1 1 1 0 0,-1 0 0 0 0,0-1-1 0 0,0 1 1 0 0,0 0-1 0 0,0-1 1 0 0,0 1 0 0 0,0 1-1 0 0,-1 0 24 0 0,2-1-17 0 0,0 0 1 0 0,-1-1 0 0 0,1 1 0 0 0,0 0 0 0 0,0 0 0 0 0,0 0 0 0 0,0 0 0 0 0,0 0 0 0 0,0 0 0 0 0,0 0 0 0 0,0 0 0 0 0,0 0 0 0 0,0 0 0 0 0,0 0 0 0 0,0 0 0 0 0,1-1 0 0 0,-1 1 0 0 0,0 0-1 0 0,1 0 1 0 0,-1 0 0 0 0,1 0 0 0 0,-1 0 0 0 0,2 0 0 0 0,-2 0 9 0 0,3 6 31 0 0,0 0 0 0 0,3 14 0 0 0,-5-17-11 0 0,0 1-1 0 0,0 0 1 0 0,1-1-1 0 0,-1 1 1 0 0,1-1-1 0 0,0 0 1 0 0,6 8-1 0 0,-4-4-4 0 0,-3-8-18 0 0,-1 0-1 0 0,0 1 1 0 0,0-1-1 0 0,0 0 0 0 0,0 1 1 0 0,0-1-1 0 0,0 0 1 0 0,0 0-1 0 0,0 1 1 0 0,0-1-1 0 0,0 0 0 0 0,1 1 1 0 0,-1-1-1 0 0,0 0 1 0 0,0 0-1 0 0,0 0 0 0 0,1 1 1 0 0,-1-1-1 0 0,0 0 1 0 0,0 0-1 0 0,1 0 1 0 0,-1 1-1 0 0,0-1 0 0 0,0 0 1 0 0,1 0-1 0 0,-1 0 1 0 0,0 0-1 0 0,0 0 0 0 0,1 0 1 0 0,-1 1-1 0 0,0-1 1 0 0,1 0-1 0 0,-1 0 1 0 0,0 0-1 0 0,1 0 0 0 0,-1 0 1 0 0,0 0-1 0 0,0 0 1 0 0,1 0-1 0 0,-1-1 1 0 0,0 1-1 0 0,1 0 0 0 0,-1 0 1 0 0,1-1 201 0 0,-1 1 6 0 0,1-1-9 0 0,6-9 8 0 0,0 0 0 0 0,14-13 0 0 0,-16 17-181 0 0,13-15 352 0 0,16-26 1 0 0,-34 46-393 0 0,0 0-1 0 0,1 0 1 0 0,-1 0 0 0 0,1 1-1 0 0,0-1 1 0 0,-1 0 0 0 0,1 0-1 0 0,-1 0 1 0 0,1 1 0 0 0,0-1-1 0 0,0 0 1 0 0,-1 1 0 0 0,1-1-1 0 0,0 1 1 0 0,0-1-1 0 0,0 1 1 0 0,0-1 0 0 0,0 1-1 0 0,0 0 1 0 0,0-1 0 0 0,0 1-1 0 0,0 0 1 0 0,0 0 0 0 0,0 0-1 0 0,0-1 1 0 0,0 1 0 0 0,0 0-1 0 0,0 0 1 0 0,1 1 0 0 0,2-1 1 0 0,4-2-1 0 0,-1 0-1 0 0,1 0 0 0 0,8-4 1 0 0,17-5-270 0 0,-23 10-1290 0 0,0 0 0 0 0,17 0-1 0 0,-22 1 1070 0 0,0 0-1332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11600 0 0,'0'0'530'0'0,"0"0"-7"0"0,0 0-184 0 0,0 0 454 0 0,0 0 235 0 0,0 0 48 0 0,2 0-74 0 0,22-9-189 0 0,1 2 0 0 0,36-5-1 0 0,-20 4-603 0 0,-12 3-19 0 0,-16 3-102 0 0,-1 0-1 0 0,24-8 1 0 0,34-15-273 0 0,-68 24-7 0 0,-2 1-7 0 0,2-5 256 0 0,1 3-1690 0 0,-3 0-3468 0 0,0 2-389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10592 0 0,'0'0'818'0'0,"0"0"-434"0"0,-1 1 155 0 0,0 2-307 0 0,-1 0 1 0 0,0-1-1 0 0,1 1 0 0 0,-1-1 0 0 0,0 0 1 0 0,-5 4-1 0 0,-10 13 763 0 0,8-1-376 0 0,0 1 0 0 0,1 0-1 0 0,1 0 1 0 0,-7 30-1 0 0,6-17-223 0 0,1 1 0 0 0,2 0-1 0 0,1 0 1 0 0,1 1 0 0 0,4 58-1 0 0,-1-88-369 0 0,0 1-1 0 0,1-1 0 0 0,0 0 1 0 0,0 1-1 0 0,0-1 0 0 0,0 0 1 0 0,1 0-1 0 0,-1 1 0 0 0,1-1 1 0 0,0 0-1 0 0,0-1 0 0 0,1 1 1 0 0,-1 0-1 0 0,1-1 0 0 0,0 1 1 0 0,0-1-1 0 0,0 0 0 0 0,0 0 1 0 0,0 0-1 0 0,1 0 0 0 0,0 0 1 0 0,-1-1-1 0 0,7 3 0 0 0,-4-3 68 0 0,-1 0 0 0 0,1-1 0 0 0,-1 0-1 0 0,1 0 1 0 0,0 0 0 0 0,0-1 0 0 0,0 0-1 0 0,10-1 1 0 0,3-2 214 0 0,25-7-1 0 0,-13 3-280 0 0,-24 5 5 0 0,0 1 1 0 0,0-1-1 0 0,0-1 0 0 0,0 1 1 0 0,9-6-1 0 0,-15 7 2 0 0,-1 1-108 0 0,0 0-62 0 0,0 0-988 0 0,0 0-4068 0 0,0 0-1747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1376 0 0,'0'0'455'0'0,"0"0"1373"0"0,0 0 605 0 0,0 0 119 0 0,0 0-240 0 0,-1 1-1122 0 0,-2 5-837 0 0,0 1-1 0 0,0-1 1 0 0,0 1-1 0 0,1 0 1 0 0,0 0-1 0 0,0 0 1 0 0,1 0-1 0 0,0 0 1 0 0,0 11-1 0 0,1 7 318 0 0,5 36 0 0 0,1 11 154 0 0,-6-59-725 0 0,1 0 0 0 0,3 13 0 0 0,-2-7-39 0 0,0 0 0 0 0,0 22-1 0 0,-2-39-53 0 0,0-2-249 0 0,0 0-114 0 0,0 0-739 0 0,-1-2-3005 0 0,-4-6-1291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13328 0 0,'0'0'298'0'0,"0"0"46"0"0,0 0 24 0 0,0 0-38 0 0,3 0-218 0 0,-1 0-139 0 0,1 1 177 0 0,1-1-1 0 0,-1-1 1 0 0,1 1 0 0 0,0 0-1 0 0,-1-1 1 0 0,7-2 0 0 0,-6 2 28 0 0,0-1 0 0 0,1 1 0 0 0,-1 0-1 0 0,1 0 1 0 0,0 1 0 0 0,-1-1 0 0 0,7 1 0 0 0,9-1 179 0 0,143-10 1003 0 0,-7-10-310 0 0,-135 18-1051 0 0,-17 3 13 0 0,-1-1 1 0 0,1 1-1 0 0,-1-1 1 0 0,1 1-1 0 0,-1-1 0 0 0,5-2 1 0 0,0 0-220 0 0,-19 4-352 0 0,3-3-1055 0 0,6 1-4795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8552 0 0,'0'0'389'0'0,"0"0"-6"0"0,0 0-131 0 0,1 2 342 0 0,0 9-95 0 0,0-1-1 0 0,-1 1 1 0 0,0 0-1 0 0,0-1 1 0 0,-1 1-1 0 0,-4 13 1 0 0,1 5 209 0 0,-11 80 1300 0 0,13-84-1415 0 0,1 43 1 0 0,1-56-509 0 0,2-1 0 0 0,-1 0-1 0 0,1 1 1 0 0,1-1 0 0 0,0 0 0 0 0,5 11 0 0 0,-3-13-91 0 0,-5-8-197 0 0,1-1 0 0 0,-1 1 0 0 0,0-1 0 0 0,1 0 0 0 0,-1 1 0 0 0,0-1 0 0 0,1 0-1 0 0,-1 1 1 0 0,0-1 0 0 0,1 0 0 0 0,-1 1 0 0 0,1-1 0 0 0,-1 0 0 0 0,1 0-1 0 0,-1 1 1 0 0,1-1 0 0 0,-1 0 0 0 0,1 0 0 0 0,0 0 0 0 0,0 1-805 0 0,9 0-4617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7832 0 0,'0'0'602'0'0,"1"0"-395"0"0,25-11 671 0 0,3 0 1780 0 0,-20 6-2106 0 0,-1 1 1 0 0,1 0-1 0 0,0 1 1 0 0,16-4-1 0 0,-6 2-243 0 0,89-21 899 0 0,-95 23-1115 0 0,0 0 0 0 0,0 1 0 0 0,13-1 0 0 0,6-1 4 0 0,-16 1-231 0 0,22-9 1 0 0,-12 5-881 0 0,-24 6 843 0 0,0 0 1 0 0,0 0 0 0 0,-1 0-1 0 0,1 0 1 0 0,0 0 0 0 0,0 0-1 0 0,-1 0 1 0 0,1 0 0 0 0,-1-1-1 0 0,1 1 1 0 0,-1-1 0 0 0,1 1-1 0 0,-1-1 1 0 0,2-2 0 0 0,5-16-4375 0 0,-5 11 849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2304 0 0,'0'0'369'0'0,"0"0"710"0"0,0 0 305 0 0,0 0 65 0 0,0 0-54 0 0,0 0-283 0 0,0 0-120 0 0,0 0-28 0 0,0 0-51 0 0,0 0-196 0 0,0 0-86 0 0,1 2-20 0 0,-1 1-448 0 0,1 0-1 0 0,-1 0 1 0 0,0 0 0 0 0,1 0 0 0 0,-1 0 0 0 0,0 0 0 0 0,-1 0 0 0 0,0 5 0 0 0,0 14 610 0 0,1 190 1787 0 0,-2-185-2437 0 0,1-18-82 0 0,1 0 1 0 0,0-1-1 0 0,2 15 0 0 0,-1 2-118 0 0,-1-20-834 0 0,0-9-2179 0 0,0-8 703 0 0,0 8 821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4 128 6448 0 0,'0'0'297'0'0,"0"0"-9"0"0,-1-2-188 0 0,-2-17 151 0 0,3 18 993 0 0,0 1 425 0 0,0-1-1306 0 0,0-1 1 0 0,0 1-1 0 0,1 0 1 0 0,-1 0-1 0 0,0 0 1 0 0,0 0-1 0 0,1 0 0 0 0,-1 0 1 0 0,0 0-1 0 0,1 0 1 0 0,-1 0-1 0 0,1 0 0 0 0,0-1 1 0 0,4-1-213 0 0,0-1 0 0 0,0 1-1 0 0,0 0 1 0 0,1 0 0 0 0,-1 0 0 0 0,1 1 0 0 0,0 0 0 0 0,-1 0-1 0 0,1 0 1 0 0,0 1 0 0 0,0 0 0 0 0,0 0 0 0 0,0 1 0 0 0,7-1-1 0 0,96-16 490 0 0,87-11-177 0 0,-161 23-345 0 0,-27 5-88 0 0,0-1-1 0 0,-1 0 1 0 0,1-1-1 0 0,8-2 0 0 0,-11 3 2 0 0,-5 1 134 0 0,0 0 81 0 0,0 0 18 0 0,0 0-64 0 0,0 0-295 0 0,0 0-128 0 0,0 0-29 0 0,0 0-46 0 0,0 0-180 0 0,0 0-76 0 0,0 0-712 0 0,0 0-2908 0 0,0 0-1247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9 9360 0 0,'0'0'429'0'0,"0"0"-13"0"0,-3 0-269 0 0,-9 0 252 0 0,0-1 0 0 0,-1-1 0 0 0,-13-3 0 0 0,18 4 470 0 0,6 1-42 0 0,-4 1 294 0 0,-4 3-444 0 0,1-1-320 0 0,0 0 0 0 0,0 1 0 0 0,0 0 0 0 0,1 0 0 0 0,-13 10-1 0 0,19-13-287 0 0,1 0 1 0 0,-6 13 210 0 0,6-12-227 0 0,1-2 11 0 0,0 0 0 0 0,0 0 0 0 0,13 4 64 0 0,-11-3-64 0 0,-2-1 0 0 0,3-1 0 0 0,7-2 0 0 0,-8 2 0 0 0,-2 0-10 0 0,-1 1-54 0 0,0-1 1 0 0,1 1-1 0 0,-1-1 0 0 0,1 1 1 0 0,-1-1-1 0 0,0 1 1 0 0,0 0-1 0 0,1 0 1 0 0,-1-1-1 0 0,0 1 0 0 0,0 0 1 0 0,1 0-1 0 0,-1 0 1 0 0,0 0-1 0 0,0 0 1 0 0,1 0-1 0 0,-1 0 0 0 0,0 0 1 0 0,0 0-1 0 0,1 0 1 0 0,-1 0-1 0 0,-1 1 0 0 0,1-1 1 0 0,0 0-1 0 0,0 0 0 0 0,1-1 0 0 0,-1 1 0 0 0,0 0 0 0 0,0 0 0 0 0,1 0 0 0 0,-1 0 0 0 0,0 0 0 0 0,0 0 0 0 0,1 0 0 0 0,-1 1 0 0 0,0-1 0 0 0,0 0 0 0 0,1 0 0 0 0,-1 1 0 0 0,0-1 0 0 0,1 0 0 0 0,-1 1 0 0 0,0-1 0 0 0,1 0 0 0 0,-1 1 0 0 0,1-1 0 0 0,-1 1 0 0 0,0 0 0 0 0,-2 2 0 0 0,2-2 1 0 0,0 0-3 0 0,-11-2 15 0 0,10 1 46 0 0,2 0 9 0 0,3-1 12 0 0,95-26 247 0 0,-97 27-324 0 0,-1 0 0 0 0,0 0 0 0 0,1 0 0 0 0,-1 0 0 0 0,1 0 0 0 0,-1 0 0 0 0,0 0 0 0 0,0 0 0 0 0,1-1 0 0 0,-1 1 0 0 0,0 0 0 0 0,1 0 0 0 0,-1 0 0 0 0,0 0 0 0 0,1-1 0 0 0,-1 1 0 0 0,0 0 0 0 0,0 0 0 0 0,1-1 0 0 0,-1 1 0 0 0,0 0 0 0 0,0 0 0 0 0,0-1 0 0 0,1 1 0 0 0,-1 0 0 0 0,0-1 0 0 0,0 1 0 0 0,-5-6-22 0 0,3 4-4 0 0,0 1 0 0 0,0 0 0 0 0,0 1-1 0 0,0-1 1 0 0,-1 0 0 0 0,1 0-1 0 0,0 1 1 0 0,-3-1 0 0 0,-6 1-179 0 0,1 0-191 0 0,0 0 0 0 0,1 0 0 0 0,-1 1 0 0 0,-11 3 0 0 0,10-3-1073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1376 0 0,'0'1'107'0'0,"-9"38"2201"0"0,-17 42 6975 0 0,-4 42-6639 0 0,27-105-2170 0 0,0 1 0 0 0,2 0 0 0 0,1 35 0 0 0,1-19-107 0 0,-1-34-367 0 0,0 0 1 0 0,0 1-1 0 0,0-1 1 0 0,0 0-1 0 0,0 1 1 0 0,1-1-1 0 0,-1 0 1 0 0,0 1-1 0 0,1-1 1 0 0,-1 0-1 0 0,1 0 1 0 0,0 0-1 0 0,-1 1 1 0 0,1-1-1 0 0,0 0 0 0 0,-1 0 1 0 0,1 0-1 0 0,0 0 1 0 0,0 0-1 0 0,1 1 1 0 0,7 8-1177 0 0,-5-11-169 0 0,10-5-79 0 0,-11 4-14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3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5984 0 0,'27'11'4419'0'0,"-20"-8"-3919"0"0,0 0-1 0 0,0-1 0 0 0,0 1 0 0 0,0-1 0 0 0,8 1 0 0 0,13 0 292 0 0,50-1 0 0 0,-65-3-679 0 0,0 0 1 0 0,0 0 0 0 0,0-2-1 0 0,0 1 1 0 0,24-10 0 0 0,-30 9-95 0 0,0-1 0 0 0,0-1-1 0 0,-1 1 1 0 0,10-9 0 0 0,-11 9-115 0 0,0 0 0 0 0,0 0 0 0 0,0 0 0 0 0,0 1 0 0 0,1 0 0 0 0,6-3 0 0 0,-10 5-427 0 0,-2 1-562 0 0,1-1-2288 0 0,7-3-980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10680 0 0,'0'0'489'0'0,"0"0"-8"0"0,0 0-203 0 0,0 0 290 0 0,0 0 157 0 0,0 0 38 0 0,0 0-47 0 0,0 2-218 0 0,0 2-351 0 0,0-1 1 0 0,0 1-1 0 0,0-1 0 0 0,1 1 0 0 0,0-1 0 0 0,0 1 0 0 0,1 4 1 0 0,9 22 832 0 0,-9-25-839 0 0,-1 0 0 0 0,1 1 1 0 0,1-1-1 0 0,4 8 0 0 0,32 40 300 0 0,-39-52-427 0 0,1 0-1 0 0,0-1 1 0 0,0 1-1 0 0,0 0 1 0 0,-1-1-1 0 0,1 1 1 0 0,0-1-1 0 0,0 1 0 0 0,0-1 1 0 0,0 1-1 0 0,0-1 1 0 0,0 1-1 0 0,0-1 1 0 0,0 0-1 0 0,0 0 1 0 0,2 1-1 0 0,19 0 241 0 0,-21-1-230 0 0,3 0-3 0 0,0-1 1 0 0,0 0-1 0 0,0 1 0 0 0,0-1 1 0 0,1-1-1 0 0,-1 1 0 0 0,-1-1 1 0 0,1 1-1 0 0,0-1 0 0 0,0 0 1 0 0,-1-1-1 0 0,7-4 0 0 0,3-8 79 0 0,-1-1-1 0 0,0 0 0 0 0,14-28 1 0 0,-15 22-296 0 0,-3 8 103 0 0,0-1 1 0 0,-2 0 0 0 0,7-22-1 0 0,-6 16 37 0 0,-5 17 53 0 0,0 0 0 0 0,-1 0 1 0 0,0-1-1 0 0,0 1 1 0 0,0 0-1 0 0,0-6 1 0 0,-1 8-52 0 0,-1 24 74 0 0,-2-8 70 0 0,-1 22-1 0 0,1-8-24 0 0,3-13 110 0 0,0 0 0 0 0,0 0 0 0 0,6 29 0 0 0,-5-38-187 0 0,0-1 0 0 0,-1 1 0 0 0,0-1 0 0 0,0 0 0 0 0,0 1 0 0 0,-1-1 0 0 0,1 1 0 0 0,-1-1 0 0 0,-1 0 0 0 0,-2 10 0 0 0,-2 6 43 0 0,7-13-86 0 0,0-3-81 0 0,-1-3-122 0 0,0-2-1253 0 0,0 0-4935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1:5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10080 0 0,'0'0'230'0'0,"0"0"30"0"0,0 0 18 0 0,2 0 62 0 0,6 0 63 0 0,-1-1 1 0 0,1-1 0 0 0,-1 1 0 0 0,1-1 0 0 0,-1-1-1 0 0,14-5 1 0 0,1-1 484 0 0,0-4 69 0 0,-14 7-834 0 0,23-20 197 0 0,15-16-166 0 0,-43 38-154 0 0,-2 3 0 0 0,-1 0 1 0 0,1 0-1 0 0,-1 0 1 0 0,1 0 0 0 0,0 1-1 0 0,0-1 1 0 0,-1 0-1 0 0,1 1 1 0 0,0-1 0 0 0,0 0-1 0 0,0 1 1 0 0,0-1-1 0 0,0 1 1 0 0,0 0-1 0 0,0-1 1 0 0,0 1 0 0 0,1-1-1 0 0,0 0 53 0 0,-2 1 11 0 0,0 0 0 0 0,0 0 0 0 0,0 0 0 0 0,0 0 0 0 0,6 19 343 0 0,-4-15-278 0 0,-1 1 0 0 0,1-1 0 0 0,0 1-1 0 0,0-1 1 0 0,1 0 0 0 0,-1 0 0 0 0,5 5 0 0 0,7 14 385 0 0,-12-19-455 0 0,0-1-1 0 0,0 0 0 0 0,0-1 0 0 0,0 1 1 0 0,1 0-1 0 0,-1-1 0 0 0,1 1 0 0 0,0-1 0 0 0,0 0 1 0 0,0 1-1 0 0,0-2 0 0 0,0 1 0 0 0,0 0 1 0 0,0-1-1 0 0,0 1 0 0 0,1-1 0 0 0,6 2 0 0 0,-9-3-87 0 0,0 0 0 0 0,0 0 0 0 0,0 0-1 0 0,0-1 1 0 0,-1 1 0 0 0,1 0 0 0 0,0 0-1 0 0,0-1 1 0 0,0 1 0 0 0,0-1 0 0 0,-1 1-1 0 0,1 0 1 0 0,0-1 0 0 0,0 0 0 0 0,-1 1-1 0 0,1-1 1 0 0,0 1 0 0 0,-1-1 0 0 0,1 0-1 0 0,0-1 1 0 0,7-12-5623 0 0,-2 0-193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12696 0 0,'0'0'580'0'0,"0"0"-11"0"0,0 0-221 0 0,0 0 417 0 0,0 0 218 0 0,0 0 45 0 0,0 0-56 0 0,0 0-278 0 0,0 0-118 0 0,17-8 1172 0 0,-15 7-1867 0 0,0 0-1 0 0,0 0 1 0 0,-1 0 0 0 0,1 0-1 0 0,0-1 1 0 0,0 1-1 0 0,0 0 1 0 0,-1-1-1 0 0,1 1 1 0 0,-1-1-1 0 0,1 0 1 0 0,-1 1-1 0 0,0-1 1 0 0,0 0 0 0 0,0 0-1 0 0,0 0 1 0 0,0 0-1 0 0,0 0 1 0 0,0 0-1 0 0,0 0 1 0 0,-1 0-1 0 0,1 0 1 0 0,-1 0-1 0 0,0 0 1 0 0,1-1 0 0 0,-1-3-1 0 0,-4-11-1095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14336 0 0,'0'0'330'0'0,"0"0"45"0"0,0 0 17 0 0,0 0-47 0 0,2-1-225 0 0,2 1 29 0 0,0-1 0 0 0,0 1 0 0 0,0-1 0 0 0,0 1-1 0 0,0 0 1 0 0,5 2 0 0 0,23-2 978 0 0,-15-1-842 0 0,1 1 0 0 0,27 4-1 0 0,-26-2-95 0 0,0-1 0 0 0,20-1-1 0 0,175-8 508 0 0,-191 7-696 0 0,24-4 0 0 0,-30 4 33 0 0,2 1-91 0 0,-17 0-398 0 0,-2 0-129 0 0,0 0-21 0 0,0 0-2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1376 0 0,'0'0'464'0'0,"0"0"1411"0"0,0 0 615 0 0,0 0 125 0 0,0 0-245 0 0,0 0-1143 0 0,0 0-503 0 0,-1 1-99 0 0,0 2-512 0 0,0-1 1 0 0,0 1-1 0 0,0-1 0 0 0,0 1 0 0 0,1 0 0 0 0,-1-1 0 0 0,1 1 0 0 0,0 0 1 0 0,-1-1-1 0 0,1 1 0 0 0,0 0 0 0 0,1 4 0 0 0,6 35 840 0 0,-4-28-837 0 0,-1-1 1 0 0,-1 1-1 0 0,0 0 0 0 0,-1 0 0 0 0,-2 25 0 0 0,2-30-115 0 0,0-1 0 0 0,0 0 0 0 0,2 10 0 0 0,1 10 259 0 0,-4-24-215 0 0,0 1 129 0 0,7 8-795 0 0,-5-11-5352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13304 0 0,'-6'0'1416'0'0,"-4"0"-1302"0"0,7 0 352 0 0,3 0 142 0 0,3 1 27 0 0,8 2-192 0 0,1-1 0 0 0,0-1 0 0 0,-1 0 0 0 0,1 0 0 0 0,0-1 0 0 0,0 0 0 0 0,20-4 0 0 0,0 0-279 0 0,-23 3-115 0 0,1 0 1 0 0,14-4-1 0 0,-8 1-445 0 0,0 0 0 0 0,0 1 0 0 0,26-2 0 0 0,-35 2-1324 0 0,11-10-82 0 0,-14 10-19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6 100 12696 0 0,'0'0'289'0'0,"0"0"40"0"0,0 0 21 0 0,0 0-45 0 0,-1-2-198 0 0,-2-4 37 0 0,2 5 538 0 0,2-1-472 0 0,1 0 0 0 0,-1 0 0 0 0,1 1 0 0 0,0-1 0 0 0,-1 0-1 0 0,1 1 1 0 0,0 0 0 0 0,0-1 0 0 0,0 1 0 0 0,0 0 0 0 0,1 0 0 0 0,-1 0 0 0 0,0 0-1 0 0,0 1 1 0 0,1-1 0 0 0,3 0 0 0 0,3-1-42 0 0,1 1 1 0 0,16-1-1 0 0,-10 1 43 0 0,-1-1-1 0 0,1 0 0 0 0,-1-2 0 0 0,1 0 0 0 0,14-5 1 0 0,13-4-145 0 0,68-15-1703 0 0,-109 27 302 0 0,-2 1-332 0 0,0 0-71 0 0,0 0-12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11600 0 0,'0'0'264'0'0,"-1"2"34"0"0,-3 2-195 0 0,0 1-1 0 0,0 0 1 0 0,1 1-1 0 0,-1-1 1 0 0,-2 8-1 0 0,-3 3-7 0 0,-2 8 731 0 0,0 1 1 0 0,1 0 0 0 0,-7 32 0 0 0,5-18-164 0 0,11-32-474 0 0,0-1-1 0 0,0 0 1 0 0,-1 12-1 0 0,2-12-75 0 0,0 0 0 0 0,-1-1 0 0 0,0 1 0 0 0,0-1 0 0 0,-2 7 0 0 0,2-9-51 0 0,0-1-36 0 0,0 0 0 0 0,0 0-1 0 0,1-1 1 0 0,-1 1 0 0 0,1 0 0 0 0,0 0 0 0 0,-1 0 0 0 0,1 4-1 0 0,1-2 16 0 0,0-1-1 0 0,0 1 0 0 0,0 0 0 0 0,0 0 1 0 0,1-1-1 0 0,2 6 0 0 0,-2-7-23 0 0,-1-1 0 0 0,0 1 1 0 0,0 0-1 0 0,1-1 0 0 0,-1 0 0 0 0,1 1 0 0 0,-1-1 0 0 0,1 0 1 0 0,0 1-1 0 0,-1-1 0 0 0,1 0 0 0 0,0 0 0 0 0,0 0 0 0 0,0-1 1 0 0,0 1-1 0 0,0 0 0 0 0,0-1 0 0 0,2 1 0 0 0,0 0 78 0 0,1 0 0 0 0,-1-1-1 0 0,1 0 1 0 0,-1 1 0 0 0,1-2 0 0 0,0 1-1 0 0,6-2 1 0 0,16-4 91 0 0,38-14 0 0 0,-46 14-147 0 0,1 0 0 0 0,21-4 0 0 0,-31 10-53 0 0,-8 0-65 0 0,0-1-37 0 0,24-13-1227 0 0,-24 13 759 0 0,-2 1-840 0 0,-3-15-1628 0 0,1 12 2439 0 0,1-1-1273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14368 0 0,'0'0'330'0'0,"0"0"45"0"0,0 0 17 0 0,0 0-47 0 0,0 0-154 0 0,0 0 188 0 0,1 0 107 0 0,11-4-39 0 0,0 1 1 0 0,21-4-1 0 0,10-2-120 0 0,-6 0-89 0 0,46-6-1 0 0,5 0-329 0 0,-74 10 166 0 0,-4 2-641 0 0,-2 2-2898 0 0,-8 1 2121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40 114 13448 0 0,'-1'-1'113'0'0,"-1"-1"0"0"0,1 1 0 0 0,-1 0 0 0 0,0-1-1 0 0,1 1 1 0 0,-1 0 0 0 0,0 0 0 0 0,0 0 0 0 0,0 1 0 0 0,0-1 0 0 0,0 0 0 0 0,0 1 0 0 0,0-1 0 0 0,0 1 0 0 0,0 0 0 0 0,0 0 0 0 0,0 0 0 0 0,-4 0 0 0 0,18-6 594 0 0,1 1 0 0 0,0 0 0 0 0,27-5 0 0 0,44-3-99 0 0,12-2 81 0 0,19-7-788 0 0,3 0-1098 0 0,-116 21 929 0 0,-2 1-185 0 0,0 0-82 0 0,0 0-670 0 0,-1 1-2776 0 0,-3 2-1184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3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6912 0 0,'0'0'528'0'0,"-1"2"-342"0"0,-16 16 436 0 0,14-15-254 0 0,-1 0 0 0 0,1 0 0 0 0,0 0 0 0 0,0 1 1 0 0,0 0-1 0 0,-4 7 0 0 0,-23 57 2485 0 0,28-64-2702 0 0,1 1-1 0 0,-1 0 0 0 0,1-1 1 0 0,1 1-1 0 0,-1 0 0 0 0,1-1 1 0 0,-1 1-1 0 0,2 7 0 0 0,-1-7-36 0 0,0 0 0 0 0,0 0 0 0 0,0 0 0 0 0,-1 0 0 0 0,1 0 0 0 0,-1-1 0 0 0,0 1 0 0 0,-3 7 0 0 0,-3 2 38 0 0,5-10-117 0 0,-1 0 1 0 0,1 1 0 0 0,1-1 0 0 0,-1 1 0 0 0,0-1 0 0 0,1 1 0 0 0,0 0 0 0 0,0-1 0 0 0,0 9-1 0 0,2-3 16 0 0,0 0 0 0 0,0 0 0 0 0,6 18 0 0 0,1 14 49 0 0,-7-28-20 0 0,-1-13-68 0 0,0 0 0 0 0,0 0 0 0 0,-1 0 0 0 0,1 0 0 0 0,0 0 0 0 0,0 0 0 0 0,-1 0 0 0 0,1 0-1 0 0,-1 0 1 0 0,1 0 0 0 0,-1 0 0 0 0,1 0 0 0 0,-1-1 0 0 0,0 1 0 0 0,1 0 0 0 0,-1 0-1 0 0,0-1 1 0 0,0 1 0 0 0,1 0 0 0 0,-1-1 0 0 0,-1 1 0 0 0,1 0 46 0 0,-1 1 165 0 0,2-2-6 0 0,0 0-26 0 0,0 0-86 0 0,1 1 3 0 0,0-1-1 0 0,-1 1 0 0 0,1-1 1 0 0,0 0-1 0 0,0 1 0 0 0,0-1 1 0 0,0 1-1 0 0,0-1 0 0 0,0 0 1 0 0,0 0-1 0 0,0 0 0 0 0,0 0 1 0 0,0 0-1 0 0,0 0 0 0 0,0 0 1 0 0,0 0-1 0 0,0 0 0 0 0,1 0 1 0 0,1 0-309 0 0,123-4 306 0 0,-121 4-105 0 0,-2 0 0 0 0,20-5 0 0 0,-8 4 0 0 0,12 6 0 0 0,-13-5-18 0 0,-1-4-73 0 0,-11 3-6 0 0,-2 1 7 0 0,0 0-16 0 0,0 0-80 0 0,0 0-35 0 0,0 0-10 0 0,0 0-53 0 0,0 0-218 0 0,1-9-3043 0 0,0 8 3389 0 0,-1 0 1 0 0,0 0 0 0 0,0 0 0 0 0,1 0 0 0 0,-1 0 0 0 0,0 0-1 0 0,0 0 1 0 0,0 0 0 0 0,-1 0 0 0 0,1 0 0 0 0,0-1 0 0 0,0 1-1 0 0,0 0 1 0 0,-1 0 0 0 0,1 0 0 0 0,0 0 0 0 0,-1 0-1 0 0,1 0 1 0 0,-1 0 0 0 0,0 1 0 0 0,1-1 0 0 0,-1 0 0 0 0,-1-1-1 0 0,2 1 117 0 0,-10-13-1881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33 11024 0 0,'0'0'248'0'0,"0"0"34"0"0,0 0 22 0 0,0 0-29 0 0,0 0-55 0 0,0 0 435 0 0,0-2 213 0 0,0-26 3327 0 0,0 26-3860 0 0,0 2-88 0 0,0 0-21 0 0,0 0-2 0 0,0 0 0 0 0,0 0 0 0 0,0 0 0 0 0,0 0-64 0 0,-2 1-268 0 0,-13 4-328 0 0,10-3 488 0 0,0-1 0 0 0,0 2 0 0 0,0-1 0 0 0,0 0 0 0 0,0 1 0 0 0,0 0 0 0 0,1 0 0 0 0,-1 1 0 0 0,1-1 0 0 0,0 1 0 0 0,-4 4 0 0 0,7-7 23 0 0,1-1 0 0 0,0 0 17 0 0,0 0 10 0 0,0 0 2 0 0,17-5 108 0 0,-15 3-204 0 0,1 1 0 0 0,-1 0 0 0 0,1 0 0 0 0,-1 1 0 0 0,1-1 0 0 0,3 0 0 0 0,5 0 4 0 0,-9 1 0 0 0,1 0 0 0 0,-1-1 0 0 0,1 1 0 0 0,-1 0 0 0 0,0-1 0 0 0,1 0 0 0 0,-1 1 0 0 0,1-1 0 0 0,-1 0 0 0 0,0 0 0 0 0,0 0 0 0 0,0-1 0 0 0,1 1 0 0 0,-1 0 0 0 0,2-3 0 0 0,5-2 52 0 0,-5 3-10 0 0,-3-3-58 0 0,-1 4-66 0 0,-1 2 2 0 0,-12 0 59 0 0,1 0 0 0 0,-1 1 0 0 0,1 0 0 0 0,0 1 0 0 0,0 0 0 0 0,-14 5-1 0 0,7-3-375 0 0,17-4-40 0 0,2 0-826 0 0,0 0-3386 0 0,0 0-1456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12528 0 0,'0'0'572'0'0,"0"0"-11"0"0,0 0-257 0 0,0 0 268 0 0,0 0 159 0 0,0 0 33 0 0,6-1 475 0 0,126-16 449 0 0,8 4-1522 0 0,-130 11-321 0 0,1 0-1 0 0,13-5 1 0 0,19-4-4856 0 0,-43 11 3891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9728 0 0,'0'0'446'0'0,"0"0"-10"0"0,-1 1-280 0 0,-3 6 207 0 0,0 0 0 0 0,1 1-1 0 0,-1-1 1 0 0,2 1-1 0 0,-1 0 1 0 0,1 0-1 0 0,-2 12 1 0 0,-6 19 967 0 0,5-22-999 0 0,1 0 1 0 0,1 0-1 0 0,0 0 0 0 0,2 1 1 0 0,-1 18-1 0 0,9 90 701 0 0,-3-82-907 0 0,4 70-20 0 0,-5-91-83 0 0,-1 10 104 0 0,-2-31-117 0 0,0-1 0 0 0,0 1 0 0 0,0-1 0 0 0,-1 1 0 0 0,1-1-1 0 0,0 1 1 0 0,-1-1 0 0 0,1 0 0 0 0,-1 1 0 0 0,1-1-1 0 0,-1 0 1 0 0,0 1 0 0 0,0-1 0 0 0,1 0 0 0 0,-1 0-1 0 0,0 0 1 0 0,-2 2 0 0 0,-7 6 7 0 0,6-6 20 0 0,1 0-1 0 0,-1 0 0 0 0,0 0 1 0 0,0 0-1 0 0,0 0 1 0 0,0-1-1 0 0,-1 0 1 0 0,1 0-1 0 0,-7 2 1 0 0,-67 11 1101 0 0,35-8-901 0 0,40-7-208 0 0,0 0 1 0 0,0 0-1 0 0,0 0 0 0 0,0 0 1 0 0,0-1-1 0 0,0 1 0 0 0,0-1 1 0 0,-4-1-1 0 0,-11-2 109 0 0,16 4-84 0 0,3-11-1411 0 0,3 4-3377 0 0,-4 6-1563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9216 0 0,'15'0'569'0'0,"-25"0"2662"0"0,9 0-1671 0 0,1 0-139 0 0,0 0-616 0 0,0 0-270 0 0,2-1-58 0 0,43-27 412 0 0,-35 23-828 0 0,0 0-42 0 0,-1 1 0 0 0,1-2 1 0 0,-1 1-1 0 0,0-1 0 0 0,8-8 0 0 0,-16 13-18 0 0,0 0-1 0 0,0 0 0 0 0,0 0 0 0 0,0 0 0 0 0,-1 0 0 0 0,1 0 0 0 0,0 0 0 0 0,-1 0 0 0 0,1 0 0 0 0,0-2 1 0 0,8-16-16 0 0,-8 16-3 0 0,6-9-137 0 0,-6 10 197 0 0,5 42 86 0 0,-6-33-127 0 0,1 0 0 0 0,0 0-1 0 0,0-1 1 0 0,0 1 0 0 0,4 8-1 0 0,-5-13 86 0 0,2-1 8 0 0,4 6-30 0 0,-5-7-78 0 0,0 0 0 0 0,-1 0-1 0 0,1 1 1 0 0,0-1 0 0 0,-1 0-1 0 0,1 0 1 0 0,0 0 0 0 0,0 0-1 0 0,-1 0 1 0 0,1 0 0 0 0,0 0-1 0 0,-1 0 1 0 0,1 0-1 0 0,0 0 1 0 0,0 0 0 0 0,-1-1-1 0 0,1 1 1 0 0,0 0 0 0 0,-1 0-1 0 0,1-1 1 0 0,-1 1 0 0 0,1 0-1 0 0,0-1 1 0 0,-1 1 0 0 0,1-1-1 0 0,-1 1 1 0 0,1 0 0 0 0,-1-1-1 0 0,1 0 1 0 0,0 0-1 0 0,1-1-69 0 0,8-5-1355 0 0,-5-5-4736 0 0</inkml:trace>
  <inkml:trace contextRef="#ctx0" brushRef="#br0" timeOffset="1">255 28 1376 0 0,'0'0'64'0'0,"0"0"8"0"0,0 0-72 0 0,0 0 0 0 0,-6-5 0 0 0,6 5 0 0 0,0 0 3392 0 0,0 0 656 0 0,0 0 136 0 0,0 0 23 0 0,0 0-3031 0 0,0 0-608 0 0,0 0-120 0 0,0 0-32 0 0,0-10-328 0 0,0 10-88 0 0,0 0 0 0 0,12-13-8007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11376 0 0,'0'0'521'0'0,"0"0"-12"0"0,0 0-145 0 0,0 0 603 0 0,0 0 302 0 0,0 0 62 0 0,7-5 662 0 0,41-5-936 0 0,65-6-1 0 0,-60 10-910 0 0,-34 3-140 0 0,113-11 148 0 0,-35 9-53 0 0,-86 7 250 0 0,-1-1-1244 0 0,5 0-4626 0 0,-15-1-838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2760 0 0,'0'0'125'0'0,"-1"-5"144"0"0,2 2 1678 0 0,-1 4 8464 0 0,3 10-10058 0 0,0-1 1 0 0,-1 1 0 0 0,0-1 0 0 0,-1 13 0 0 0,2 0 143 0 0,-3-5-292 0 0,0 0 1 0 0,-1-1-1 0 0,0 1 0 0 0,-7 29 1 0 0,4-30-76 0 0,-7 24 78 0 0,10-33-273 0 0,1-7-596 0 0,0-1-275 0 0,0 0-58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2760 0 0,'0'0'644'0'0,"0"0"1664"0"0,0 0 732 0 0,0 0 148 0 0,2-1-364 0 0,1 0-2593 0 0,2-1 0 0 0,-1 1 1 0 0,0 0-1 0 0,0 0 0 0 0,0 1 1 0 0,0-1-1 0 0,0 1 1 0 0,9 0-1 0 0,16-1 232 0 0,156-34 1251 0 0,-61 19-1452 0 0,-83 10-213 0 0,-21 3-82 0 0,23-5-1 0 0,-37 6-405 0 0,0 1-1 0 0,0 0 0 0 0,1 0 1 0 0,8 0-1 0 0,-19 3-94 0 0,-16 6-1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0 3224 0 0,'0'0'525'0'0,"0"0"998"0"0,0 0 438 0 0,0 0 88 0 0,0 0-177 0 0,0 0-826 0 0,0 0-365 0 0,0 0-69 0 0,0 0-20 0 0,0 0-13 0 0,0 0-3 0 0,0 0 0 0 0,0 0-19 0 0,0 0-79 0 0,0 0-35 0 0,0 0-10 0 0,0 0-47 0 0,-2 0-197 0 0,-27 2-51 0 0,-31 5 0 0 0,55-7-129 0 0,1 1 0 0 0,0-1-1 0 0,0 0 1 0 0,0 0 0 0 0,-1-1-1 0 0,-5-1 1 0 0,5 1 0 0 0,1 1 0 0 0,-1-1 1 0 0,0 1-1 0 0,-8 0 0 0 0,-159 30 67 0 0,145-25-78 0 0,6-1 38 0 0,0 1 0 0 0,1 1 0 0 0,-1 1 0 0 0,1 1 0 0 0,1 0 0 0 0,0 2 0 0 0,-31 19 0 0 0,47-27-9 0 0,1 1 0 0 0,-1-1-1 0 0,1 1 1 0 0,0-1 0 0 0,0 1-1 0 0,0 0 1 0 0,0 0 0 0 0,0 0-1 0 0,0 0 1 0 0,1 0 0 0 0,-1 0-1 0 0,1 0 1 0 0,0 1 0 0 0,0-1-1 0 0,1 0 1 0 0,-1 1 0 0 0,0-1-1 0 0,1 1 1 0 0,0-1 0 0 0,0 0-1 0 0,0 1 1 0 0,0-1 0 0 0,1 1-1 0 0,-1-1 1 0 0,1 1 0 0 0,0-1-1 0 0,0 0 1 0 0,0 0 0 0 0,0 1-1 0 0,1-1 1 0 0,-1 0 0 0 0,1 0-1 0 0,0 0 1 0 0,0 0 0 0 0,2 2-1 0 0,1-1-26 0 0,0 0 0 0 0,0 0 0 0 0,0 0 0 0 0,1-1-1 0 0,-1 0 1 0 0,9 3 0 0 0,38 13 57 0 0,-34-13 3 0 0,38 8 116 0 0,-20-5-65 0 0,-24-7-79 0 0,0 0 0 0 0,0 0-1 0 0,1-1 1 0 0,22-2 0 0 0,-10 1 46 0 0,-8-1-46 0 0,-6-4 48 0 0,-10 4-72 0 0,0 1 0 0 0,-1-1 0 0 0,1 0 0 0 0,-1 0-1 0 0,1 1 1 0 0,-1-1 0 0 0,1 0 0 0 0,-1 0 0 0 0,0 1-1 0 0,1-1 1 0 0,-1 0 0 0 0,0 0 0 0 0,1 0 0 0 0,-1 0 0 0 0,0 1-1 0 0,0-1 1 0 0,0 0 0 0 0,0 0 0 0 0,0 0 0 0 0,0 0-1 0 0,0 0 1 0 0,0 0 0 0 0,0 0 0 0 0,-1 1 0 0 0,1-1-1 0 0,0 0 1 0 0,0 0 0 0 0,-1 0 0 0 0,1 0 0 0 0,-1 1-1 0 0,0-2 1 0 0,-1-3-4 0 0,-2 1 0 0 0,1-1-1 0 0,0 1 1 0 0,-5-4-1 0 0,1 0 17 0 0,-1-1-13 0 0,0 0-1 0 0,-1 1 1 0 0,1 0-1 0 0,-14-9 1 0 0,12 10-6 0 0,1-1 0 0 0,0 1 0 0 0,-14-17 1 0 0,21 22-48 0 0,0-1 0 0 0,-1 1 0 0 0,1-1 0 0 0,0 1 0 0 0,-6-3 0 0 0,6 3-246 0 0,2 2-648 0 0,0 0-284 0 0,0 0-59 0 0,0 0-11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55 10680 0 0,'0'0'489'0'0,"0"0"-8"0"0,-2 0-310 0 0,-15 0 504 0 0,15 0 50 0 0,2 0 38 0 0,0 0 5 0 0,0 0 0 0 0,0 0 0 0 0,2 0-1 0 0,7 2-365 0 0,1 0 0 0 0,0-1 0 0 0,-1-1 0 0 0,1 0 0 0 0,0 0 0 0 0,11-2 0 0 0,3-2-262 0 0,0 0 0 0 0,28-10 0 0 0,-3 0-134 0 0,-39 12 0 0 0,-3 1-741 0 0,0-1-1 0 0,0 0 0 0 0,0 0 1 0 0,0-1-1 0 0,12-6 1 0 0,-17 8-865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10680 0 0,'0'0'489'0'0,"0"0"-8"0"0,-1 3-310 0 0,-4 10 385 0 0,1 1 1 0 0,-5 25-1 0 0,6-21 351 0 0,-12 33 1 0 0,-7 12 188 0 0,11-27-209 0 0,-22 44 0 0 0,28-68-599 0 0,0 1 0 0 0,1 0 0 0 0,1 0 0 0 0,-5 26 0 0 0,8-36-261 0 0,0-1 0 0 0,-1 1 0 0 0,1-1-1 0 0,0 1 1 0 0,0-1 0 0 0,0 1 0 0 0,1-1-1 0 0,-1 0 1 0 0,1 1 0 0 0,-1-1 0 0 0,1 1-1 0 0,0-1 1 0 0,0 0 0 0 0,0 1 0 0 0,0-1-1 0 0,0 0 1 0 0,3 3 0 0 0,-2-3-4 0 0,0 1-1 0 0,0-1 1 0 0,1 0 0 0 0,-1 0 0 0 0,1 0 0 0 0,0-1-1 0 0,-1 1 1 0 0,1 0 0 0 0,0-1 0 0 0,0 0 0 0 0,0 0 0 0 0,4 1-1 0 0,1 0 12 0 0,1 0 0 0 0,0-1 0 0 0,-1 0 0 0 0,1-1-1 0 0,0 0 1 0 0,0 0 0 0 0,-1-1 0 0 0,1 0 0 0 0,11-4-1 0 0,64-11-323 0 0,-82 15 35 0 0,-2 1-53 0 0,0 0-11 0 0,0 0 5 0 0,0 0 20 0 0,0 0 6 0 0,0 0 0 0 0,0 0-158 0 0,-1-15-3525 0 0,-2 6 2501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3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64 13216 0 0,'0'0'298'0'0,"0"0"46"0"0,0 0 22 0 0,0 0-48 0 0,-3 0-134 0 0,-7 0 215 0 0,8 0 118 0 0,2 0 25 0 0,2 1 23 0 0,3 1-348 0 0,0 0 1 0 0,0-1-1 0 0,0 1 1 0 0,1-1-1 0 0,-1 0 0 0 0,0-1 1 0 0,1 1-1 0 0,-1-1 1 0 0,1 0-1 0 0,-1 0 1 0 0,7-2-1 0 0,46-10-680 0 0,53-7-201 0 0,-88 16 664 0 0,0-1 0 0 0,27-8 0 0 0,-39 11 1 0 0,-9 1-2 0 0,0 0 0 0 0,0 0 0 0 0,1-1 0 0 0,-1 1 0 0 0,0 0 0 0 0,0-1 0 0 0,0 1 0 0 0,0-1 0 0 0,0 0 1 0 0,0 0-1 0 0,4-2 0 0 0,-4 2-63 0 0,-2 1-48 0 0,-1 1 89 0 0,0 0 0 0 0,-1-1 1 0 0,1 1-1 0 0,0-1 0 0 0,0 1 1 0 0,0-1-1 0 0,0 1 0 0 0,0-1 0 0 0,-1 0 1 0 0,1 0-1 0 0,0 1 0 0 0,0-1 1 0 0,0 0-1 0 0,-2 0 0 0 0,1 0-159 0 0,-3 0-169 0 0,0-1 1 0 0,0 0-1 0 0,1 0 1 0 0,-1 0-1 0 0,0-1 0 0 0,1 1 1 0 0,-1-1-1 0 0,-4-3 0 0 0,-1 0-4879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13216 0 0,'0'0'604'0'0,"0"0"-14"0"0,0 0-291 0 0,2 0 165 0 0,131-5 2666 0 0,-108 3-2883 0 0,-10 1-65 0 0,-1 0 0 0 0,16-4-1 0 0,15-2 245 0 0,-36 6-315 0 0,0 0 1 0 0,14-4-1 0 0,-20 4-302 0 0,0 0 0 0 0,0 0 0 0 0,0 1 0 0 0,0-1 0 0 0,-1 1 0 0 0,1 0 0 0 0,4 0 0 0 0,-8-22-3814 0 0,-2 15-1309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0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14976 0 0,'0'0'340'0'0,"0"0"50"0"0,0 0 24 0 0,0 0-55 0 0,3-1-236 0 0,15-3 293 0 0,-1 1-1 0 0,1 0 1 0 0,0 2 0 0 0,0 0-1 0 0,31 2 1 0 0,30-1 871 0 0,-29-2-988 0 0,13-1-183 0 0,-56 2-117 0 0,1 0 0 0 0,-1-1 0 0 0,0 0 0 0 0,0 0 0 0 0,0-1 0 0 0,10-4 0 0 0,-6 1-553 0 0,-1 2 30 0 0,-6 4-5031 0 0,-4 0 3925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1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9 12496 0 0,'0'0'281'0'0,"0"0"40"0"0,0 0 22 0 0,0 0-39 0 0,0 0-117 0 0,0 0 239 0 0,0 0 129 0 0,0 0 21 0 0,0 0-45 0 0,0 0-218 0 0,-7 7 307 0 0,-1-1-362 0 0,6-5-192 0 0,1 0 0 0 0,-1 0 0 0 0,1 0 0 0 0,0 0 0 0 0,-1 1 0 0 0,1-1 0 0 0,0 0 0 0 0,0 1 0 0 0,-2 2 0 0 0,-5 9 162 0 0,7-11-49 0 0,0-1 1 0 0,0 1-1 0 0,0 0 1 0 0,0 0-1 0 0,0 0 1 0 0,1 0 0 0 0,-1 0-1 0 0,0 2 1 0 0,1-4-161 0 0,0 0 1 0 0,0 1-1 0 0,0-1 1 0 0,0 0 0 0 0,0 0-1 0 0,0 0 1 0 0,0 0 0 0 0,0 1-1 0 0,1-1 1 0 0,-1 0 0 0 0,0 0-1 0 0,0 0 1 0 0,0 0-1 0 0,0 0 1 0 0,0 0 0 0 0,0 1-1 0 0,0-1 1 0 0,1 0 0 0 0,-1 0-1 0 0,0 0 1 0 0,0 0 0 0 0,0 0-1 0 0,0 0 1 0 0,0 0-1 0 0,1 0 1 0 0,-1 0 0 0 0,0 0-1 0 0,0 0 1 0 0,0 0 0 0 0,0 0-1 0 0,1 0 1 0 0,-1 0 0 0 0,0 0-1 0 0,0 0 1 0 0,1 0-1 0 0,13-3 167 0 0,-12 2-167 0 0,-1 1 0 0 0,1-1-1 0 0,-1 0 1 0 0,1 0 0 0 0,-1 0-1 0 0,1 0 1 0 0,-1 0 0 0 0,1 0-1 0 0,-1 0 1 0 0,0 0 0 0 0,0-1-1 0 0,1 1 1 0 0,-1 0 0 0 0,0-1-1 0 0,0 1 1 0 0,-1-1 0 0 0,1 1-1 0 0,0-1 1 0 0,0 0 0 0 0,0-2-1 0 0,-1-4 21 0 0,-8-18-240 0 0,7 25 196 0 0,1 1 0 0 0,-1-1-1 0 0,1 1 1 0 0,-1 0 0 0 0,1-1 0 0 0,-1 1 0 0 0,1-1 0 0 0,-1 1 0 0 0,0 0 0 0 0,1 0 0 0 0,-1-1 0 0 0,1 1 0 0 0,-1 0 0 0 0,0 0 0 0 0,1 0-1 0 0,-1 0 1 0 0,0-1 0 0 0,1 1 0 0 0,-1 0 0 0 0,0 0 0 0 0,0 0 5 0 0,0 0-1 0 0,1 0 1 0 0,-1 0 0 0 0,0 0-1 0 0,1 0 1 0 0,-1 0-1 0 0,0 0 1 0 0,1 0 0 0 0,-1 0-1 0 0,0 0 1 0 0,1 0 0 0 0,-1 0-1 0 0,0 1 1 0 0,1-1 0 0 0,-1 0-1 0 0,0 0 1 0 0,1 1-1 0 0,-1-1 1 0 0,1 0 0 0 0,-1 1-1 0 0,1-1 1 0 0,-1 1 0 0 0,1-1-1 0 0,-1 1 1 0 0,1-1 0 0 0,-1 1-1 0 0,0 1 0 0 0,-4 3-9 0 0,4-3-33 0 0,-6 13 271 0 0,7-15-50 0 0,-4-7-219 0 0,4 7-49 0 0,-14-15-11 0 0,8 11-6009 0 0,6 4-228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1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82 110 10448 0 0,'0'0'233'0'0,"-2"0"39"0"0,-4 0-172 0 0,0-1 0 0 0,0 0 0 0 0,0 0-1 0 0,-8-3 1 0 0,8 2 339 0 0,0 0-1 0 0,0 1 1 0 0,-1 0-1 0 0,-9-1 1 0 0,16 2 701 0 0,0 0-53 0 0,0 0-269 0 0,0 0-119 0 0,0 0-25 0 0,0 0-44 0 0,0 0-180 0 0,2 0-76 0 0,39-1 87 0 0,0-2 0 0 0,78-15 1 0 0,-59 8-380 0 0,13-3-55 0 0,53-18-647 0 0,-113 27 403 0 0,-10 4 131 0 0,0 0 1 0 0,-1-1 0 0 0,1 0-1 0 0,-1 0 1 0 0,1 0 0 0 0,0 0-1 0 0,-1 0 1 0 0,0 0 0 0 0,1 0-1 0 0,3-4 1 0 0,-5 4-410 0 0,-1 1-38 0 0,0 0-716 0 0,0 0-2970 0 0,0 0-1271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1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12496 0 0,'0'0'572'0'0,"0"0"-11"0"0,0 1-364 0 0,2 33-85 0 0,-1-23 258 0 0,0 0-1 0 0,-1-1 1 0 0,0 1 0 0 0,-4 21-1 0 0,-3-7 176 0 0,-2 1 1 0 0,-1-1-1 0 0,-23 42 0 0 0,18-38 299 0 0,-22 57 0 0 0,36-80-753 0 0,0 0 0 0 0,1 1 0 0 0,-1 0 0 0 0,1-1 0 0 0,1 9 0 0 0,-1-1 27 0 0,1-13-105 0 0,-1 0 0 0 0,0-1 0 0 0,1 1 0 0 0,-1 0 0 0 0,1 0 0 0 0,-1-1 0 0 0,1 1-1 0 0,-1 0 1 0 0,1-1 0 0 0,0 1 0 0 0,-1 0 0 0 0,1-1 0 0 0,0 1 0 0 0,0-1 0 0 0,-1 0 0 0 0,1 1-1 0 0,1 0 1 0 0,8 4 105 0 0,-6-2-69 0 0,0-2 59 0 0,-1 0 0 0 0,1 0 0 0 0,0-1 0 0 0,0 1 0 0 0,0-1 0 0 0,0 0 0 0 0,0 0 0 0 0,0 0 0 0 0,7-1 0 0 0,9-1 229 0 0,-12 2-299 0 0,0-1 0 0 0,-1-1 0 0 0,1 1 0 0 0,-1-1-1 0 0,11-4 1 0 0,24-5 61 0 0,12 6-89 0 0,-24-1-15 0 0,-16 4-54 0 0,0-1 0 0 0,24-8 0 0 0,-37 10-23 0 0,5-1-93 0 0,-5 2 101 0 0,0 0-1 0 0,-1 0 1 0 0,1 0 0 0 0,0 0 0 0 0,-1 0-1 0 0,1-1 1 0 0,0 1 0 0 0,0 0 0 0 0,-1 0 0 0 0,1-1-1 0 0,0 1 1 0 0,-1 0 0 0 0,1-1 0 0 0,0 1-1 0 0,-1-1 1 0 0,1 1 0 0 0,-1-1 0 0 0,1 1 0 0 0,-1-1-1 0 0,1 0 1 0 0,-1 1 0 0 0,1-2 0 0 0,-1-12-4501 0 0,0 13-1319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1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15576 0 0,'0'0'356'0'0,"0"0"49"0"0,0 0 20 0 0,0 0-46 0 0,3 0-247 0 0,31 0 357 0 0,-7 1-86 0 0,-1-1 0 0 0,1-1 0 0 0,-1-1 0 0 0,0-2 1 0 0,29-7-1 0 0,-32 4-313 0 0,1-1-50 0 0,1 1 0 0 0,37-6 0 0 0,-49 12-58 0 0,-11 1-73 0 0,-2 0-8 0 0,0 0-18 0 0,-14-14-598 0 0,-9-1 67 0 0,13 7-533 0 0,1 4-2949 0 0,3 0-1630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1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81 13184 0 0,'0'0'604'0'0,"0"0"-14"0"0,0 0-376 0 0,-3-3-73 0 0,2 3 463 0 0,1 0 191 0 0,4-10 828 0 0,-2 8-1509 0 0,-1 1-1 0 0,0-1 0 0 0,0 0 0 0 0,1 1 0 0 0,-1-1 0 0 0,1 1 1 0 0,-1 0-1 0 0,1-1 0 0 0,0 1 0 0 0,-1 0 0 0 0,1 0 0 0 0,3-1 1 0 0,27-11 747 0 0,-20 9-447 0 0,-1 0-367 0 0,1 1-1 0 0,-1 1 1 0 0,0 0 0 0 0,1 0-1 0 0,0 1 1 0 0,-1 0 0 0 0,1 1-1 0 0,-1 1 1 0 0,1 0 0 0 0,11 2-1 0 0,-18-2-46 0 0,3-2 0 0 0,9-3 0 0 0,-9 3-12 0 0,-6 1-60 0 0,-2 0-62 0 0,0 0-24 0 0,0 0-184 0 0,2 0 46 0 0,0-1 0 0 0,0 1 0 0 0,0-1 0 0 0,0 1 0 0 0,0-1 0 0 0,0 0 0 0 0,0 0 0 0 0,-1 0 0 0 0,1 0 0 0 0,0 0 0 0 0,-1-1 0 0 0,4-2 0 0 0,-4 4 61 0 0,1-3-1299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1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9184 0 0,'0'0'421'0'0,"0"0"-12"0"0,0 0-135 0 0,0 0 403 0 0,2 3 202 0 0,13 15 58 0 0,1-1 1 0 0,1-1-1 0 0,20 15 1 0 0,-2-1-422 0 0,81 82 318 0 0,-82-78-699 0 0,-18-16-106 0 0,0 0-1 0 0,-2 1 1 0 0,0 1-1 0 0,0 0 0 0 0,-2 1 1 0 0,-1 0-1 0 0,-1 1 1 0 0,0 0-1 0 0,12 45 0 0 0,-20-55 46 0 0,0 0 0 0 0,0 0 0 0 0,-2 0 0 0 0,1 0-1 0 0,-3 24 1 0 0,-1-14 140 0 0,-1-1 0 0 0,-9 31-1 0 0,8-39-91 0 0,-1 1 0 0 0,0-1 0 0 0,0 0-1 0 0,-1-1 1 0 0,-17 22 0 0 0,-51 54 784 0 0,63-75-751 0 0,-106 108 683 0 0,104-107-664 0 0,9-9-49 0 0,0 1 0 0 0,-1-1 0 0 0,1 0-1 0 0,-9 5 1 0 0,12-9-349 0 0,2-1-28 0 0,0 0-4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2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0 920 0 0,'0'0'328'0'0,"0"0"1043"0"0,0 0 459 0 0,-2 2 91 0 0,-2 2-1382 0 0,0 0-1 0 0,0 1 0 0 0,0 0 0 0 0,1 0 0 0 0,-1 0 0 0 0,-3 8 0 0 0,-14 37 683 0 0,17-40-1048 0 0,-3 8 317 0 0,-6 29 1 0 0,-15 50 697 0 0,19-72-961 0 0,1 2 0 0 0,1-1 0 0 0,-3 30 0 0 0,7-31 5 0 0,2-1 0 0 0,0 1 0 0 0,2 0 0 0 0,1 0 0 0 0,6 33 0 0 0,-6-50-192 0 0,6 28 1095 0 0,-2 1 0 0 0,4 58 0 0 0,-11-89-1191 0 0,1-1 0 0 0,0 1 0 0 0,0 0 1 0 0,1 0-1 0 0,-1 0 0 0 0,1 0 0 0 0,1 0 0 0 0,-1-1 0 0 0,1 1 1 0 0,0-1-1 0 0,0 1 0 0 0,1-1 0 0 0,4 8 0 0 0,-1-5 41 0 0,-5-6 61 0 0,0 0 0 0 0,0 0 1 0 0,0 0-1 0 0,0-1 0 0 0,1 1 0 0 0,-1 0 1 0 0,0-1-1 0 0,1 1 0 0 0,0-1 0 0 0,-1 0 1 0 0,1 1-1 0 0,0-1 0 0 0,0 0 0 0 0,-1 0 1 0 0,1 0-1 0 0,0 0 0 0 0,0 0 0 0 0,0-1 1 0 0,3 2-1 0 0,4-6-432 0 0,-8 2-3995 0 0,-5-5 2847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2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1840 0 0,'0'0'409'0'0,"0"0"1047"0"0,0 0 456 0 0,2 2 88 0 0,22 29 1408 0 0,-20-25-3084 0 0,-1 0 0 0 0,1 0 0 0 0,-1 0 1 0 0,0 0-1 0 0,-1 0 0 0 0,1 1 0 0 0,-1-1 0 0 0,-1 1 0 0 0,3 13 1 0 0,-2-10-96 0 0,-1-8-164 0 0,0 0 0 0 0,-1 0 0 0 0,1 0 0 0 0,0-1 0 0 0,0 1 0 0 0,1 0 1 0 0,-1-1-1 0 0,0 1 0 0 0,1-1 0 0 0,-1 1 0 0 0,1-1 0 0 0,-1 0 1 0 0,1 1-1 0 0,-1-1 0 0 0,5 2 0 0 0,31 15 540 0 0,-27-14-486 0 0,-5-2 10 0 0,0 0 0 0 0,1 0 0 0 0,10 3-1 0 0,-13-5-60 0 0,-1 0-1 0 0,1 0 0 0 0,-1 0 0 0 0,1 0 0 0 0,-1 0 0 0 0,1 0 1 0 0,-1-1-1 0 0,1 1 0 0 0,-1-1 0 0 0,0 0 0 0 0,5-2 0 0 0,4-2 132 0 0,-1-2 0 0 0,0 1 0 0 0,0-2-1 0 0,-1 1 1 0 0,14-15 0 0 0,-9 9-64 0 0,-9 8-97 0 0,0 1-1 0 0,0-1 0 0 0,0 0 0 0 0,-1 0 0 0 0,0 0 1 0 0,0-1-1 0 0,-1 0 0 0 0,6-10 0 0 0,-9 16-22 0 0,0-1 0 0 0,0 1-1 0 0,1-1 1 0 0,-1 1 0 0 0,0-1 0 0 0,0 1 0 0 0,1-1-1 0 0,-1 1 1 0 0,0-1 0 0 0,1 1 0 0 0,-1-1 0 0 0,1 1-1 0 0,-1 0 1 0 0,0-1 0 0 0,1 1 0 0 0,-1 0 0 0 0,1-1-1 0 0,-1 1 1 0 0,1-1 0 0 0,3-1 52 0 0,-2-3 1 0 0,11-12 229 0 0,-7 10-280 0 0,-5 5-107 0 0,-1 2-62 0 0,0 0-22 0 0,0 0-138 0 0,0 0-572 0 0,0 0-253 0 0,0 0-51 0 0,0 0-10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3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1376 0 0,'20'-13'124'0'0,"-20"13"-101"0"0,0 0 0 0 0,0 0 0 0 0,1 0 0 0 0,-1 0 0 0 0,0 0 0 0 0,0-1 0 0 0,0 1 0 0 0,0 0 0 0 0,0 0-1 0 0,1 0 1 0 0,-1 0 0 0 0,0 0 0 0 0,0 0 0 0 0,0 0 0 0 0,0 0 0 0 0,0 0 0 0 0,0-1 0 0 0,0 1 0 0 0,1 0 0 0 0,-1 0 0 0 0,0 0 0 0 0,0 0 0 0 0,0 0 0 0 0,0 0 0 0 0,0-1 0 0 0,0 1 0 0 0,0 0 0 0 0,0 0 0 0 0,0 0 0 0 0,0 0-1 0 0,0-1 1 0 0,0 1 0 0 0,0 0 0 0 0,0 0 0 0 0,0 0 0 0 0,0 0 0 0 0,0 0 0 0 0,0-1 0 0 0,0 1 0 0 0,0 0 0 0 0,0 0 0 0 0,0 0 0 0 0,0 0 0 0 0,0 0 0 0 0,0-1 0 0 0,0 1 0 0 0,0 0 0 0 0,0 0 0 0 0,-1 0 0 0 0,1 0 0 0 0,0 0-1 0 0,0-1 1 0 0,0 1 0 0 0,0 0 0 0 0,0 0 0 0 0,0 0 0 0 0,0 0 0 0 0,-1 0 0 0 0,1 0 0 0 0,-4-2 1223 0 0,3 2-885 0 0,0 0 1 0 0,1-1-1 0 0,-1 1 1 0 0,0-1-1 0 0,1 1 1 0 0,-1 0-1 0 0,1-1 1 0 0,-1 1 0 0 0,1-1-1 0 0,-1 0 1 0 0,1 1-1 0 0,-1-1 1 0 0,1 1-1 0 0,-1-2 1 0 0,1 2-148 0 0,-1 0 0 0 0,1-1 0 0 0,0 1 0 0 0,0-1 0 0 0,0 1 0 0 0,-1 0 1 0 0,1-1-1 0 0,0 1 0 0 0,-1 0 0 0 0,1 0 0 0 0,0-1 0 0 0,-1 1 0 0 0,1 0 0 0 0,0 0 0 0 0,-1-1 1 0 0,1 1-1 0 0,0 0 0 0 0,-1 0 0 0 0,1 0 0 0 0,-1 0 0 0 0,1 0 0 0 0,-1-1 0 0 0,1 1 662 0 0,0 0-120 0 0,0 0-55 0 0,0 0-151 0 0,6-4 415 0 0,3 3-711 0 0,0 1 1 0 0,15 1-1 0 0,3 3-118 0 0,1-2-1 0 0,-1 0 1 0 0,0-2 0 0 0,1-1 0 0 0,42-6-1 0 0,-58 7-90 0 0,-3 0-20 0 0,20-8 161 0 0,-26 7-119 0 0,5 0-54 0 0,0-6-50 0 0,-6 6-160 0 0,-2 1-83 0 0,0 0-840 0 0,0 0-3443 0 0,0 0-1479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2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4144 0 0,'0'0'319'0'0,"0"0"19"0"0,0 0 863 0 0,0 0 397 0 0,0 0 76 0 0,0 0-126 0 0,1 3-608 0 0,1 2-645 0 0,0 0-34 0 0,0-1 0 0 0,-1 1 0 0 0,0 0 0 0 0,0 0 1 0 0,1 9-1 0 0,-2 15 287 0 0,-1 13 258 0 0,6 44 0 0 0,-3-80-744 0 0,-1-1 0 0 0,1 1 0 0 0,0 0 0 0 0,0-1 0 0 0,0 0 0 0 0,1 1 0 0 0,0-1 1 0 0,4 5-1 0 0,0 1 290 0 0,1-1 0 0 0,13 13 0 0 0,-19-21-80 0 0,-2-2-14 0 0,0 0-64 0 0,10-2 130 0 0,-5 0-285 0 0,0-1-1 0 0,0 1 0 0 0,0-1 0 0 0,0 0 1 0 0,-1-1-1 0 0,1 0 0 0 0,-1 1 1 0 0,0-1-1 0 0,7-9 0 0 0,2-4 162 0 0,14-26 0 0 0,-3 5 265 0 0,-5 3-218 0 0,-14 26-246 0 0,-1 1 0 0 0,2-1 0 0 0,6-8 0 0 0,2-4 0 0 0,-13 20-278 0 0,-1 1-127 0 0,0 0-811 0 0,0 0-3247 0 0,0 0-1391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2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15 145 1376 0 0,'0'0'65'0'0,"0"0"373"0"0,0 3 1542 0 0,-6 13 2617 0 0,-1 5 279 0 0,5-8-4860 0 0,3-12 39 0 0,-1 1 1 0 0,1-1-1 0 0,-1 1 1 0 0,1-1-1 0 0,0 0 1 0 0,0 0-1 0 0,0 1 1 0 0,0-1-1 0 0,0 0 1 0 0,0 0-1 0 0,0 0 1 0 0,0 0-1 0 0,0 0 1 0 0,0 0-1 0 0,1 0 1 0 0,-1 0-1 0 0,0-1 1 0 0,0 1-1 0 0,1 0 1 0 0,-1-1-1 0 0,1 1 1 0 0,-1-1-1 0 0,2 1 1 0 0,2-1 22 0 0,-1 0 1 0 0,1 1 0 0 0,-1-2 0 0 0,0 1 0 0 0,1 0-1 0 0,7-3 1 0 0,4 0 194 0 0,-7 2-186 0 0,0-1 1 0 0,0-1 0 0 0,-1 1 0 0 0,1-2 0 0 0,-1 1-1 0 0,0-1 1 0 0,12-7 0 0 0,3-2-86 0 0,-7 5-306 0 0,28-18 1 0 0,-38 22 131 0 0,-1-1 0 0 0,0 1 1 0 0,-1-1-1 0 0,1 0 0 0 0,-1 0 0 0 0,1 0 0 0 0,-2 0 0 0 0,6-9 0 0 0,-8 12 126 0 0,0 0 0 0 0,0 0 0 0 0,-1 0 0 0 0,1 0 0 0 0,0 0-1 0 0,-1 0 1 0 0,0 0 0 0 0,1 0 0 0 0,-1 0 0 0 0,0 0 0 0 0,0 0 0 0 0,0 0 0 0 0,0 0 0 0 0,0 0-1 0 0,-1 0 1 0 0,1 0 0 0 0,-1 0 0 0 0,1 0 0 0 0,-1 0 0 0 0,0 0 0 0 0,1 1 0 0 0,-1-1-1 0 0,0 0 1 0 0,0 0 0 0 0,-1 1 0 0 0,1-1 0 0 0,0 0 0 0 0,0 1 0 0 0,-1-1 0 0 0,1 1-1 0 0,-1 0 1 0 0,-2-3 0 0 0,0 1 55 0 0,-1 1 0 0 0,1-1 0 0 0,0 0 1 0 0,-1 1-1 0 0,1 0 0 0 0,-1 0 0 0 0,0 1 0 0 0,1-1 0 0 0,-1 1 0 0 0,0 0 0 0 0,0 0 0 0 0,-7 0 0 0 0,5 2 135 0 0,0-1-1 0 0,0 1 0 0 0,0 1 1 0 0,0-1-1 0 0,0 1 1 0 0,0 0-1 0 0,0 1 0 0 0,0 0 1 0 0,-8 4-1 0 0,-4 5 717 0 0,-31 23 1 0 0,45-30-763 0 0,0 0 1 0 0,0 0-1 0 0,0 1 1 0 0,1 0-1 0 0,0-1 0 0 0,0 1 1 0 0,0 1-1 0 0,1-1 1 0 0,-1 1-1 0 0,2-1 1 0 0,-1 1-1 0 0,1 0 0 0 0,0 0 1 0 0,0 0-1 0 0,1 0 1 0 0,0 0-1 0 0,0 0 0 0 0,1 1 1 0 0,0 10-1 0 0,0-13-66 0 0,1 1 1 0 0,-1 0-1 0 0,1 0 0 0 0,0-1 0 0 0,1 1 0 0 0,-1-1 0 0 0,1 1 0 0 0,0-1 0 0 0,0 0 0 0 0,1 0 0 0 0,0 0 0 0 0,0 0 0 0 0,0 0 0 0 0,0 0 1 0 0,1-1-1 0 0,0 1 0 0 0,0-1 0 0 0,0 0 0 0 0,0-1 0 0 0,1 1 0 0 0,-1-1 0 0 0,1 1 0 0 0,0-1 0 0 0,0-1 0 0 0,7 4 0 0 0,-7-5-121 0 0,0 0-1 0 0,0-1 1 0 0,0 1-1 0 0,0-1 1 0 0,0 0-1 0 0,0 0 1 0 0,0 0-1 0 0,0-1 1 0 0,0 0-1 0 0,0 0 1 0 0,7-3-1 0 0,-8 3-264 0 0,26-7-5801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2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 7368 0 0,'-3'-1'191'0'0,"1"0"0"0"0,-1 0 0 0 0,0 0 0 0 0,1 0 1 0 0,-1 1-1 0 0,0 0 0 0 0,0-1 0 0 0,1 1 0 0 0,-1 0 0 0 0,0 0 1 0 0,0 0-1 0 0,1 1 0 0 0,-1-1 0 0 0,0 1 0 0 0,0 0 0 0 0,1-1 1 0 0,-1 1-1 0 0,1 0 0 0 0,-4 2 0 0 0,-1 0 217 0 0,1 1 0 0 0,-1-1 0 0 0,1 1 0 0 0,0 1-1 0 0,0-1 1 0 0,-7 7 0 0 0,3-1-125 0 0,1 1 0 0 0,0 1 0 0 0,0-1 0 0 0,1 1 0 0 0,1 0 0 0 0,-7 15 0 0 0,11-21-216 0 0,0 1 0 0 0,1-1 0 0 0,-1 1 0 0 0,1 0 0 0 0,1 0 0 0 0,-1 0 0 0 0,1 0 0 0 0,1 0 0 0 0,-1 0 0 0 0,1 0 0 0 0,1 0 0 0 0,-1 0 0 0 0,1 0 0 0 0,2 8-1 0 0,-2-12-60 0 0,0 0 0 0 0,0-1 0 0 0,1 1 0 0 0,-1-1 0 0 0,1 1 0 0 0,-1-1 0 0 0,1 1 0 0 0,0-1 0 0 0,0 0 0 0 0,0 0 0 0 0,0 0 0 0 0,1 0 0 0 0,-1-1 0 0 0,0 1 0 0 0,1 0 0 0 0,-1-1 0 0 0,1 0 0 0 0,0 0 0 0 0,-1 1 0 0 0,1-1 0 0 0,0-1 0 0 0,0 1 0 0 0,4 0 0 0 0,2 1-16 0 0,0-1-1 0 0,0 0 0 0 0,1-1 0 0 0,-1 0 0 0 0,0-1 0 0 0,11-1 0 0 0,-9-1-1573 0 0,0 1-1 0 0,14-7 0 0 0,0-2-3728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2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19 131 8288 0 0,'0'0'381'0'0,"-2"0"-6"0"0,1-1-308 0 0,-2 1-45 0 0,-8 5 234 0 0,9-4 767 0 0,2-1 347 0 0,25 4 2149 0 0,14-5-2653 0 0,0-2-1 0 0,55-11 1 0 0,-60 6-856 0 0,41-16 0 0 0,-40 12-781 0 0,-12 2-199 0 0,-4-3-55 0 0</inkml:trace>
  <inkml:trace contextRef="#ctx0" brushRef="#br0" timeOffset="1">270 1 11256 0 0,'-6'4'1022'0'0,"-4"23"-820"0"0,8-22-16 0 0,0 0 0 0 0,0 0 0 0 0,1 1 0 0 0,-1-1 0 0 0,1 0 0 0 0,0 1-1 0 0,1-1 1 0 0,-1 10 0 0 0,-1 3 306 0 0,-3 61 1084 0 0,4-71-1457 0 0,0 0 0 0 0,1 1 1 0 0,0-1-1 0 0,1 1 0 0 0,-1-1 1 0 0,5 16-1 0 0,4 5-5079 0 0,-8-27-240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2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64 12528 0 0,'-2'1'572'0'0,"-2"1"-513"0"0,0 1 1 0 0,1 0 0 0 0,-1-1 0 0 0,1 1 0 0 0,-1 0-1 0 0,1 1 1 0 0,0-1 0 0 0,0 1 0 0 0,1-1 0 0 0,-1 1 0 0 0,1 0-1 0 0,0 0 1 0 0,-3 6 0 0 0,-9 14 989 0 0,5-3-56 0 0,8-20-935 0 0,1 0 0 0 0,0 0 0 0 0,0 0 0 0 0,-1 0 0 0 0,1 0 0 0 0,0 0 0 0 0,0 0 0 0 0,0 0 0 0 0,0 0 0 0 0,0-1 0 0 0,1 1 0 0 0,-1 0 0 0 0,0 0 0 0 0,0 0 0 0 0,0 0 0 0 0,1 0 0 0 0,-1 0 0 0 0,1 0 0 0 0,-1-1 0 0 0,0 1 0 0 0,1 0 0 0 0,-1 0 0 0 0,1-1 0 0 0,0 1 0 0 0,1 1 0 0 0,1 0 1 0 0,0-1-1 0 0,0 0 0 0 0,0 1 0 0 0,1-1 0 0 0,-1 0 0 0 0,1-1 0 0 0,-1 1 1 0 0,1-1-1 0 0,-1 1 0 0 0,1-1 0 0 0,-1 0 0 0 0,1 0 0 0 0,-1-1 1 0 0,1 1-1 0 0,5-2 0 0 0,8-2 54 0 0,30-12 1 0 0,-45 15-106 0 0,7-2-62 0 0,-1-1 0 0 0,1 1-1 0 0,-1-2 1 0 0,-1 1 0 0 0,1-1 0 0 0,10-9-1 0 0,-15 12-39 0 0,-1-1-1 0 0,1 1 0 0 0,-1-1 1 0 0,0 1-1 0 0,0-1 1 0 0,0 0-1 0 0,0 0 0 0 0,0 0 1 0 0,-1 0-1 0 0,1 0 0 0 0,-1 0 1 0 0,0 0-1 0 0,0 0 1 0 0,0-1-1 0 0,-1 1 0 0 0,1 0 1 0 0,-1-1-1 0 0,1 1 0 0 0,-1-1 1 0 0,0 1-1 0 0,-1-4 1 0 0,1 5 34 0 0,-1 0 1 0 0,1 0 0 0 0,-1 0-1 0 0,0 0 1 0 0,0 1 0 0 0,0-1-1 0 0,0 0 1 0 0,0 0 0 0 0,0 1-1 0 0,-1-1 1 0 0,1 1 0 0 0,0-1-1 0 0,-1 1 1 0 0,1-1 0 0 0,-1 1-1 0 0,0 0 1 0 0,1 0 0 0 0,-1-1-1 0 0,0 1 1 0 0,0 1 0 0 0,1-1-1 0 0,-1 0 1 0 0,0 0 0 0 0,-2 0-1 0 0,1 0 76 0 0,0 0 0 0 0,0 1 0 0 0,0-1 0 0 0,0 1-1 0 0,0 0 1 0 0,0-1 0 0 0,1 1 0 0 0,-1 0 0 0 0,0 1 0 0 0,0-1-1 0 0,0 1 1 0 0,0-1 0 0 0,0 1 0 0 0,0 0 0 0 0,0 0 0 0 0,-3 2 0 0 0,-7 10 900 0 0,11-10-774 0 0,2-2-117 0 0,-1-1 0 0 0,1 1 0 0 0,0 0 0 0 0,-1-1 0 0 0,1 1 0 0 0,0 0 0 0 0,0-1 0 0 0,0 1 0 0 0,-1 0 0 0 0,1-1 0 0 0,0 1 0 0 0,0 0 0 0 0,0 0 0 0 0,0-1 0 0 0,0 1 0 0 0,0 0 1 0 0,1-1-1 0 0,-1 1 0 0 0,0 1 0 0 0,0-1 44 0 0,1 3-1 0 0,-1 0 1 0 0,1 0-1 0 0,0-1 1 0 0,0 1-1 0 0,0 0 1 0 0,1-1-1 0 0,-1 1 1 0 0,1 0-1 0 0,0-1 1 0 0,0 0 0 0 0,0 0-1 0 0,1 1 1 0 0,2 3-1 0 0,3 1 97 0 0,-1-1 1 0 0,1 1-1 0 0,14 10 0 0 0,-17-16-164 0 0,12 11 0 0 0,-11-8 15 0 0,-3-2 227 0 0,-1-6 85 0 0,2-13-119 0 0,2 4-1 0 0,0 1 0 0 0,1 0 0 0 0,1 0 0 0 0,9-12 0 0 0,1 0-243 0 0,-13 17 51 0 0,0 1-1 0 0,1-1 1 0 0,0 1-1 0 0,0 0 1 0 0,0 0-1 0 0,1 1 1 0 0,7-4 0 0 0,12-10 168 0 0,-23 17-146 0 0,-1 0 0 0 0,1 0 0 0 0,-1-1 1 0 0,1 2-1 0 0,-1-1 0 0 0,1 0 0 0 0,0 0 0 0 0,-1 1 0 0 0,1-1 0 0 0,0 1 0 0 0,0 0 1 0 0,-1 0-1 0 0,5 0 0 0 0,16 4-894 0 0,-5 4-4315 0 0,-2-2-1137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3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3224 0 0,'0'0'549'0'0,"0"0"1098"0"0,0 0 479 0 0,2 0 97 0 0,9 0-412 0 0,-4 0-1190 0 0,1 0 1 0 0,0 0-1 0 0,0 0 1 0 0,-1-1-1 0 0,1-1 1 0 0,9-2-1 0 0,4-3-170 0 0,0 0-1 0 0,0 2 1 0 0,1 0 0 0 0,31-3-1 0 0,-35 2-669 0 0,-16 5-208 0 0,-1 0 1 0 0,1 0 0 0 0,0 1-1 0 0,0-1 1 0 0,-1 0-1 0 0,1 1 1 0 0,0-1 0 0 0,2 1-1 0 0,-4 0-1075 0 0</inkml:trace>
  <inkml:trace contextRef="#ctx0" brushRef="#br0" timeOffset="1">99 227 11200 0 0,'0'2'513'0'0,"-1"28"132"0"0,0-19-197 0 0,0 1-1 0 0,1-1 0 0 0,1 1 0 0 0,0-1 0 0 0,4 19 0 0 0,-1-13 418 0 0,-3-12-525 0 0,0 1 0 0 0,1-1 0 0 0,-1 0 0 0 0,6 10 0 0 0,2 7 600 0 0,-8-20-1819 0 0,-1-2-3407 0 0,0 0-1463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3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272 200 1840 0 0,'6'-3'35'0'0,"-5"2"-8"0"0,0 1 0 0 0,1-1-1 0 0,-1 1 1 0 0,0-1 0 0 0,0 1-1 0 0,1-1 1 0 0,-1 1 0 0 0,1 0 0 0 0,-1-1-1 0 0,0 1 1 0 0,1 0 0 0 0,-1 0-1 0 0,1 0 1 0 0,-1 0 0 0 0,2 1 0 0 0,-2-1 1459 0 0,-3-2 511 0 0,-3-1-1502 0 0,0 0-1 0 0,-1 0 0 0 0,1 1 1 0 0,0-1-1 0 0,-1 1 0 0 0,1 1 1 0 0,-1-1-1 0 0,0 1 0 0 0,0 0 0 0 0,-11-1 1 0 0,7 3-345 0 0,1 0 0 0 0,-1 0 0 0 0,1 1 1 0 0,-1 0-1 0 0,1 1 0 0 0,0 0 0 0 0,-1 0 0 0 0,2 1 1 0 0,-15 8-1 0 0,12-6 24 0 0,1 1 1 0 0,0 0-1 0 0,1 0 0 0 0,0 1 1 0 0,0 0-1 0 0,0 1 1 0 0,-9 12-1 0 0,-11 29 1097 0 0,28-49-1211 0 0,1 1 0 0 0,-1 0 1 0 0,0 0-1 0 0,0 0 1 0 0,1 0-1 0 0,-1 0 1 0 0,1 0-1 0 0,-1 0 1 0 0,1 1-1 0 0,0 2 1 0 0,0-2 144 0 0,0-3-11 0 0,3 1-9 0 0,3-1-126 0 0,-1 1 0 0 0,1 0 0 0 0,0-1-1 0 0,0 0 1 0 0,0-1 0 0 0,10-1 0 0 0,36-11 102 0 0,-45 11-168 0 0,-2 1 13 0 0,-1 0-1 0 0,1-1 0 0 0,0 0 1 0 0,-1 0-1 0 0,1 0 0 0 0,-1-1 1 0 0,0 1-1 0 0,0-1 0 0 0,7-6 1 0 0,-1 1-86 0 0,20-13 1 0 0,-23 17-31 0 0,0-1 1 0 0,-1 0-1 0 0,1 0 1 0 0,-1 0-1 0 0,0-1 1 0 0,11-12-1 0 0,-11 9-227 0 0,1-1-1 0 0,-1 0 1 0 0,0 1-1 0 0,-1-2 0 0 0,0 1 1 0 0,-1-1-1 0 0,0 1 1 0 0,-1-1-1 0 0,0 0 0 0 0,0 0 1 0 0,-1-1-1 0 0,-1 1 1 0 0,0-14-1 0 0,0 5-397 0 0,-1 11 164 0 0,0 0-1 0 0,-1-13 1 0 0,-2 13 455 0 0,3 8 253 0 0,-11 7 584 0 0,7-3-519 0 0,0 0 0 0 0,1 1 0 0 0,-1-1 0 0 0,1 1-1 0 0,0 0 1 0 0,0 0 0 0 0,0 0 0 0 0,1 0 0 0 0,0 1 0 0 0,-4 8-1 0 0,0 4 436 0 0,-6 29-1 0 0,5-16-33 0 0,3-17-410 0 0,1 1-1 0 0,0-1 0 0 0,1 1 0 0 0,0 18 1 0 0,2-18-48 0 0,-1-5-35 0 0,1 1-1 0 0,0 0 1 0 0,1-1-1 0 0,0 1 1 0 0,1-1-1 0 0,4 18 1 0 0,2-8-235 0 0,6 15 795 0 0,-13-32-1145 0 0,0 1 0 0 0,0-1 0 0 0,1 0 0 0 0,-1 0 0 0 0,1 1 0 0 0,-1-1 0 0 0,1 0-1 0 0,0 0 1 0 0,3 2 0 0 0,-3-3-4527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3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25 209 11024 0 0,'-9'8'1180'0'0,"-6"6"-611"0"0,15-13 38 0 0,0-1 29 0 0,0 0-35 0 0,2 0-162 0 0,10-1-266 0 0,1 0 1 0 0,-1-1 0 0 0,0 0 0 0 0,0-1 0 0 0,0 0-1 0 0,-1-1 1 0 0,22-10 0 0 0,-7 1-153 0 0,-2-2 0 0 0,34-23 0 0 0,-46 28-120 0 0,-1 1 1 0 0,18-22-1 0 0,-28 31 71 0 0,-1-1 1 0 0,1 0-1 0 0,-1 0 0 0 0,1 0 1 0 0,-1 0-1 0 0,1 0 1 0 0,-1 1-1 0 0,0-1 0 0 0,0 0 1 0 0,1 0-1 0 0,-1 0 1 0 0,0 0-1 0 0,0 0 0 0 0,0 0 1 0 0,0 0-1 0 0,0 0 1 0 0,0 0-1 0 0,0 0 0 0 0,0 0 1 0 0,0 0-1 0 0,0 0 1 0 0,-1 0-1 0 0,1 0 0 0 0,0 0 1 0 0,-1 0-1 0 0,1 0 1 0 0,-1 0-1 0 0,1 1 0 0 0,-1-1 1 0 0,1 0-1 0 0,-1 0 1 0 0,0 0-1 0 0,1 1 0 0 0,-1-1 1 0 0,0 0-1 0 0,0 1 1 0 0,1-1-1 0 0,-1 1 0 0 0,0-1 1 0 0,0 1-1 0 0,0-1 1 0 0,0 1-1 0 0,0-1 0 0 0,0 1 1 0 0,0 0-1 0 0,1 0 1 0 0,-1-1-1 0 0,0 1 1 0 0,-1 0-1 0 0,-7 0-33 0 0,1 1 1 0 0,-1 1-1 0 0,1-1 0 0 0,0 1 1 0 0,0 0-1 0 0,0 1 0 0 0,0 0 1 0 0,0 0-1 0 0,-8 6 0 0 0,-10 7 108 0 0,-29 21 0 0 0,49-33-1 0 0,-7 6 191 0 0,-1 1 0 0 0,-17 17 0 0 0,28-25-168 0 0,1 0-1 0 0,-1 0 1 0 0,1-1-1 0 0,0 2 1 0 0,0-1-1 0 0,0 0 1 0 0,0 0-1 0 0,0 1 1 0 0,1-1-1 0 0,-1 0 1 0 0,1 1-1 0 0,0 0 1 0 0,0-1-1 0 0,0 1 1 0 0,1 0-1 0 0,-1-1 1 0 0,1 8-1 0 0,1-9-34 0 0,-1 0-1 0 0,1 0 1 0 0,0 0 0 0 0,-1-1-1 0 0,1 1 1 0 0,0 0-1 0 0,0 0 1 0 0,0-1 0 0 0,0 1-1 0 0,1-1 1 0 0,-1 1-1 0 0,0-1 1 0 0,1 1 0 0 0,-1-1-1 0 0,1 0 1 0 0,-1 0 0 0 0,1 0-1 0 0,0 1 1 0 0,-1-2-1 0 0,1 1 1 0 0,0 0 0 0 0,3 1-1 0 0,2 0 125 0 0,0 1 1 0 0,1-1-1 0 0,-1-1 0 0 0,14 2 0 0 0,-7-2-138 0 0,0 0 0 0 0,0-2 0 0 0,-1 1 0 0 0,1-2 0 0 0,0 0 0 0 0,-1-1 0 0 0,1 0 0 0 0,-1-1 0 0 0,0 0 0 0 0,0-1 0 0 0,-1 0 0 0 0,1-1 0 0 0,20-14 0 0 0,-22 12-564 0 0,1 0 0 0 0,16-16-1 0 0,-25 20 351 0 0,1 0 0 0 0,-1 0-1 0 0,0 0 1 0 0,0 0 0 0 0,0-1-1 0 0,-1 1 1 0 0,0-1 0 0 0,0 0-1 0 0,0 1 1 0 0,2-8 0 0 0,-1 0-168 0 0,-1 5 102 0 0,0 0 0 0 0,-1 0 0 0 0,0-1 0 0 0,1-10 0 0 0,-4 6 358 0 0,2 12-65 0 0,-1 0 0 0 0,1 0 0 0 0,0 0 0 0 0,0 0 0 0 0,0 0 0 0 0,-1 0 0 0 0,1 0 0 0 0,0 0 0 0 0,0 0-1 0 0,0 0 1 0 0,-1 0 0 0 0,1 0 0 0 0,0 0 0 0 0,0 0 0 0 0,0 1 0 0 0,-1-1 0 0 0,1 0 0 0 0,0 0 0 0 0,0 0 0 0 0,0 0 0 0 0,0 0-1 0 0,0 0 1 0 0,-1 0 0 0 0,1 1 0 0 0,0-1 0 0 0,0 0 0 0 0,0 0 0 0 0,0 0 0 0 0,0 0 0 0 0,0 1 0 0 0,0-1 0 0 0,-1 0 0 0 0,1 0 0 0 0,-13 27 1051 0 0,11-18-925 0 0,0-1 1 0 0,0 1 0 0 0,1 0 0 0 0,1 0 0 0 0,-1 0 0 0 0,1 0 0 0 0,2 10 0 0 0,-1 9 368 0 0,-1-28-374 0 0,0 0 4 0 0,0 0 2 0 0,0 0 0 0 0,0 0-1 0 0,0 0-6 0 0,1-1-1 0 0,2 0-117 0 0,0 0-1 0 0,-1 0 1 0 0,0 0-1 0 0,1-1 0 0 0,-1 1 1 0 0,0-1-1 0 0,0 0 1 0 0,1 1-1 0 0,-1-1 1 0 0,-1 0-1 0 0,5-5 0 0 0,14-28 108 0 0,-17 28-137 0 0,1 1 0 0 0,0-1 1 0 0,0 1-1 0 0,0 0 1 0 0,6-6-1 0 0,47-54 46 0 0,-37 41-49 0 0,-19 24-2 0 0,1-1 0 0 0,0 0 0 0 0,-1 1 0 0 0,1-1 0 0 0,0 1 0 0 0,0-1 0 0 0,0 1 0 0 0,4-2 0 0 0,7 0 0 0 0,-10 6 0 0 0,-3-1 0 0 0,5 4 9 0 0,-3-4-15 0 0,0 0 0 0 0,0 0-1 0 0,-1 0 1 0 0,1 0 0 0 0,-1 0-1 0 0,1 0 1 0 0,-1 1 0 0 0,0-1-1 0 0,0 0 1 0 0,0 1 0 0 0,0-1-1 0 0,-1 1 1 0 0,1-1 0 0 0,-1 1-1 0 0,1 0 1 0 0,-1 3 0 0 0,-1 4 8 0 0,0 0 0 0 0,-1-1 0 0 0,0 1 1 0 0,-1-1-1 0 0,0 1 0 0 0,-8 16 0 0 0,0 3 47 0 0,1-5-179 0 0,10-24 81 0 0,0 1 0 0 0,0-1 0 0 0,0 0 0 0 0,1 1-1 0 0,-1-1 1 0 0,0 0 0 0 0,0 1 0 0 0,0-1-1 0 0,1 0 1 0 0,-1 0 0 0 0,0 1 0 0 0,1-1-1 0 0,-1 0 1 0 0,0 0 0 0 0,1 1 0 0 0,-1-1-1 0 0,0 0 1 0 0,1 0 0 0 0,-1 0 0 0 0,0 0 0 0 0,1 1-1 0 0,-1-1 1 0 0,0 0 0 0 0,1 0 0 0 0,-1 0-1 0 0,0 0 1 0 0,1 0 0 0 0,-1 0 0 0 0,1 0-1 0 0,0 0 1 0 0,-1 0-122 0 0,10-4-847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3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7832 0 0,'7'-4'9240'0'0,"34"-15"-8238"0"0,45-12-205 0 0,-10 2-560 0 0,-31 13-259 0 0,36-16-1519 0 0,-81 31 1404 0 0,1 1 0 0 0,-1 0 0 0 0,1 0 1 0 0,0 0-1 0 0,-1-1 0 0 0,1 1 0 0 0,-1 0 1 0 0,1-1-1 0 0,-1 1 0 0 0,0 0 0 0 0,1-1 0 0 0,-1 1 1 0 0,1-1-1 0 0,-1 1 0 0 0,0-1 0 0 0,1 1 0 0 0,0-1 1 0 0,0-1-309 0 0,0 1-1057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3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10680 0 0,'0'0'489'0'0,"-2"2"-8"0"0,-22 33-291 0 0,12-18 344 0 0,2 1 0 0 0,0-1 0 0 0,1 2 0 0 0,1-1 0 0 0,-7 27 0 0 0,-14 28 999 0 0,25-63-1331 0 0,1-1-1 0 0,0 1 1 0 0,1-1 0 0 0,-1 1 0 0 0,2 0 0 0 0,-1 0 0 0 0,1 16-1 0 0,1-24-90 0 0,2 1-14 0 0,5 10-5 0 0,3-3-17 0 0,-8-9-236 0 0,0 0 0 0 0,0-1 0 0 0,1 1 0 0 0,-1-1 0 0 0,0 1 0 0 0,0-1 0 0 0,0 0 0 0 0,0 1 1 0 0,1-1-1 0 0,-1 0 0 0 0,0-1 0 0 0,0 1 0 0 0,0 0 0 0 0,1-1 0 0 0,-1 1 0 0 0,0-1 0 0 0,0 0 0 0 0,0 1 0 0 0,0-1 0 0 0,0 0 0 0 0,0 0 0 0 0,0 0 0 0 0,0-1 0 0 0,2-1 0 0 0,9-7-5261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4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5528 0 0,'0'0'422'0'0,"0"0"-74"0"0,0 0 719 0 0,0 0 344 0 0,0 0 70 0 0,0 0-128 0 0,0 0-591 0 0,0 0-260 0 0,0 0-48 0 0,1 1-32 0 0,40 17 543 0 0,-25-10-461 0 0,1 0 1 0 0,24 6 0 0 0,137 27 233 0 0,-176-41-730 0 0,0 0-1 0 0,-1 0 0 0 0,1 0 1 0 0,0 0-1 0 0,-1 0 0 0 0,1 0 1 0 0,-1 0-1 0 0,1 0 0 0 0,0-1 1 0 0,-1 1-1 0 0,3-1 0 0 0,11-2 52 0 0,-12 4-48 0 0,1-1-10 0 0,12-5 68 0 0,-14 4-29 0 0,-1 1-1 0 0,1-1 0 0 0,-1 0 0 0 0,1 0 0 0 0,-1 0 0 0 0,1 0 0 0 0,-1 0 1 0 0,0 0-1 0 0,1 0 0 0 0,-1 0 0 0 0,2-3 0 0 0,5-4 63 0 0,-7 7-38 0 0,-1 1 0 0 0,0-1-295 0 0,0-5 408 0 0,0 4-3762 0 0,0 2 2721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3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3224 0 0,'0'0'143'0'0,"0"-1"-3"0"0,1-1-107 0 0,-1 0 0 0 0,0 0 1 0 0,1 0-1 0 0,0 1 1 0 0,-1-1-1 0 0,1 0 0 0 0,0 0 1 0 0,0 0-1 0 0,0 1 1 0 0,0-1-1 0 0,2-1 0 0 0,1-4 1417 0 0,-4 6 595 0 0,7-4 1997 0 0,33-25-2638 0 0,-37 27-1358 0 0,0 1 0 0 0,1 0 0 0 0,-1 0 0 0 0,0 0 0 0 0,1 0 0 0 0,5-2 0 0 0,-2 1 112 0 0,0-1-81 0 0,7-3 326 0 0,-10 7-4833 0 0,-10 38 4081 0 0,6-30 512 0 0,-1-1 1 0 0,0 1-1 0 0,-3 9 0 0 0,0 8 444 0 0,-1 19 1200 0 0,1 55 1 0 0,4-84-1379 0 0,0-4-106 0 0,0 1-1 0 0,0 0 1 0 0,1 0 0 0 0,0-1 0 0 0,6 20 0 0 0,-6-29-211 0 0,-1-2-15 0 0,0 3-16 0 0,0-2-119 0 0,-1-1 0 0 0,1 1-1 0 0,0-1 1 0 0,0 1 0 0 0,0-1 0 0 0,0 1-1 0 0,0-1 1 0 0,0 1 0 0 0,0-1-1 0 0,0 1 1 0 0,0-1 0 0 0,1 1 0 0 0,-1-1-1 0 0,0 1 1 0 0,0-1 0 0 0,0 1-1 0 0,0-1 1 0 0,1 1 0 0 0,7-2-3805 0 0,3-3-1307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3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16 210 12528 0 0,'0'0'281'0'0,"0"0"40"0"0,0 0 22 0 0,0 0-39 0 0,-5-4-185 0 0,-4 0 19 0 0,8 3 582 0 0,1 1 250 0 0,0 0 43 0 0,0 0-93 0 0,1-2-430 0 0,13-11-23 0 0,-9 8-361 0 0,0 0 1 0 0,1 0 0 0 0,9-6 0 0 0,106-57-13 0 0,-90 51-101 0 0,-18 9-359 0 0,27-12-1 0 0,-29 15-264 0 0,-1-1 0 0 0,1 0-1 0 0,10-8 1 0 0,0-1-5191 0 0</inkml:trace>
  <inkml:trace contextRef="#ctx0" brushRef="#br0" timeOffset="1">174 16 7832 0 0,'0'0'602'0'0,"0"1"-251"0"0,-3 18 1055 0 0,2-17-1232 0 0,1 1 0 0 0,-1 0 1 0 0,1 0-1 0 0,0-1 0 0 0,0 1 0 0 0,0 0 1 0 0,0 3-1 0 0,4 16 934 0 0,-2-10-566 0 0,0 0 0 0 0,0 19 1 0 0,-2 44 1367 0 0,0-72-1739 0 0,5 6 85 0 0,-4-5-4992 0 0,-1-4-385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3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93 119 11808 0 0,'0'0'538'0'0,"0"0"-8"0"0,0 0-233 0 0,1 3 276 0 0,5 12 770 0 0,-2-6-775 0 0,0 0 1 0 0,0 0-1 0 0,6 9 0 0 0,-7-14-493 0 0,1 0 1 0 0,-1 0-1 0 0,0 0 1 0 0,1-1-1 0 0,0 0 1 0 0,0 1-1 0 0,0-1 1 0 0,0-1-1 0 0,6 4 1 0 0,1-1-40 0 0,-1-2 0 0 0,1 1 0 0 0,-1-1 1 0 0,18 2-1 0 0,1 1-116 0 0,-28-6-109 0 0,1 0 1 0 0,0 0-1 0 0,0 0 0 0 0,0 0 0 0 0,0 0 1 0 0,0-1-1 0 0,0 1 0 0 0,0-1 1 0 0,0 1-1 0 0,-1-1 0 0 0,1 0 0 0 0,3-2 1 0 0,-2 2-267 0 0,-1 0-663 0 0</inkml:trace>
  <inkml:trace contextRef="#ctx0" brushRef="#br0" timeOffset="1">358 1 13272 0 0,'0'0'605'0'0,"0"0"-9"0"0,0 2-381 0 0,-1 5-98 0 0,0-1 1 0 0,-1 0 0 0 0,1 1 0 0 0,-5 6-1 0 0,0 7 400 0 0,-3 5-21 0 0,-1 0-1 0 0,-1-1 1 0 0,-1 0 0 0 0,-1-1-1 0 0,-27 37 1 0 0,-93 96 1631 0 0,129-151-2087 0 0,-94 109 1019 0 0,89-102-1133 0 0,7-10-971 0 0,2-2-4021 0 0,0 0-1726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3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5440 0 0,'0'0'248'0'0,"0"0"-6"0"0,0 0-12 0 0,0 0 499 0 0,0 0 235 0 0,0 0 48 0 0,0 0-21 0 0,0 0-134 0 0,0 0-60 0 0,0 0-11 0 0,0 0-17 0 0,0 0-62 0 0,0 0-31 0 0,0 0-4 0 0,0 0-55 0 0,2 0-230 0 0,13-1-96 0 0,-1 0 0 0 0,0-2 1 0 0,16-3-1 0 0,29-5 227 0 0,-9 6-374 0 0,1-3 0 0 0,91-25 0 0 0,-115 24-144 0 0,48-13 0 0 0,51-19 0 0 0,-49 14 0 0 0,-74 26 0 0 0,0-1 0 0 0,0 1 0 0 0,0-1 0 0 0,-1 1 0 0 0,1-1 0 0 0,2-2 0 0 0,-3 3 1 0 0,0-1 0 0 0,0 1-1 0 0,0-1 1 0 0,0 1 0 0 0,0 0 0 0 0,0 0 0 0 0,0 0 0 0 0,0 0-1 0 0,0 1 1 0 0,0-1 0 0 0,1 0 0 0 0,-1 1 0 0 0,0-1 0 0 0,3 1-1 0 0,-4 0 59 0 0,-1 0-19 0 0,-1 0-41 0 0,-1 1 0 0 0,1-1 0 0 0,0 0 0 0 0,0 1-1 0 0,0-1 1 0 0,0 1 0 0 0,0 0 0 0 0,0-1 0 0 0,0 1 0 0 0,0 0 0 0 0,0 0 0 0 0,0-1-1 0 0,0 1 1 0 0,-1 2 0 0 0,0-1 9 0 0,-8 9-17 0 0,0-1 1 0 0,1 2-1 0 0,1-1 0 0 0,0 1 1 0 0,-10 21-1 0 0,-18 26 7 0 0,-27 38 2 0 0,26-39 0 0 0,24-34-11 0 0,0 0 0 0 0,-12 33 0 0 0,5-8 66 0 0,-9 17 145 0 0,13-27 349 0 0,-22 36 0 0 0,25-55-177 0 0,-3 5-40 0 0,16-23-186 0 0,-1-2-76 0 0,0-1 0 0 0,0 1 0 0 0,0 0 0 0 0,1-1 1 0 0,-1 1-1 0 0,0-1 0 0 0,1 1 0 0 0,-1-1 0 0 0,0 1 0 0 0,1-1 1 0 0,-1 1-1 0 0,1-1 0 0 0,-1 0 0 0 0,1 1 0 0 0,-1-1 0 0 0,1 0 0 0 0,-1-1 1 0 0,-10-17 288 0 0,8 12-229 0 0,-7-22 134 0 0,9 23-221 0 0,-1 1-1 0 0,1 0 1 0 0,-1 0 0 0 0,-4-8 0 0 0,-32-61 68 0 0,10 19-78 0 0,15 35-33 0 0,0 0 0 0 0,-21-22 0 0 0,28 35 1 0 0,-2 0-1 0 0,1 0 1 0 0,-1 1-1 0 0,0 0 0 0 0,-11-7 1 0 0,10 8-3 0 0,0-1 0 0 0,1 0 0 0 0,0-1 0 0 0,-1 0 0 0 0,2 0 1 0 0,-14-17-1 0 0,20 23-240 0 0,12 1-2186 0 0,4 0 971 0 0,1 0-14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4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3224 0 0,'0'0'437'0'0,"0"0"627"0"0,0 0 273 0 0,0 0 58 0 0,0 0-79 0 0,0 0-380 0 0,0 0-168 0 0,0 0-31 0 0,0 0-47 0 0,0 0-169 0 0,0 0-69 0 0,0 0-17 0 0,0 0-29 0 0,0 0-106 0 0,-12 4 435 0 0,8-1-548 0 0,-1 1 1 0 0,0-1-1 0 0,1 1 0 0 0,-1 0 1 0 0,1 0-1 0 0,0 0 1 0 0,0 0-1 0 0,-5 9 1 0 0,8-12-61 0 0,1-1 1 0 0,0 0 0 0 0,0 0-1 0 0,1 11 445 0 0,0-9-524 0 0,-1-1-1 0 0,1 0 1 0 0,0 1-1 0 0,0-1 1 0 0,0 0 0 0 0,-1 0-1 0 0,1 0 1 0 0,0 1-1 0 0,0-1 1 0 0,1 0-1 0 0,-1-1 1 0 0,0 1 0 0 0,0 0-1 0 0,0 0 1 0 0,1 0-1 0 0,-1-1 1 0 0,0 1-1 0 0,1 0 1 0 0,-1-1 0 0 0,0 0-1 0 0,1 1 1 0 0,-1-1-1 0 0,1 0 1 0 0,-1 1-1 0 0,1-1 1 0 0,-1 0 0 0 0,3 0-1 0 0,-3-1-34 0 0,1 0 0 0 0,-1 1 0 0 0,0-1 0 0 0,1 0 0 0 0,-1 1 0 0 0,0-1 0 0 0,0 0-1 0 0,1 0 1 0 0,-1 0 0 0 0,0 0 0 0 0,0 0 0 0 0,0-1 0 0 0,0 1 0 0 0,-1 0 0 0 0,2-2 0 0 0,0 1 0 0 0,-1 0-1 0 0,0-1 1 0 0,1 1 0 0 0,-1 0-1 0 0,0 0 1 0 0,0-1 0 0 0,0 1 0 0 0,0-5-1 0 0,0 2-10 0 0,-1 4 2 0 0,1 0 0 0 0,-1 0 0 0 0,0 0 0 0 0,0 0 0 0 0,0 0-1 0 0,0 0 1 0 0,0 0 0 0 0,0 0 0 0 0,0 0 0 0 0,0 0 0 0 0,-1 0 0 0 0,1 0 0 0 0,0 0 0 0 0,-1 0 0 0 0,1-1-1 0 0,-5-2-15 0 0,3 4 4 0 0,0 0 0 0 0,0 0 0 0 0,0 0-1 0 0,-1 0 1 0 0,1 0 0 0 0,0 0 0 0 0,0 1 0 0 0,0-1-1 0 0,0 1 1 0 0,0-1 0 0 0,0 1 0 0 0,0 0-1 0 0,0 0 1 0 0,0 0 0 0 0,0 0 0 0 0,0 0-1 0 0,0 0 1 0 0,0 0 0 0 0,1 1 0 0 0,-1-1 0 0 0,1 1-1 0 0,-1-1 1 0 0,-1 3 0 0 0,-1 1 40 0 0,1-1 0 0 0,0 1 0 0 0,0-1 1 0 0,0 1-1 0 0,1 0 0 0 0,-1 0 0 0 0,1 0 0 0 0,-2 8 0 0 0,4-12-28 0 0,-1 9 6 0 0,1 9 22 0 0,0-17 113 0 0,1 0 24 0 0,0-1-152 0 0,-1 0-1 0 0,0-1 1 0 0,1 1-1 0 0,0 0 1 0 0,-1 0-1 0 0,1-1 0 0 0,-1 1 1 0 0,1 0-1 0 0,0-1 1 0 0,0 1-1 0 0,-1 0 1 0 0,1-1-1 0 0,0 1 0 0 0,0-1 1 0 0,0 1-1 0 0,0-1 1 0 0,-1 0-1 0 0,1 1 1 0 0,0-1-1 0 0,0 0 0 0 0,0 0 1 0 0,0 1-1 0 0,0-1 1 0 0,0 0-1 0 0,0 0 1 0 0,2 0-1 0 0,0-1-2 0 0,0 0 1 0 0,0 0-1 0 0,1 0 0 0 0,-1-1 0 0 0,0 1 1 0 0,3-3-1 0 0,11-4 170 0 0,-13 6-164 0 0,0-1 0 0 0,0 0-1 0 0,-1 1 1 0 0,1-2 0 0 0,0 1 0 0 0,-1 0-1 0 0,0-1 1 0 0,0 1 0 0 0,0-1-1 0 0,0 0 1 0 0,0 0 0 0 0,2-7-1 0 0,-5 9-15 0 0,0 1 0 0 0,0-1 0 0 0,0 1 0 0 0,0-1 0 0 0,0 0 0 0 0,-1 1 0 0 0,1-1 0 0 0,0 1 0 0 0,-1-1 0 0 0,0 1 0 0 0,1-1 0 0 0,-1 1 0 0 0,0-1 0 0 0,-1-1 0 0 0,0 0-3 0 0,1 1-1 0 0,-1 0 1 0 0,1 0-1 0 0,-1 0 1 0 0,0 0-1 0 0,0 0 0 0 0,0 0 1 0 0,-2-1-1 0 0,2 2 0 0 0,-1 0 0 0 0,1 0 0 0 0,-1 0 0 0 0,1 1 0 0 0,0-1 0 0 0,-1 1 0 0 0,1-1 0 0 0,-1 1 0 0 0,1 0 0 0 0,-1 0 0 0 0,1 0 0 0 0,-1 1 0 0 0,1-1 0 0 0,-1 0 0 0 0,1 1 0 0 0,-5 1 0 0 0,-1 1 0 0 0,1 1 0 0 0,-1 0 0 0 0,-9 6 0 0 0,12-7 0 0 0,-1 3 0 0 0,-3 2-16 0 0,23-4-342 0 0,1-3-688 0 0,2-1-326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4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1376 0 0,'0'0'364'0'0,"0"0"992"0"0,0 0 437 0 0,0 0 88 0 0,0 0-169 0 0,0 2-792 0 0,0 1-747 0 0,-1 0-1 0 0,1 0 0 0 0,-1 0 1 0 0,0 0-1 0 0,0 0 0 0 0,0 0 0 0 0,-3 5 1 0 0,2-5 39 0 0,1 1 1 0 0,-1 0-1 0 0,1 0 1 0 0,0 0-1 0 0,-1 5 1 0 0,-1 13 451 0 0,-16 95 1192 0 0,-33 204 531 0 0,49-289-2151 0 0,-5 61 884 0 0,6 152 0 0 0,6-176-496 0 0,16 95-1 0 0,-17-152-508 0 0,0 0-1 0 0,1 0 1 0 0,0 0 0 0 0,1 0-1 0 0,0-1 1 0 0,13 21 0 0 0,-17-30-73 0 0,1 0 1 0 0,0 0 0 0 0,-1 0 0 0 0,1-1 0 0 0,0 1 0 0 0,0-1-1 0 0,-1 1 1 0 0,4 0 0 0 0,6 7 45 0 0,-2 0-40 0 0,-9-7-87 0 0,0 0-30 0 0,1-1-524 0 0,-1-1-226 0 0,2-1-49 0 0,7-4-11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4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4608 0 0,'0'0'353'0'0,"0"0"14"0"0,0 0 918 0 0,0 0 423 0 0,0 0 85 0 0,0 0-1583 0 0,0-1 0 0 0,0 1 0 0 0,0-1-1 0 0,0 1 1 0 0,0-1 0 0 0,0 1 0 0 0,0-1-1 0 0,0 1 1 0 0,0 0 0 0 0,0-1 0 0 0,0 1-1 0 0,0-1 1 0 0,0 1 0 0 0,0-1 0 0 0,0 1-1 0 0,1-1 1 0 0,-1 1 0 0 0,0-1 0 0 0,3-1 84 0 0,-1 0 1 0 0,1 1 0 0 0,-1-1 0 0 0,1 1 0 0 0,5-3 0 0 0,11-6 550 0 0,-10 4-579 0 0,1 1-1 0 0,-1 1 1 0 0,1 0-1 0 0,0 0 1 0 0,11-2-1 0 0,16-7 191 0 0,-11 3-200 0 0,-1-1 63 0 0,1 1 1 0 0,50-11-1 0 0,-47 16-369 0 0,-1-1-1 0 0,43-16 1 0 0,-59 18-392 0 0,-1 2-1 0 0,1-1 1 0 0,0 1-1 0 0,0 1 1 0 0,19 0-1 0 0,-29 1-1519 0 0,-2 0-3679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4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7920 0 0,'0'0'362'0'0,"0"0"-11"0"0,-1 2-223 0 0,-10 20 658 0 0,7-15-183 0 0,1-1-1 0 0,-1 1 1 0 0,-3 13-1 0 0,-25 73 2429 0 0,8-24-1731 0 0,15-34-702 0 0,-2 7-22 0 0,7-28-370 0 0,1-1 0 0 0,1 0 0 0 0,0 0 0 0 0,1 1-1 0 0,1-1 1 0 0,1 22 0 0 0,-1-5 201 0 0,0-22-290 0 0,0 2 13 0 0,10 14 191 0 0,-5-13-269 0 0,-4-10-36 0 0,0 1 1 0 0,0-1-1 0 0,0 1 1 0 0,1-1-1 0 0,-1 0 0 0 0,1 1 1 0 0,-1-1-1 0 0,1 0 1 0 0,0 0-1 0 0,-1 0 0 0 0,1 0 1 0 0,0-1-1 0 0,0 1 1 0 0,-1 0-1 0 0,1-1 0 0 0,0 1 1 0 0,0-1-1 0 0,3 1 1 0 0,2 1 38 0 0,-3-1-29 0 0,0-1 0 0 0,0 1 0 0 0,0 0 0 0 0,0-1 0 0 0,0 0 0 0 0,0 0 0 0 0,0 0 1 0 0,0-1-1 0 0,6 0 0 0 0,33-13 156 0 0,2-1-67 0 0,-33 12-109 0 0,0 0-1 0 0,20-8 0 0 0,8 1-17 0 0,-10-6-205 0 0,-19 9 118 0 0,-9 6-332 0 0,13-7 705 0 0,-11 4-2551 0 0,-1 0-3387 0 0,-2 3 283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4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4144 0 0,'0'0'319'0'0,"0"0"126"0"0,0 0 1311 0 0,0 0 592 0 0,0 0 116 0 0,2 0-215 0 0,33-1-577 0 0,0-2 0 0 0,51-11 0 0 0,67-26-1398 0 0,-87 25-274 0 0,-58 14-32 0 0,-7 1-136 0 0,-1 0-66 0 0,0 0-20 0 0,0 0-66 0 0,0 0-270 0 0,0 0-125 0 0,0 0-623 0 0,-2 0-2540 0 0,-11-3-1088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4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3 129 8752 0 0,'0'0'673'0'0,"-1"-7"-410"0"0,1 7-182 0 0,0-1 0 0 0,-1 0 0 0 0,1 1 0 0 0,0-1 0 0 0,0 1 0 0 0,0-1 0 0 0,0 0 0 0 0,0 1 0 0 0,0-1 0 0 0,0 0 0 0 0,0 1 0 0 0,0-1 0 0 0,0 0 1 0 0,0 1-1 0 0,0-1 0 0 0,0 0 0 0 0,0 1 0 0 0,1-1 0 0 0,-1 0 0 0 0,0 1 0 0 0,0-1 0 0 0,1 1 0 0 0,-1-1 0 0 0,0 0 0 0 0,1 1 0 0 0,-1-1 0 0 0,1 1 0 0 0,-1-1 0 0 0,1 1 0 0 0,-1 0 0 0 0,1-1 1 0 0,-1 1-1 0 0,1-1 0 0 0,-1 1 0 0 0,1 0 0 0 0,0-1 0 0 0,-1 1 0 0 0,2 0 0 0 0,7-9 971 0 0,-8 8-992 0 0,-1 1-1 0 0,1-1 1 0 0,-1 1-1 0 0,1-1 1 0 0,-1 0-1 0 0,1 1 0 0 0,0-1 1 0 0,-1 1-1 0 0,1-1 1 0 0,0 1-1 0 0,-1 0 0 0 0,1-1 1 0 0,0 1-1 0 0,0 0 1 0 0,-1-1-1 0 0,3 1 1 0 0,25-7 1372 0 0,-19 4-1054 0 0,1 1 0 0 0,15-2 0 0 0,77-11 502 0 0,-57 8-652 0 0,81-20 201 0 0,-63 13-301 0 0,-61 13-174 0 0,3-2-63 0 0,-3 2-4713 0 0,-2 1 3288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1:3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5984 0 0,'0'0'464'0'0,"0"0"-123"0"0,0 0 623 0 0,0 0 305 0 0,0 0 62 0 0,0 0-112 0 0,0 0-521 0 0,0 0-228 0 0,2 0-44 0 0,5 5-354 0 0,0-1 0 0 0,0 1 0 0 0,0 0-1 0 0,0 0 1 0 0,-1 1 0 0 0,8 8 0 0 0,6 6-1 0 0,61 51 37 0 0,-11-4 25 0 0,-68-66-197 0 0,-2-1-53 0 0,0 0-601 0 0,0 0-2474 0 0,0 0-1058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4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7632 0 0,'0'0'348'0'0,"0"0"-7"0"0,0 0-98 0 0,0 0 398 0 0,0 0 198 0 0,0 0 38 0 0,0 0-37 0 0,0 0-193 0 0,0 2-82 0 0,1 55 1144 0 0,0-10-806 0 0,-7 70-1 0 0,-2-49-542 0 0,-10 63 410 0 0,15-107-432 0 0,1 0 1 0 0,2 27 0 0 0,0-43-174 0 0,0-6-92 0 0,0-2-1 0 0,0 0 2 0 0,0 2 4 0 0,0 7 2 0 0,0-7 0 0 0,0-2 2 0 0,0 0 4 0 0,0 0 2 0 0,0 0 0 0 0,1 1-2 0 0,22 8-5 0 0,-22-9-81 0 0,0 1-1 0 0,0 0 1 0 0,1-1-1 0 0,-1 0 1 0 0,0 1-1 0 0,1-1 1 0 0,-1 0-1 0 0,0 0 1 0 0,1 1-1 0 0,-1-1 0 0 0,0 0 1 0 0,2-1-1 0 0,34 6 1 0 0,-26-3 0 0 0,-1-1 0 0 0,13 1 0 0 0,3-1 0 0 0,-15 0 0 0 0,0-1 0 0 0,0 0 0 0 0,-1-1 0 0 0,1 0 0 0 0,15-3 0 0 0,-6-1 52 0 0,-16 5-32 0 0,0-1-1 0 0,0 0 0 0 0,0 0 0 0 0,0 0 1 0 0,0 0-1 0 0,0-1 0 0 0,-1 1 1 0 0,1-1-1 0 0,-1 0 0 0 0,5-3 0 0 0,-8 4-104 0 0,0 1-32 0 0,0 0 15 0 0,0 0 8 0 0,0 0-22 0 0,0 0-111 0 0,0 0-49 0 0,0 0-11 0 0,0 0-82 0 0,0 0-343 0 0,0 0-153 0 0,0 0-954 0 0,0 0-3703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4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 5840 0 0,'0'0'266'0'0,"0"0"1"0"0,0 0-118 0 0,0 0 137 0 0,8-3 231 0 0,-7 3 5534 0 0,-5 7-5611 0 0,0 1 0 0 0,0-1 1 0 0,1 0-1 0 0,-2 9 0 0 0,-5 10-3 0 0,-6 4-31 0 0,-1-1 0 0 0,-1-1 0 0 0,-23 27 0 0 0,25-34-197 0 0,-51 57 311 0 0,13-20-272 0 0,29-28-114 0 0,-30 38 31 0 0,78-79-1840 0 0,-7 1-256 0 0,4-3-3737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4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13016 0 0,'0'0'596'0'0,"0"0"-14"0"0,0 0-274 0 0,0 0 236 0 0,0 0 140 0 0,0 0 27 0 0,2 2-41 0 0,6 7-381 0 0,1 0-1 0 0,1 0 1 0 0,-1-1-1 0 0,1 0 1 0 0,0-1-1 0 0,22 12 0 0 0,5 4 237 0 0,6 6-145 0 0,50 26 0 0 0,-63-37-380 0 0,-23-13 0 0 0,1 0 0 0 0,14 6 0 0 0,-8-2 503 0 0,-8-4-1482 0 0,0-1-4160 0 0,-6-4-1213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4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3224 0 0,'0'0'143'0'0,"0"0"245"0"0,0 0 925 0 0,0 0 403 0 0,0 0 78 0 0,-1 2-112 0 0,-1 5-799 0 0,0-4-600 0 0,1 1 0 0 0,0-1 1 0 0,0 0-1 0 0,1 1 0 0 0,-1-1 1 0 0,1 4-1 0 0,0-3-94 0 0,0 9 376 0 0,-1 1 0 0 0,0 0 0 0 0,-3 18 1 0 0,2-22-320 0 0,0 1 0 0 0,0 16 1 0 0,-3 14 44 0 0,-22 62 456 0 0,-6 31 325 0 0,29-118-995 0 0,-8 24 0 0 0,-2 12 55 0 0,14-47-119 0 0,1-5-10 0 0,-1 1 0 0 0,0 0 0 0 0,0 0 0 0 0,0 0 0 0 0,0-1 0 0 0,0 1 0 0 0,0 0 0 0 0,-1 0 0 0 0,1 0 1 0 0,0-1-1 0 0,0 1 0 0 0,-1 0 0 0 0,1 0 0 0 0,0-1 0 0 0,-1 1 0 0 0,1 0 0 0 0,0 0 0 0 0,-1-1 0 0 0,1 1 0 0 0,-1-1 0 0 0,-1 2 0 0 0,28-9-2962 0 0,-17-3 1373 0 0,-3-4-12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4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8 288 13216 0 0,'0'0'298'0'0,"0"0"46"0"0,0 0 22 0 0,-1-1-48 0 0,-3-7-208 0 0,3 7-57 0 0,1 0 0 0 0,0 0 1 0 0,-1 0-1 0 0,1 1 0 0 0,0-1 1 0 0,0 0-1 0 0,-1 0 1 0 0,1 0-1 0 0,0 0 0 0 0,0 0 1 0 0,0 0-1 0 0,0 0 0 0 0,0 0 1 0 0,1 1-1 0 0,-1-1 1 0 0,0 0-1 0 0,0 0 0 0 0,0 0 1 0 0,1 0-1 0 0,-1 0 0 0 0,0 1 1 0 0,1-1-1 0 0,-1 0 1 0 0,1 0-1 0 0,-1 1 0 0 0,1-1 1 0 0,-1 0-1 0 0,1 1 0 0 0,0-1 1 0 0,-1 0-1 0 0,2 0 1 0 0,2-3 127 0 0,1 0 0 0 0,-1 0 0 0 0,1 0 0 0 0,0 1 0 0 0,0 0 0 0 0,1 0 0 0 0,-1 0 0 0 0,8-2 0 0 0,50-16 166 0 0,-26 11-340 0 0,-1-2-11 0 0,48-17-395 0 0,-74 25-183 0 0,1-1-1 0 0,-1-1 1 0 0,-1 0 0 0 0,1 0 0 0 0,14-12-1 0 0,-22 16 394 0 0,-1 0-1 0 0,1 0 0 0 0,-1 0 1 0 0,1 0-1 0 0,-1 0 1 0 0,1 0-1 0 0,-1 0 1 0 0,0 0-1 0 0,0 0 0 0 0,0-1 1 0 0,0 1-1 0 0,-1-1 1 0 0,1 1-1 0 0,0 0 0 0 0,-1-1 1 0 0,0 1-1 0 0,0-1 1 0 0,0 1-1 0 0,0-1 1 0 0,0 1-1 0 0,0-1 0 0 0,0 1 1 0 0,-1-1-1 0 0,1 1 1 0 0,-1 0-1 0 0,0-1 0 0 0,0 1 1 0 0,0 0-1 0 0,0-1 1 0 0,-2-2-1 0 0,1 2 24 0 0,1 1 279 0 0,0 0 1 0 0,0 0-1 0 0,-1 1 1 0 0,1-1-1 0 0,0 0 0 0 0,-1 1 1 0 0,1-1-1 0 0,-1 1 1 0 0,-2-3-1 0 0,2 4 331 0 0,2 0 56 0 0,-3-4 674 0 0,0 2 1783 0 0,-1 9-2591 0 0,3-4-249 0 0,0 1-1 0 0,-1-1 0 0 0,1 1 1 0 0,1 0-1 0 0,-1-1 1 0 0,0 1-1 0 0,1 0 0 0 0,0 0 1 0 0,0-1-1 0 0,0 5 1 0 0,8 40 787 0 0,-3-27-580 0 0,4 45 220 0 0,-3 0-1 0 0,-2 69 0 0 0,-4-93-419 0 0,0-40-43 0 0,0-2-5 0 0,0 0-11 0 0,0 0-1 0 0,-1-1-123 0 0,1 0 0 0 0,-1 0 0 0 0,0 1 0 0 0,1-1 0 0 0,0 0 0 0 0,-1 0 0 0 0,1-1 0 0 0,0 1 0 0 0,-1 0 0 0 0,1 0 0 0 0,0 0 0 0 0,0 0 0 0 0,0 0 0 0 0,0 0 0 0 0,0 0 0 0 0,0 0 0 0 0,0 0 0 0 0,0 0 0 0 0,1-2 0 0 0,-1-2-722 0 0,0-12-3567 0 0,0 3-1342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4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11144 0 0,'0'0'248'0'0,"0"0"34"0"0,0 0 22 0 0,0 0-29 0 0,0 0-91 0 0,0 0 281 0 0,0 0 141 0 0,0 0 30 0 0,0 0 20 0 0,4 1 69 0 0,13 0-245 0 0,0 0-1 0 0,0-2 1 0 0,0 1 0 0 0,0-2 0 0 0,25-5-1 0 0,-3 0-289 0 0,13-2-95 0 0,-30 5-33 0 0,1 0 0 0 0,32-1 0 0 0,-2 1 80 0 0,-31 1-118 0 0,33 1-1 0 0,-53 2-113 0 0,-2 0-56 0 0,-3-3 208 0 0,2 1-1495 0 0,-1 1-2593 0 0,2 1-1748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4144 0 0,'0'0'319'0'0,"0"0"-34"0"0,0 0 640 0 0,0 0 304 0 0,0 0 62 0 0,0 0-82 0 0,0 0-389 0 0,0 0-168 0 0,2 1-38 0 0,48 29 1370 0 0,-23-15-1497 0 0,-1 1 0 0 0,-1 1 0 0 0,0 1-1 0 0,34 34 1 0 0,-41-32-424 0 0,-2 0 0 0 0,0 1-1 0 0,-2 1 1 0 0,0 0 0 0 0,16 39-1 0 0,-14-24 28 0 0,-3 1 1 0 0,17 75-1 0 0,-26-93-10 0 0,-2 0 1 0 0,0 1 0 0 0,-1-1-1 0 0,-2 1 1 0 0,0-1-1 0 0,-1 1 1 0 0,-1-1-1 0 0,-8 31 1 0 0,0-13 263 0 0,-2-1-1 0 0,-1-1 1 0 0,-31 55 0 0 0,-53 58 1498 0 0,76-117-1547 0 0,-55 67 865 0 0,21-26-447 0 0,51-69-1667 0 0,4-3-4281 0 0,1-1-1839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4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11256 0 0,'0'0'256'0'0,"0"0"34"0"0,0 0 21 0 0,0 0-35 0 0,1-1-63 0 0,0 0-179 0 0,0-1 171 0 0,0 0 0 0 0,0 0 0 0 0,1 0 0 0 0,-1 0-1 0 0,1 0 1 0 0,-1 0 0 0 0,1 1 0 0 0,0-1-1 0 0,0 1 1 0 0,2-2 0 0 0,7-6 626 0 0,-9 7-746 0 0,-1 0 1 0 0,1 1-1 0 0,0-1 1 0 0,0 1-1 0 0,0 0 1 0 0,1 0-1 0 0,3-2 1 0 0,10-3 179 0 0,1 0 1 0 0,0 2 0 0 0,0 0 0 0 0,0 1 0 0 0,0 0 0 0 0,19 1 0 0 0,-10 2-227 0 0,29 4 0 0 0,-42-3 38 0 0,1 0-1 0 0,0-2 0 0 0,-1 1 1 0 0,16-4-1 0 0,23-1-2336 0 0,-66 5 665 0 0,6 0 781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2:5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1376 0 0,'-2'0'468'0'0,"6"1"12776"0"0,12-3-9474 0 0,42-3-4245 0 0,102-7 1267 0 0,-41 1-644 0 0,-61 5-100 0 0,-35 2-34 0 0,25 1 0 0 0,22-6-1972 0 0,-68 9 851 0 0,-2 0-11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1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 3224 0 0,'-5'0'240'0'0,"2"0"2567"0"0,3 1 5538 0 0,3 2-8193 0 0,1-1 0 0 0,-1 1 0 0 0,1-1 0 0 0,-1 0 0 0 0,1 0 0 0 0,0 0 0 0 0,0-1 0 0 0,0 0 0 0 0,0 1 0 0 0,0-1 0 0 0,4 0-1 0 0,6 1 321 0 0,-7-1-295 0 0,0 0 0 0 0,0 0 1 0 0,1-1-1 0 0,-1 0 0 0 0,0 0 0 0 0,8-2 0 0 0,10-2 230 0 0,17-4-55 0 0,-23 3-238 0 0,17-5 112 0 0,-3-5 19 0 0,0 2-1 0 0,68-18 0 0 0,-86 28-242 0 0,-6 2 7 0 0,-1-1 1 0 0,1 0-1 0 0,-1 0 0 0 0,8-5 0 0 0,-14 7-83 0 0,-2 0 4 0 0,0 0 30 0 0,-11 2-4069 0 0,9-1 2800 0 0,0 0-4880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1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5984 0 0,'0'0'464'0'0,"-1"0"-306"0"0,-4 4 224 0 0,0 0-1 0 0,0 0 0 0 0,1 0 0 0 0,-1 0 0 0 0,1 1 0 0 0,0-1 1 0 0,-4 8-1 0 0,-2 0 644 0 0,-1 3-158 0 0,0 0 1 0 0,1 1-1 0 0,1 0 0 0 0,-10 22 1 0 0,-22 71 921 0 0,28-67-1312 0 0,2 2-1 0 0,2-1 1 0 0,-4 56-1 0 0,8-27 91 0 0,6 88 0 0 0,2-124-369 0 0,2-1 0 0 0,2 1-1 0 0,17 56 1 0 0,-19-76-137 0 0,1-1 0 0 0,0 1 1 0 0,2-2-1 0 0,10 19 0 0 0,-13-25-34 0 0,1 0 1 0 0,0 0-1 0 0,1 0 1 0 0,-1-1-1 0 0,2 0 1 0 0,-1 0-1 0 0,1 0 1 0 0,8 5-1 0 0,-6-6-18 0 0,14 8-432 0 0,-19-13 157 0 0,-2 0-480 0 0,-3-1-1178 0 0,0 0-4605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4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2304 0 0,'-1'0'167'0'0,"-2"0"218"0"0,2 0 1438 0 0,-3 11 5881 0 0,4-10-7597 0 0,0-1 0 0 0,0 1-1 0 0,-1 0 1 0 0,1-1 0 0 0,0 1-1 0 0,0-1 1 0 0,0 1 0 0 0,0 0-1 0 0,1-1 1 0 0,-1 1 0 0 0,0 0-1 0 0,0-1 1 0 0,0 1 0 0 0,0 0-1 0 0,1-1 1 0 0,-1 1 0 0 0,0-1 0 0 0,1 1-1 0 0,-1 0 1 0 0,9 4 126 0 0,1 0 1 0 0,-1-1-1 0 0,0 0 0 0 0,1 0 1 0 0,0-1-1 0 0,0-1 0 0 0,0 0 1 0 0,0 0-1 0 0,0-1 0 0 0,0 0 0 0 0,0-1 1 0 0,1 0-1 0 0,18-2 0 0 0,53-6 246 0 0,-12 2-320 0 0,-64 5-93 0 0,6 0-141 0 0,30 2 822 0 0,-49-15-568 0 0,5 11-6060 0 0,2 3 88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1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8064 0 0,'0'0'365'0'0,"0"0"-4"0"0,0 0-153 0 0,3 1 207 0 0,7 6 117 0 0,-8-6 20 0 0,-2-1 20 0 0,2 0 59 0 0,3 0-386 0 0,-1-1 1 0 0,1 0 0 0 0,0 0-1 0 0,-1 0 1 0 0,1-1-1 0 0,-1 1 1 0 0,0-1 0 0 0,1 0-1 0 0,-1-1 1 0 0,0 1 0 0 0,0-1-1 0 0,-1 1 1 0 0,1-1-1 0 0,6-7 1 0 0,6-6 307 0 0,25-34 0 0 0,-27 31-550 0 0,7-8 46 0 0,-2-1 0 0 0,23-44-1 0 0,-29 43-48 0 0,-9 19 0 0 0,0 1 0 0 0,11-18 1 0 0,26-37-14 0 0,-40 61 2 0 0,3-1-5 0 0,10-3-28 0 0,-14 7 36 0 0,0 0 1 0 0,1 0-1 0 0,-1 0 1 0 0,1 0-1 0 0,-1 0 1 0 0,1 0 0 0 0,-1 0-1 0 0,1 0 1 0 0,-1 0-1 0 0,1 0 1 0 0,-1 0-1 0 0,1 0 1 0 0,-1 0 0 0 0,1 0-1 0 0,-1 0 1 0 0,1 0-1 0 0,-1 0 1 0 0,1 1 0 0 0,-1-1-1 0 0,1 0 1 0 0,-1 0-1 0 0,0 1 1 0 0,1-1-1 0 0,-1 0 1 0 0,1 1 0 0 0,-1-1-1 0 0,0 0 1 0 0,1 1-1 0 0,-1-1 1 0 0,0 0-1 0 0,0 1 1 0 0,1-1 0 0 0,-1 1-1 0 0,0-1 1 0 0,0 1-1 0 0,1-1 1 0 0,-1 0-1 0 0,0 1 1 0 0,0-1 0 0 0,0 1-1 0 0,0-1 1 0 0,0 1-1 0 0,0-1 1 0 0,0 1 0 0 0,0-1-1 0 0,0 1 1 0 0,0-1-1 0 0,0 1 1 0 0,0-1-1 0 0,0 1 1 0 0,-4 31 72 0 0,3-29-78 0 0,-3 11 147 0 0,0 0 1 0 0,-9 20-1 0 0,9-25 23 0 0,0 1 0 0 0,0-1 0 0 0,1 1 0 0 0,1-1 0 0 0,0 1 0 0 0,0 0 0 0 0,0 11-1 0 0,2 12 284 0 0,0-30-240 0 0,0-3-5 0 0,0 0-23 0 0,2 1-11 0 0,1-1-123 0 0,0 1-1 0 0,0-1 0 0 0,1 0 0 0 0,-1 0 0 0 0,0 0 0 0 0,0 0 0 0 0,0-1 0 0 0,0 1 0 0 0,0-1 0 0 0,0 0 0 0 0,0 0 1 0 0,0 0-1 0 0,0 0 0 0 0,0 0 0 0 0,-1-1 0 0 0,1 1 0 0 0,0-1 0 0 0,-1 0 0 0 0,1 1 0 0 0,2-4 0 0 0,5-5 37 0 0,1 0 0 0 0,-1-1 0 0 0,9-14 0 0 0,-9 13-37 0 0,1-4-41 0 0,1 0 0 0 0,-2 0 0 0 0,0-1 0 0 0,-1 0 0 0 0,11-27 0 0 0,-5 4-200 0 0,-6 19-266 0 0,7-27-1 0 0,-15 31 296 0 0,-1 16 93 0 0,-1 16-29 0 0,-3 11 6 0 0,0-6 214 0 0,-2 41 0 0 0,4-20 241 0 0,-7 44-1 0 0,9-81-314 0 0,0-3-15 0 0,-1 1-1 0 0,1-1 1 0 0,0 1-1 0 0,0-1 1 0 0,0 1-1 0 0,0 0 1 0 0,0-1-1 0 0,1 1 1 0 0,0 2-1 0 0,4 23 292 0 0,-3-21-288 0 0,-1-5-24 0 0,-1 0 0 0 0,1 1 0 0 0,-1-1 0 0 0,1 0 0 0 0,-1 1 1 0 0,0-1-1 0 0,0 1 0 0 0,0-1 0 0 0,0 1 0 0 0,0-1 0 0 0,0 1 0 0 0,0 2 0 0 0,0-2-115 0 0,0-2-60 0 0,0 0-16 0 0,0 0-159 0 0,0 0-638 0 0,20 3-1599 0 0,-16-2 1254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1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6912 0 0,'0'0'528'0'0,"0"0"-198"0"0,0 0 436 0 0,0 0 223 0 0,2 1 47 0 0,2 0-750 0 0,0 0 0 0 0,0 0 1 0 0,-1 0-1 0 0,1 1 0 0 0,-1-1 0 0 0,1 1 0 0 0,-1 0 0 0 0,0 0 1 0 0,0 1-1 0 0,5 3 0 0 0,-5-3-204 0 0,-1 0 0 0 0,0-1 0 0 0,0 1 0 0 0,0 0 0 0 0,-1 0 0 0 0,1 0 0 0 0,-1 1 0 0 0,0-1 0 0 0,1 0 0 0 0,-1 0 0 0 0,-1 1 0 0 0,2 3 0 0 0,-2 2 127 0 0,1 0-1 0 0,-1 0 0 0 0,-2 14 1 0 0,-3 19 492 0 0,-1 0 0 0 0,-13 42-1 0 0,4-16-64 0 0,5-23-332 0 0,6-18-79 0 0,1 1 0 0 0,0-1-1 0 0,3 32 1 0 0,0-51-152 0 0,0-5-55 0 0,0-1 0 0 0,0 0 0 0 0,1 0-1 0 0,-1 1 1 0 0,0-1 0 0 0,1 0 0 0 0,0 0-1 0 0,-1 1 1 0 0,1-1 0 0 0,0 0 0 0 0,0 0-1 0 0,0 0 1 0 0,1 0 0 0 0,-1 0-1 0 0,3 3 1 0 0,-3-4-42 0 0,0-1 0 0 0,0 1 0 0 0,0 0 0 0 0,0 0-1 0 0,0-1 1 0 0,0 1 0 0 0,1-1 0 0 0,-1 1 0 0 0,0-1-1 0 0,0 1 1 0 0,1-1 0 0 0,-1 0 0 0 0,0 0 0 0 0,0 1 0 0 0,1-1-1 0 0,-1 0 1 0 0,0 0 0 0 0,0 0 0 0 0,1 0 0 0 0,-1-1 0 0 0,0 1-1 0 0,0 0 1 0 0,1-1 0 0 0,-1 1 0 0 0,0 0 0 0 0,0-1 0 0 0,0 1-1 0 0,1-1 1 0 0,0-1 0 0 0,2 1-215 0 0,-1-1-1 0 0,-1 0 1 0 0,1 1-1 0 0,0-1 1 0 0,0-1-1 0 0,-1 1 1 0 0,1 0-1 0 0,-1 0 1 0 0,1-1-1 0 0,-1 0 1 0 0,0 1 0 0 0,0-1-1 0 0,0 0 1 0 0,2-5-1 0 0,7-14-1102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1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11144 0 0,'0'0'506'0'0,"0"0"-4"0"0,2 0-322 0 0,106-4 2446 0 0,-25-1-1018 0 0,-69 4-1515 0 0,-1 0-1 0 0,1-1 1 0 0,0 0-1 0 0,-1-1 1 0 0,23-7-1 0 0,-26 6-287 0 0,-1 0 0 0 0,1 0 0 0 0,-1-1 1 0 0,0 0-1 0 0,0 0 0 0 0,0-1 0 0 0,14-14 0 0 0,-18 15-330 0 0,0-1-1 0 0,0 1 1 0 0,4-10 0 0 0,-3 6-1336 0 0,-1-1 0 0 0,-1 1 0 0 0,5-15 0 0 0,-7 9-1610 0 0,-3-7 7496 0 0,-1 17 1967 0 0,4 26-3251 0 0,6 94-214 0 0,-6 29-1722 0 0,-3-77-458 0 0,1-21 346 0 0,0-26-1537 0 0,0-16-1161 0 0,0-6-1546 0 0,0-13-2157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1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46 7832 0 0,'-7'-2'369'0'0,"1"0"1"0"0,0-1 0 0 0,0 1-1 0 0,1-2 1 0 0,-1 1 0 0 0,1 0-1 0 0,-10-9 1 0 0,14 11 802 0 0,1 1-56 0 0,0 0-279 0 0,0 0-121 0 0,0 0-20 0 0,51 0 752 0 0,146 5 260 0 0,-158-4-1525 0 0,-1-1 0 0 0,70-10 0 0 0,-94 6-183 0 0,-8 0-22 0 0,-5 3-93 0 0,-1 1-28 0 0,0 0-1 0 0,0 0-130 0 0,-6 0-1617 0 0,-3 0-78 0 0,-2 0-3424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 13448 0 0,'0'0'298'0'0,"0"0"46"0"0,-1 1 24 0 0,0 0-29 0 0,-3 1-544 0 0,-7-1 3931 0 0,137 3-2627 0 0,81-15-556 0 0,-186 9-544 0 0,37-2 24 0 0,51-6 18 0 0,-61 6-23 0 0,-23 4-1726 0 0,-43 6 1565 0 0,-15 3-318 0 0,11-3-282 0 0,8 0-3785 0 0,14-6 4376 0 0,-11 4-5146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5064 0 0,'0'0'389'0'0,"0"0"-1"0"0,0 0 921 0 0,0 0 430 0 0,0 0 86 0 0,0 0-117 0 0,0 0-574 0 0,0 0-256 0 0,0 0-50 0 0,0 0-82 0 0,-6 6-4 0 0,-28 32 267 0 0,33-37-785 0 0,1-1-21 0 0,0 0-90 0 0,0 0-38 0 0,0 0-10 0 0,0 0-1 0 0,14 1 45 0 0,-12-2-90 0 0,2 1 1 0 0,0 0 0 0 0,0-1 0 0 0,0 1 0 0 0,0-1-1 0 0,-1 0 1 0 0,7-3 0 0 0,-8 4 33 0 0,-4 1 1 0 0,-5 5-44 0 0,2-1-24 0 0,4-4-34 0 0,12-6-5108 0 0,-2 1-721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25 4144 0 0,'-55'-23'2240'0'0,"53"22"-206"0"0,2 1 101 0 0,0 0-182 0 0,0 0-826 0 0,0 0-362 0 0,1 10 527 0 0,2 0-1169 0 0,1-1 1 0 0,0 0-1 0 0,1 0 0 0 0,0 0 0 0 0,0 0 0 0 0,1-1 0 0 0,12 14 1 0 0,-7-7 23 0 0,-1-4-24 0 0,-1 1-1 0 0,-1 1 1 0 0,0 0-1 0 0,0 0 0 0 0,-2 0 1 0 0,1 1-1 0 0,-2-1 0 0 0,6 20 1 0 0,-11-33-122 0 0,2 12 8 0 0,1 0 0 0 0,-2 0 0 0 0,1 22 0 0 0,-2-31-9 0 0,0 1 0 0 0,0-1 0 0 0,-1 0 0 0 0,0 0 0 0 0,1 1 0 0 0,-1-1-1 0 0,0 0 1 0 0,-1 0 0 0 0,1 0 0 0 0,0 0 0 0 0,-1 0 0 0 0,0-1 0 0 0,1 1-1 0 0,-1 0 1 0 0,0-1 0 0 0,-1 1 0 0 0,1-1 0 0 0,0 1 0 0 0,-4 1-1 0 0,-1 1 19 0 0,0-1-1 0 0,-1 0 0 0 0,1 0 0 0 0,-1-1 0 0 0,0 0 1 0 0,0-1-1 0 0,-15 3 0 0 0,-59 6 87 0 0,69-10-98 0 0,-6 0 10 0 0,0-1 0 0 0,0-1 0 0 0,-32-4 0 0 0,51 5 3 0 0,-1 0 0 0 0,0 0 0 0 0,0 0-1 0 0,0 0 1 0 0,1-1 0 0 0,-1 1-1 0 0,0 0 1 0 0,0 0 0 0 0,1 0-1 0 0,-1-1 1 0 0,0 1 0 0 0,0 0 0 0 0,1-1-1 0 0,-1 1 1 0 0,0 0 0 0 0,1-1-1 0 0,-1 1 1 0 0,0-1 0 0 0,1 0 0 0 0,-1 1-1 0 0,1-1 1 0 0,-1 1 0 0 0,1-1-1 0 0,-1 0 1 0 0,1 1 0 0 0,-1-1-1 0 0,1 0 1 0 0,0 1 0 0 0,-1-1 0 0 0,1 0-1 0 0,0 0 1 0 0,0 1 0 0 0,-1-1-1 0 0,1 0 1 0 0,0 0 0 0 0,0 0 0 0 0,0 1-1 0 0,0-1 1 0 0,0 0 0 0 0,0 0-1 0 0,1-1 1 0 0,-1 0 32 0 0,1 0-1 0 0,0 0 1 0 0,-1 1-1 0 0,1-1 1 0 0,0 0-1 0 0,0 0 1 0 0,1 1 0 0 0,-1-1-1 0 0,0 1 1 0 0,0-1-1 0 0,1 1 1 0 0,-1-1-1 0 0,1 1 1 0 0,1-2-1 0 0,12-6 11 0 0,-1 0-1 0 0,1 1 1 0 0,1 1-1 0 0,0 0 1 0 0,-1 1-1 0 0,2 0 0 0 0,-1 2 1 0 0,18-3-1 0 0,6 0-37 0 0,-16 3-68 0 0,43-3 1 0 0,-38 4-3520 0 0,-22 2 1443 0 0,6 0-4159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11544 0 0,'0'0'264'0'0,"0"0"34"0"0,0 0 20 0 0,0 0-41 0 0,0 2-129 0 0,-2 27 609 0 0,1-22-597 0 0,0 0-1 0 0,0 0 0 0 0,1 1 0 0 0,1 10 0 0 0,3 26 547 0 0,-3 60-1 0 0,-2-59-301 0 0,3-33-265 0 0,1 2-502 0 0,-2 11-2830 0 0,-3-27 1422 0 0,-11-5-18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13448 0 0,'0'0'298'0'0,"0"0"46"0"0,0 0 24 0 0,1 0-37 0 0,6-7 51 0 0,2 0-1 0 0,-1 0 1 0 0,1 1-1 0 0,0 0 1 0 0,15-7 0 0 0,-12 7 29 0 0,20-14 0 0 0,1 0-315 0 0,-27 17-414 0 0,0 0 1 0 0,0-1-1 0 0,0 0 0 0 0,0 0 1 0 0,-1 0-1 0 0,1-1 1 0 0,-1 1-1 0 0,7-10 0 0 0,-11 13 279 0 0,-1 1 0 0 0,0 0-1 0 0,0 0 1 0 0,0-1 0 0 0,1 1-1 0 0,-1 0 1 0 0,0 0 0 0 0,0-1-1 0 0,0 1 1 0 0,0 0 0 0 0,0 0 0 0 0,0-1-1 0 0,0 1 1 0 0,0 0 0 0 0,1-1-1 0 0,-1 1 1 0 0,0 0 0 0 0,0 0-1 0 0,0-1 1 0 0,0 1 0 0 0,-1 0 0 0 0,1-1-1 0 0,0 1 1 0 0,0 0 0 0 0,0 0-1 0 0,0-1 1 0 0,0 0-10 0 0,0 1 0 0 0,-1 0 0 0 0,1-1 0 0 0,0 1 0 0 0,0-1 0 0 0,0 1 0 0 0,0-1 0 0 0,0 1 0 0 0,0-1 0 0 0,0 1 0 0 0,0 0 0 0 0,0-1 0 0 0,0 1 0 0 0,0-1 0 0 0,0 1 0 0 0,0-1 0 0 0,1 1 0 0 0,-1 0 0 0 0,0-1 0 0 0,0 0 0 0 0,2-4-313 0 0,-1-1 1 0 0,0 0 0 0 0,0-9-1 0 0,-1 12 24 0 0,0 3 335 0 0,0-1 1 0 0,-1 1 0 0 0,1-1-1 0 0,0 0 1 0 0,0 1 0 0 0,0-1-1 0 0,0 1 1 0 0,0-1 0 0 0,0 1-1 0 0,0-1 1 0 0,0 1-1 0 0,0-1 1 0 0,0 0 0 0 0,0 1-1 0 0,0-1 1 0 0,0 1 0 0 0,0-2-1 0 0,1 1 143 0 0,-1 1 0 0 0,0-1 0 0 0,0 0-1 0 0,0 0 1 0 0,0 0 0 0 0,0 0 0 0 0,0 0 0 0 0,0 0-1 0 0,0 1 1 0 0,0-1 0 0 0,0 0 0 0 0,0 0-1 0 0,-1-1 1 0 0,-2-2 1048 0 0,4 11 652 0 0,2 10-1368 0 0,-3 237 1505 0 0,0-188-1722 0 0,0-64-979 0 0,0-2-249 0 0,0-1-34 0 0,0-7-7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12 214 5528 0 0,'0'0'249'0'0,"-1"-2"-1"0"0,-4-4-156 0 0,0-2 180 0 0,4 7 1084 0 0,1 1 469 0 0,0 0 95 0 0,0 0-144 0 0,0 0-692 0 0,8-6 412 0 0,-2 3-1271 0 0,1 0-1 0 0,0 1 0 0 0,0 0 1 0 0,0 0-1 0 0,0 1 1 0 0,13-1-1 0 0,-3 0-34 0 0,75-14 413 0 0,48-5-152 0 0,-46 6-338 0 0,127-37 0 0 0,-202 47-110 0 0,10-4-18 0 0,52-25 0 0 0,-67 27-92 0 0,2-7-527 0 0,-105 37-3964 0 0,61-17 3043 0 0,1 2-11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4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1840 0 0,'0'0'83'0'0,"-11"0"737"0"0,7 2 7637 0 0,3 13-7686 0 0,0 0 1 0 0,-1 0-1 0 0,-5 16 1 0 0,-1 4-58 0 0,6-18-272 0 0,1 0 0 0 0,2 30 0 0 0,0-15-139 0 0,0-14 29 0 0,6 34 0 0 0,-5-39-152 0 0,0 0-1 0 0,0 1 1 0 0,-1-1-1 0 0,-1 0 1 0 0,-1 14-1 0 0,1-26-161 0 0,-5 46 512 0 0,5-44-466 0 0,0 1 0 0 0,1 0 0 0 0,-1-1 0 0 0,1 1 0 0 0,-1-1 1 0 0,1 1-1 0 0,0-1 0 0 0,0 0 0 0 0,1 1 0 0 0,1 3 0 0 0,-2-5 128 0 0,-1-2-16 0 0,0 0-60 0 0,-5-8 44 0 0,4 8-494 0 0,0-1-1 0 0,0 1 0 0 0,1-1 1 0 0,-1 0-1 0 0,0 0 0 0 0,1 1 1 0 0,-1-1-1 0 0,0 0 0 0 0,1 0 1 0 0,-1 0-1 0 0,1 1 1 0 0,0-1-1 0 0,-1 0 0 0 0,1 0 1 0 0,-1-2-1 0 0,1-7-1412 0 0,0 0-11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9072 0 0,'0'0'200'0'0,"0"0"33"0"0,0 0 15 0 0,-1 1-36 0 0,-2 4-169 0 0,4 0 34 0 0,14 19 923 0 0,-11-18-780 0 0,0 1 0 0 0,0-1-1 0 0,0 1 1 0 0,-1 0-1 0 0,0-1 1 0 0,0 2 0 0 0,-1-1-1 0 0,0 0 1 0 0,0 0 0 0 0,0 1-1 0 0,0 10 1 0 0,-3 5 259 0 0,0 0 1 0 0,-8 43 0 0 0,6-52-298 0 0,2-6-29 0 0,-1 0 0 0 0,0 0-1 0 0,-1 1 1 0 0,-6 13 0 0 0,6-15-97 0 0,-8 16 177 0 0,-27 40-1 0 0,32-56-194 0 0,1 0 0 0 0,-1-1 0 0 0,-1 1 0 0 0,1-1 0 0 0,-1 0 0 0 0,0-1 0 0 0,0 1 0 0 0,-1-1 0 0 0,-8 4 0 0 0,13-8-20 0 0,1 0 0 0 0,0 0 0 0 0,-1 0-1 0 0,1 0 1 0 0,-1 0 0 0 0,1-1 0 0 0,-1 1-1 0 0,1-1 1 0 0,-1 0 0 0 0,1 1 0 0 0,-1-1-1 0 0,1 0 1 0 0,-1-1 0 0 0,1 1 0 0 0,-1 0-1 0 0,1-1 1 0 0,-6-1 0 0 0,7 1-7 0 0,-1 0 0 0 0,1 1 1 0 0,-1-1-1 0 0,1-1 0 0 0,0 1 0 0 0,-1 0 1 0 0,1 0-1 0 0,0 0 0 0 0,0-1 0 0 0,0 1 1 0 0,0-1-1 0 0,0 1 0 0 0,0-1 0 0 0,0 1 1 0 0,0-1-1 0 0,0 1 0 0 0,1-1 0 0 0,-1 0 1 0 0,1 1-1 0 0,0-1 0 0 0,-1 0 0 0 0,1 0 1 0 0,0 1-1 0 0,0-1 0 0 0,0-3 0 0 0,0 2 10 0 0,0 0 0 0 0,1 0 0 0 0,0 0 0 0 0,-1 0 0 0 0,1 0 0 0 0,0 0 0 0 0,0 0 0 0 0,1 0 0 0 0,-1 0 0 0 0,0 1 0 0 0,1-1 0 0 0,0 1 0 0 0,0-1 0 0 0,-1 1 0 0 0,1-1 0 0 0,1 1 0 0 0,-1 0 0 0 0,5-3 0 0 0,4-4 99 0 0,1 1-1 0 0,25-12 1 0 0,-5 2-4 0 0,-26 15-100 0 0,-1 0 0 0 0,1 0 0 0 0,0 0 0 0 0,0 1 0 0 0,0 0 0 0 0,0 0 0 0 0,10-1 0 0 0,-15 2-19 0 0,0 1 1 0 0,0-1-1 0 0,0 1 1 0 0,0 0 0 0 0,0-1-1 0 0,0 1 1 0 0,0 0-1 0 0,0 0 1 0 0,0 0 0 0 0,1 0-1 0 0,-1 0 1 0 0,0 0-1 0 0,0 0 1 0 0,0 0-1 0 0,0 0 1 0 0,2 1 0 0 0,1 0-101 0 0,33-1-2984 0 0,-23 0 1905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13216 0 0,'0'0'604'0'0,"-1"0"-14"0"0,-3-3-316 0 0,3 3 58 0 0,8-3-132 0 0,-1 1 1 0 0,1 0-1 0 0,-1 0 1 0 0,1 1-1 0 0,0-1 1 0 0,0 2-1 0 0,7-1 1 0 0,-4 0-94 0 0,0 0 1 0 0,17-4-1 0 0,63-15 922 0 0,2-1-901 0 0,-37 4-2586 0 0,-44 12 1129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3224 0 0,'-2'0'240'0'0,"0"0"-259"0"0,-1 0 0 0 0,1 0 0 0 0,0 1 1 0 0,-1-1-1 0 0,1 1 0 0 0,0 0 0 0 0,0-1 0 0 0,-1 1 1 0 0,-2 2-1 0 0,1 0 718 0 0,0-1 1 0 0,0 1 0 0 0,0 1 0 0 0,0-1-1 0 0,0 1 1 0 0,1-1 0 0 0,-4 5-1 0 0,2 0 820 0 0,0-1 0 0 0,0 1 0 0 0,-5 11 0 0 0,1 7-856 0 0,7-20-550 0 0,-1 6 223 0 0,0 0 1 0 0,0 1-1 0 0,1 0 1 0 0,1-1-1 0 0,0 24 0 0 0,5-2 222 0 0,1 36 111 0 0,-4-61-605 0 0,0 0 0 0 0,0-1 0 0 0,1 1 0 0 0,4 10 0 0 0,-3-8 9 0 0,-2-10-62 0 0,-1 1 0 0 0,0-1 0 0 0,1 0 0 0 0,-1 0 0 0 0,1 1 0 0 0,-1-1 0 0 0,1 0 0 0 0,-1 0 0 0 0,1 0 0 0 0,0 0 0 0 0,0 1 0 0 0,0-1 0 0 0,0 0 0 0 0,-1-1 0 0 0,1 1 0 0 0,0 0 0 0 0,1 0 0 0 0,-1 0 0 0 0,0-1 0 0 0,0 1 0 0 0,0 0 0 0 0,0-1 0 0 0,1 1 0 0 0,-1-1 0 0 0,0 1 0 0 0,0-1 0 0 0,1 0 0 0 0,-1 1 0 0 0,0-1 0 0 0,1 0 0 0 0,-1 0 0 0 0,0 0 0 0 0,1 0 0 0 0,-1 0 0 0 0,2-1 0 0 0,4-1 21 0 0,0 1 0 0 0,0-2 0 0 0,-1 1-1 0 0,1-1 1 0 0,8-5 0 0 0,-2 1-39 0 0,75-40-3204 0 0,-74 39 2831 0 0,21-11-900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13448 0 0,'0'0'298'0'0,"0"0"46"0"0,1 0 24 0 0,7 0-37 0 0,-7 0-321 0 0,-1 0 1 0 0,0-1-1 0 0,0 1 0 0 0,0 0 1 0 0,1 0-1 0 0,-1 0 0 0 0,0 0 1 0 0,0 0-1 0 0,1 0 0 0 0,-1 0 1 0 0,0 0-1 0 0,0 1 0 0 0,0-1 1 0 0,1 0-1 0 0,-1 0 0 0 0,0 0 1 0 0,0 0-1 0 0,1 0 0 0 0,-1 0 1 0 0,0 0-1 0 0,0 0 0 0 0,0 0 1 0 0,0 1-1 0 0,1-1 0 0 0,-1 0 1 0 0,0 0-1 0 0,0 0 0 0 0,0 0 1 0 0,0 1-1 0 0,1-1 0 0 0,-1 0 1 0 0,0 0-1 0 0,0 0 0 0 0,0 1 1 0 0,0-1-1 0 0,0 0 0 0 0,0 0 1 0 0,0 0-1 0 0,0 1 0 0 0,0-1 1 0 0,0 0-1 0 0,0 0 0 0 0,0 1 1 0 0,0-1-1 0 0,0 0 0 0 0,0 1 1 0 0,-4 8 345 0 0,2-6-145 0 0,2 3 14 0 0,0 1 0 0 0,0-1-1 0 0,0 0 1 0 0,1 1 0 0 0,-1-1-1 0 0,2 0 1 0 0,-1 1 0 0 0,5 10 0 0 0,-2 0 125 0 0,5 11 182 0 0,-6-22-405 0 0,-1 0 1 0 0,0 1-1 0 0,-1-1 1 0 0,1 1-1 0 0,-1 0 1 0 0,0 8-1 0 0,4 75 457 0 0,-4-70-538 0 0,-1-15-55 0 0,0 1-1 0 0,1 0 0 0 0,2 10 0 0 0,-3-15-15 0 0,1 1 1 0 0,-1-1-1 0 0,1 1 0 0 0,0-1 0 0 0,0 1 1 0 0,-1-1-1 0 0,1 0 0 0 0,0 1 0 0 0,0-1 1 0 0,0 0-1 0 0,1 0 0 0 0,-1 0 0 0 0,0 1 1 0 0,0-1-1 0 0,1 0 0 0 0,-1-1 0 0 0,3 3 1 0 0,-4-3-390 0 0,7 3 535 0 0,-7-3-206 0 0,0 0 0 0 0,0 0 1 0 0,0 0-1 0 0,0 0 0 0 0,0 0 1 0 0,0 0-1 0 0,0 1 1 0 0,1-1-1 0 0,-1 0 0 0 0,0 0 1 0 0,0 0-1 0 0,0 0 0 0 0,0 0 1 0 0,0 0-1 0 0,0 0 0 0 0,0 0 1 0 0,0 0-1 0 0,1 0 0 0 0,-1 0 1 0 0,0 0-1 0 0,0 0 0 0 0,0 0 1 0 0,0 0-1 0 0,0 0 1 0 0,0 0-1 0 0,0 0 0 0 0,0 0 1 0 0,0 0-1 0 0,1-1 0 0 0,-1 1 1 0 0,0 0-1 0 0,0 0 0 0 0,0 0 1 0 0,0 0-1 0 0,0 0 0 0 0,0 0 1 0 0,0 0-1 0 0,0 0 0 0 0,0 0 1 0 0,0 0-1 0 0,0 0 1 0 0,0 0-1 0 0,0-1 0 0 0,1 1 1 0 0,-1 0-1 0 0,0 0 0 0 0,0 0 1 0 0,0 0-1 0 0,0 0 0 0 0,0 0 1 0 0,0 0-1 0 0,0 0 0 0 0,0 0 1 0 0,0-1-1 0 0,0 1 0 0 0,0 0 1 0 0,0 0-1 0 0,0 0 1 0 0,0 0-1 0 0,-5-24-1952 0 0</inkml:trace>
  <inkml:trace contextRef="#ctx0" brushRef="#br0" timeOffset="1">0 155 17423 0 0,'0'0'396'0'0,"0"0"52"0"0,3 0 30 0 0,4-1-198 0 0,-3 1-242 0 0,-1-1 0 0 0,1 1 0 0 0,0 0-1 0 0,-1 0 1 0 0,1 0 0 0 0,0 1 0 0 0,6 1-1 0 0,6-1 128 0 0,-1 0 0 0 0,1 0-1 0 0,0-2 1 0 0,17-2-1 0 0,62-14 238 0 0,-20 2-299 0 0,30 0-164 0 0,-62 8-6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16 1376 0 0,'-2'-1'107'0'0,"-6"-2"315"0"0,-11-4-285 0 0,7 3 9293 0 0,8 6-8208 0 0,-44 17 168 0 0,30-13-893 0 0,-24 12 0 0 0,19-6-108 0 0,-3 1 235 0 0,1 1 0 0 0,-45 34 1 0 0,63-42-496 0 0,0 0 0 0 0,1 0 1 0 0,-1 1-1 0 0,2 0 0 0 0,-1 0 1 0 0,1 0-1 0 0,0 1 0 0 0,0-1 1 0 0,1 1-1 0 0,0 0 0 0 0,1 1 0 0 0,-1-1 1 0 0,-2 17-1 0 0,5-19-76 0 0,0 1-1 0 0,0 0 1 0 0,1 0-1 0 0,0 0 1 0 0,0-1-1 0 0,1 1 1 0 0,0 0-1 0 0,0 0 1 0 0,1-1-1 0 0,0 1 1 0 0,0-1-1 0 0,0 1 1 0 0,1-1-1 0 0,0 0 1 0 0,0 0-1 0 0,1 0 1 0 0,6 8-1 0 0,-9-13-47 0 0,0 1 0 0 0,0-1 0 0 0,1 0 0 0 0,-1 0 0 0 0,0 0 0 0 0,1 0 0 0 0,-1 0 0 0 0,1 0 0 0 0,-1 0 0 0 0,1-1 0 0 0,0 1-1 0 0,-1 0 1 0 0,1-1 0 0 0,3 1 0 0 0,27 3 39 0 0,-23-3-18 0 0,13 0 65 0 0,-1 0 0 0 0,1-2-1 0 0,23-2 1 0 0,-32 1-573 0 0,1-1 1 0 0,13-5-1 0 0,-18 5-1098 0 0,0 0-1 0 0,0-1 0 0 0,13-8 0 0 0,-12 4-3965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61 7368 0 0,'-7'0'790'0'0,"14"0"2669"0"0,-7 0-1538 0 0,1 1-182 0 0,4 1-1458 0 0,-1 0 1 0 0,0 0-1 0 0,1-1 1 0 0,-1 0-1 0 0,8 2 0 0 0,9 2 304 0 0,-13-3-424 0 0,0-1 0 0 0,0 0 0 0 0,0-1 0 0 0,0 0 0 0 0,-1 0 0 0 0,1 0 0 0 0,16-4 0 0 0,9 1 160 0 0,-1 0-212 0 0,0 0 0 0 0,30-8-1 0 0,-41 6-897 0 0,-2-1-1 0 0,1-1 1 0 0,35-16 0 0 0,-26 6-523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13448 0 0,'0'0'298'0'0,"0"0"46"0"0,0 0 24 0 0,0 0-37 0 0,0 0-108 0 0,2 0 334 0 0,33-1 279 0 0,-1-2-1 0 0,1-1 1 0 0,53-14-1 0 0,-41 8-840 0 0,-33 8-305 0 0,0-1 1 0 0,0 0-1 0 0,0-1 1 0 0,15-7-1 0 0,-7-2-5920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11544 0 0,'0'0'264'0'0,"0"0"34"0"0,0 0 20 0 0,0 0-41 0 0,0 2-181 0 0,-1 3-56 0 0,0 0 0 0 0,-1-1 0 0 0,1 1 0 0 0,-1-1 0 0 0,0 0-1 0 0,0 1 1 0 0,0-1 0 0 0,0 0 0 0 0,-4 4 0 0 0,-10 20 757 0 0,8-7 95 0 0,-9 32 1 0 0,8-23-265 0 0,-6 33 522 0 0,8-28-587 0 0,-13 83 155 0 0,18-108-675 0 0,0-1 0 0 0,1 0 1 0 0,1 0-1 0 0,-1 11 0 0 0,1-16-40 0 0,1 0 0 0 0,-1 0 0 0 0,1 0 0 0 0,0 0 0 0 0,0 0-1 0 0,0 0 1 0 0,0 0 0 0 0,1 0 0 0 0,-1-1 0 0 0,1 1-1 0 0,0-1 1 0 0,2 4 0 0 0,-3-6 5 0 0,0 0-1 0 0,0 0 0 0 0,0 0 1 0 0,0 0-1 0 0,0-1 1 0 0,0 1-1 0 0,0 0 0 0 0,0-1 1 0 0,1 1-1 0 0,-1-1 1 0 0,0 1-1 0 0,0-1 1 0 0,0 1-1 0 0,1-1 0 0 0,-1 0 1 0 0,0 0-1 0 0,0 0 1 0 0,1 0-1 0 0,-1 0 0 0 0,0 0 1 0 0,1 0-1 0 0,-1 0 1 0 0,0 0-1 0 0,0 0 1 0 0,1-1-1 0 0,-1 1 0 0 0,1-1 1 0 0,6-2 71 0 0,0 0 1 0 0,-1-1 0 0 0,10-6-1 0 0,1-1 144 0 0,52-20-47 0 0,-60 27-176 0 0,1 1 0 0 0,19-5 0 0 0,2 0 0 0 0,-28 5 0 0 0,1 1 0 0 0,15 1 0 0 0,3 1-482 0 0,-21 0 204 0 0,10-7-2880 0 0,-12 7-2715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21 101 4144 0 0,'-6'0'57'0'0,"1"0"3469"0"0,-4 0 3768 0 0,50-6-5273 0 0,-14 5-1409 0 0,30-5-1 0 0,2-1-187 0 0,41-3-178 0 0,-47 3-230 0 0,6-1-225 0 0,-56 7-40 0 0,-3 1-21 0 0,1-1-212 0 0,0-1 206 0 0,-1 0 0 0 0,1 1 0 0 0,0-1 0 0 0,0 0 0 0 0,-1 0 0 0 0,0 0 0 0 0,1 0 0 0 0,-1 0 1 0 0,0 0-1 0 0,0 0 0 0 0,0 0 0 0 0,0 0 0 0 0,0 0 0 0 0,0 0 0 0 0,-1 0 0 0 0,1 0 0 0 0,-2-3 0 0 0,-7-10-1578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6 168 13792 0 0,'-1'-5'92'0'0,"-3"-14"199"0"0,4 18-248 0 0,-1 1 1 0 0,1-1 0 0 0,0 0-1 0 0,0 1 1 0 0,0-1 0 0 0,0 0 0 0 0,0 1-1 0 0,1-1 1 0 0,-1 0 0 0 0,0 1-1 0 0,0-1 1 0 0,0 0 0 0 0,0 1-1 0 0,1-1 1 0 0,-1 1 0 0 0,0-1-1 0 0,1 0 1 0 0,-1 1 0 0 0,0-1-1 0 0,1 1 1 0 0,-1-1 0 0 0,1 0 0 0 0,6-2 91 0 0,-1 0 1 0 0,1 0 0 0 0,0 1 0 0 0,0 0 0 0 0,-1 0 0 0 0,1 0 0 0 0,0 1 0 0 0,1 0 0 0 0,9 1 0 0 0,18-5 546 0 0,119-38 876 0 0,-104 27-1378 0 0,75-29-238 0 0,-122 44-221 0 0,-3 1-17 0 0,-12 6-3494 0 0,2-5 1875 0 0,-4 2-18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4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9184 0 0,'0'0'421'0'0,"0"0"-12"0"0,0 0-122 0 0,0 0 460 0 0,0 0 226 0 0,0 0 47 0 0,0 0-55 0 0,0 0-274 0 0,0 0-126 0 0,0 0-21 0 0,0 0-48 0 0,2 1-173 0 0,2 3-242 0 0,0-1-1 0 0,0 1 1 0 0,1-1 0 0 0,-1 0-1 0 0,1-1 1 0 0,0 1 0 0 0,0-1-1 0 0,0 0 1 0 0,0 0 0 0 0,1 0 0 0 0,-1-1-1 0 0,0 0 1 0 0,1 0 0 0 0,6 0-1 0 0,9 2-21 0 0,-17-2-47 0 0,0 0 1 0 0,0-1-1 0 0,0 1 1 0 0,0-1-1 0 0,0 0 0 0 0,7-1 1 0 0,-3-1 14 0 0,-1 0 0 0 0,1 0 1 0 0,0-1-1 0 0,-1 0 0 0 0,1-1 1 0 0,-1 1-1 0 0,12-9 0 0 0,-17 10-7 0 0,14-5 76 0 0,-14 7-170 0 0,-2 0-22 0 0,0 0 6 0 0,0 0-24 0 0,0 0-113 0 0,0 0-49 0 0,0 0-11 0 0,0 0-129 0 0,0 0-538 0 0,0 0-241 0 0,0 0-751 0 0,0 0-2822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18975 0 0,'0'0'432'0'0,"0"0"66"0"0,0 0 22 0 0,0 0-64 0 0,0 0-227 0 0,0 0 159 0 0,0 0 100 0 0,0 0 21 0 0,0 0-23 0 0,0 0-112 0 0,0 0-43 0 0,0 0-10 0 0,1-8-351 0 0,1 1-427 0 0,1-1-1372 0 0,1 3-3215 0 0,1-2-2123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8 6912 0 0,'0'0'528'0'0,"1"-1"-342"0"0,1-4-20 0 0,-1 3 578 0 0,-1 2 245 0 0,0 0 47 0 0,0 0 7 0 0,0 0-15 0 0,0 0-4 0 0,12 4 928 0 0,-4 0-1762 0 0,0-1 1 0 0,-1 1 0 0 0,1 1 0 0 0,-1 0 0 0 0,0 0 0 0 0,-1 0 0 0 0,1 1 0 0 0,6 7 0 0 0,-1 2 54 0 0,13 19 0 0 0,-12-17-120 0 0,-6-6-100 0 0,0 0 0 0 0,-1 1 0 0 0,0 0 1 0 0,-1 0-1 0 0,0 0 0 0 0,-1 1 0 0 0,0-1 1 0 0,-1 1-1 0 0,0 0 0 0 0,-1 0 0 0 0,0 18 0 0 0,-2-18-24 0 0,0 1-1 0 0,-1 0 1 0 0,0 0-1 0 0,-1-1 0 0 0,0 1 1 0 0,-2-1-1 0 0,1 0 0 0 0,-2 0 1 0 0,1 0-1 0 0,-12 20 0 0 0,12-25-34 0 0,-1 0 0 0 0,0-1 0 0 0,0 0 0 0 0,-1 0 0 0 0,1 0 0 0 0,-1-1 0 0 0,-1 0-1 0 0,0 0 1 0 0,1 0 0 0 0,-2-1 0 0 0,1 0 0 0 0,0 0 0 0 0,-1-1 0 0 0,-9 4-1 0 0,13-7 32 0 0,0 0-1 0 0,0 0 1 0 0,-1 0-1 0 0,1 0 0 0 0,0-1 1 0 0,-1 0-1 0 0,1 0 0 0 0,0 0 1 0 0,-1 0-1 0 0,1-1 1 0 0,0 1-1 0 0,-8-3 0 0 0,5 1 46 0 0,-1-1 1 0 0,1 0-1 0 0,-1 0 0 0 0,1-1 0 0 0,0 0 0 0 0,-7-5 0 0 0,13 8-30 0 0,-1 0 0 0 0,1 0-1 0 0,0 0 1 0 0,-1-1-1 0 0,1 1 1 0 0,0-1 0 0 0,0 1-1 0 0,0 0 1 0 0,0-1-1 0 0,0 0 1 0 0,0 1 0 0 0,0-1-1 0 0,1 0 1 0 0,-1 1-1 0 0,0-1 1 0 0,1 0 0 0 0,0 0-1 0 0,-1 0 1 0 0,1 1-1 0 0,0-1 1 0 0,0 0 0 0 0,0 0-1 0 0,0 0 1 0 0,0 0-1 0 0,0 1 1 0 0,1-1 0 0 0,-1 0-1 0 0,1 0 1 0 0,-1 1-1 0 0,1-1 1 0 0,0 0 0 0 0,-1 0-1 0 0,1 1 1 0 0,0-1-1 0 0,1-1 1 0 0,3-5 67 0 0,0 1 1 0 0,1-1-1 0 0,0 1 0 0 0,0 1 0 0 0,12-11 1 0 0,-10 11 15 0 0,0 0 0 0 0,1 0 0 0 0,0 0 0 0 0,0 1 0 0 0,0 1 0 0 0,1 0 0 0 0,0 0 0 0 0,0 0 0 0 0,0 2 0 0 0,20-4 0 0 0,-23 5-178 0 0,0 1 0 0 0,0 1 0 0 0,0-1 0 0 0,12 4 0 0 0,12 0-1718 0 0,-11-2-826 0 0,-15-1 2090 0 0,-1 0-1093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13416 0 0,'0'0'613'0'0,"0"0"-10"0"0,0 0-309 0 0,0 0 134 0 0,0 0 99 0 0,0 0 17 0 0,0 0-38 0 0,3 0-182 0 0,1 1-258 0 0,0-1 0 0 0,1 0-1 0 0,-1 0 1 0 0,0 0-1 0 0,1 0 1 0 0,-1-1-1 0 0,7-1 1 0 0,13-1 68 0 0,97-13-90 0 0,-39 4-141 0 0,-17 0-1343 0 0,-39 6-4453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11600 0 0,'0'0'530'0'0,"0"0"-7"0"0,0 3-242 0 0,-2 11 481 0 0,0 1-1 0 0,-1 0 1 0 0,-1-1-1 0 0,-10 26 1 0 0,7-21-465 0 0,-47 166 2058 0 0,52-173-2287 0 0,0 1 0 0 0,0-1 1 0 0,1 1-1 0 0,1-1 0 0 0,0 1 0 0 0,1-1 0 0 0,1 1 0 0 0,3 16 0 0 0,-4-26-68 0 0,0 0 0 0 0,0 0 0 0 0,0 0 0 0 0,0 0 0 0 0,1 0 0 0 0,-1 0 0 0 0,1-1 0 0 0,0 1 0 0 0,0-1 0 0 0,0 1 0 0 0,0-1 0 0 0,0 1 0 0 0,0-1 0 0 0,1 0 0 0 0,-1 0 0 0 0,1 0 0 0 0,-1-1 0 0 0,1 1 0 0 0,0-1 0 0 0,0 1 0 0 0,-1-1 0 0 0,1 0 0 0 0,0 0 0 0 0,1 0 0 0 0,-1 0 0 0 0,0-1 0 0 0,4 1 0 0 0,16 2 5 0 0,1-1 0 0 0,0-1-1 0 0,-1-2 1 0 0,30-3 0 0 0,-38 2-161 0 0,1-1 0 0 0,-1 0 0 0 0,0-1 0 0 0,0-1 0 0 0,-1 0 0 0 0,1-1 0 0 0,21-12 0 0 0,-35 17-341 0 0,0 0 1 0 0,0 0-1 0 0,0 0 0 0 0,-1 1 0 0 0,1-1 0 0 0,0 0 0 0 0,0 0 0 0 0,-1 0 0 0 0,1 0 0 0 0,0-2 0 0 0,0 2-5236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16208 0 0,'0'0'365'0'0,"0"0"56"0"0,0 0 26 0 0,2-1-53 0 0,52-17-329 0 0,0 2 0 0 0,94-14 0 0 0,-102 22 24 0 0,-36 6-326 0 0,-1 0 0 0 0,1-1-1 0 0,0 0 1 0 0,-1-1-1 0 0,0 1 1 0 0,0-2-1 0 0,0 0 1 0 0,0 0 0 0 0,-1 0-1 0 0,0-1 1 0 0,11-10-1 0 0,-9 6-848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15288 0 0,'0'0'348'0'0,"0"0"49"0"0,0 0 20 0 0,0 0-45 0 0,2-1-241 0 0,12-2 120 0 0,-1 1-1 0 0,1 1 1 0 0,-1 0 0 0 0,21 1 0 0 0,-20 0-171 0 0,171-12 650 0 0,-66 2-540 0 0,-33 9-2223 0 0,-75 1 1267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51 3224 0 0,'-2'0'240'0'0,"0"0"-44"0"0,0 1-1 0 0,0-1 1 0 0,0-1-1 0 0,0 1 1 0 0,0 0 0 0 0,0 0-1 0 0,0-1 1 0 0,0 1 0 0 0,-4-2-1 0 0,-2 0 1874 0 0,6 2 123 0 0,2 0-156 0 0,0 0-717 0 0,0 0-322 0 0,0 0-62 0 0,2 1-73 0 0,5 1-639 0 0,0 0-1 0 0,0-1 0 0 0,1 1 1 0 0,-1-1-1 0 0,1-1 0 0 0,-1 1 1 0 0,13-2-1 0 0,-12 1-72 0 0,469-22 2090 0 0,-260 0-2468 0 0,-105 12-510 0 0,-32 9-234 0 0,-78 1 676 0 0,-2 0-22 0 0,-3 0-2 0 0,-131 10-2319 0 0,118-10-2617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7688 0 0,'0'0'349'0'0,"0"0"-2"0"0,0 0-145 0 0,0 0 224 0 0,0 0 118 0 0,0 0 28 0 0,-1 1 29 0 0,0 3-296 0 0,0-1 0 0 0,-1 1 1 0 0,1 0-1 0 0,1 0 0 0 0,-1 0 0 0 0,0 6 1 0 0,-2 11 521 0 0,-2 11 98 0 0,-1 41 0 0 0,3-25-388 0 0,-3 80 362 0 0,4-42-60 0 0,0-2-658 0 0,-3-30-181 0 0,3-40 1 0 0,2-11 12 0 0,-1-1-1 0 0,1 0 1 0 0,0 1 0 0 0,-1-1 0 0 0,1 0-1 0 0,-1 1 1 0 0,0-1 0 0 0,0 0 0 0 0,-2 4-1 0 0,2-5 52 0 0,-4-1-37 0 0,0-1 0 0 0,-1 1 0 0 0,1-1 0 0 0,0-1 0 0 0,0 1 0 0 0,-1-1 0 0 0,1 0 0 0 0,0 0 0 0 0,1 0 0 0 0,-1-1-1 0 0,-6-3 1 0 0,4 1-9 0 0,0-1 0 0 0,1 0 0 0 0,-1 1 0 0 0,1-2 0 0 0,0 1 0 0 0,-6-9-1 0 0,12 14-17 0 0,-1 1 0 0 0,1-1 0 0 0,-1 0 0 0 0,1 1 0 0 0,0-1 0 0 0,-1 1 0 0 0,1-1 0 0 0,0 0 0 0 0,0 1 0 0 0,0-1 0 0 0,-1 0 0 0 0,1 1 0 0 0,0-1 0 0 0,0 0 0 0 0,0 0 0 0 0,0 1 0 0 0,0-1 0 0 0,0 0 0 0 0,0 1 0 0 0,0-1 0 0 0,1 0 0 0 0,-1 1 0 0 0,0-1 0 0 0,0 0 0 0 0,0 1 0 0 0,1-1 0 0 0,-1 0 0 0 0,0 1 0 0 0,1-1 0 0 0,-1 1 0 0 0,1-1 0 0 0,-1 1 0 0 0,1-1 0 0 0,-1 1 0 0 0,1-1 0 0 0,-1 1 0 0 0,1-1 0 0 0,-1 1 0 0 0,1-1 0 0 0,-1 1 0 0 0,2-1 0 0 0,2-1 0 0 0,0 0 0 0 0,0 1 0 0 0,0-1 0 0 0,7-1 0 0 0,-9 2 0 0 0,20-4 26 0 0,43-4-1 0 0,-4 1-1269 0 0,-40 4-3014 0 0,-5 4-1410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9216 0 0,'0'0'706'0'0,"0"0"-287"0"0,0 0 516 0 0,0 0 267 0 0,0 0 57 0 0,0 0-102 0 0,0 0-474 0 0,2-1-208 0 0,16-4-71 0 0,0 1 1 0 0,0 0 0 0 0,33-1 0 0 0,-16 1-150 0 0,183-5-931 0 0,-167 4-4546 0 0,-29 4 42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2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15032 0 0,'0'0'340'0'0,"0"0"50"0"0,0 0 24 0 0,0 2-53 0 0,0-1-353 0 0,0 0 1 0 0,-1 0-1 0 0,1 0 0 0 0,0 0 1 0 0,-1 0-1 0 0,1 0 1 0 0,-1 0-1 0 0,0 0 0 0 0,1 0 1 0 0,-1 0-1 0 0,0 0 0 0 0,1-1 1 0 0,-1 1-1 0 0,0 0 1 0 0,0 0-1 0 0,0-1 0 0 0,-1 2 1 0 0,-23 14-22 0 0,6-4 64 0 0,11-7 76 0 0,1 2 0 0 0,0-1-1 0 0,0 1 1 0 0,1 0 0 0 0,0 1 0 0 0,0-1 0 0 0,1 1-1 0 0,0 1 1 0 0,0-1 0 0 0,1 0 0 0 0,-6 19-1 0 0,3-6 151 0 0,4-14-146 0 0,1 0 0 0 0,0 1 0 0 0,0 0 0 0 0,0 8 0 0 0,2-13-94 0 0,0 0-1 0 0,0 0 0 0 0,0 0 1 0 0,0 0-1 0 0,1 0 1 0 0,0 0-1 0 0,-1 0 1 0 0,1 0-1 0 0,0-1 1 0 0,1 1-1 0 0,-1 0 1 0 0,0 0-1 0 0,1-1 1 0 0,2 4-1 0 0,1 1 6 0 0,1-1-1 0 0,0-1 1 0 0,0 1-1 0 0,1-1 1 0 0,-1 0-1 0 0,1 0 1 0 0,0-1-1 0 0,1 0 1 0 0,-1 0-1 0 0,1 0 1 0 0,-1-1-1 0 0,1 0 1 0 0,0-1-1 0 0,16 3 1 0 0,-10-4-501 0 0,0 0 0 0 0,0-1 1 0 0,0-1-1 0 0,1 0 0 0 0,18-5 1 0 0,-4-6-5947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4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1 920 0 0,'0'0'352'0'0,"0"0"1143"0"0,0 0 501 0 0,0 0 98 0 0,0 0-178 0 0,0 0-817 0 0,0 0-362 0 0,0 0-69 0 0,0 0-47 0 0,0 0-126 0 0,0 0-58 0 0,0 0-11 0 0,0 0-9 0 0,0 0-29 0 0,0 0-17 0 0,0 0-3 0 0,0 0-8 0 0,0 0-35 0 0,0 0-18 0 0,0 2-3 0 0,-24 96 1231 0 0,21-86-1390 0 0,0 0-1 0 0,1 1 0 0 0,-1 15 0 0 0,-2 11 125 0 0,3-17-49 0 0,-1 33 0 0 0,-2 17 126 0 0,1 11-31 0 0,4-80-242 0 0,0-3 14 0 0,0 0 9 0 0,0 0-20 0 0,0 0-11 0 0,0 0 1 0 0,0 0 4 0 0,0 0 2 0 0,0 0 0 0 0,0 0 0 0 0,0 0 0 0 0,0 0 0 0 0,0 0 0 0 0,55-4 136 0 0,-50 4-205 0 0,-2 0 3 0 0,0 0 1 0 0,-1 0-1 0 0,1 0 0 0 0,0-1 1 0 0,-1 0-1 0 0,1 1 0 0 0,4-3 1 0 0,-1 2-5 0 0,-1 0 0 0 0,1 1 0 0 0,0-1 0 0 0,8 1 0 0 0,15-1 9 0 0,-28 1-9 0 0,-1-1-1 0 0,1 1 1 0 0,0 0-1 0 0,0 0 1 0 0,0 0-1 0 0,0 0 1 0 0,0-1 0 0 0,-1 1-1 0 0,1 0 1 0 0,0 0-1 0 0,0 0 1 0 0,0 1 0 0 0,0-1-1 0 0,0 0 1 0 0,-1 0-1 0 0,2 1 1 0 0,12-5-70 0 0,-13 4-88 0 0,-1 0-43 0 0,0 0-8 0 0,0 0-139 0 0,0 0-584 0 0,0 0-255 0 0,0 0-50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3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9528 0 0,'0'0'432'0'0,"0"0"-4"0"0,0 0-146 0 0,0 0 397 0 0,3 1 200 0 0,7 3-457 0 0,-1-1 0 0 0,1 2 0 0 0,-1-1 0 0 0,0 2 0 0 0,-1-1 1 0 0,1 1-1 0 0,-1 0 0 0 0,10 10 0 0 0,-5-3-79 0 0,-1 1 0 0 0,0 1-1 0 0,17 28 1 0 0,-16-22-80 0 0,76 133 983 0 0,-76-128-1029 0 0,0 1 0 0 0,-2 1 0 0 0,13 55 0 0 0,-20-69-153 0 0,-1 0 0 0 0,-1 0 0 0 0,0 0 0 0 0,-1 1 0 0 0,-1-1 0 0 0,-3 28 0 0 0,1-26-14 0 0,-1-1-1 0 0,0 0 0 0 0,-1 0 1 0 0,-1 0-1 0 0,0-1 0 0 0,-14 25 1 0 0,-64 91 344 0 0,64-105-366 0 0,-1 0 0 0 0,-46 42 0 0 0,11-22-1429 0 0,-1-3-5605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3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5528 0 0,'0'0'422'0'0,"-1"2"-276"0"0,-1 3 194 0 0,1 0 0 0 0,-1 1 0 0 0,1-1 0 0 0,-1 9 0 0 0,0 46 2146 0 0,2-51-2266 0 0,0 16 386 0 0,-1 12 257 0 0,2-1-1 0 0,11 69 1 0 0,-11-95-771 0 0,2 0 1 0 0,-1 0 0 0 0,1 0-1 0 0,0-1 1 0 0,1 1 0 0 0,0-1-1 0 0,1 1 1 0 0,0-1 0 0 0,0-1-1 0 0,1 1 1 0 0,12 13 0 0 0,-2-7 14 0 0,0 0 0 0 0,1-2 1 0 0,1 0-1 0 0,0 0 0 0 0,1-2 1 0 0,0 0-1 0 0,1-2 0 0 0,0 0 1 0 0,27 8-1 0 0,-2-8-740 0 0,-43-9 329 0 0,-2 0-236 0 0,0 0-107 0 0,0 0-22 0 0,0 0-3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3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6448 0 0,'0'0'498'0'0,"0"0"-172"0"0,0 0 494 0 0,2 1 253 0 0,38 7 1259 0 0,-25-6-1924 0 0,0 1-1 0 0,-1 1 1 0 0,27 10 0 0 0,-1 3 157 0 0,-25-12-306 0 0,22 13 1 0 0,-31-15-215 0 0,0 0 0 0 0,1 0 1 0 0,-1-1-1 0 0,1 1 1 0 0,-1-1-1 0 0,1-1 0 0 0,8 2 1 0 0,3-1 57 0 0,26-2-1 0 0,-29 0-80 0 0,-12 0 31 0 0,0 0-1 0 0,0-1 1 0 0,1 0-1 0 0,-1 0 1 0 0,0 1 0 0 0,0-2-1 0 0,0 1 1 0 0,0 0-1 0 0,0-1 1 0 0,0 1 0 0 0,-1-1-1 0 0,1 0 1 0 0,0 0-1 0 0,-1 0 1 0 0,1 0-1 0 0,-1-1 1 0 0,0 1 0 0 0,0 0-1 0 0,0-1 1 0 0,2-2-1 0 0,1-3 61 0 0,-1 1-1 0 0,0-1 1 0 0,0 0-1 0 0,0 0 1 0 0,-1 0 0 0 0,2-9-1 0 0,-2 2 43 0 0,-1 1-1 0 0,1-16 0 0 0,0-1 184 0 0,-2 23-194 0 0,-1-1-1 0 0,0 1 0 0 0,-1-12 0 0 0,0-21 410 0 0,1 39-1305 0 0,0 5-3539 0 0,0 9-1535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3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5064 0 0,'0'0'389'0'0,"0"0"-104"0"0,0 0 491 0 0,0 0 243 0 0,0 0 49 0 0,1 0-73 0 0,4 1-785 0 0,0 0 0 0 0,0 0 1 0 0,0 0-1 0 0,0 0 1 0 0,0 1-1 0 0,0 0 0 0 0,0 0 1 0 0,7 5-1 0 0,2 1 33 0 0,19 15 1 0 0,-22-13-157 0 0,0 0 0 0 0,-1 0 0 0 0,-1 0 0 0 0,14 20 0 0 0,27 51 215 0 0,-41-64-223 0 0,-3-8-60 0 0,-2-2 106 0 0,1 1-1 0 0,-1 1 1 0 0,4 10 0 0 0,-7-16-89 0 0,0 0 0 0 0,-1-1-1 0 0,1 1 1 0 0,-1 0 0 0 0,0-1 0 0 0,1 1 0 0 0,-1 0 0 0 0,-1 0 0 0 0,1-1-1 0 0,0 1 1 0 0,-1 0 0 0 0,1-1 0 0 0,-1 1 0 0 0,0 0 0 0 0,-1 3 0 0 0,-2 2-7 0 0,0-1 0 0 0,-1 0 1 0 0,1-1-1 0 0,-1 1 1 0 0,-1-1-1 0 0,1 0 1 0 0,-1 0-1 0 0,0-1 1 0 0,0 0-1 0 0,-1 0 0 0 0,0 0 1 0 0,0-1-1 0 0,0 1 1 0 0,0-2-1 0 0,-8 4 1 0 0,-13 3 48 0 0,1-2 1 0 0,-55 11 0 0 0,61-15-60 0 0,15-3-1 0 0,0 0 0 0 0,-1 0 0 0 0,1-1 0 0 0,0 0 0 0 0,-1 0 0 0 0,1 0 0 0 0,0-1 0 0 0,-1 0 0 0 0,1 0 0 0 0,-11-4 0 0 0,16 5-6 0 0,0 0 1 0 0,1-1 0 0 0,-1 1 0 0 0,0-1 0 0 0,1 1-1 0 0,-1-1 1 0 0,1 1 0 0 0,-1-1 0 0 0,0 1 0 0 0,1-1 0 0 0,-1 1-1 0 0,1-1 1 0 0,-1 0 0 0 0,1 1 0 0 0,0-1 0 0 0,-1 0-1 0 0,1 0 1 0 0,0 1 0 0 0,-1-1 0 0 0,1 0 0 0 0,0 0 0 0 0,0 1-1 0 0,0-1 1 0 0,0 0 0 0 0,0 0 0 0 0,0 0 0 0 0,0 1-1 0 0,0-1 1 0 0,0 0 0 0 0,0 0 0 0 0,0 0 0 0 0,0 1 0 0 0,0-1-1 0 0,1 0 1 0 0,-1 0 0 0 0,0 1 0 0 0,1-1 0 0 0,-1 0-1 0 0,0 1 1 0 0,1-2 0 0 0,1-1 45 0 0,0 0 0 0 0,0 0 0 0 0,0 0 1 0 0,0 1-1 0 0,1-1 0 0 0,-1 0 0 0 0,4-2 0 0 0,15-10 213 0 0,-1 1 0 0 0,2 1 0 0 0,0 2 0 0 0,46-19 0 0 0,-38 18 86 0 0,-19 7-269 0 0,1 0 0 0 0,-1 1 1 0 0,1 0-1 0 0,24-3 0 0 0,-23 3-87 0 0,-11 3-3 0 0,0 0 1 0 0,0 0-1 0 0,0 1 0 0 0,1-1 1 0 0,-1 1-1 0 0,0-1 0 0 0,0 1 1 0 0,1 0-1 0 0,3 0 0 0 0,-4 2-86 0 0,-2-1 28 0 0,0 2-33 0 0,0-1 0 0 0,0 1 0 0 0,0-1 0 0 0,-1 1-1 0 0,1-1 1 0 0,0 0 0 0 0,-1 1 0 0 0,0-1 0 0 0,1 1 0 0 0,-1-1 0 0 0,0 0-1 0 0,0 0 1 0 0,0 0 0 0 0,-1 1 0 0 0,-1 1 0 0 0,-12 13-2446 0 0,2-7 1229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 2304 0 0,'-2'1'381'0'0,"-9"4"762"0"0,9-4 333 0 0,2-1 69 0 0,0 0-92 0 0,0 0-441 0 0,0 0-196 0 0,0 0-42 0 0,0 0-40 0 0,0 0-140 0 0,2 0-68 0 0,3 1-349 0 0,-1-1-1 0 0,1 1 1 0 0,-1 0-1 0 0,0 0 1 0 0,7 4 0 0 0,-5-3-72 0 0,0 0 0 0 0,0 0 0 0 0,0-1 0 0 0,7 1 1 0 0,7-1 155 0 0,0-2 0 0 0,38-6 0 0 0,-20 2-28 0 0,17-2 86 0 0,86-6 56 0 0,-33 8-249 0 0,64-2-106 0 0,-146 6-20 0 0,28-5 0 0 0,-33 3 0 0 0,-9-1-1 0 0,-10 3 2 0 0,0 0 1 0 0,0 1-1 0 0,0-1 0 0 0,1 0 0 0 0,-1 1 0 0 0,0 0 1 0 0,0-1-1 0 0,4 1 0 0 0,-5 0 1 0 0,-1 0 1 0 0,0 0-1 0 0,0 0 0 0 0,1 0 0 0 0,-1-1 1 0 0,0 1-1 0 0,1 0 0 0 0,-1 0 0 0 0,0 0 1 0 0,0-1-1 0 0,0 1 0 0 0,1 0 1 0 0,-1 0-1 0 0,0 0 0 0 0,0-1 0 0 0,0 1 1 0 0,1 0-1 0 0,-1 0 0 0 0,0-1 0 0 0,0 1 1 0 0,0 0-1 0 0,0-1 0 0 0,0 1 0 0 0,0 0 1 0 0,0 0-1 0 0,0-1 0 0 0,1 1 0 0 0,-1 0 1 0 0,0-1-1 0 0,0 1 0 0 0,0 0 0 0 0,0-1 1 0 0,-1 1-1 0 0,1 0 0 0 0,0-1 0 0 0,0 1 1 0 0,0 0-1 0 0,0 0 0 0 0,0-1 0 0 0,0 1 1 0 0,0 0-1 0 0,-1-1 0 0 0,1 1 0 0 0,0 0 1 0 0,0 0-1 0 0,0 0 0 0 0,0-1 0 0 0,-1 1 1 0 0,1 0-1 0 0,-1-2 3 0 0,1 2-11 0 0,0-1 1 0 0,-1 0-1 0 0,1 1 1 0 0,0-1-1 0 0,-1 1 1 0 0,1-1 0 0 0,0 0-1 0 0,-1 1 1 0 0,1-1-1 0 0,-1 1 1 0 0,1-1 0 0 0,-1 1-1 0 0,1-1 1 0 0,-1 1-1 0 0,1 0 1 0 0,-1-1 0 0 0,0 1-1 0 0,1 0 1 0 0,-1-1-1 0 0,1 1 1 0 0,-1 0 0 0 0,0 0-1 0 0,1 0 1 0 0,-1-1-1 0 0,0 1 1 0 0,0 0-1 0 0,1 0 1 0 0,-2 0 0 0 0,-3-1-362 0 0,5 1-120 0 0,0 0-22 0 0,0 0-3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5984 0 0,'0'0'464'0'0,"-6"0"864"0"0,4 1-1068 0 0,0-1 0 0 0,0 1 0 0 0,0-1 0 0 0,0 1 0 0 0,0 0 0 0 0,0 0 0 0 0,1 0 0 0 0,-1 0 0 0 0,0 0 0 0 0,1 0 0 0 0,-1 1 0 0 0,1-1 0 0 0,-1 0 0 0 0,1 1 0 0 0,0-1 0 0 0,-1 1 0 0 0,1 0 0 0 0,-1 1 0 0 0,1 0-131 0 0,0 0-1 0 0,0 0 0 0 0,0 0 0 0 0,0 0 1 0 0,0 0-1 0 0,1 0 0 0 0,0 0 1 0 0,0 0-1 0 0,-1 0 0 0 0,2 6 1 0 0,1 4-143 0 0,1-1 0 0 0,0 1 0 0 0,1 0 0 0 0,7 15 0 0 0,-10-24 124 0 0,14 38-54 0 0,11 47 0 0 0,-24-78-58 0 0,0 0 0 0 0,-1 0 1 0 0,0 0-1 0 0,-1 0 0 0 0,0 0 1 0 0,0 0-1 0 0,-4 20 0 0 0,3-24 13 0 0,-1-1 0 0 0,1 0 0 0 0,-1 0 0 0 0,0-1-1 0 0,-1 1 1 0 0,1 0 0 0 0,-1-1 0 0 0,0 1 0 0 0,-1-1 0 0 0,1 0-1 0 0,-1 0 1 0 0,0 0 0 0 0,0-1 0 0 0,-1 1 0 0 0,-5 4 0 0 0,7-7 10 0 0,-1 0 1 0 0,1-1-1 0 0,0 1 1 0 0,-1-1-1 0 0,1 0 1 0 0,-1 0 0 0 0,1 0-1 0 0,-1 0 1 0 0,0-1-1 0 0,1 1 1 0 0,-1-1-1 0 0,0 0 1 0 0,1 0 0 0 0,-1-1-1 0 0,1 1 1 0 0,-1-1-1 0 0,0 1 1 0 0,1-1-1 0 0,-1 0 1 0 0,1-1 0 0 0,-1 1-1 0 0,1-1 1 0 0,0 1-1 0 0,0-1 1 0 0,-1 0-1 0 0,1 0 1 0 0,-4-4 0 0 0,5 3 76 0 0,1 1 1 0 0,-1-1 0 0 0,1 1-1 0 0,0-1 1 0 0,0 0 0 0 0,0 0-1 0 0,0 1 1 0 0,0-1 0 0 0,1 0-1 0 0,-1-4 1 0 0,1 5-45 0 0,1 0 1 0 0,-1 1 0 0 0,1-1-1 0 0,0 0 1 0 0,0 0-1 0 0,0 0 1 0 0,0 1-1 0 0,0-1 1 0 0,0 1-1 0 0,2-3 1 0 0,2-4 114 0 0,-2 4-101 0 0,-1 0 1 0 0,1 0-1 0 0,0 0 0 0 0,0 0 1 0 0,0 1-1 0 0,0 0 0 0 0,1-1 0 0 0,-1 1 1 0 0,1 1-1 0 0,0-1 0 0 0,0 0 1 0 0,0 1-1 0 0,0 0 0 0 0,9-3 0 0 0,5-2-739 0 0,0 2 0 0 0,28-4-1 0 0,-19 3-2980 0 0,-13 5-1612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4608 0 0,'0'0'353'0'0,"0"0"-5"0"0,0 0 841 0 0,0 0 393 0 0,0 0 76 0 0,0 0-136 0 0,0 0-653 0 0,0 0-285 0 0,3 1-59 0 0,4 0-360 0 0,1-1 0 0 0,-1 0 0 0 0,1 0-1 0 0,-1 0 1 0 0,1-1 0 0 0,9-2 0 0 0,15-1 40 0 0,66-12 99 0 0,-45 6-293 0 0,-14 2-12 0 0,25-2-272 0 0,-52 8 204 0 0,-7 2-268 0 0,0-1 0 0 0,1 0 0 0 0,-1 1 0 0 0,0 0 0 0 0,1 0 0 0 0,-1 1 0 0 0,6 1 0 0 0,-9-2-1026 0 0,-2 0-11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 2760 0 0,'-3'0'166'0'0,"0"-1"-1"0"0,1 1 1 0 0,-1-1 0 0 0,0 1-1 0 0,0-1 1 0 0,0 0-1 0 0,-3-2 1 0 0,4 2 613 0 0,-1 0-1 0 0,1 0 1 0 0,-1 0-1 0 0,1 0 1 0 0,-1 1-1 0 0,1-1 1 0 0,-4 1-1 0 0,5 0-649 0 0,1 0 0 0 0,-1 0 0 0 0,0 0 1 0 0,1 0-1 0 0,-1 1 0 0 0,0-1 0 0 0,1 0 0 0 0,-1 0 0 0 0,0 1 0 0 0,1-1 0 0 0,-1 0 1 0 0,1 1-1 0 0,-1-1 0 0 0,1 1 0 0 0,-1-1 0 0 0,1 1 0 0 0,-1-1 0 0 0,1 1 1 0 0,-1-1-1 0 0,1 1 0 0 0,-1 0 0 0 0,-6 15 472 0 0,5-11-403 0 0,0 1-107 0 0,0 0 1 0 0,1 0-1 0 0,0 0 1 0 0,0 0-1 0 0,0 1 1 0 0,1-1-1 0 0,0 0 1 0 0,1 12-1 0 0,0 3 270 0 0,0 27 278 0 0,1-23-415 0 0,-4 37 0 0 0,0 37 277 0 0,3-58 445 0 0,2-38-719 0 0,-1-1-217 0 0,0-1 0 0 0,1 1 0 0 0,-1-1-1 0 0,1 1 1 0 0,0-1 0 0 0,0 0 0 0 0,-1 0-1 0 0,1 0 1 0 0,0-1 0 0 0,0 1 0 0 0,0 0 0 0 0,0-1-1 0 0,0 0 1 0 0,0 0 0 0 0,0 0 0 0 0,0 0 0 0 0,-1 0-1 0 0,1-1 1 0 0,0 1 0 0 0,0-1 0 0 0,0 0 0 0 0,5-2-1 0 0,84-33 535 0 0,-22 20-454 0 0,-63 14-124 0 0,-3 0-22 0 0,1 0-1 0 0,0 1 0 0 0,-1-1 1 0 0,1 1-1 0 0,0 0 0 0 0,0 1 1 0 0,6-1-1 0 0,0 1-150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3680 0 0,'0'0'284'0'0,"0"0"-61"0"0,0 0 437 0 0,0 2 209 0 0,-2 6-218 0 0,1-1 0 0 0,-2 1 1 0 0,1-1-1 0 0,-1 1 0 0 0,-4 7 1 0 0,-5 16 404 0 0,7-13-444 0 0,1 0 1 0 0,-2 32 0 0 0,-1 4 101 0 0,4-37-542 0 0,-29 183 1463 0 0,29-165-1295 0 0,1 1 0 0 0,1 0-1 0 0,7 56 1 0 0,7 28 314 0 0,3 19 269 0 0,-11-107-709 0 0,2 0-1 0 0,14 40 0 0 0,-12-45-47 0 0,-6-16-138 0 0,0 0 0 0 0,1 0 0 0 0,7 13 0 0 0,-9-21 29 0 0,0 0-1 0 0,0 0 1 0 0,0 0 0 0 0,0 0-1 0 0,1 0 1 0 0,-1-1 0 0 0,1 1-1 0 0,0-1 1 0 0,-1 0 0 0 0,1 0 0 0 0,0 0-1 0 0,0 0 1 0 0,1 0 0 0 0,5 2-1 0 0,-4-2 58 0 0,6 0 120 0 0,10-12-55 0 0,-19 9-232 0 0,0 0-1 0 0,-1 0 1 0 0,1 0 0 0 0,-1 0-1 0 0,1 0 1 0 0,-1 0-1 0 0,0 0 1 0 0,1-1 0 0 0,-1 1-1 0 0,0-1 1 0 0,0 1 0 0 0,2-4-1 0 0,2-9-4940 0 0,0-1-1276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1376 0 0,'2'1'107'0'0,"18"12"1433"0"0,-20-13-1405 0 0,0 1 0 0 0,1 0 0 0 0,-1-1 0 0 0,0 1 0 0 0,0-1 0 0 0,0 1 0 0 0,0 0 0 0 0,0-1 0 0 0,0 1 0 0 0,0-1 0 0 0,0 1 1 0 0,0 0-1 0 0,0-1 0 0 0,0 1 0 0 0,0-1 0 0 0,0 1 0 0 0,0 0 0 0 0,-1-1 0 0 0,1 1 0 0 0,0-1 0 0 0,0 1 0 0 0,-1 0 0 0 0,0 0 266 0 0,-2 17 654 0 0,-1 0 0 0 0,2 0 0 0 0,1 0 0 0 0,0 32 0 0 0,1-33-628 0 0,-7 101 1419 0 0,-1 1-528 0 0,7-100-1116 0 0,0-16-179 0 0,1-1-1 0 0,-1 0 0 0 0,1 0 1 0 0,0 0-1 0 0,-1 1 0 0 0,1-1 1 0 0,0 0-1 0 0,1 0 0 0 0,-1 0 1 0 0,0 1-1 0 0,1-1 0 0 0,-1 0 1 0 0,1 0-1 0 0,0 0 0 0 0,-1 0 1 0 0,1 0-1 0 0,0 0 0 0 0,0 0 1 0 0,1 0-1 0 0,1 3 1 0 0,8 4 34 0 0,-7-6-50 0 0,-1-1-1 0 0,0 1 0 0 0,0 0 1 0 0,0 0-1 0 0,4 5 0 0 0,-6-8-6 0 0,-1 1-1 0 0,1 0 0 0 0,-1 0 1 0 0,1 0-1 0 0,-1 0 0 0 0,0-1 0 0 0,0 1 1 0 0,1 0-1 0 0,-1 0 0 0 0,0 0 1 0 0,0 0-1 0 0,0 0 0 0 0,0 0 1 0 0,0 0-1 0 0,0 0 0 0 0,0 0 1 0 0,0-1-1 0 0,0 1 0 0 0,0 0 1 0 0,-1 0-1 0 0,1 0 0 0 0,0 0 1 0 0,-1 0-1 0 0,1 0 0 0 0,0-1 1 0 0,-1 1-1 0 0,1 0 0 0 0,-1 0 1 0 0,1 0-1 0 0,-2 0 0 0 0,0 1-105 0 0,0 0 0 0 0,0-1 0 0 0,0 0 0 0 0,0 1 1 0 0,0-1-1 0 0,0 0 0 0 0,-1 0 0 0 0,-3 1 0 0 0,4-1-1369 0 0,2-1-3543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5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7512 0 0,'0'0'341'0'0,"0"0"-1"0"0,0 0-73 0 0,0 0 499 0 0,0 0 245 0 0,0 0 49 0 0,0 0-23 0 0,0 0-138 0 0,0 0-60 0 0,0 0-9 0 0,0 0-66 0 0,0 0-258 0 0,0 0-112 0 0,0 0-18 0 0,0 0-15 0 0,2 2-35 0 0,3 2-190 0 0,0-1 1 0 0,1 1-1 0 0,0-1 1 0 0,0 0 0 0 0,0 0-1 0 0,0-1 1 0 0,1 0-1 0 0,-1 0 1 0 0,8 1-1 0 0,65 6 719 0 0,-54-7-689 0 0,-5 0-74 0 0,0-1 0 0 0,1-1 0 0 0,32-4 0 0 0,-34 0-93 0 0,16-1 76 0 0,-33 5-64 0 0,0 0 1 0 0,0 0-1 0 0,0 0 1 0 0,0 0-1 0 0,0 0 1 0 0,0 0-1 0 0,0-1 1 0 0,0 1-1 0 0,-1-1 1 0 0,1 0-1 0 0,0 1 1 0 0,0-1-1 0 0,0 0 1 0 0,-1 0-1 0 0,3-2 1 0 0,0 1-19 0 0,0-5 200 0 0,-2 2-159 0 0,3-3-23 0 0,-5 7-11 0 0,1 1 0 0 0,-1-1 0 0 0,1 0 0 0 0,-1 0 0 0 0,1 0 0 0 0,-1 0 0 0 0,1 0 0 0 0,-1 0 0 0 0,0 0 0 0 0,1 0-1 0 0,-1 0 1 0 0,0 0 0 0 0,0-1 0 0 0,0 0-105 0 0,1 1 0 0 0,-1-1 0 0 0,0 1 0 0 0,1-1 0 0 0,-1 1 0 0 0,1-1 0 0 0,-1 1 0 0 0,1 0 0 0 0,0-1 0 0 0,0 1 0 0 0,0-2 0 0 0,1 1-152 0 0,-2-1-1706 0 0,-5-5-4420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1376 0 0,'0'0'483'0'0,"0"0"1490"0"0,0 0 656 0 0,0 0 128 0 0,0 0-261 0 0,1 0-1196 0 0,5-3-915 0 0,-1 1 0 0 0,1 1-1 0 0,-1-1 1 0 0,1 1-1 0 0,11-1 1 0 0,3-1-46 0 0,56-1 221 0 0,-23 0-660 0 0,-36 3-83 0 0,0 0 1 0 0,24-6-1 0 0,-37 6-131 0 0,1 0 1 0 0,0-1-1 0 0,-1 1 1 0 0,1-1-1 0 0,-1 0 1 0 0,0-1-1 0 0,1 1 1 0 0,-1-1-1 0 0,0 1 1 0 0,-1-1-1 0 0,1-1 1 0 0,6-6-1 0 0,0 0-3999 0 0</inkml:trace>
  <inkml:trace contextRef="#ctx0" brushRef="#br0" timeOffset="1">353 4 3224 0 0,'0'0'465'0'0,"0"0"746"0"0,-3-3 823 0 0,1 3-518 0 0,1 2 3119 0 0,-1 13-4261 0 0,1-11-280 0 0,0 1 0 0 0,1-1 0 0 0,-1 0 0 0 0,1 0-1 0 0,0 7 1 0 0,3 8 231 0 0,1 0-1 0 0,9 28 1 0 0,-10-37-97 0 0,-1 0 1 0 0,0 1 0 0 0,2 12 0 0 0,1 10 268 0 0,-4-27-459 0 0,0-1 0 0 0,0 1 0 0 0,0-1 0 0 0,-1 1 0 0 0,1-1 0 0 0,-1 1 0 0 0,-1 0 0 0 0,1-1 0 0 0,-1 1 0 0 0,-2 10 0 0 0,1-13-27 0 0,1-1-6 0 0,1-1-1 0 0,-1 0 1 0 0,1 0 0 0 0,0 1 0 0 0,-1-1-1 0 0,1 0 1 0 0,0 1 0 0 0,0-1 0 0 0,0 0-1 0 0,0 1 1 0 0,0-1 0 0 0,0 0 0 0 0,1 2-1 0 0,-1 7-20 0 0,0-8-337 0 0,-6-15-693 0 0,0-4 502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61 115 1840 0 0,'-6'0'90'0'0,"0"0"-1"0"0,1-1 1 0 0,-1 0 0 0 0,-8-3 0 0 0,-9-4 3985 0 0,36 9 4476 0 0,23-2-7384 0 0,2 0-1031 0 0,75-3 206 0 0,-96 2-311 0 0,-1-1-1 0 0,0 0 1 0 0,1-1-1 0 0,26-10 1 0 0,-19 4-5 0 0,0 1 0 0 0,40-9 0 0 0,-58 16-25 0 0,0 0-1 0 0,0 0 0 0 0,0 0 1 0 0,6-5-1 0 0,14-4-16 0 0,-25 11 9 0 0,-1 0-1 0 0,0 0 1 0 0,0 0 0 0 0,0 0-1 0 0,0 0 1 0 0,0 0 0 0 0,1 0 0 0 0,-1 0-1 0 0,0 0 1 0 0,0 0 0 0 0,0 0-1 0 0,0 0 1 0 0,1 0 0 0 0,-1 0 0 0 0,0 0-1 0 0,0 0 1 0 0,0-1 0 0 0,0 1-1 0 0,1 0 1 0 0,-1 0 0 0 0,0 0 0 0 0,0 0-1 0 0,0 0 1 0 0,0 0 0 0 0,0 0-1 0 0,0-1 1 0 0,0 1 0 0 0,1 0 0 0 0,-1 0-1 0 0,0 0 1 0 0,0 0 0 0 0,0 0-1 0 0,0-1 1 0 0,0 1 0 0 0,0 0 0 0 0,0 0-1 0 0,0 0 1 0 0,0 0 0 0 0,0 0-1 0 0,0-1 1 0 0,0 1 0 0 0,0 0 0 0 0,0 0-1 0 0,0 0 1 0 0,0 0 0 0 0,0-1-1 0 0,0 1 1 0 0,0 0 0 0 0,0 0 0 0 0,0-1-1 0 0,-1 1-18 0 0,1 0 0 0 0,-1 0 0 0 0,1 0 0 0 0,-1 0 1 0 0,1-1-1 0 0,-1 1 0 0 0,1 0 0 0 0,-1 0 0 0 0,1 0 0 0 0,-1 0 0 0 0,1 0 0 0 0,-1 0 0 0 0,1 0 0 0 0,-1 0 0 0 0,1 0 0 0 0,-1 1 0 0 0,1-1 0 0 0,-1 0 0 0 0,0 0 0 0 0,-9 4-225 0 0,7-4-142 0 0,0 1-1 0 0,0 0 1 0 0,0 0-1 0 0,0 1 1 0 0,0-1-1 0 0,-3 3 1 0 0,5-3-962 0 0,1-1-11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 5528 0 0,'-20'0'-572'0'0,"12"-1"2062"0"0,1 1-1 0 0,0 0 1 0 0,0 0 0 0 0,0 1-1 0 0,0 0 1 0 0,-11 2 0 0 0,-3 3-946 0 0,13 0-506 0 0,7-5 78 0 0,1 1-70 0 0,0 0 0 0 0,-1 0 0 0 0,1 0-1 0 0,0-1 1 0 0,-1 1 0 0 0,0 0 0 0 0,1 0 0 0 0,-2 1 0 0 0,2-3-19 0 0,0 1-9 0 0,0 0 0 0 0,-1 0 0 0 0,1-1 0 0 0,0 1 0 0 0,-1 0 0 0 0,1-1 0 0 0,0 1 0 0 0,-1 0-1 0 0,1-1 1 0 0,-1 1 0 0 0,1-1 0 0 0,-1 1 0 0 0,0 0 0 0 0,1-1 0 0 0,-2 1 0 0 0,0 1 19 0 0,0-1 36 0 0,2-1-1 0 0,3 0 2 0 0,8 0 4 0 0,-8 0 0 0 0,-8 1-10 0 0,-6 2-42 0 0,10-3-5 0 0,0 1 0 0 0,0-1-1 0 0,1 1 1 0 0,-1-1-1 0 0,0 0 1 0 0,1 1-1 0 0,-1-1 1 0 0,0 1-1 0 0,1-1 1 0 0,-1 1-1 0 0,1 0 1 0 0,-1-1-1 0 0,0 1 1 0 0,0 1 0 0 0,-5 4 130 0 0,-2-3 36 0 0,17-5-71 0 0,-2 1-32 0 0,1-1 0 0 0,-1 0 0 0 0,8-3-1 0 0,15-5 69 0 0,-26 10-136 0 0,-1-1-3 0 0,-1 1 0 0 0,0 0 0 0 0,0-1 0 0 0,1 1 0 0 0,-1-1 0 0 0,0 0 0 0 0,0 0-1 0 0,0 0 1 0 0,0 0 0 0 0,0 0 0 0 0,0 0 0 0 0,3-3 0 0 0,-5 4-13 0 0,0 0 1 0 0,0 0 0 0 0,0 0-1 0 0,0 0 1 0 0,0 0 0 0 0,1 0-1 0 0,-1-1 1 0 0,0 1 0 0 0,0 0-1 0 0,0 0 1 0 0,0 0 0 0 0,0 0-1 0 0,0 0 1 0 0,0 0 0 0 0,0 0-1 0 0,0 0 1 0 0,0 0-1 0 0,0-1 1 0 0,0 1 0 0 0,0 0-1 0 0,0 0 1 0 0,0 0 0 0 0,0 0-1 0 0,0 0 1 0 0,0 0 0 0 0,0 0-1 0 0,0-1 1 0 0,0 1 0 0 0,0 0-1 0 0,0 0 1 0 0,0 0 0 0 0,0 0-1 0 0,0 0 1 0 0,0 0 0 0 0,0 0-1 0 0,0-1 1 0 0,0 1-1 0 0,0 0 1 0 0,0 0 0 0 0,0 0-1 0 0,0 0 1 0 0,0 0 0 0 0,0 0-1 0 0,0 0 1 0 0,0 0 0 0 0,0 0-1 0 0,-1-1 1 0 0,1 1 0 0 0,0 0-1 0 0,0 0 1 0 0,0 0 0 0 0,0 0-1 0 0,0 0 1 0 0,0 0 0 0 0,0 0-1 0 0,0 0 1 0 0,-1 0-1 0 0,1 0 1 0 0,0 0 0 0 0,0 0-1 0 0,0 0 1 0 0,0 0 0 0 0,0 0-1 0 0,0 0 1 0 0,-1 0 0 0 0,-6 0 16 0 0,6 0-13 0 0,-11 0 32 0 0,-48 1 5 0 0,53 0-40 0 0,0-1 0 0 0,1 1 0 0 0,-1 1 1 0 0,1-1-1 0 0,-1 1 0 0 0,-7 4 0 0 0,12-5-86 0 0,2-1-563 0 0,0 0-218 0 0,0 0-33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8840 0 0,'0'0'400'0'0,"0"0"0"0"0,0 0-176 0 0,0 0 204 0 0,0 0 116 0 0,0 0 28 0 0,1 3-48 0 0,4 9-285 0 0,-1 0 0 0 0,0 0 0 0 0,-1 1 1 0 0,0-1-1 0 0,-1 1 0 0 0,-1 0 0 0 0,0 0 0 0 0,0 0 1 0 0,-1 0-1 0 0,-1 0 0 0 0,-2 12 0 0 0,-11 59 1312 0 0,8-39-1139 0 0,5-40-337 0 0,0 1 0 0 0,1-1 0 0 0,0 1 0 0 0,0 0 0 0 0,1-1 0 0 0,-1 1 0 0 0,1 0 0 0 0,3 9-1 0 0,-3-13 182 0 0,-1-2-64 0 0,0 0-269 0 0,0 0-120 0 0,0 0-25 0 0,0 0-180 0 0,0 0-751 0 0,2-4-331 0 0,8-11-70 0 0,-7 11-12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12528 0 0,'0'0'281'0'0,"0"0"40"0"0,0 0 22 0 0,0 0-39 0 0,0 0-113 0 0,0 0 254 0 0,0 0 130 0 0,0 0 29 0 0,2-1-52 0 0,3-1-474 0 0,0 0 1 0 0,-1 0 0 0 0,1 0-1 0 0,0 1 1 0 0,0-1 0 0 0,1 1-1 0 0,-1 1 1 0 0,0-1 0 0 0,0 1-1 0 0,7 0 1 0 0,23-3 199 0 0,97-24-23 0 0,-105 23-460 0 0,-18 3-88 0 0,-1 0 0 0 0,0-1 0 0 0,0 1 0 0 0,0-2-1 0 0,10-3 1 0 0,22-10-2976 0 0,-24 4 1584 0 0</inkml:trace>
  <inkml:trace contextRef="#ctx0" brushRef="#br0" timeOffset="1">394 0 3224 0 0,'0'0'143'0'0,"0"0"298"0"0,0 0 1150 0 0,0 0 500 0 0,0 0 100 0 0,0 0-251 0 0,0 3-1119 0 0,0 6-626 0 0,1-1 1 0 0,1 0-1 0 0,2 10 0 0 0,-2-10-68 0 0,0-1 0 0 0,-1 0 0 0 0,0 1 0 0 0,0-1 0 0 0,-1 0 0 0 0,0 11 0 0 0,-1-2 393 0 0,2 31 1 0 0,0-10 127 0 0,-1-27-539 0 0,1-1 0 0 0,3 17 0 0 0,0-13-39 0 0,1 0-4 0 0,-4-11-64 0 0,-1-2-258 0 0,0 0-116 0 0,0 0-20 0 0,0 0-6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69 9528 0 0,'-7'-3'326'0'0,"5"3"-273"0"0,1-1 0 0 0,0 1-1 0 0,0 0 1 0 0,0-1 0 0 0,0 1 0 0 0,0-1-1 0 0,0 1 1 0 0,0-1 0 0 0,0 0 0 0 0,0 1-1 0 0,0-1 1 0 0,0 0 0 0 0,0 0 0 0 0,1 0 0 0 0,-3-1-1 0 0,-1-6 789 0 0,6 4 493 0 0,14 2 1152 0 0,-4 1-2263 0 0,143-11 2103 0 0,-127 11-2193 0 0,29-5-9 0 0,-35 2-77 0 0,25 1-1 0 0,-33 2-17 0 0,0 0 1 0 0,0-1-1 0 0,21-6 0 0 0,-31 7 362 0 0,-3 1-1087 0 0,1 0-3328 0 0,-2 0 2586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 0 0,'0'0'409'0'0,"0"0"879"0"0,0 0 384 0 0,0 0 79 0 0,0 0-142 0 0,0 0-633 0 0,2 1-280 0 0,58 20 1493 0 0,42 31-894 0 0,-93-47-1202 0 0,-1 1 0 0 0,1 0 1 0 0,-1 0-1 0 0,0 1 0 0 0,0 0 0 0 0,-1 0 0 0 0,12 16 1 0 0,-4-3 208 0 0,-1 0 1 0 0,11 25-1 0 0,-18-31-251 0 0,-1-1 0 0 0,0 1-1 0 0,-1 0 1 0 0,-1 1 0 0 0,3 18 0 0 0,-3-7 49 0 0,-2 0 0 0 0,0 27 1 0 0,-3-42-18 0 0,1 0 1 0 0,-2 0-1 0 0,0 0 1 0 0,0 0 0 0 0,-1-1-1 0 0,0 1 1 0 0,-1-1 0 0 0,-6 14-1 0 0,1-8 195 0 0,1-1 1 0 0,-2 0-1 0 0,0-1 0 0 0,-18 20 0 0 0,2 0 298 0 0,20-25-361 0 0,0-1-1 0 0,-13 14 0 0 0,4-8-81 0 0,0 2 1 0 0,1 0-1 0 0,-13 18 0 0 0,27-32-121 0 0,-1-1 0 0 0,0 0 1 0 0,1 1-1 0 0,-1 0 0 0 0,1-1 0 0 0,-1 1 0 0 0,1-1 0 0 0,0 1 0 0 0,0 0 0 0 0,0-1 0 0 0,0 3 0 0 0,0-2-2 0 0,0-1-877 0 0,0-1-3858 0 0,0 0-1677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72 9184 0 0,'-8'-14'421'0'0,"7"11"-12"0"0,1-8 2338 0 0,0 10-2625 0 0,-1 0 1 0 0,1 0-1 0 0,0 0 0 0 0,1 1 1 0 0,-1-1-1 0 0,0 0 0 0 0,0 0 1 0 0,0 0-1 0 0,0 0 0 0 0,1 0 1 0 0,-1 1-1 0 0,0-1 0 0 0,1 0 1 0 0,-1 0-1 0 0,1 0 0 0 0,-1 1 1 0 0,1-1-1 0 0,-1 0 0 0 0,1 0 1 0 0,17-6 1416 0 0,-11 5-1625 0 0,-4 2 155 0 0,1-1 1 0 0,-1 1-1 0 0,1 0 1 0 0,-1 0 0 0 0,1 0-1 0 0,-1 1 1 0 0,0-1-1 0 0,1 1 1 0 0,5 2-1 0 0,13 1 150 0 0,14-2-46 0 0,60-4 0 0 0,-78 0-893 0 0,-1 0 1 0 0,1-2 0 0 0,30-10 0 0 0,-36 10-1133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4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3224 0 0,'0'0'593'0'0,"0"0"1284"0"0,0 0 567 0 0,0 0 110 0 0,0 0-250 0 0,2 0-1156 0 0,9 0-641 0 0,1 2 0 0 0,-1-1 0 0 0,17 6 1 0 0,-16-3-384 0 0,0-2 0 0 0,0 1 0 0 0,22 0 0 0 0,-18-3-234 0 0,7 0 443 0 0,42-4 0 0 0,-55 2-718 0 0,-1 0 1 0 0,1-1-1 0 0,-1 0 1 0 0,1 0-1 0 0,-1-1 1 0 0,0-1-1 0 0,11-6 1 0 0,3-3-1205 0 0,-18 11-11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5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16 11544 0 0,'0'0'264'0'0,"0"0"34"0"0,1-1 20 0 0,4-8 55 0 0,1 5-256 0 0,-5 4-14 0 0,0 0-1 0 0,0-1 0 0 0,1 1 0 0 0,-1 0 1 0 0,0 0-1 0 0,0 0 0 0 0,1 0 0 0 0,-1 0 1 0 0,0 0-1 0 0,0 0 0 0 0,1 1 0 0 0,-1-1 1 0 0,0 0-1 0 0,0 1 0 0 0,0-1 0 0 0,1 1 1 0 0,-1-1-1 0 0,0 1 0 0 0,0-1 1 0 0,0 1-1 0 0,0 0 0 0 0,0 0 0 0 0,0 0 1 0 0,0-1-1 0 0,0 1 0 0 0,-1 0 0 0 0,1 0 1 0 0,0 0-1 0 0,1 2 0 0 0,2 3-68 0 0,0 0-1 0 0,0 1 1 0 0,0-1 0 0 0,-1 1-1 0 0,0 0 1 0 0,0 0-1 0 0,-1 0 1 0 0,1 0-1 0 0,-2 0 1 0 0,1 0 0 0 0,-1 1-1 0 0,0-1 1 0 0,0 1-1 0 0,-1-1 1 0 0,-2 15-1 0 0,-10 83 98 0 0,9-89-93 0 0,-1 0 0 0 0,0-1 0 0 0,-1 1 0 0 0,-10 19-1 0 0,6-16 18 0 0,8-15-49 0 0,-1 1 0 0 0,0 0 0 0 0,0-1 0 0 0,-1 0 0 0 0,1 0 1 0 0,-1 0-1 0 0,0 0 0 0 0,0 0 0 0 0,0 0 0 0 0,-1-1 0 0 0,-6 7 0 0 0,5-7 1 0 0,0-1 0 0 0,-1 1 0 0 0,1-1 0 0 0,0 0 0 0 0,-1-1 0 0 0,1 1 0 0 0,-1-1 0 0 0,1 0 0 0 0,-1 0 0 0 0,0-1-1 0 0,1 0 1 0 0,-1 0 0 0 0,0 0 0 0 0,0-1 0 0 0,1 0 0 0 0,-9-1 0 0 0,13 1-3 0 0,-1 0 0 0 0,1 1 1 0 0,-1-1-1 0 0,1 0 0 0 0,-1 0 0 0 0,1 0 1 0 0,-1 0-1 0 0,1 0 0 0 0,0 0 0 0 0,0 0 1 0 0,-1-1-1 0 0,1 1 0 0 0,-1-2 0 0 0,-7-7 22 0 0,8 10-18 0 0,1-1 0 0 0,-1 1 0 0 0,1-1 0 0 0,0 1 0 0 0,-1-1 0 0 0,1 1 0 0 0,-1-1 0 0 0,1 0 0 0 0,0 1 0 0 0,0-1 0 0 0,-1 0 0 0 0,1 1 0 0 0,0-1 0 0 0,0 0-1 0 0,0 1 1 0 0,0-1 0 0 0,0 0 0 0 0,0 1 0 0 0,0-1 0 0 0,0-1 0 0 0,0 0 25 0 0,0-1 19 0 0,0 0-1 0 0,0 0 1 0 0,0-1 0 0 0,0 1-1 0 0,1 0 1 0 0,0 0 0 0 0,0 0-1 0 0,-1 0 1 0 0,2 0 0 0 0,-1 0-1 0 0,0 0 1 0 0,1 0 0 0 0,-1 0-1 0 0,1 0 1 0 0,0 1 0 0 0,0-1 0 0 0,0 0-1 0 0,0 1 1 0 0,4-3 0 0 0,4-4 79 0 0,0 0 1 0 0,1 1-1 0 0,13-8 1 0 0,-16 12-112 0 0,0 0-1 0 0,1 1 0 0 0,-1 0 1 0 0,15-3-1 0 0,1-1 12 0 0,-3 2-1586 0 0,36-6 0 0 0,-43 8-4297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5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15 920 0 0,'0'0'177'0'0,"0"0"409"0"0,0 0 175 0 0,0 0 36 0 0,-4-4 385 0 0,1 3 3459 0 0,3 1-4343 0 0,0 0 1 0 0,0 0 0 0 0,0 0 0 0 0,0 0-1 0 0,0 0 1 0 0,0-1 0 0 0,0 1 0 0 0,0 0 0 0 0,0 0-1 0 0,0 0 1 0 0,0 0 0 0 0,0 0 0 0 0,0 0-1 0 0,0 0 1 0 0,0 0 0 0 0,0 0 0 0 0,0 0-1 0 0,0 0 1 0 0,0 0 0 0 0,0 0 0 0 0,0 0-1 0 0,0 0 1 0 0,0 0 0 0 0,0 0 0 0 0,0-1-1 0 0,0 1 1 0 0,13-3 1386 0 0,21-2-1563 0 0,-21 6 199 0 0,1 0 0 0 0,18 5 0 0 0,-18-3-328 0 0,-1-1 0 0 0,19 0 0 0 0,-20-1 98 0 0,-1-1 0 0 0,1 1-1 0 0,-1 1 1 0 0,0 0 0 0 0,0 1-1 0 0,16 5 1 0 0,-26-8-22 0 0,-1 0-5 0 0,0 0 0 0 0,0 0 6 0 0,0 0 20 0 0,0 0 6 0 0,0 0 0 0 0,0 0-56 0 0,0 0-234 0 0,0 0-102 0 0,10-8-555 0 0,1 2-580 0 0,-2-2-389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5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 10912 0 0,'0'0'497'0'0,"0"0"-8"0"0,-1 1-235 0 0,-7 11 442 0 0,5-8-510 0 0,1-1 0 0 0,-1 0 0 0 0,1 1 0 0 0,0-1 0 0 0,0 1 0 0 0,-1 4 0 0 0,0 6 253 0 0,0 1 0 0 0,1-1 1 0 0,0 22-1 0 0,-3 15 54 0 0,4-38-445 0 0,-1 0-1 0 0,2 0 1 0 0,0 0 0 0 0,0 0 0 0 0,3 17 0 0 0,1-19-58 0 0,-3-8-113 0 0,-1-3-302 0 0,0 0-130 0 0,2-11-657 0 0,0 1 1 0 0,5-13-1 0 0,4-14-229 0 0,-6 20 1207 0 0,-3 15 589 0 0,-1 0 0 0 0,1 0-1 0 0,-1 0 1 0 0,1 0 0 0 0,0 0 0 0 0,-1 1-1 0 0,1-1 1 0 0,0 1 0 0 0,0-1-1 0 0,1 1 1 0 0,-1 0 0 0 0,0 0-1 0 0,0 0 1 0 0,0 0 0 0 0,4-1 0 0 0,6-2-17 0 0,1 1 0 0 0,25-3 0 0 0,-26 5-353 0 0,0-1 0 0 0,0-1 0 0 0,16-5 0 0 0,-26 7-76 0 0,1 0 0 0 0,-1 0 0 0 0,0-1 0 0 0,1 0 0 0 0,-1 1 0 0 0,0-1 0 0 0,0 0 0 0 0,0 0 0 0 0,0 0 0 0 0,0 0 0 0 0,-1 0 0 0 0,1 0 0 0 0,-1-1 0 0 0,1 1 0 0 0,-1-1 0 0 0,0 1 0 0 0,0-1 0 0 0,0 1 0 0 0,0-1 0 0 0,1-5 0 0 0,0-4-480 0 0,0 1-1 0 0,-1-1 0 0 0,-1-17 0 0 0,0 23 492 0 0,-2-5-227 0 0,1 9 291 0 0,0-1 0 0 0,1 1 0 0 0,-1 0 0 0 0,1-1 0 0 0,0 1 0 0 0,-1 0 0 0 0,1-5 0 0 0,0 5 212 0 0,0 2 76 0 0,0 0 16 0 0,0 0 17 0 0,0 0 47 0 0,0 0 22 0 0,-5 14 356 0 0,3-3-547 0 0,0 0 0 0 0,1 1-1 0 0,0-1 1 0 0,1 18 0 0 0,0-14 47 0 0,-3 27 0 0 0,3-37-200 0 0,0-1 0 0 0,0 1 0 0 0,0-1 0 0 0,1 1 1 0 0,0-1-1 0 0,0 1 0 0 0,0-1 0 0 0,0 0 1 0 0,2 5-1 0 0,4 15 104 0 0,-3-13-111 0 0,-3-8 13 0 0,-1-3-93 0 0,0 0-61 0 0,0 0-1077 0 0,0 0-4266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5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10912 0 0,'0'0'497'0'0,"0"0"-8"0"0,0 0-222 0 0,0 0 213 0 0,0 0 127 0 0,0 0 29 0 0,3 0-31 0 0,5 0-357 0 0,0 0 1 0 0,0-1-1 0 0,0 0 1 0 0,15-4 0 0 0,-10 2 3 0 0,24-3 0 0 0,0 0-135 0 0,159-40 221 0 0,-174 42-322 0 0,37-8-30 0 0,-57 11-56 0 0,-2 1 2 0 0,0 0 4 0 0,0 0 1 0 0,0 0-1 0 0,-35 13-3082 0 0,23-9 2060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5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12384 0 0,'0'0'564'0'0,"2"-2"-10"0"0,3-2-485 0 0,1 1 1 0 0,0-1-1 0 0,0 1 0 0 0,1 0 0 0 0,-1 1 0 0 0,0-1 1 0 0,1 1-1 0 0,0 1 0 0 0,7-2 0 0 0,62-7 1444 0 0,27-3-741 0 0,-10 3-177 0 0,-23 1-54 0 0,-46 6-413 0 0,0-2 1 0 0,25-7-1 0 0,11-3-129 0 0,76-23-3594 0 0,-133 38 1791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5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3224 0 0,'0'0'143'0'0,"0"0"301"0"0,0 0 1158 0 0,0 0 501 0 0,0 1 103 0 0,-2 3-1840 0 0,1 0 0 0 0,0 0 0 0 0,1 0 0 0 0,-1 0 0 0 0,1 0 0 0 0,0 0 0 0 0,0 0 0 0 0,0 0 0 0 0,0 0 0 0 0,1 0 0 0 0,1 5 0 0 0,0 17-40 0 0,-1 7 157 0 0,0-22-344 0 0,0 0 0 0 0,-1 1 0 0 0,-1-1 0 0 0,0 1 0 0 0,-1-1 0 0 0,-2 11 0 0 0,-4 16-140 0 0,8-32 10 0 0,-1-1 0 0 0,0 1 0 0 0,0 0 0 0 0,-1-1 0 0 0,0 1 0 0 0,0-1 0 0 0,0 1 0 0 0,0-1 0 0 0,-1 0 0 0 0,-4 7 0 0 0,-18 27 207 0 0,25-39-213 0 0,0 0 0 0 0,-1 0-1 0 0,1 1 1 0 0,0-1 0 0 0,-1 0 0 0 0,1 0-1 0 0,-1 0 1 0 0,1 1 0 0 0,0-1 0 0 0,-1 0 0 0 0,1 0-1 0 0,-1 0 1 0 0,1 0 0 0 0,0 0 0 0 0,-1 0-1 0 0,1 0 1 0 0,-1 0 0 0 0,1 0 0 0 0,-1 0-1 0 0,-1 0 7 0 0,-3 1 4 0 0,0 1 0 0 0,0-2 0 0 0,0 1 0 0 0,-1 0 0 0 0,1-1 0 0 0,0 0 0 0 0,0 0 0 0 0,0-1 0 0 0,-1 1 0 0 0,1-1 0 0 0,0 0 0 0 0,0-1 0 0 0,-9-3 0 0 0,3 0-13 0 0,3 2 31 0 0,6 2 135 0 0,2 1 52 0 0,0 0 6 0 0,0-2-176 0 0,1 1 0 0 0,-1-1 0 0 0,0 0 0 0 0,1 1 0 0 0,-1-1 0 0 0,1 1 0 0 0,-1-1 0 0 0,1 1-1 0 0,0-1 1 0 0,0 1 0 0 0,0-1 0 0 0,0 1 0 0 0,0 0 0 0 0,0-1 0 0 0,0 1 0 0 0,0 0-1 0 0,0 0 1 0 0,1 0 0 0 0,-1 0 0 0 0,0 0 0 0 0,1 0 0 0 0,-1 0 0 0 0,3 0 0 0 0,4-3 53 0 0,0 0-1 0 0,1 1 1 0 0,9-2 0 0 0,-9 2-14 0 0,10-2 1 0 0,-8 0-137 0 0,1 2 0 0 0,0 0 0 0 0,1 0 0 0 0,17-1 0 0 0,-2 1-1104 0 0,-18 0-3380 0 0,-8 2-1015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3:5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13448 0 0,'0'0'298'0'0,"0"0"46"0"0,0 0 24 0 0,0 0-37 0 0,3-1-168 0 0,20-4 276 0 0,14-3 275 0 0,48-21-523 0 0,-53 16-159 0 0,-6 1-1352 0 0,-6 6-4064 0 0</inkml:trace>
  <inkml:trace contextRef="#ctx0" brushRef="#br0" timeOffset="1">104 0 3224 0 0,'0'0'615'0'0,"0"0"1372"0"0,0 0 607 0 0,0 0 118 0 0,0 3-279 0 0,1 4-2057 0 0,0 0 1 0 0,-1 0-1 0 0,1 0 1 0 0,-2 1-1 0 0,1-1 1 0 0,-4 14-1 0 0,0 22 671 0 0,4-30-623 0 0,0 1 0 0 0,4 17-1 0 0,-3-27-372 0 0,-1-1-1 0 0,1 1 1 0 0,0-1-1 0 0,0 1 1 0 0,1-1-1 0 0,-1 1 1 0 0,1-1 0 0 0,0 0-1 0 0,0 0 1 0 0,0 0-1 0 0,0 0 1 0 0,0 0 0 0 0,5 5-1 0 0,6 3 232 0 0,-12-9-263 0 0,1 0-1 0 0,-1-1 0 0 0,1 1 1 0 0,-1-1-1 0 0,1 0 1 0 0,-1 0-1 0 0,1 1 1 0 0,0-1-1 0 0,0 0 0 0 0,-1 0 1 0 0,1-1-1 0 0,0 1 1 0 0,0 0-1 0 0,0-1 1 0 0,0 1-1 0 0,0-1 0 0 0,0 1 1 0 0,0-1-1 0 0,4 0 1 0 0,33-2-1095 0 0,-13-4-3559 0 0,0-3-1459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12528 0 0,'0'0'281'0'0,"0"0"40"0"0,3-4-69 0 0,-3 4-157 0 0,0 0 0 0 0,0 0 0 0 0,0 0 0 0 0,0 1-1 0 0,0-1 1 0 0,0 0 0 0 0,0 0 0 0 0,0 0 0 0 0,0 0 0 0 0,0 0 0 0 0,0 0 0 0 0,0 0-1 0 0,0 0 1 0 0,0 0 0 0 0,0 0 0 0 0,0 0 0 0 0,0 0 0 0 0,0 0 0 0 0,0 0 0 0 0,1 0-1 0 0,-1 0 1 0 0,0 0 0 0 0,0 0 0 0 0,0 0 0 0 0,0 0 0 0 0,0 0 0 0 0,0 0 0 0 0,0 0-1 0 0,0 0 1 0 0,0 0 0 0 0,0 0 0 0 0,0 0 0 0 0,0 0 0 0 0,0 0 0 0 0,0 0 0 0 0,0 0-1 0 0,0 0 1 0 0,0 0 0 0 0,-3 10 368 0 0,2-8-141 0 0,-1-1-30 0 0,0 2-229 0 0,0-1-1 0 0,0 1 1 0 0,0 0-1 0 0,0 0 1 0 0,1 0-1 0 0,-1-1 1 0 0,1 1-1 0 0,0 1 1 0 0,-1 4-1 0 0,-3 4 113 0 0,4-10-55 0 0,1-2-120 0 0,0 0 136 0 0,0 0 106 0 0,0 0 22 0 0,0 0-22 0 0,0 0-115 0 0,0 0-51 0 0,0 0-11 0 0,6-4-1 0 0,2-2-64 0 0,-7-1-14 0 0,-1 5-56 0 0,0 2 2 0 0,-1 2 15 0 0,-17 17-131 0 0,17-17-715 0 0,1-2-307 0 0,0 0-61 0 0,0 0-11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5552 0 0,'0'0'256'0'0,"0"0"-7"0"0,2 1-157 0 0,20 7 2047 0 0,-21-7-2054 0 0,-1 0 0 0 0,1-1 0 0 0,0 1 0 0 0,0 0 0 0 0,0 0 0 0 0,-1-1 0 0 0,1 1 0 0 0,0 0 0 0 0,-1 0 0 0 0,1 0 0 0 0,-1 0 0 0 0,1 0 0 0 0,-1 0 0 0 0,1 0 0 0 0,-1 0 0 0 0,0 0 0 0 0,1 0 0 0 0,-1 0 0 0 0,0 2 0 0 0,1 1 184 0 0,0 0-85 0 0,0 0 1 0 0,0 0-1 0 0,0 0 0 0 0,-1 0 0 0 0,1 1 0 0 0,-1-1 1 0 0,0 0-1 0 0,0 0 0 0 0,-1 1 0 0 0,1-1 1 0 0,-2 5-1 0 0,-2 2 493 0 0,0 0 1 0 0,-8 18-1 0 0,7-19-273 0 0,0 0 1 0 0,1 1-1 0 0,-4 15 0 0 0,1-4-75 0 0,6-17-256 0 0,-1-1 0 0 0,1 0 0 0 0,0 1 0 0 0,0-1 0 0 0,0 1 0 0 0,1-1 0 0 0,0 8 0 0 0,6 27 332 0 0,-3-26-300 0 0,-1 0 0 0 0,0 1 0 0 0,-1 13 0 0 0,-1-27-146 0 0,1 0-1 0 0,-1 0 1 0 0,0 0-1 0 0,0 0 1 0 0,1 1-1 0 0,-1-1 1 0 0,0 0-1 0 0,0 0 1 0 0,1 0-1 0 0,-1 0 1 0 0,0 0-1 0 0,1 0 1 0 0,-1 0-1 0 0,0 0 0 0 0,0 0 1 0 0,1 0-1 0 0,-1 0 1 0 0,0 0-1 0 0,1 0 1 0 0,-1 0-1 0 0,0 0 1 0 0,0 0-1 0 0,1 0 1 0 0,-1 0-1 0 0,0 0 1 0 0,1 0-1 0 0,-1 0 1 0 0,0-1-1 0 0,0 1 1 0 0,1 0-1 0 0,9-4-654 0 0,-6 1 441 0 0,-1 0 0 0 0,1 0 1 0 0,-1 0-1 0 0,0-1 0 0 0,0 1 1 0 0,0-1-1 0 0,0 0 1 0 0,-1 0-1 0 0,0 0 0 0 0,1 0 1 0 0,-2 0-1 0 0,1 0 1 0 0,2-7-1 0 0,2-5-550 0 0,-5 13 649 0 0,-1 1 0 0 0,1-1 0 0 0,-1 1 0 0 0,1-1 0 0 0,-1 0 0 0 0,0 1 0 0 0,0-1 0 0 0,-1-2 0 0 0,0-3 5594 0 0,2 6-5214 0 0,1 0 1 0 0,0 0 0 0 0,-1 1 0 0 0,1-1-1 0 0,0 1 1 0 0,0-1 0 0 0,0 1 0 0 0,0 0 0 0 0,3-2-1 0 0,4 0-50 0 0,-1 0-1 0 0,0 0 0 0 0,17-3 1 0 0,-17 5-153 0 0,0-1 0 0 0,0 0-1 0 0,0-1 1 0 0,-1 0 0 0 0,10-4 0 0 0,4-5-89 0 0,-12 8-254 0 0,0 0 0 0 0,0-1 0 0 0,-1 0 0 0 0,0-1 0 0 0,0 1 0 0 0,-1-2 0 0 0,10-9 0 0 0,-15 13 26 0 0,0-1-1 0 0,0 0 1 0 0,0 0 0 0 0,-1 0-1 0 0,1 0 1 0 0,0-4 0 0 0,6-13-1088 0 0,-7 19 1153 0 0,-1 2 170 0 0,0 0 151 0 0,-2 0 78 0 0,-5 0-32 0 0,4 0-31 0 0,-1 0 1 0 0,1 0 0 0 0,0 0-1 0 0,0 0 1 0 0,-5 2-1 0 0,7-2-52 0 0,-1 1-1 0 0,1-1 0 0 0,0 1 0 0 0,0-1 0 0 0,0 1 1 0 0,0 0-1 0 0,0 0 0 0 0,0-1 0 0 0,0 1 1 0 0,0 0-1 0 0,0 0 0 0 0,1 0 0 0 0,-1 0 0 0 0,0 0 1 0 0,0 0-1 0 0,1 0 0 0 0,-1 0 0 0 0,1 0 0 0 0,-1 2 1 0 0,-3 6 175 0 0,1 1 0 0 0,0 0 0 0 0,1 0 0 0 0,0 1 0 0 0,1-1 0 0 0,0 0 0 0 0,0 1 1 0 0,1-1-1 0 0,2 15 0 0 0,3 9-35 0 0,14 50 0 0 0,-13-61-178 0 0,-2 2 174 0 0,-4-24-166 0 0,0-1 0 0 0,0 0-1 0 0,0 1 1 0 0,0-1-1 0 0,0 0 1 0 0,0 1-1 0 0,0-1 1 0 0,0 1-1 0 0,0-1 1 0 0,1 0 0 0 0,-1 1-1 0 0,0-1 1 0 0,0 0-1 0 0,0 1 1 0 0,1-1-1 0 0,-1 0 1 0 0,0 1-1 0 0,0-1 1 0 0,1 0 0 0 0,-1 1-1 0 0,0-1 1 0 0,1 0-1 0 0,-1 0 1 0 0,0 0-1 0 0,1 1 1 0 0,-1-1-1 0 0,1 0 1 0 0,3 3-932 0 0,-3 1-3783 0 0,-1-4-546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3 113 15288 0 0,'0'0'348'0'0,"-2"0"49"0"0,2 0-370 0 0,0 0-1 0 0,0 0 1 0 0,0 0 0 0 0,0 0-1 0 0,0 0 1 0 0,0 0 0 0 0,0 0-1 0 0,0 0 1 0 0,0 0 0 0 0,0 0-1 0 0,0 0 1 0 0,0 0 0 0 0,0 0-1 0 0,0 0 1 0 0,0 0 0 0 0,0 0-1 0 0,0 0 1 0 0,0 0 0 0 0,0 0-1 0 0,0 0 1 0 0,0 0 0 0 0,0 0-1 0 0,0 0 1 0 0,0 0 0 0 0,0 0-1 0 0,0 0 1 0 0,0 0 0 0 0,7-2 472 0 0,21-4 2 0 0,9-2-107 0 0,52-15 80 0 0,48-13-251 0 0,-49 8-4513 0 0,-60 18 2629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13216 0 0,'0'0'604'0'0,"0"0"-14"0"0,0 0-295 0 0,0 2 148 0 0,-3 31 986 0 0,2-24-1154 0 0,0 0 0 0 0,1 0 0 0 0,-1 1 0 0 0,3 10-1 0 0,0 7 111 0 0,-2-18-286 0 0,0 0 0 0 0,1 0 0 0 0,1 0 0 0 0,2 11 0 0 0,6 9-45 0 0,-1 1-1 0 0,6 42 0 0 0,-9-34-81 0 0,-5-28-1792 0 0,-1-10-4355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74 16208 0 0,'0'0'365'0'0,"-4"-9"897"0"0,-1 6-1122 0 0,0 2-44 0 0,4 1 316 0 0,1 0 132 0 0,0 0 28 0 0,0 0-48 0 0,3-2-467 0 0,-1 1 0 0 0,0-1 0 0 0,1 1 0 0 0,-1 0 0 0 0,1 0 0 0 0,-1-1 0 0 0,1 2 0 0 0,0-1 0 0 0,-1 0 0 0 0,6 0 0 0 0,0-1 32 0 0,61-13-134 0 0,73-5 0 0 0,-102 15-603 0 0,-1 1-4199 0 0,-2 3-1703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5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10656 0 0,'0'0'488'0'0,"0"0"-12"0"0,-4 0-351 0 0,4 0 6229 0 0,4 1-6144 0 0,0 0-1 0 0,0 0 0 0 0,-1 0 0 0 0,1 0 0 0 0,0 1 1 0 0,6 3-1 0 0,13 5 242 0 0,2-4-201 0 0,1-1-1 0 0,-1-1 0 0 0,51 1 1 0 0,-70-5-237 0 0,-1 0 0 0 0,1-1 0 0 0,0 1 0 0 0,-1-1 0 0 0,1 0 0 0 0,0-1 1 0 0,-1 0-1 0 0,0 1 0 0 0,1-2 0 0 0,-1 1 0 0 0,0-1 0 0 0,6-3 0 0 0,6-3 25 0 0,-14 8-35 0 0,-1 0-1 0 0,0 0 1 0 0,0 0 0 0 0,0 0-1 0 0,0 0 1 0 0,4-4-1 0 0,9-7-338 0 0,19-14-1 0 0,-32 25 98 0 0,-2 1-58 0 0,0 0-242 0 0,0 0-107 0 0,0 0-24 0 0,-25 4-2951 0 0,23-4 2051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14600 0 0,'0'0'330'0'0,"0"0"45"0"0,0 0 20 0 0,0 0-38 0 0,2-1-197 0 0,19-6 94 0 0,-15 5-185 0 0,0 0 0 0 0,0 0 0 0 0,0 0 0 0 0,8 0-1 0 0,136-3 846 0 0,-19 2-420 0 0,-95 2-505 0 0,-20 1-109 0 0,31-4-1 0 0,-45 3 49 0 0,-1 1 0 0 0,1-1 0 0 0,0 1 0 0 0,-1 0-1 0 0,1 0 1 0 0,-1-1 0 0 0,1 1 0 0 0,0 1 0 0 0,-1-1-1 0 0,1 0 1 0 0,0 0 0 0 0,-1 0 0 0 0,1 1 0 0 0,-1-1-1 0 0,1 1 1 0 0,-1 0 0 0 0,1-1 0 0 0,2 2-1 0 0,-4-1-609 0 0,0-1-717 0 0,0 0-311 0 0,0 0-68 0 0,0 0-12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9360 0 0,'0'0'429'0'0,"0"0"-13"0"0,-6 1-253 0 0,4 2-66 0 0,0-1 0 0 0,0 0 1 0 0,0 1-1 0 0,0-1 0 0 0,0 1 1 0 0,1-1-1 0 0,-1 1 0 0 0,1 0 1 0 0,0 0-1 0 0,-2 5 1 0 0,-6 35 1804 0 0,3-13-1109 0 0,2-19-708 0 0,2 0 0 0 0,0 0 0 0 0,0 0 0 0 0,1 1 0 0 0,0-1 0 0 0,1 0 0 0 0,0 0 0 0 0,1 1 0 0 0,0-1 0 0 0,1 0 0 0 0,6 21 0 0 0,-5-23-99 0 0,1 1-115 0 0,-2-2-4224 0 0,-2-8-233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2304 0 0,'0'0'509'0'0,"0"0"1301"0"0,0-1 569 0 0,3-2-1782 0 0,0 1 0 0 0,-1 0 0 0 0,1-1 0 0 0,0 1-1 0 0,0 0 1 0 0,1 0 0 0 0,-1 1 0 0 0,0-1-1 0 0,0 1 1 0 0,6-2 0 0 0,3-1-69 0 0,0 1 0 0 0,12-3 1 0 0,40 1 392 0 0,-38 0-904 0 0,-1-2 0 0 0,-1 0 0 0 0,33-15 0 0 0,-47 17-332 0 0,0-1-1 0 0,0 0 1 0 0,-1-1 0 0 0,0 0 0 0 0,0 0-1 0 0,0-1 1 0 0,-1 0 0 0 0,11-15 0 0 0,-16 20 188 0 0,-1-1-100 0 0,-1-12-183 0 0,-1 12 2007 0 0,-2 5-620 0 0,-2 10-302 0 0,-1 19-359 0 0,5 153 445 0 0,0-182-1246 0 0,0-1-171 0 0,-2-3-31 0 0,-6-16-7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12176 0 0,'0'0'273'0'0,"0"0"40"0"0,0 0 23 0 0,0 0-34 0 0,0 0-118 0 0,0 0 253 0 0,0 0 130 0 0,0 0 29 0 0,0 0-7 0 0,0 0-45 0 0,0 0-22 0 0,-1 3-2 0 0,-9 16 223 0 0,9-18-560 0 0,1-1-21 0 0,0 0-14 0 0,0 0-52 0 0,0 0-28 0 0,0 0-4 0 0,0 0 6 0 0,0 0 20 0 0,0 0 6 0 0,0 0 0 0 0,3 0-16 0 0,-1 0-88 0 0,0 0-1 0 0,1 0 1 0 0,-1-1-1 0 0,0 1 0 0 0,0 0 1 0 0,0-1-1 0 0,0 0 1 0 0,3-1-1 0 0,4-1-139 0 0,-2-1 157 0 0,-6 3 69 0 0,-1 1 3 0 0,0 0-34 0 0,0 0-105 0 0,-2 0 1 0 0,-6 0 46 0 0,-1 0-143 0 0,7 0-646 0 0,2 0-268 0 0,0 0-55 0 0,0 0-11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12872 0 0,'0'0'289'0'0,"0"0"40"0"0,0 0 23 0 0,0 0-36 0 0,1 3-206 0 0,1 3-90 0 0,0 0 0 0 0,-1 0 0 0 0,2 12 0 0 0,4 19 216 0 0,38 101 1041 0 0,-43-128-1263 0 0,0 0 0 0 0,2 21 0 0 0,-2-7-13 0 0,-1-15 21 0 0,-1 1 1 0 0,0-1 0 0 0,0 1 0 0 0,-1 0-1 0 0,0-1 1 0 0,-1 1 0 0 0,0-1 0 0 0,-1 1-1 0 0,0-1 1 0 0,0 0 0 0 0,0 0 0 0 0,-10 15 0 0 0,10-20-27 0 0,0 1 1 0 0,0-1 0 0 0,-1 0 0 0 0,0 0 0 0 0,0 0 0 0 0,0 0 0 0 0,0-1 0 0 0,0 0 0 0 0,-7 4 0 0 0,9-5-3 0 0,0-1-1 0 0,0 0 1 0 0,1 0 0 0 0,-1-1 0 0 0,0 1 0 0 0,0 0 0 0 0,0-1-1 0 0,0 1 1 0 0,0-1 0 0 0,0 1 0 0 0,0-1 0 0 0,0 0-1 0 0,0 0 1 0 0,0 0 0 0 0,0 0 0 0 0,0 0 0 0 0,0 0 0 0 0,0-1-1 0 0,0 1 1 0 0,0-1 0 0 0,1 1 0 0 0,-1-1 0 0 0,0 0 0 0 0,0 0-1 0 0,0 0 1 0 0,0 0 0 0 0,1 0 0 0 0,-1 0 0 0 0,-1-2 0 0 0,1 1 6 0 0,0 1 0 0 0,0-1 0 0 0,1 0 0 0 0,-1 0 0 0 0,1 0 0 0 0,-1 0 0 0 0,-1-5 0 0 0,3-5 0 0 0,1 5 0 0 0,-1 3 72 0 0,1 0 1 0 0,-1 0 0 0 0,1 0 0 0 0,0 0 0 0 0,1 1 0 0 0,-1-1-1 0 0,1 0 1 0 0,-1 1 0 0 0,1-1 0 0 0,0 1 0 0 0,0-1 0 0 0,1 1-1 0 0,-1 0 1 0 0,1 0 0 0 0,-1 0 0 0 0,1 0 0 0 0,4-3 0 0 0,4-2 175 0 0,-1 0 1 0 0,1 0 0 0 0,23-11 0 0 0,-27 17-399 0 0,0-1 0 0 0,0 1 0 0 0,0 0 0 0 0,0 1 0 0 0,0-1 1 0 0,0 1-1 0 0,0 1 0 0 0,12 0 0 0 0,-3 0-5919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12752 0 0,'0'0'289'0'0,"0"0"40"0"0,0 0 22 0 0,0 0-40 0 0,0 2-203 0 0,0 190 3031 0 0,0-177-2947 0 0,2 0 0 0 0,3 17 0 0 0,-2-18-193 0 0,-1 0 0 0 0,1 17 1 0 0,-3-24-2171 0 0,0-19-2451 0 0,0 2 4354 0 0,0-13-1684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11312 0 0,'0'0'521'0'0,"0"0"-12"0"0,0 0-194 0 0,0 0 396 0 0,0 0 213 0 0,0 0 41 0 0,2 0-90 0 0,88-9 478 0 0,3 1-1082 0 0,-85 7-397 0 0,-2 0-68 0 0,1-1 0 0 0,-1 1 0 0 0,11-6 0 0 0,4 0-396 0 0,-19 6 464 0 0,0 0 0 0 0,0 0 0 0 0,1 0 0 0 0,-1 0 0 0 0,0 0 1 0 0,0-1-1 0 0,-1 1 0 0 0,1 0 0 0 0,0-1 0 0 0,0 0 1 0 0,-1 1-1 0 0,1-1 0 0 0,-1 0 0 0 0,1 0 0 0 0,-1 0 1 0 0,0 0-1 0 0,0 0 0 0 0,0 0 0 0 0,2-4 0 0 0,0-5-351 0 0,0 1-1 0 0,0-1 0 0 0,1-11 0 0 0,-1 7 10 0 0,-3 13 440 0 0,0-1 0 0 0,0 1 1 0 0,0-1-1 0 0,-1 1 0 0 0,1-1 0 0 0,0 1 1 0 0,-2-4-1 0 0,0-6 351 0 0,2 10 24 0 0,-4-1 323 0 0,2 4 3041 0 0,3 37-3390 0 0,5 44 0 0 0,-3-57-245 0 0,-1-11 99 0 0,0 0 0 0 0,5 19 1 0 0,-5-26-161 0 0,0 0 0 0 0,0 0 1 0 0,-1 0-1 0 0,0 0 0 0 0,0 0 1 0 0,0 0-1 0 0,-2 11 0 0 0,1-16-487 0 0,0-2-1065 0 0,0 0-4121 0 0</inkml:trace>
  <inkml:trace contextRef="#ctx0" brushRef="#br0" timeOffset="1">57 55 14336 0 0,'0'0'330'0'0,"0"0"45"0"0,-1 0-321 0 0,1 0 1 0 0,0 0-1 0 0,0-1 1 0 0,-1 1-1 0 0,1 0 1 0 0,0 0 0 0 0,0 0-1 0 0,0 0 1 0 0,-1-1-1 0 0,1 1 1 0 0,0 0-1 0 0,0 0 1 0 0,0 0-1 0 0,0-1 1 0 0,-1 1-1 0 0,1 0 1 0 0,0 0-1 0 0,0-1 1 0 0,0 1-1 0 0,0 0 1 0 0,0 0-1 0 0,0-1 1 0 0,0 1-1 0 0,0 0 1 0 0,0 0-1 0 0,0-1 1 0 0,0 1-1 0 0,11-3 171 0 0,1 0 0 0 0,0 1 0 0 0,0 0-1 0 0,16 1 1 0 0,-13 0-109 0 0,124-16 44 0 0,-69 7-160 0 0,-67 10-56 0 0,-2 0 21 0 0,0 0-1 0 0,-1 1 0 0 0,1-1 1 0 0,0 0-1 0 0,0-1 0 0 0,0 1 1 0 0,0 0-1 0 0,0 0 1 0 0,-1 0-1 0 0,1 0 0 0 0,0-1 1 0 0,0 1-1 0 0,0 0 0 0 0,-1-1 1 0 0,1 1-1 0 0,0 0 1 0 0,0-1-1 0 0,-1 1 0 0 0,1-1 1 0 0,0 0-1 0 0,0 0 0 0 0,-13-2-1261 0 0,3 3-157 0 0,-2 3-3778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13 123 1376 0 0,'-1'0'107'0'0,"-1"0"309"0"0,1 0 1633 0 0,-7-2 3617 0 0,10-4-1292 0 0,14-6-1909 0 0,-4 7-2203 0 0,1 1-1 0 0,-1 0 1 0 0,1 1 0 0 0,-1 1-1 0 0,1-1 1 0 0,15 1 0 0 0,7-2-26 0 0,151-17 385 0 0,-35 5-428 0 0,-51 3-128 0 0,93-12-275 0 0,-164 25-49 0 0,-26 0 110 0 0,-3 0-10 0 0,0 0-1 0 0,0 0 14 0 0,0 0 55 0 0,0 0 24 0 0,0 0 3 0 0,-19 0-304 0 0,-29 3-3513 0 0,43-3 2603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7832 0 0,'0'0'602'0'0,"0"0"-216"0"0,-2 1 560 0 0,0 2-605 0 0,0 0-1 0 0,0 0 0 0 0,0 0 0 0 0,0 0 1 0 0,0 0-1 0 0,1 0 0 0 0,-1 0 0 0 0,1 1 1 0 0,0-1-1 0 0,0 1 0 0 0,-1 6 0 0 0,1-5-216 0 0,0 0-1 0 0,1-1 1 0 0,-1 1-1 0 0,1 0 0 0 0,0 0 1 0 0,1 0-1 0 0,-1 0 1 0 0,1 0-1 0 0,1 6 1 0 0,0-5 36 0 0,-1 0 0 0 0,1 1 1 0 0,0 10-1 0 0,1 10 215 0 0,-1-12-300 0 0,0 0 1 0 0,-2 1-1 0 0,1-1 1 0 0,-2 0-1 0 0,-3 23 1 0 0,1-8-78 0 0,1-22 13 0 0,1-1-1 0 0,-1 1 0 0 0,0-1 0 0 0,-1 0 1 0 0,1 0-1 0 0,-2 0 0 0 0,1 0 0 0 0,-1 0 0 0 0,0-1 1 0 0,-8 11-1 0 0,4-5 13 0 0,2-3-12 0 0,-4-5 32 0 0,9-4-38 0 0,0 1 1 0 0,0-1 0 0 0,0 0-1 0 0,-1 0 1 0 0,1 0 0 0 0,0 0-1 0 0,0 0 1 0 0,0 0 0 0 0,0 0-1 0 0,-1 0 1 0 0,1 0-1 0 0,0-1 1 0 0,0 1 0 0 0,0-1-1 0 0,0 1 1 0 0,0 0 0 0 0,0-1-1 0 0,0 0 1 0 0,0 1-1 0 0,0-1 1 0 0,0 0 0 0 0,0 1-1 0 0,0-1 1 0 0,-1-2 0 0 0,1 2 8 0 0,0-1 0 0 0,0-1 0 0 0,0 1 0 0 0,0 0 1 0 0,0 0-1 0 0,1 0 0 0 0,-1 0 0 0 0,1-1 0 0 0,-1 1 1 0 0,1 0-1 0 0,0 0 0 0 0,0-4 0 0 0,0-18 39 0 0,0 20-55 0 0,1-8 33 0 0,1 9-24 0 0,-1 1-1 0 0,1-1 1 0 0,-1 1 0 0 0,1 0-1 0 0,0 0 1 0 0,3-4-1 0 0,-3 4 2 0 0,0 0-4 0 0,0 0 0 0 0,-1 0 0 0 0,1 0-1 0 0,0 0 1 0 0,0 0 0 0 0,0 1 0 0 0,0-1 0 0 0,1 1-1 0 0,-1-1 1 0 0,3 0 0 0 0,3-2-1 0 0,-6 3-7 0 0,1 0-1 0 0,-1 0 1 0 0,0 0-1 0 0,1 0 0 0 0,-1 0 1 0 0,1 1-1 0 0,-1-1 0 0 0,1 1 1 0 0,-1 0-1 0 0,1 0 0 0 0,3 0 1 0 0,8-2-135 0 0,-12 1-463 0 0,0 1 0 0 0,0-1 0 0 0,0 1 0 0 0,0-1 0 0 0,0 1 0 0 0,0 0 0 0 0,4-1 0 0 0,10 1-4659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25 116 15408 0 0,'-3'-6'385'0'0,"-1"1"0"0"0,1-1 0 0 0,-7-5 1 0 0,6 6-254 0 0,4 5-81 0 0,0-1 1 0 0,0 1-1 0 0,0-1 1 0 0,0 1-1 0 0,-1-1 1 0 0,1 1-1 0 0,0-1 1 0 0,0 1-1 0 0,0-1 1 0 0,0 1 0 0 0,0-1-1 0 0,0 1 1 0 0,0-1-1 0 0,1 1 1 0 0,-1-1-1 0 0,0 0 1 0 0,0 1-1 0 0,0-1 1 0 0,0 1-1 0 0,1-1 1 0 0,-1 1-1 0 0,0 0 1 0 0,1-1-1 0 0,-1 1 1 0 0,0-1-1 0 0,1 1 1 0 0,-1-1-1 0 0,0 1 1 0 0,1 0-1 0 0,0-1 1 0 0,12-6 810 0 0,-11 7-891 0 0,20-7 217 0 0,0 1-1 0 0,1 1 1 0 0,28-2-1 0 0,-3 0-217 0 0,-4 0-237 0 0,25-5-3192 0 0,-63 8 1111 0 0,0-1-3025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5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1 920 0 0,'0'0'436'0'0,"0"0"1496"0"0,0 0 657 0 0,-2 2 130 0 0,-6 8-368 0 0,-8 12 146 0 0,15-20-2426 0 0,1-1 0 0 0,-1 0 0 0 0,1 1 0 0 0,-1-1-1 0 0,1 0 1 0 0,-1 1 0 0 0,1-1 0 0 0,0 0 0 0 0,0 1 0 0 0,0-1 0 0 0,0 1-1 0 0,0-1 1 0 0,0 0 0 0 0,0 1 0 0 0,0-1 0 0 0,0 1 0 0 0,1 1 0 0 0,18 44 1359 0 0,-17-42-1300 0 0,0 3 1 0 0,0-1-1 0 0,0 1 1 0 0,0-1-1 0 0,-1 1 1 0 0,0 0-1 0 0,0-1 1 0 0,-1 1-1 0 0,0 0 1 0 0,-1 0-1 0 0,-2 14 0 0 0,-1-8 31 0 0,1 0 0 0 0,0 0-1 0 0,1 0 1 0 0,1 0 0 0 0,0 20-1 0 0,-5 92 686 0 0,6-121-813 0 0,0 1-1 0 0,-1-1 1 0 0,0 0 0 0 0,0 1 0 0 0,0-1-1 0 0,0 0 1 0 0,-1 0 0 0 0,0 0 0 0 0,0 0 0 0 0,-1 0-1 0 0,-3 5 1 0 0,5-9 39 0 0,1-1 7 0 0,0 0-7 0 0,0 0 13 0 0,0 0-16 0 0,0 0-5 0 0,0 0 8 0 0,0 0 34 0 0,0 0 12 0 0,0 0 2 0 0,0 0-1 0 0,13 0-23 0 0,-1-1 0 0 0,1 0 1 0 0,-1-1-1 0 0,0-1 0 0 0,0 0 0 0 0,23-9 0 0 0,-21 8-96 0 0,1 0 0 0 0,0 0 0 0 0,18 0 0 0 0,2-2 0 0 0,-31 5 0 0 0,0 1 0 0 0,1-1 0 0 0,-1 1 0 0 0,0 0 0 0 0,6 0 0 0 0,31 1 0 0 0,-40-1-3 0 0,0 0 0 0 0,0 0 0 0 0,0 0 0 0 0,0 0 0 0 0,0 0 0 0 0,0 0 0 0 0,0 0 0 0 0,-1 0 0 0 0,1 0 0 0 0,0 0 0 0 0,0 1 0 0 0,0-1 0 0 0,0 0 0 0 0,0 1 0 0 0,0-1 0 0 0,0 0 0 0 0,-1 1 0 0 0,1-1 0 0 0,0 1 0 0 0,1 0 0 0 0,1 2-35 0 0,7-1-153 0 0,-8-2-38 0 0,-2 0-10 0 0,0 0-33 0 0,0 0-134 0 0,0 0-61 0 0,0 0-12 0 0,0 0-143 0 0,0 0-600 0 0,0 0-260 0 0,0 0-55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15056 0 0,'0'0'340'0'0,"0"0"50"0"0,0 0 25 0 0,-2 2-49 0 0,-22 27-222 0 0,11-14 106 0 0,10-12-146 0 0,1-1 0 0 0,0 0 0 0 0,0 0 1 0 0,0 1-1 0 0,1-1 0 0 0,-4 6 0 0 0,1 1 199 0 0,1 1 0 0 0,0-1 0 0 0,0 1 0 0 0,1 0 0 0 0,-2 15 0 0 0,3-19-222 0 0,1 0 0 0 0,0 0 0 0 0,1 0 0 0 0,0 0-1 0 0,0 0 1 0 0,0 0 0 0 0,0 0 0 0 0,1 0 0 0 0,0 0-1 0 0,1 0 1 0 0,2 5 0 0 0,-3-6-128 0 0,1 0 1 0 0,0-1-1 0 0,0 1 0 0 0,0 0 1 0 0,1-1-1 0 0,0 0 0 0 0,0 0 1 0 0,0 0-1 0 0,0 0 0 0 0,0-1 1 0 0,1 1-1 0 0,-1-1 0 0 0,1 0 1 0 0,0-1-1 0 0,0 1 0 0 0,0-1 1 0 0,0 0-1 0 0,1 0 0 0 0,6 1 1 0 0,18 1-4709 0 0,-5-3-1603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8752 0 0,'0'0'398'0'0,"0"0"-3"0"0,0 0-42 0 0,0-7 1688 0 0,0 3 1456 0 0,0 3-3366 0 0,1-1 0 0 0,-1 1 1 0 0,1 0-1 0 0,-1 0 1 0 0,1 0-1 0 0,0 0 1 0 0,0 0-1 0 0,-1 0 1 0 0,1 0-1 0 0,0 0 1 0 0,0 0-1 0 0,0 0 1 0 0,0 0-1 0 0,0 0 1 0 0,0 1-1 0 0,0-1 0 0 0,0 0 1 0 0,0 1-1 0 0,0-1 1 0 0,0 1-1 0 0,1-1 1 0 0,-1 1-1 0 0,0 0 1 0 0,0-1-1 0 0,0 1 1 0 0,2 0-1 0 0,4-2-165 0 0,0 1-1 0 0,0 0 1 0 0,12-1-1 0 0,79 2-67 0 0,-74 0 4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13072 0 0,'0'0'297'0'0,"0"0"39"0"0,0 0 19 0 0,0 0-34 0 0,3 1-210 0 0,13 5-98 0 0,-11-4 3 0 0,-1 0 0 0 0,1-1 0 0 0,-1 1 0 0 0,1-1 0 0 0,5 1 0 0 0,22 0 274 0 0,57-3 0 0 0,39-3 401 0 0,-76 3-2242 0 0,-26-2-3626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6912 0 0,'0'0'314'0'0,"0"0"-6"0"0,0-1-198 0 0,0-1 65 0 0,0 1-1 0 0,0-1 1 0 0,0 0 0 0 0,0 1 0 0 0,0-1 0 0 0,1 1-1 0 0,-1-1 1 0 0,0 0 0 0 0,1 1 0 0 0,0-1 0 0 0,-1 1 0 0 0,1-1-1 0 0,0 1 1 0 0,-1 0 0 0 0,1-1 0 0 0,0 1 0 0 0,2-3-1 0 0,1-1 964 0 0,-3 4 243 0 0,4-6-209 0 0,-1 4-1037 0 0,0 0 1 0 0,0 0-1 0 0,0 1 0 0 0,1 0 1 0 0,-1 0-1 0 0,1 0 1 0 0,-1 0-1 0 0,1 1 0 0 0,0-1 1 0 0,-1 1-1 0 0,1 1 1 0 0,0-1-1 0 0,0 1 0 0 0,0-1 1 0 0,8 2-1 0 0,-10-1-120 0 0,1 0 0 0 0,0 1 0 0 0,0 0 0 0 0,-1 0-1 0 0,1 0 1 0 0,0 0 0 0 0,-1 0 0 0 0,1 0 0 0 0,-1 1 0 0 0,1 0 0 0 0,-1 0 0 0 0,0 0-1 0 0,0 0 1 0 0,1 0 0 0 0,-2 1 0 0 0,1 0 0 0 0,0-1 0 0 0,0 1 0 0 0,-1 0 0 0 0,3 4-1 0 0,-3-4-14 0 0,0 0 0 0 0,0 0 0 0 0,-1 0 0 0 0,1 0 0 0 0,-1 1 0 0 0,0-1 0 0 0,0 0 0 0 0,0 1 0 0 0,0-1 0 0 0,0 1 0 0 0,-1-1 0 0 0,0 1 0 0 0,1-1 0 0 0,-1 1 0 0 0,-1-1 0 0 0,1 1 0 0 0,0-1 0 0 0,-1 0 0 0 0,0 1 0 0 0,0-1 0 0 0,0 1 0 0 0,0-1 0 0 0,0 0 0 0 0,-3 4 0 0 0,-11 17 0 0 0,-1-1 0 0 0,-1 0 0 0 0,0-1 0 0 0,-24 21 0 0 0,35-38 16 0 0,-1 0 0 0 0,1 0 0 0 0,-14 7-1 0 0,-6 5 5 0 0,24-15 33 0 0,2-2 11 0 0,0 0 0 0 0,0 0 0 0 0,0 0 22 0 0,0 0 90 0 0,0 0 42 0 0,0 0 6 0 0,0 0-5 0 0,10-9 170 0 0,-7 7-289 0 0,0 0 0 0 0,0 0 0 0 0,0 0 0 0 0,0 0 0 0 0,1 1 0 0 0,-1-1 0 0 0,1 1 0 0 0,-1 0-1 0 0,6-2 1 0 0,33-2 653 0 0,-26 4-615 0 0,29-1 82 0 0,-33 3-207 0 0,-1-2 0 0 0,1 1 1 0 0,-1-2-1 0 0,17-3 0 0 0,43-12-2395 0 0,-51 12 1044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6912 0 0,'0'0'528'0'0,"-5"5"-164"0"0,1 1 67 0 0,1 0 0 0 0,-1-1 0 0 0,1 1-1 0 0,0 0 1 0 0,0 1 0 0 0,-2 9 0 0 0,-9 44 1191 0 0,9-32-1550 0 0,-17 99 1079 0 0,22-116-918 0 0,0-1 1 0 0,3 18 0 0 0,-1 8 78 0 0,4 53-154 0 0,-6-87-874 0 0,0-2-2718 0 0,0 0-1164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10912 0 0,'0'0'497'0'0,"0"0"-8"0"0,0 0-179 0 0,1-1 392 0 0,5-2-248 0 0,-1 1-1 0 0,1 0 1 0 0,0 0 0 0 0,0 0-1 0 0,0 0 1 0 0,8 0 0 0 0,41-3 43 0 0,-48 4-435 0 0,69-9 218 0 0,-17 1-135 0 0,-39 6-290 0 0,0-1 0 0 0,-1 0 0 0 0,1-1 0 0 0,-1-1-1 0 0,0-1 1 0 0,35-18 0 0 0,-52 23 105 0 0,7-3-452 0 0,1-1 0 0 0,17-13 0 0 0,-25 16 369 0 0,1 1 0 0 0,0-1-1 0 0,-1 0 1 0 0,0 0 0 0 0,0 0-1 0 0,0 0 1 0 0,0 0 0 0 0,0 0 0 0 0,-1-1-1 0 0,0 1 1 0 0,1 0 0 0 0,0-7 0 0 0,-1 7 125 0 0,1-5 51 0 0,-1-1 0 0 0,2-15 0 0 0,-3 23 164 0 0,0 1 21 0 0,0 0-8 0 0,0 0-39 0 0,0 0-20 0 0,0 0-3 0 0,0 0-10 0 0,0 0-39 0 0,-1 2-20 0 0,-4 16 133 0 0,0 1 0 0 0,1 0 0 0 0,-1 22 0 0 0,3-26-87 0 0,2 1 1 0 0,-1 0-1 0 0,2 0 1 0 0,0-1-1 0 0,5 25 1 0 0,2 19 12 0 0,-7-55-142 0 0,-1-1-1 0 0,-1 0 0 0 0,1 0 1 0 0,0 0-1 0 0,-2 7 0 0 0,0 3 84 0 0,2-10-34 0 0,0-3-35 0 0,0 0-148 0 0,0 0-66 0 0,0 0-1075 0 0,0 0-4273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12464 0 0,'0'0'572'0'0,"0"0"-11"0"0,0-2-364 0 0,0-8-91 0 0,-1 10-97 0 0,1 0 0 0 0,0 0 0 0 0,0-1 0 0 0,0 1 1 0 0,0 0-1 0 0,0 0 0 0 0,0 0 0 0 0,0 0 0 0 0,0 0 0 0 0,0 0 1 0 0,0 0-1 0 0,0 0 0 0 0,0-1 0 0 0,0 1 0 0 0,0 0 1 0 0,1 0-1 0 0,-1 0 0 0 0,0 0 0 0 0,0 0 0 0 0,0 0 1 0 0,0 0-1 0 0,0 0 0 0 0,0 0 0 0 0,0-1 0 0 0,0 1 1 0 0,0 0-1 0 0,0 0 0 0 0,0 0 0 0 0,0 0 0 0 0,0 0 1 0 0,0 0-1 0 0,1 0 0 0 0,-1 0 0 0 0,0 0 0 0 0,0 0 0 0 0,0 0 1 0 0,0 0-1 0 0,0 0 0 0 0,0 0 0 0 0,0 0 0 0 0,0 0 1 0 0,0 0-1 0 0,1 0 0 0 0,-1 0 0 0 0,0 0 0 0 0,0 0 1 0 0,38-9 1201 0 0,60-4 1 0 0,43 5-752 0 0,-36 3 180 0 0,-38 0-271 0 0,82-8-250 0 0,-136 12-117 0 0,-11 2-22 0 0,-1-1-1 0 0,0 0 1 0 0,1 0-1 0 0,-1 0 1 0 0,1 0-1 0 0,-1 0 1 0 0,1-1-1 0 0,-1 1 1 0 0,0 0-1 0 0,1-1 1 0 0,-1 1 0 0 0,0 0-1 0 0,1-1 1 0 0,1 0-1 0 0,-3 0-358 0 0,0 1-739 0 0,0 0-2973 0 0,0 0-1271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0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2304 0 0,'0'0'101'0'0,"0"0"279"0"0,0 0 1087 0 0,0 0 475 0 0,0 0 98 0 0,0 0-141 0 0,0 0-682 0 0,0 0-302 0 0,7 0 405 0 0,-4 1 3718 0 0,1 6-4804 0 0,-3-6 38 0 0,-1-1 14 0 0,0 0 2 0 0,0 0-30 0 0,0 0-129 0 0,0 0-53 0 0,0 0-11 0 0,0 0-1 0 0,0 0 0 0 0,1 2-10 0 0,3 7-58 0 0,-4-9 1 0 0,0 1 0 0 0,1-1 0 0 0,-1 0 0 0 0,0 1 0 0 0,1-1 0 0 0,-1 0 0 0 0,0 0 1 0 0,1 0-1 0 0,-1 1 0 0 0,0-1 0 0 0,1 0 0 0 0,-1 0 0 0 0,1 0 0 0 0,-1 0 0 0 0,0 0 0 0 0,1 0 0 0 0,-1 0 1 0 0,1 0-1 0 0,-1 0 0 0 0,0 0 0 0 0,1 0 0 0 0,-1 0 0 0 0,1 0 0 0 0,1 0-1 0 0,1 1 10 0 0,-1-1 0 0 0,1 1 0 0 0,0-1-1 0 0,0 0 1 0 0,-1 0 0 0 0,1 0 0 0 0,0 0-1 0 0,5-1 1 0 0,31-13-18 0 0,-39 14 1 0 0,1 0 0 0 0,-1 0 0 0 0,0 0 0 0 0,0-1 0 0 0,0 1 0 0 0,0 0 0 0 0,1 0 0 0 0,-1 0 0 0 0,0 0-1 0 0,0 0 1 0 0,0 0 0 0 0,0 0 0 0 0,1-1 0 0 0,-1 1 0 0 0,0 0 0 0 0,0 0 0 0 0,0 0 0 0 0,0 0 0 0 0,0-1 0 0 0,0 1-1 0 0,0 0 1 0 0,0 0 0 0 0,0 0 0 0 0,0-1 0 0 0,0 1 0 0 0,0 0 0 0 0,1 0 0 0 0,-1 0 0 0 0,0-1 0 0 0,0 1 0 0 0,0 0-1 0 0,-1 0 1 0 0,1 0 0 0 0,0 0 0 0 0,0-1 0 0 0,0 1 0 0 0,0 0 0 0 0,0 0 0 0 0,0 0 0 0 0,0-1 0 0 0,0 1 0 0 0,0 0-1 0 0,0 0 1 0 0,0 0 0 0 0,-1 0 0 0 0,1-1 0 0 0,0 1 0 0 0,0 0 0 0 0,0 0 0 0 0,0 0 0 0 0,0 0 0 0 0,-1 0 0 0 0,1 0-1 0 0,0 0 1 0 0,0-1 0 0 0,0 1 0 0 0,-1 0 0 0 0,-7-5-484 0 0,3 2 270 0 0,-11-3-5206 0 0,5 2-414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1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6912 0 0,'0'0'314'0'0,"0"0"-6"0"0,0 0-8 0 0,0 0 700 0 0,0 0 326 0 0,0 2 67 0 0,6 10-343 0 0,0-1-1 0 0,8 12 1 0 0,-8-13-844 0 0,1 1 0 0 0,8 20 0 0 0,-12-20-163 0 0,1 0 1 0 0,-1 0-1 0 0,-1 1 1 0 0,0-1-1 0 0,-1 1 1 0 0,0-1-1 0 0,-1 1 1 0 0,0-1-1 0 0,-1 1 1 0 0,0 0-1 0 0,-1-1 1 0 0,0 1-1 0 0,-1-1 1 0 0,0 0-1 0 0,-1 0 1 0 0,0 0-1 0 0,-1 0 1 0 0,0-1-1 0 0,0 0 1 0 0,-1 0-1 0 0,-8 10 1 0 0,12-17-29 0 0,-1 0 0 0 0,0 1 0 0 0,-1-1 1 0 0,1 0-1 0 0,0-1 0 0 0,-1 1 0 0 0,0-1 1 0 0,1 1-1 0 0,-1-1 0 0 0,-5 2 0 0 0,8-4-5 0 0,0 1 0 0 0,-1-1 0 0 0,1 0-1 0 0,0 0 1 0 0,-1 1 0 0 0,1-1 0 0 0,0 0-1 0 0,-1 0 1 0 0,1 0 0 0 0,0 0 0 0 0,-1-1-1 0 0,1 1 1 0 0,0 0 0 0 0,-1 0 0 0 0,1-1 0 0 0,0 1-1 0 0,0-1 1 0 0,-1 1 0 0 0,1-1 0 0 0,0 0-1 0 0,0 1 1 0 0,0-1 0 0 0,0 0 0 0 0,0 0-1 0 0,0 0 1 0 0,0 0 0 0 0,0 0 0 0 0,0 0 0 0 0,0 0-1 0 0,1 0 1 0 0,-1 0 0 0 0,0 0 0 0 0,1 0-1 0 0,-2-3 1 0 0,-1-2 53 0 0,0 0 0 0 0,1 0 0 0 0,-1 0 0 0 0,1 0-1 0 0,1-1 1 0 0,-1 1 0 0 0,0-10 0 0 0,2 13-64 0 0,0 0 0 0 0,0-1 0 0 0,0 1 0 0 0,1 0 0 0 0,-1 0 0 0 0,1 0 0 0 0,0 0 0 0 0,0 0 0 0 0,0 0 0 0 0,0 0 0 0 0,1 0-1 0 0,-1 0 1 0 0,1 1 0 0 0,-1-1 0 0 0,1 0 0 0 0,0 1 0 0 0,4-5 0 0 0,-1 2 6 0 0,-1 0 0 0 0,1 1 0 0 0,0-1 0 0 0,0 1 0 0 0,0 0 0 0 0,0 0 0 0 0,1 1 0 0 0,0 0 0 0 0,-1 0 0 0 0,1 0 0 0 0,0 0 0 0 0,8-1 0 0 0,56-6-923 0 0,-65 9 727 0 0,11-2-459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1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11024 0 0,'0'0'505'0'0,"0"0"-9"0"0,0 2-279 0 0,-2 2-83 0 0,1 1-1 0 0,0 0 0 0 0,0-1 1 0 0,1 1-1 0 0,-1 0 0 0 0,1-1 1 0 0,1 10-1 0 0,6 36 926 0 0,-4-29-651 0 0,3 34 160 0 0,-1-12-200 0 0,-6-43-360 0 0,1 1 0 0 0,0 0 0 0 0,0-1 0 0 0,1 1 0 0 0,-1 0 0 0 0,0-1 0 0 0,0 1 0 0 0,0 0 0 0 0,0-1 0 0 0,1 1 1 0 0,-1 0-1 0 0,0-1 0 0 0,0 1 0 0 0,1-1 0 0 0,-1 1 0 0 0,1 0 0 0 0,0 1-12 0 0,0 0-207 0 0,-1-2-114 0 0,0 0-24 0 0,0 0-31 0 0,0 0-119 0 0,0 0-56 0 0,-1-1-11 0 0,-9-14-242 0 0,8 13 732 0 0,0 0 0 0 0,0 0-1 0 0,0-1 1 0 0,1 1 0 0 0,-1-1 0 0 0,1 1 0 0 0,0-1 0 0 0,-1 1 0 0 0,1-1 0 0 0,0 0 0 0 0,1 0-1 0 0,-2-4 1 0 0,-1 1 555 0 0,3 6-430 0 0,0 0 1 0 0,0-1-1 0 0,-1 1 0 0 0,1 0 1 0 0,0-1-1 0 0,-1 1 1 0 0,1 0-1 0 0,0-1 0 0 0,0 1 1 0 0,0 0-1 0 0,0-1 0 0 0,-1 1 1 0 0,1 0-1 0 0,0-1 1 0 0,0 1-1 0 0,0-1 0 0 0,0 1 1 0 0,0 0-1 0 0,0-1 0 0 0,0 1 1 0 0,0-1-1 0 0,0 1 0 0 0,0 0 1 0 0,0-1-1 0 0,0 1 1 0 0,0-1-1 0 0,0 1 0 0 0,0 0 1 0 0,1-1-1 0 0,-1 1 0 0 0,0-1 1 0 0,0 1-1 0 0,0 0 1 0 0,1-1-1 0 0,-1 1 0 0 0,9-8 759 0 0,6-2 102 0 0,0 4-534 0 0,-9 4-279 0 0,0-1 1 0 0,0 1-1 0 0,0 1 0 0 0,0-1 0 0 0,0 1 1 0 0,0 0-1 0 0,10 0 0 0 0,2 1-160 0 0,0-1 0 0 0,0-1 0 0 0,0 0 0 0 0,0-1 0 0 0,18-6 0 0 0,-12 3-740 0 0,-24 6 745 0 0,1 0 0 0 0,-1 0 0 0 0,0 0 0 0 0,1 0 0 0 0,-1 0 0 0 0,0 0 0 0 0,1 0 0 0 0,-1 0 0 0 0,0 0 0 0 0,1 0 0 0 0,-1-1 0 0 0,0 1 0 0 0,1 0 0 0 0,-1 0 0 0 0,0 0 0 0 0,1 0 0 0 0,-1-1 0 0 0,0 1 0 0 0,0 0 0 0 0,1 0 0 0 0,-1-1 0 0 0,0 1 0 0 0,0 0 0 0 0,0-1 0 0 0,1 1 0 0 0,-1 0 0 0 0,0 0 0 0 0,0-1 0 0 0,0 1 0 0 0,0 0 0 0 0,0-1 0 0 0,0 1 0 0 0,1-1 0 0 0,-2-14-1324 0 0,1 6 1581 0 0,0 8 28 0 0,0 1 98 0 0,0 0 26 0 0,0 0 1 0 0,0 0-28 0 0,0 0-17 0 0,0 0-3 0 0,-1 2-10 0 0,0-1-258 0 0,0 0 1 0 0,1 1-1 0 0,0-1 0 0 0,-1 0 1 0 0,1 1-1 0 0,0-1 0 0 0,-1 0 0 0 0,1 1 1 0 0,0-1-1 0 0,0 0 0 0 0,0 1 0 0 0,0-1 1 0 0,0 0-1 0 0,1 1 0 0 0,-1-1 0 0 0,1 3 1 0 0,11 24 322 0 0,-2-5-381 0 0,-7-16 166 0 0,0-1 0 0 0,0 1 0 0 0,7 7 0 0 0,6 14-560 0 0,-16-26-3366 0 0,0-2-1276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33:5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52 11600 0 0,'-3'-1'530'0'0,"-2"0"-416"0"0,0-1-1 0 0,0 1 0 0 0,0 1 1 0 0,0-1-1 0 0,-6 1 1 0 0,-7 0 3163 0 0,21 3-2444 0 0,-3-2-768 0 0,0-1 0 0 0,0 0 0 0 0,0 1 0 0 0,0-1 0 0 0,0 0 0 0 0,0 1 0 0 0,0-1 0 0 0,1 0 0 0 0,-1 1 0 0 0,0-1 1 0 0,0 0-1 0 0,0 0 0 0 0,0 1 0 0 0,1-1 0 0 0,-1 0 0 0 0,0 1 0 0 0,0-1 0 0 0,1 0 0 0 0,-1 0 0 0 0,0 0 0 0 0,1 1 0 0 0,-1-1 0 0 0,0 0 0 0 0,0 0 0 0 0,1 0 0 0 0,0 0 0 0 0,0 1-10 0 0,10 2 154 0 0,0 0 1 0 0,-1-1-1 0 0,1 0 1 0 0,0-1-1 0 0,0 0 0 0 0,0-1 1 0 0,21-2-1 0 0,-16-1-37 0 0,101-23 456 0 0,-113 25-613 0 0,0-1 0 0 0,0 0 0 0 0,-1 1-1 0 0,8-5 1 0 0,-3 1 5 0 0,0 0-1 0 0,0 1 1 0 0,17-5-1 0 0,-14 7-19 0 0,-10 2-27 0 0,-1 0-1 0 0,0 0 0 0 0,0 0 1 0 0,1 0-1 0 0,-1 0 1 0 0,0 0-1 0 0,1 0 0 0 0,-1 0 1 0 0,0 0-1 0 0,0 0 0 0 0,1 0 1 0 0,-1 0-1 0 0,0 0 1 0 0,1 0-1 0 0,-1 0 0 0 0,0 0 1 0 0,0 0-1 0 0,1 1 0 0 0,-1-1 1 0 0,0 0-1 0 0,0 0 0 0 0,1 0 1 0 0,-1 0-1 0 0,0 1 1 0 0,0-1-1 0 0,1 0 0 0 0,-5 7-1626 0 0,1-2 1025 0 0,-2 2-3907 0 0,4-5-1410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1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6912 0 0,'0'0'528'0'0,"-4"-2"-123"0"0,3 1 1618 0 0,3 0 3770 0 0,48-10-4823 0 0,60-3 0 0 0,13-2-1036 0 0,-98 13 3 0 0,-19 2 132 0 0,1 1 1 0 0,-1-1-1 0 0,1-1 0 0 0,-1 1 0 0 0,7-3 0 0 0,-11 3 61 0 0,-2 1-197 0 0,0 0-86 0 0,0 0-21 0 0,-8-1-226 0 0,8 0 94 0 0,-1 1-1 0 0,0 0 1 0 0,0 0-1 0 0,0 0 1 0 0,0 0-1 0 0,0 0 0 0 0,0 0 1 0 0,0 0-1 0 0,1 0 1 0 0,-1 0-1 0 0,0 1 1 0 0,0-1-1 0 0,0 0 1 0 0,-1 1-1 0 0,-12 4-5118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1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10912 0 0,'0'0'497'0'0,"0"0"-8"0"0,2 0-311 0 0,20-8 7 0 0,-13 4 203 0 0,1 0 0 0 0,0 1 0 0 0,0 1 1 0 0,1-1-1 0 0,-1 2 0 0 0,14-2 0 0 0,-2 2 94 0 0,0-2-1 0 0,33-8 1 0 0,-17 3-283 0 0,210-37 1076 0 0,-121 19-1707 0 0,-98 18 544 0 0,-25 7-3579 0 0,-4 1-1755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1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9184 0 0,'0'0'421'0'0,"0"0"-12"0"0,-1 1-170 0 0,-3 7 142 0 0,2-5-154 0 0,0 1 0 0 0,1 0 1 0 0,-1 0-1 0 0,1 0 0 0 0,-1-1 1 0 0,1 1-1 0 0,0 1 0 0 0,0-1 1 0 0,1 0-1 0 0,-1 7 0 0 0,0 7 183 0 0,1 13 228 0 0,2-12-380 0 0,-2 1 0 0 0,0 0-1 0 0,-1 0 1 0 0,-1 0 0 0 0,-5 22-1 0 0,4-20-81 0 0,1-14-176 0 0,-1 0 0 0 0,0 0 0 0 0,0-1 0 0 0,-1 1 0 0 0,1-1 0 0 0,-2 1 0 0 0,1-2 0 0 0,-9 11 0 0 0,11-15 9 0 0,1 0 1 0 0,-1-1-1 0 0,0 0 1 0 0,1 1 0 0 0,-1-1-1 0 0,0 0 1 0 0,0 0 0 0 0,0 0-1 0 0,0 0 1 0 0,0 0 0 0 0,0 0-1 0 0,-1-1 1 0 0,1 1-1 0 0,-3 0 1 0 0,1 0 12 0 0,-1-1-1 0 0,0 0 1 0 0,0 0 0 0 0,0 0-1 0 0,1 0 1 0 0,-7-1 0 0 0,2-2-22 0 0,3-2 10 0 0,3-4 44 0 0,3 7-40 0 0,0 0 1 0 0,1 0 0 0 0,-1 0 0 0 0,1 1 0 0 0,-1-1 0 0 0,1 0 0 0 0,0 0 0 0 0,0 0 0 0 0,0 0 0 0 0,0 1 0 0 0,0-1 0 0 0,0 0 0 0 0,0 1 0 0 0,0-1 0 0 0,1 1 0 0 0,-1-1-1 0 0,1 1 1 0 0,-1 0 0 0 0,1 0 0 0 0,-1-1 0 0 0,3 0 0 0 0,5-3 107 0 0,1 0-1 0 0,18-7 0 0 0,-9 4 118 0 0,-13 6-142 0 0,0-1-1 0 0,-1 1 1 0 0,1 0-1 0 0,1 1 1 0 0,-1 0-1 0 0,0 0 0 0 0,7 0 1 0 0,27-5-113 0 0,-33 5-595 0 0,0 0-1 0 0,0-1 0 0 0,0 0 0 0 0,-1 0 0 0 0,1 0 1 0 0,8-5-1 0 0,-7 3-252 0 0,-5 2-1013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1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9760 0 0,'0'0'446'0'0,"0"0"-10"0"0,0 0-128 0 0,0 0 496 0 0,0 0 247 0 0,0 0 49 0 0,0 0-48 0 0,0 0-245 0 0,2 0-110 0 0,47-3 622 0 0,60-10 1 0 0,-82 10-1213 0 0,6 0-49 0 0,-24 2-43 0 0,1 0 0 0 0,0 0 0 0 0,11-3 0 0 0,7-2 12 0 0,-18 4-60 0 0,0 0 1 0 0,0-1-1 0 0,18-7 1 0 0,-26 9 12 0 0,0 0-8 0 0,0 0 0 0 0,1 0 0 0 0,-1 0 0 0 0,0 0 0 0 0,0 0 0 0 0,0 1 0 0 0,1-1 0 0 0,1 0 0 0 0,-2 1-340 0 0,-2 0-89 0 0,0 0-735 0 0,0 0-3005 0 0,0 0-1291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1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 10136 0 0,'-21'-4'918'0'0,"21"4"-909"0"0,0 0 0 0 0,0 0-1 0 0,-1 0 1 0 0,1 0-1 0 0,0 0 1 0 0,0 0 0 0 0,0 0-1 0 0,0 0 1 0 0,-1 0-1 0 0,1 0 1 0 0,0 1 0 0 0,0-1-1 0 0,0 0 1 0 0,0 0 0 0 0,0 0-1 0 0,0 0 1 0 0,-1 0-1 0 0,1 0 1 0 0,0 0 0 0 0,0 0-1 0 0,0 1 1 0 0,0-1-1 0 0,0 0 1 0 0,0 0 0 0 0,0 0-1 0 0,0 0 1 0 0,0 0 0 0 0,0 0-1 0 0,0 1 1 0 0,0-1-1 0 0,-1 0 1 0 0,1 0 0 0 0,0 0-1 0 0,0 0 1 0 0,0 1 0 0 0,0-1-1 0 0,0 0 1 0 0,0 0-1 0 0,0 0 1 0 0,1 0 0 0 0,-1 0-1 0 0,0 1 1 0 0,0-1-1 0 0,0 0 1 0 0,0 0 0 0 0,-1 5 702 0 0,0-4-604 0 0,0 0 0 0 0,0 0 0 0 0,0 1 0 0 0,0-1 0 0 0,1 0-1 0 0,-1 0 1 0 0,0 1 0 0 0,1-1 0 0 0,-1 1 0 0 0,1-1 0 0 0,-1 0-1 0 0,1 1 1 0 0,0-1 0 0 0,-1 2 0 0 0,-2 27 916 0 0,2-19-713 0 0,0 12 213 0 0,1-16-324 0 0,-1 1-1 0 0,0 0 1 0 0,-2 9 0 0 0,-1 1 150 0 0,1 1 0 0 0,1 0 0 0 0,0-1 1 0 0,2 23-1 0 0,0-40-297 0 0,0 0-1 0 0,0 0 1 0 0,1 0 0 0 0,-1 0-1 0 0,0 0 1 0 0,1 0 0 0 0,-1 0-1 0 0,1 0 1 0 0,-1 0 0 0 0,1-1-1 0 0,-1 1 1 0 0,1 0 0 0 0,0 0-1 0 0,-1 0 1 0 0,1-1 0 0 0,0 1-1 0 0,0 0 1 0 0,0-1 0 0 0,-1 1-1 0 0,3 0 1 0 0,16 7 52 0 0,-10-7-19 0 0,-1 0-1 0 0,1 0 0 0 0,0-1 0 0 0,0-1 1 0 0,17-2-1 0 0,43-13 84 0 0,-47 10-379 0 0,-5-1-229 0 0,-16 6 159 0 0,1 0 1 0 0,-1 0-1 0 0,1 0 1 0 0,0 1-1 0 0,-1-1 1 0 0,1 1-1 0 0,0-1 0 0 0,3 0 1 0 0,-3 1-1284 0 0,-2 0-17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1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8752 0 0,'0'0'673'0'0,"0"0"-245"0"0,0 0 591 0 0,0 0 301 0 0,0 0 65 0 0,0 0-108 0 0,0 0-506 0 0,2 0-218 0 0,93 4 1412 0 0,-29-4-1553 0 0,82-1-230 0 0,-124-2-903 0 0,0-2 1 0 0,0 0 0 0 0,35-13 0 0 0,-43 13-1452 0 0,-5-4-3000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1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7368 0 0,'0'0'333'0'0,"0"0"0"0"0,0 0 67 0 0,0 0 1067 0 0,0 0 490 0 0,0 0 99 0 0,2 2-218 0 0,1-1-1718 0 0,-1 1 0 0 0,1-1 0 0 0,0 1 0 0 0,0-1 0 0 0,0 0 0 0 0,0 0 0 0 0,0 0 0 0 0,0 0 0 0 0,0 0 0 0 0,0-1 0 0 0,0 0 0 0 0,5 1 0 0 0,46-4 386 0 0,-19 0-133 0 0,13 4 58 0 0,-7 0-256 0 0,58-7 1 0 0,-66 3-152 0 0,36-8 122 0 0,-40 6-67 0 0,-16 3-235 0 0,0-1 0 0 0,0 0 0 0 0,15-6 0 0 0,-16 4-1384 0 0,2 0-4630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1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3224 0 0,'0'0'604'0'0,"0"0"1328"0"0,0 0 585 0 0,0 0 119 0 0,0 0-244 0 0,3 0-1103 0 0,28-2-23 0 0,0-1 0 0 0,37-9 0 0 0,35-3-733 0 0,-80 13-527 0 0,1 1 0 0 0,34 4 0 0 0,-54-2-105 0 0,2-1 34 0 0,7-1-6384 0 0,-13 1 1759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7920 0 0,'0'0'174'0'0,"0"0"29"0"0,0 0 13 0 0,-1 3-31 0 0,-5 16-152 0 0,-70 277 2453 0 0,56-161-1207 0 0,-15 74 1113 0 0,-6 34-314 0 0,14 35-537 0 0,23-224-1395 0 0,2-12-87 0 0,1 0 0 0 0,3 0 0 0 0,1 0 0 0 0,1 0 0 0 0,3 0 0 0 0,16 54 0 0 0,-20-87 15 0 0,0-1 0 0 0,1 1-1 0 0,0-1 1 0 0,0 0 0 0 0,1 0 0 0 0,0 0-1 0 0,1 0 1 0 0,-1-1 0 0 0,2 0 0 0 0,12 12 0 0 0,-14-15-113 0 0,0 0 1 0 0,0-1-1 0 0,0 0 1 0 0,0 0 0 0 0,1 0-1 0 0,-1 0 1 0 0,1-1 0 0 0,0 0-1 0 0,-1 0 1 0 0,1-1 0 0 0,0 1-1 0 0,0-1 1 0 0,0-1 0 0 0,0 1-1 0 0,0-1 1 0 0,0 0 0 0 0,11-1-1 0 0,1-4-909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3T17:54:2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9184 0 0,'0'0'208'0'0,"0"0"33"0"0,0 0 14 0 0,2 0 34 0 0,4 0-9 0 0,1 1 0 0 0,-1 0 0 0 0,0 0-1 0 0,1 1 1 0 0,-1 0 0 0 0,0 0 0 0 0,0 0 0 0 0,0 1 0 0 0,9 5 0 0 0,-4 0-168 0 0,0 1 1 0 0,-1 0 0 0 0,0 0 0 0 0,0 1-1 0 0,-1 0 1 0 0,-1 1 0 0 0,1 0-1 0 0,-2 0 1 0 0,1 1 0 0 0,8 20 0 0 0,-12-21-67 0 0,-1 1 1 0 0,-1-1-1 0 0,0 1 1 0 0,0-1-1 0 0,-1 1 1 0 0,-1-1-1 0 0,0 1 1 0 0,-3 18-1 0 0,1-22 19 0 0,0-1 0 0 0,-1 1 1 0 0,0-1-1 0 0,0 0 0 0 0,-1 0 0 0 0,0 0 0 0 0,-6 8 0 0 0,6-9-12 0 0,-2 2 12 0 0,0-1 1 0 0,0 0 0 0 0,-1 0 0 0 0,0 0-1 0 0,-1-1 1 0 0,0 0 0 0 0,0 0 0 0 0,-13 7 0 0 0,17-11-53 0 0,0 0 1 0 0,-1 0-1 0 0,0 0 1 0 0,1 0 0 0 0,-1-1-1 0 0,0 0 1 0 0,0 0 0 0 0,0 0-1 0 0,0 0 1 0 0,0-1 0 0 0,0 0-1 0 0,0 0 1 0 0,0 0 0 0 0,0-1-1 0 0,0 1 1 0 0,-4-3 0 0 0,8 3-9 0 0,-2-1 28 0 0,0 1 0 0 0,0-2 0 0 0,0 1 0 0 0,0 0 0 0 0,0 0 0 0 0,-4-3 1 0 0,7 3-21 0 0,-1 1 0 0 0,0-1 1 0 0,1 0-1 0 0,-1 1 1 0 0,1-1-1 0 0,-1 0 1 0 0,1 0-1 0 0,-1 1 1 0 0,1-1-1 0 0,0 0 0 0 0,-1 0 1 0 0,1 0-1 0 0,0 0 1 0 0,0 1-1 0 0,-1-1 1 0 0,1 0-1 0 0,0 0 0 0 0,0 0 1 0 0,0 0-1 0 0,0 0 1 0 0,0 0-1 0 0,0 1 1 0 0,1-1-1 0 0,-1 0 1 0 0,0 0-1 0 0,1-1 0 0 0,0-3 65 0 0,1 0-1 0 0,0 1 1 0 0,0-1-1 0 0,0 1 0 0 0,0-1 1 0 0,1 1-1 0 0,0 0 0 0 0,0 0 1 0 0,0 0-1 0 0,0 0 0 0 0,5-3 1 0 0,5-4 124 0 0,28-19-1 0 0,-18 14-349 0 0,-17 12 142 0 0,0 0-1 0 0,0 1 0 0 0,0-1 1 0 0,1 1-1 0 0,0 0 0 0 0,-1 1 1 0 0,1-1-1 0 0,0 2 0 0 0,0-1 1 0 0,0 1-1 0 0,0 0 0 0 0,0 0 1 0 0,8 0-1 0 0,-14 1-100 0 0,-1 0-22 0 0,0 0-6 0 0,0 0-35 0 0,0 0-146 0 0,0 2-62 0 0,-8 14-4488 0 0,7-15-139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DB15-1C41-47E5-A9CD-F52E07DC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5C5FB-585B-48C2-815C-C593C7D87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ACAFB-E7A8-4B46-80F8-FB1EA36A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FD33-D651-4F2C-AE03-D4C14E38AC1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596C6-CBB4-470B-8F2C-128BDB9A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83C05-3F9F-4FF1-BCC1-CC98396F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AB7-D319-4B83-A267-4EFC47AB3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4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8FB15-6FB7-496C-A615-45AA5777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75C59-D9AF-47A2-988F-A9BC81104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AEEE2-158B-4B16-B546-9F5437F3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FD33-D651-4F2C-AE03-D4C14E38AC1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5A598-F990-47BA-B15B-607A7CBF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CBB1E-26E5-486C-81C7-FDE69E3A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AB7-D319-4B83-A267-4EFC47AB3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B8853-B875-4B65-8123-28D7C56AB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C2327-E882-4545-8015-2F7BEE1AE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B2CBA-2303-47CC-A333-7193928F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FD33-D651-4F2C-AE03-D4C14E38AC1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67A1E-033E-4D68-A8DA-2E457A47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37AC4-4B69-46E4-B1CC-67CE961F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AB7-D319-4B83-A267-4EFC47AB3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5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0565-5540-4D4B-BCB9-C002D6C5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0D47F-9999-4B83-B92F-7F1416C0C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F4ABC-3B27-4F0B-8AD1-5BB90D4A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FD33-D651-4F2C-AE03-D4C14E38AC1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8121E-6382-430D-94B4-620A97CD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510F4-4ED8-4B42-BD42-5418575D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AB7-D319-4B83-A267-4EFC47AB3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4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4080-F942-4F7C-8E78-56437EDA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EE3C8-C36B-49AD-BBD1-67DFB5D2B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976B9-781F-4038-8B76-8373B57B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FD33-D651-4F2C-AE03-D4C14E38AC1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97674-8A84-4029-8642-7F81233B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F0546-D6AE-41A9-9957-3F932691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AB7-D319-4B83-A267-4EFC47AB3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2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15DA-14A4-4313-A9CF-9EEEEF57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93FB-BCC4-454D-87CA-DC8D1A0CA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0293D-406B-4310-AAD4-735EDDDC7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0109D-CE74-40DB-BFC2-AFDD03B4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FD33-D651-4F2C-AE03-D4C14E38AC1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3252F-659B-4F83-8CC7-C9A832F7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A9BE6-8A67-4EC2-A4CD-BB1B0CA3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AB7-D319-4B83-A267-4EFC47AB3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2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56C3-3500-457D-8169-611FEE93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5F738-9E16-4DBC-BF7E-28CDEC76A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2158B-922F-4937-9560-4207A4F05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BABF2-8BB4-4DC1-8278-47137AD54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F1252-D3C6-4AF3-A015-C97D27C0B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5C189C-F7FC-4D78-BF4D-F727EC41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FD33-D651-4F2C-AE03-D4C14E38AC1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EEB79-FD93-488A-ABC8-463C6FD8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C87B5-F820-4B77-BFC1-B3645773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AB7-D319-4B83-A267-4EFC47AB3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9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DB7B-1FF5-407F-BACD-9703D747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0534E-E87F-44D5-9D82-B5051F1B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FD33-D651-4F2C-AE03-D4C14E38AC1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FADBB-9FF1-47D0-AB27-168B04FF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83C48-8FFE-457C-9DFA-165F0E83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AB7-D319-4B83-A267-4EFC47AB3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2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DAEF5-BC7F-414D-ABAE-F481634D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FD33-D651-4F2C-AE03-D4C14E38AC1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BEDF08-9CD4-49A8-BBE5-64592FDC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2081-9BFE-4A8C-8DA8-8BC294C1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AB7-D319-4B83-A267-4EFC47AB3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2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39B9-BB1B-4F7B-8C64-BDF39E4CB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A581B-18FD-4E5B-9975-DF754CE4A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213D0-31A3-435B-80FB-0E14E9D9C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C37EB-B573-4CDF-A7EB-80D6DDAB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FD33-D651-4F2C-AE03-D4C14E38AC1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6927F-ED1D-4816-B8A7-006FFDE3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95A09-809F-4A17-8256-EFA17F0F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AB7-D319-4B83-A267-4EFC47AB3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2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9CE1-536C-4590-A2EA-9D066492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4DBB17-43E9-4274-BEBE-4F014D1BC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33F31-C979-41C6-AA6C-55FE6D3A8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741D3-DDDD-4F2D-B26D-84C34E21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FD33-D651-4F2C-AE03-D4C14E38AC1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43AA4-0ECA-4FF1-98FE-126874F4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9E692-5FDF-4310-AA9E-4F6F2134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AAB7-D319-4B83-A267-4EFC47AB3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5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E211DE-6EBE-4619-823B-8DC6A435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A4BCD-8F09-4870-AC3E-33B30E196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02B7F-B4F9-488B-86DE-23DA680A4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CFD33-D651-4F2C-AE03-D4C14E38AC1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87537-7584-4E41-8411-DBE26A26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96FC6-5789-4E6F-AEBE-447BE420E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CAAB7-D319-4B83-A267-4EFC47AB3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3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image" Target="../media/image149.png"/><Relationship Id="rId303" Type="http://schemas.openxmlformats.org/officeDocument/2006/relationships/image" Target="../media/image151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63" Type="http://schemas.openxmlformats.org/officeDocument/2006/relationships/customXml" Target="../ink/ink31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79.xml"/><Relationship Id="rId324" Type="http://schemas.openxmlformats.org/officeDocument/2006/relationships/customXml" Target="../ink/ink162.xml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customXml" Target="../ink/ink53.xml"/><Relationship Id="rId268" Type="http://schemas.openxmlformats.org/officeDocument/2006/relationships/customXml" Target="../ink/ink134.xml"/><Relationship Id="rId289" Type="http://schemas.openxmlformats.org/officeDocument/2006/relationships/image" Target="../media/image144.png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74.xml"/><Relationship Id="rId314" Type="http://schemas.openxmlformats.org/officeDocument/2006/relationships/customXml" Target="../ink/ink157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image" Target="../media/image11.png"/><Relationship Id="rId43" Type="http://schemas.openxmlformats.org/officeDocument/2006/relationships/customXml" Target="../ink/ink21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69.xml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25" Type="http://schemas.openxmlformats.org/officeDocument/2006/relationships/image" Target="../media/image162.png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image" Target="../media/image6.png"/><Relationship Id="rId33" Type="http://schemas.openxmlformats.org/officeDocument/2006/relationships/customXml" Target="../ink/ink16.xml"/><Relationship Id="rId108" Type="http://schemas.openxmlformats.org/officeDocument/2006/relationships/image" Target="../media/image54.png"/><Relationship Id="rId129" Type="http://schemas.openxmlformats.org/officeDocument/2006/relationships/customXml" Target="../ink/ink64.xml"/><Relationship Id="rId280" Type="http://schemas.openxmlformats.org/officeDocument/2006/relationships/customXml" Target="../ink/ink140.xml"/><Relationship Id="rId315" Type="http://schemas.openxmlformats.org/officeDocument/2006/relationships/image" Target="../media/image157.png"/><Relationship Id="rId54" Type="http://schemas.openxmlformats.org/officeDocument/2006/relationships/image" Target="../media/image27.png"/><Relationship Id="rId75" Type="http://schemas.openxmlformats.org/officeDocument/2006/relationships/customXml" Target="../ink/ink37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80.xml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image" Target="../media/image3.png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26" Type="http://schemas.openxmlformats.org/officeDocument/2006/relationships/customXml" Target="../ink/ink163.xml"/><Relationship Id="rId44" Type="http://schemas.openxmlformats.org/officeDocument/2006/relationships/image" Target="../media/image22.png"/><Relationship Id="rId65" Type="http://schemas.openxmlformats.org/officeDocument/2006/relationships/customXml" Target="../ink/ink32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51" Type="http://schemas.openxmlformats.org/officeDocument/2006/relationships/customXml" Target="../ink/ink75.xml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16" Type="http://schemas.openxmlformats.org/officeDocument/2006/relationships/customXml" Target="../ink/ink158.xml"/><Relationship Id="rId34" Type="http://schemas.openxmlformats.org/officeDocument/2006/relationships/image" Target="../media/image17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20" Type="http://schemas.openxmlformats.org/officeDocument/2006/relationships/image" Target="../media/image60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1.png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image" Target="../media/image12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31" Type="http://schemas.openxmlformats.org/officeDocument/2006/relationships/customXml" Target="../ink/ink65.xml"/><Relationship Id="rId327" Type="http://schemas.openxmlformats.org/officeDocument/2006/relationships/image" Target="../media/image163.png"/><Relationship Id="rId152" Type="http://schemas.openxmlformats.org/officeDocument/2006/relationships/image" Target="../media/image76.png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image" Target="../media/image7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282" Type="http://schemas.openxmlformats.org/officeDocument/2006/relationships/customXml" Target="../ink/ink141.xml"/><Relationship Id="rId317" Type="http://schemas.openxmlformats.org/officeDocument/2006/relationships/image" Target="../media/image158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customXml" Target="../ink/ink1.xml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2" Type="http://schemas.openxmlformats.org/officeDocument/2006/relationships/customXml" Target="../ink/ink151.xml"/><Relationship Id="rId307" Type="http://schemas.openxmlformats.org/officeDocument/2006/relationships/image" Target="../media/image153.png"/><Relationship Id="rId323" Type="http://schemas.openxmlformats.org/officeDocument/2006/relationships/image" Target="../media/image161.png"/><Relationship Id="rId328" Type="http://schemas.openxmlformats.org/officeDocument/2006/relationships/customXml" Target="../ink/ink164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3" Type="http://schemas.openxmlformats.org/officeDocument/2006/relationships/image" Target="../media/image156.png"/><Relationship Id="rId318" Type="http://schemas.openxmlformats.org/officeDocument/2006/relationships/customXml" Target="../ink/ink159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image" Target="../media/image13.png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4.png"/><Relationship Id="rId47" Type="http://schemas.openxmlformats.org/officeDocument/2006/relationships/customXml" Target="../ink/ink23.xml"/><Relationship Id="rId68" Type="http://schemas.openxmlformats.org/officeDocument/2006/relationships/image" Target="../media/image34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54" Type="http://schemas.openxmlformats.org/officeDocument/2006/relationships/image" Target="../media/image77.png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image" Target="../media/image8.png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37" Type="http://schemas.openxmlformats.org/officeDocument/2006/relationships/customXml" Target="../ink/ink18.xml"/><Relationship Id="rId58" Type="http://schemas.openxmlformats.org/officeDocument/2006/relationships/image" Target="../media/image29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44" Type="http://schemas.openxmlformats.org/officeDocument/2006/relationships/image" Target="../media/image72.png"/><Relationship Id="rId330" Type="http://schemas.openxmlformats.org/officeDocument/2006/relationships/customXml" Target="../ink/ink165.xml"/><Relationship Id="rId90" Type="http://schemas.openxmlformats.org/officeDocument/2006/relationships/image" Target="../media/image45.png"/><Relationship Id="rId165" Type="http://schemas.openxmlformats.org/officeDocument/2006/relationships/customXml" Target="../ink/ink82.xml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.png"/><Relationship Id="rId320" Type="http://schemas.openxmlformats.org/officeDocument/2006/relationships/customXml" Target="../ink/ink160.xml"/><Relationship Id="rId80" Type="http://schemas.openxmlformats.org/officeDocument/2006/relationships/image" Target="../media/image40.png"/><Relationship Id="rId155" Type="http://schemas.openxmlformats.org/officeDocument/2006/relationships/customXml" Target="../ink/ink77.xml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customXml" Target="../ink/ink8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2.png"/><Relationship Id="rId310" Type="http://schemas.openxmlformats.org/officeDocument/2006/relationships/customXml" Target="../ink/ink155.xml"/><Relationship Id="rId70" Type="http://schemas.openxmlformats.org/officeDocument/2006/relationships/image" Target="../media/image3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image" Target="../media/image30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8.png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25" Type="http://schemas.openxmlformats.org/officeDocument/2006/relationships/customXml" Target="../ink/ink62.xml"/><Relationship Id="rId146" Type="http://schemas.openxmlformats.org/officeDocument/2006/relationships/image" Target="../media/image73.png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image" Target="../media/image1.emf"/><Relationship Id="rId29" Type="http://schemas.openxmlformats.org/officeDocument/2006/relationships/customXml" Target="../ink/ink14.xml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image" Target="../media/image20.png"/><Relationship Id="rId115" Type="http://schemas.openxmlformats.org/officeDocument/2006/relationships/customXml" Target="../ink/ink57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customXml" Target="../ink/ink9.xml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30" Type="http://schemas.openxmlformats.org/officeDocument/2006/relationships/image" Target="../media/image15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30.png"/><Relationship Id="rId299" Type="http://schemas.openxmlformats.org/officeDocument/2006/relationships/image" Target="../media/image2920.png"/><Relationship Id="rId303" Type="http://schemas.openxmlformats.org/officeDocument/2006/relationships/image" Target="../media/image2922.png"/><Relationship Id="rId21" Type="http://schemas.openxmlformats.org/officeDocument/2006/relationships/image" Target="../media/image2783.png"/><Relationship Id="rId42" Type="http://schemas.openxmlformats.org/officeDocument/2006/relationships/customXml" Target="../ink/ink2822.xml"/><Relationship Id="rId63" Type="http://schemas.openxmlformats.org/officeDocument/2006/relationships/image" Target="../media/image2804.png"/><Relationship Id="rId84" Type="http://schemas.openxmlformats.org/officeDocument/2006/relationships/customXml" Target="../ink/ink2843.xml"/><Relationship Id="rId138" Type="http://schemas.openxmlformats.org/officeDocument/2006/relationships/customXml" Target="../ink/ink2870.xml"/><Relationship Id="rId159" Type="http://schemas.openxmlformats.org/officeDocument/2006/relationships/image" Target="../media/image2851.png"/><Relationship Id="rId324" Type="http://schemas.openxmlformats.org/officeDocument/2006/relationships/customXml" Target="../ink/ink2963.xml"/><Relationship Id="rId170" Type="http://schemas.openxmlformats.org/officeDocument/2006/relationships/customXml" Target="../ink/ink2886.xml"/><Relationship Id="rId191" Type="http://schemas.openxmlformats.org/officeDocument/2006/relationships/image" Target="../media/image2867.png"/><Relationship Id="rId205" Type="http://schemas.openxmlformats.org/officeDocument/2006/relationships/image" Target="../media/image2874.png"/><Relationship Id="rId226" Type="http://schemas.openxmlformats.org/officeDocument/2006/relationships/customXml" Target="../ink/ink2914.xml"/><Relationship Id="rId247" Type="http://schemas.openxmlformats.org/officeDocument/2006/relationships/image" Target="../media/image2894.png"/><Relationship Id="rId107" Type="http://schemas.openxmlformats.org/officeDocument/2006/relationships/image" Target="../media/image2825.png"/><Relationship Id="rId268" Type="http://schemas.openxmlformats.org/officeDocument/2006/relationships/customXml" Target="../ink/ink2935.xml"/><Relationship Id="rId289" Type="http://schemas.openxmlformats.org/officeDocument/2006/relationships/image" Target="../media/image2915.png"/><Relationship Id="rId11" Type="http://schemas.openxmlformats.org/officeDocument/2006/relationships/image" Target="../media/image2778.png"/><Relationship Id="rId32" Type="http://schemas.openxmlformats.org/officeDocument/2006/relationships/customXml" Target="../ink/ink2817.xml"/><Relationship Id="rId53" Type="http://schemas.openxmlformats.org/officeDocument/2006/relationships/image" Target="../media/image2799.png"/><Relationship Id="rId74" Type="http://schemas.openxmlformats.org/officeDocument/2006/relationships/customXml" Target="../ink/ink2838.xml"/><Relationship Id="rId128" Type="http://schemas.openxmlformats.org/officeDocument/2006/relationships/customXml" Target="../ink/ink2865.xml"/><Relationship Id="rId149" Type="http://schemas.openxmlformats.org/officeDocument/2006/relationships/image" Target="../media/image2846.png"/><Relationship Id="rId314" Type="http://schemas.openxmlformats.org/officeDocument/2006/relationships/customXml" Target="../ink/ink2958.xml"/><Relationship Id="rId5" Type="http://schemas.openxmlformats.org/officeDocument/2006/relationships/image" Target="../media/image2775.png"/><Relationship Id="rId95" Type="http://schemas.openxmlformats.org/officeDocument/2006/relationships/image" Target="../media/image2819.png"/><Relationship Id="rId160" Type="http://schemas.openxmlformats.org/officeDocument/2006/relationships/customXml" Target="../ink/ink2881.xml"/><Relationship Id="rId181" Type="http://schemas.openxmlformats.org/officeDocument/2006/relationships/image" Target="../media/image2862.png"/><Relationship Id="rId216" Type="http://schemas.openxmlformats.org/officeDocument/2006/relationships/customXml" Target="../ink/ink2909.xml"/><Relationship Id="rId237" Type="http://schemas.openxmlformats.org/officeDocument/2006/relationships/image" Target="../media/image2889.png"/><Relationship Id="rId258" Type="http://schemas.openxmlformats.org/officeDocument/2006/relationships/customXml" Target="../ink/ink2930.xml"/><Relationship Id="rId279" Type="http://schemas.openxmlformats.org/officeDocument/2006/relationships/image" Target="../media/image2910.png"/><Relationship Id="rId22" Type="http://schemas.openxmlformats.org/officeDocument/2006/relationships/customXml" Target="../ink/ink2812.xml"/><Relationship Id="rId43" Type="http://schemas.openxmlformats.org/officeDocument/2006/relationships/image" Target="../media/image2794.png"/><Relationship Id="rId64" Type="http://schemas.openxmlformats.org/officeDocument/2006/relationships/customXml" Target="../ink/ink2833.xml"/><Relationship Id="rId118" Type="http://schemas.openxmlformats.org/officeDocument/2006/relationships/customXml" Target="../ink/ink2860.xml"/><Relationship Id="rId139" Type="http://schemas.openxmlformats.org/officeDocument/2006/relationships/image" Target="../media/image2841.png"/><Relationship Id="rId290" Type="http://schemas.openxmlformats.org/officeDocument/2006/relationships/customXml" Target="../ink/ink2946.xml"/><Relationship Id="rId304" Type="http://schemas.openxmlformats.org/officeDocument/2006/relationships/customXml" Target="../ink/ink2953.xml"/><Relationship Id="rId325" Type="http://schemas.openxmlformats.org/officeDocument/2006/relationships/image" Target="../media/image2933.png"/><Relationship Id="rId85" Type="http://schemas.openxmlformats.org/officeDocument/2006/relationships/image" Target="../media/image1251.png"/><Relationship Id="rId150" Type="http://schemas.openxmlformats.org/officeDocument/2006/relationships/customXml" Target="../ink/ink2876.xml"/><Relationship Id="rId171" Type="http://schemas.openxmlformats.org/officeDocument/2006/relationships/image" Target="../media/image2857.png"/><Relationship Id="rId192" Type="http://schemas.openxmlformats.org/officeDocument/2006/relationships/customXml" Target="../ink/ink2897.xml"/><Relationship Id="rId206" Type="http://schemas.openxmlformats.org/officeDocument/2006/relationships/customXml" Target="../ink/ink2904.xml"/><Relationship Id="rId227" Type="http://schemas.openxmlformats.org/officeDocument/2006/relationships/image" Target="../media/image2884.png"/><Relationship Id="rId248" Type="http://schemas.openxmlformats.org/officeDocument/2006/relationships/customXml" Target="../ink/ink2925.xml"/><Relationship Id="rId269" Type="http://schemas.openxmlformats.org/officeDocument/2006/relationships/image" Target="../media/image2905.png"/><Relationship Id="rId12" Type="http://schemas.openxmlformats.org/officeDocument/2006/relationships/customXml" Target="../ink/ink2807.xml"/><Relationship Id="rId33" Type="http://schemas.openxmlformats.org/officeDocument/2006/relationships/image" Target="../media/image2789.png"/><Relationship Id="rId108" Type="http://schemas.openxmlformats.org/officeDocument/2006/relationships/customXml" Target="../ink/ink2855.xml"/><Relationship Id="rId129" Type="http://schemas.openxmlformats.org/officeDocument/2006/relationships/image" Target="../media/image2836.png"/><Relationship Id="rId280" Type="http://schemas.openxmlformats.org/officeDocument/2006/relationships/customXml" Target="../ink/ink2941.xml"/><Relationship Id="rId315" Type="http://schemas.openxmlformats.org/officeDocument/2006/relationships/image" Target="../media/image2928.png"/><Relationship Id="rId54" Type="http://schemas.openxmlformats.org/officeDocument/2006/relationships/customXml" Target="../ink/ink2828.xml"/><Relationship Id="rId75" Type="http://schemas.openxmlformats.org/officeDocument/2006/relationships/image" Target="../media/image2810.png"/><Relationship Id="rId96" Type="http://schemas.openxmlformats.org/officeDocument/2006/relationships/customXml" Target="../ink/ink2849.xml"/><Relationship Id="rId140" Type="http://schemas.openxmlformats.org/officeDocument/2006/relationships/customXml" Target="../ink/ink2871.xml"/><Relationship Id="rId161" Type="http://schemas.openxmlformats.org/officeDocument/2006/relationships/image" Target="../media/image2852.png"/><Relationship Id="rId182" Type="http://schemas.openxmlformats.org/officeDocument/2006/relationships/customXml" Target="../ink/ink2892.xml"/><Relationship Id="rId217" Type="http://schemas.openxmlformats.org/officeDocument/2006/relationships/image" Target="../media/image2879.png"/><Relationship Id="rId6" Type="http://schemas.openxmlformats.org/officeDocument/2006/relationships/customXml" Target="../ink/ink2804.xml"/><Relationship Id="rId238" Type="http://schemas.openxmlformats.org/officeDocument/2006/relationships/customXml" Target="../ink/ink2920.xml"/><Relationship Id="rId259" Type="http://schemas.openxmlformats.org/officeDocument/2006/relationships/image" Target="../media/image2900.png"/><Relationship Id="rId23" Type="http://schemas.openxmlformats.org/officeDocument/2006/relationships/image" Target="../media/image2784.png"/><Relationship Id="rId119" Type="http://schemas.openxmlformats.org/officeDocument/2006/relationships/image" Target="../media/image2831.png"/><Relationship Id="rId270" Type="http://schemas.openxmlformats.org/officeDocument/2006/relationships/customXml" Target="../ink/ink2936.xml"/><Relationship Id="rId291" Type="http://schemas.openxmlformats.org/officeDocument/2006/relationships/image" Target="../media/image2916.png"/><Relationship Id="rId305" Type="http://schemas.openxmlformats.org/officeDocument/2006/relationships/image" Target="../media/image2923.png"/><Relationship Id="rId326" Type="http://schemas.openxmlformats.org/officeDocument/2006/relationships/customXml" Target="../ink/ink2964.xml"/><Relationship Id="rId44" Type="http://schemas.openxmlformats.org/officeDocument/2006/relationships/customXml" Target="../ink/ink2823.xml"/><Relationship Id="rId65" Type="http://schemas.openxmlformats.org/officeDocument/2006/relationships/image" Target="../media/image2805.png"/><Relationship Id="rId86" Type="http://schemas.openxmlformats.org/officeDocument/2006/relationships/customXml" Target="../ink/ink2844.xml"/><Relationship Id="rId130" Type="http://schemas.openxmlformats.org/officeDocument/2006/relationships/customXml" Target="../ink/ink2866.xml"/><Relationship Id="rId151" Type="http://schemas.openxmlformats.org/officeDocument/2006/relationships/image" Target="../media/image2847.png"/><Relationship Id="rId172" Type="http://schemas.openxmlformats.org/officeDocument/2006/relationships/customXml" Target="../ink/ink2887.xml"/><Relationship Id="rId193" Type="http://schemas.openxmlformats.org/officeDocument/2006/relationships/image" Target="../media/image2868.png"/><Relationship Id="rId207" Type="http://schemas.openxmlformats.org/officeDocument/2006/relationships/image" Target="../media/image2875.png"/><Relationship Id="rId228" Type="http://schemas.openxmlformats.org/officeDocument/2006/relationships/customXml" Target="../ink/ink2915.xml"/><Relationship Id="rId249" Type="http://schemas.openxmlformats.org/officeDocument/2006/relationships/image" Target="../media/image2895.png"/><Relationship Id="rId13" Type="http://schemas.openxmlformats.org/officeDocument/2006/relationships/image" Target="../media/image2779.png"/><Relationship Id="rId109" Type="http://schemas.openxmlformats.org/officeDocument/2006/relationships/image" Target="../media/image2826.png"/><Relationship Id="rId260" Type="http://schemas.openxmlformats.org/officeDocument/2006/relationships/customXml" Target="../ink/ink2931.xml"/><Relationship Id="rId281" Type="http://schemas.openxmlformats.org/officeDocument/2006/relationships/image" Target="../media/image2911.png"/><Relationship Id="rId316" Type="http://schemas.openxmlformats.org/officeDocument/2006/relationships/customXml" Target="../ink/ink2959.xml"/><Relationship Id="rId34" Type="http://schemas.openxmlformats.org/officeDocument/2006/relationships/customXml" Target="../ink/ink2818.xml"/><Relationship Id="rId55" Type="http://schemas.openxmlformats.org/officeDocument/2006/relationships/image" Target="../media/image2800.png"/><Relationship Id="rId76" Type="http://schemas.openxmlformats.org/officeDocument/2006/relationships/customXml" Target="../ink/ink2839.xml"/><Relationship Id="rId97" Type="http://schemas.openxmlformats.org/officeDocument/2006/relationships/image" Target="../media/image2820.png"/><Relationship Id="rId120" Type="http://schemas.openxmlformats.org/officeDocument/2006/relationships/customXml" Target="../ink/ink2861.xml"/><Relationship Id="rId141" Type="http://schemas.openxmlformats.org/officeDocument/2006/relationships/image" Target="../media/image2842.png"/><Relationship Id="rId7" Type="http://schemas.openxmlformats.org/officeDocument/2006/relationships/image" Target="../media/image2776.png"/><Relationship Id="rId162" Type="http://schemas.openxmlformats.org/officeDocument/2006/relationships/customXml" Target="../ink/ink2882.xml"/><Relationship Id="rId183" Type="http://schemas.openxmlformats.org/officeDocument/2006/relationships/image" Target="../media/image2863.png"/><Relationship Id="rId218" Type="http://schemas.openxmlformats.org/officeDocument/2006/relationships/customXml" Target="../ink/ink2910.xml"/><Relationship Id="rId239" Type="http://schemas.openxmlformats.org/officeDocument/2006/relationships/image" Target="../media/image2890.png"/><Relationship Id="rId250" Type="http://schemas.openxmlformats.org/officeDocument/2006/relationships/customXml" Target="../ink/ink2926.xml"/><Relationship Id="rId271" Type="http://schemas.openxmlformats.org/officeDocument/2006/relationships/image" Target="../media/image2906.png"/><Relationship Id="rId292" Type="http://schemas.openxmlformats.org/officeDocument/2006/relationships/customXml" Target="../ink/ink2947.xml"/><Relationship Id="rId306" Type="http://schemas.openxmlformats.org/officeDocument/2006/relationships/customXml" Target="../ink/ink2954.xml"/><Relationship Id="rId24" Type="http://schemas.openxmlformats.org/officeDocument/2006/relationships/customXml" Target="../ink/ink2813.xml"/><Relationship Id="rId45" Type="http://schemas.openxmlformats.org/officeDocument/2006/relationships/image" Target="../media/image2795.png"/><Relationship Id="rId66" Type="http://schemas.openxmlformats.org/officeDocument/2006/relationships/customXml" Target="../ink/ink2834.xml"/><Relationship Id="rId87" Type="http://schemas.openxmlformats.org/officeDocument/2006/relationships/image" Target="../media/image2815.png"/><Relationship Id="rId110" Type="http://schemas.openxmlformats.org/officeDocument/2006/relationships/customXml" Target="../ink/ink2856.xml"/><Relationship Id="rId131" Type="http://schemas.openxmlformats.org/officeDocument/2006/relationships/image" Target="../media/image2837.png"/><Relationship Id="rId327" Type="http://schemas.openxmlformats.org/officeDocument/2006/relationships/image" Target="../media/image2934.png"/><Relationship Id="rId152" Type="http://schemas.openxmlformats.org/officeDocument/2006/relationships/customXml" Target="../ink/ink2877.xml"/><Relationship Id="rId173" Type="http://schemas.openxmlformats.org/officeDocument/2006/relationships/image" Target="../media/image2858.png"/><Relationship Id="rId194" Type="http://schemas.openxmlformats.org/officeDocument/2006/relationships/customXml" Target="../ink/ink2898.xml"/><Relationship Id="rId208" Type="http://schemas.openxmlformats.org/officeDocument/2006/relationships/customXml" Target="../ink/ink2905.xml"/><Relationship Id="rId229" Type="http://schemas.openxmlformats.org/officeDocument/2006/relationships/image" Target="../media/image2885.png"/><Relationship Id="rId240" Type="http://schemas.openxmlformats.org/officeDocument/2006/relationships/customXml" Target="../ink/ink2921.xml"/><Relationship Id="rId261" Type="http://schemas.openxmlformats.org/officeDocument/2006/relationships/image" Target="../media/image2901.png"/><Relationship Id="rId14" Type="http://schemas.openxmlformats.org/officeDocument/2006/relationships/customXml" Target="../ink/ink2808.xml"/><Relationship Id="rId30" Type="http://schemas.openxmlformats.org/officeDocument/2006/relationships/customXml" Target="../ink/ink2816.xml"/><Relationship Id="rId35" Type="http://schemas.openxmlformats.org/officeDocument/2006/relationships/image" Target="../media/image2790.png"/><Relationship Id="rId56" Type="http://schemas.openxmlformats.org/officeDocument/2006/relationships/customXml" Target="../ink/ink2829.xml"/><Relationship Id="rId77" Type="http://schemas.openxmlformats.org/officeDocument/2006/relationships/image" Target="../media/image2811.png"/><Relationship Id="rId100" Type="http://schemas.openxmlformats.org/officeDocument/2006/relationships/customXml" Target="../ink/ink2851.xml"/><Relationship Id="rId105" Type="http://schemas.openxmlformats.org/officeDocument/2006/relationships/image" Target="../media/image2824.png"/><Relationship Id="rId126" Type="http://schemas.openxmlformats.org/officeDocument/2006/relationships/customXml" Target="../ink/ink2864.xml"/><Relationship Id="rId147" Type="http://schemas.openxmlformats.org/officeDocument/2006/relationships/image" Target="../media/image2845.png"/><Relationship Id="rId168" Type="http://schemas.openxmlformats.org/officeDocument/2006/relationships/customXml" Target="../ink/ink2885.xml"/><Relationship Id="rId282" Type="http://schemas.openxmlformats.org/officeDocument/2006/relationships/customXml" Target="../ink/ink2942.xml"/><Relationship Id="rId312" Type="http://schemas.openxmlformats.org/officeDocument/2006/relationships/customXml" Target="../ink/ink2957.xml"/><Relationship Id="rId317" Type="http://schemas.openxmlformats.org/officeDocument/2006/relationships/image" Target="../media/image2929.png"/><Relationship Id="rId8" Type="http://schemas.openxmlformats.org/officeDocument/2006/relationships/customXml" Target="../ink/ink2805.xml"/><Relationship Id="rId51" Type="http://schemas.openxmlformats.org/officeDocument/2006/relationships/image" Target="../media/image2798.png"/><Relationship Id="rId72" Type="http://schemas.openxmlformats.org/officeDocument/2006/relationships/customXml" Target="../ink/ink2837.xml"/><Relationship Id="rId93" Type="http://schemas.openxmlformats.org/officeDocument/2006/relationships/image" Target="../media/image2818.png"/><Relationship Id="rId98" Type="http://schemas.openxmlformats.org/officeDocument/2006/relationships/customXml" Target="../ink/ink2850.xml"/><Relationship Id="rId121" Type="http://schemas.openxmlformats.org/officeDocument/2006/relationships/image" Target="../media/image2832.png"/><Relationship Id="rId142" Type="http://schemas.openxmlformats.org/officeDocument/2006/relationships/customXml" Target="../ink/ink2872.xml"/><Relationship Id="rId163" Type="http://schemas.openxmlformats.org/officeDocument/2006/relationships/image" Target="../media/image2853.png"/><Relationship Id="rId184" Type="http://schemas.openxmlformats.org/officeDocument/2006/relationships/customXml" Target="../ink/ink2893.xml"/><Relationship Id="rId189" Type="http://schemas.openxmlformats.org/officeDocument/2006/relationships/image" Target="../media/image2866.png"/><Relationship Id="rId219" Type="http://schemas.openxmlformats.org/officeDocument/2006/relationships/image" Target="../media/image2880.png"/><Relationship Id="rId3" Type="http://schemas.openxmlformats.org/officeDocument/2006/relationships/image" Target="../media/image2774.emf"/><Relationship Id="rId214" Type="http://schemas.openxmlformats.org/officeDocument/2006/relationships/customXml" Target="../ink/ink2908.xml"/><Relationship Id="rId230" Type="http://schemas.openxmlformats.org/officeDocument/2006/relationships/customXml" Target="../ink/ink2916.xml"/><Relationship Id="rId235" Type="http://schemas.openxmlformats.org/officeDocument/2006/relationships/image" Target="../media/image2888.png"/><Relationship Id="rId251" Type="http://schemas.openxmlformats.org/officeDocument/2006/relationships/image" Target="../media/image2896.png"/><Relationship Id="rId256" Type="http://schemas.openxmlformats.org/officeDocument/2006/relationships/customXml" Target="../ink/ink2929.xml"/><Relationship Id="rId277" Type="http://schemas.openxmlformats.org/officeDocument/2006/relationships/image" Target="../media/image2909.png"/><Relationship Id="rId298" Type="http://schemas.openxmlformats.org/officeDocument/2006/relationships/customXml" Target="../ink/ink2950.xml"/><Relationship Id="rId25" Type="http://schemas.openxmlformats.org/officeDocument/2006/relationships/image" Target="../media/image2785.png"/><Relationship Id="rId46" Type="http://schemas.openxmlformats.org/officeDocument/2006/relationships/customXml" Target="../ink/ink2824.xml"/><Relationship Id="rId67" Type="http://schemas.openxmlformats.org/officeDocument/2006/relationships/image" Target="../media/image2806.png"/><Relationship Id="rId116" Type="http://schemas.openxmlformats.org/officeDocument/2006/relationships/customXml" Target="../ink/ink2859.xml"/><Relationship Id="rId137" Type="http://schemas.openxmlformats.org/officeDocument/2006/relationships/image" Target="../media/image2840.png"/><Relationship Id="rId158" Type="http://schemas.openxmlformats.org/officeDocument/2006/relationships/customXml" Target="../ink/ink2880.xml"/><Relationship Id="rId272" Type="http://schemas.openxmlformats.org/officeDocument/2006/relationships/customXml" Target="../ink/ink2937.xml"/><Relationship Id="rId293" Type="http://schemas.openxmlformats.org/officeDocument/2006/relationships/image" Target="../media/image2917.png"/><Relationship Id="rId302" Type="http://schemas.openxmlformats.org/officeDocument/2006/relationships/customXml" Target="../ink/ink2952.xml"/><Relationship Id="rId307" Type="http://schemas.openxmlformats.org/officeDocument/2006/relationships/image" Target="../media/image2924.png"/><Relationship Id="rId323" Type="http://schemas.openxmlformats.org/officeDocument/2006/relationships/image" Target="../media/image2932.png"/><Relationship Id="rId20" Type="http://schemas.openxmlformats.org/officeDocument/2006/relationships/customXml" Target="../ink/ink2811.xml"/><Relationship Id="rId41" Type="http://schemas.openxmlformats.org/officeDocument/2006/relationships/image" Target="../media/image2793.png"/><Relationship Id="rId62" Type="http://schemas.openxmlformats.org/officeDocument/2006/relationships/customXml" Target="../ink/ink2832.xml"/><Relationship Id="rId83" Type="http://schemas.openxmlformats.org/officeDocument/2006/relationships/image" Target="../media/image2814.png"/><Relationship Id="rId88" Type="http://schemas.openxmlformats.org/officeDocument/2006/relationships/customXml" Target="../ink/ink2845.xml"/><Relationship Id="rId111" Type="http://schemas.openxmlformats.org/officeDocument/2006/relationships/image" Target="../media/image2827.png"/><Relationship Id="rId132" Type="http://schemas.openxmlformats.org/officeDocument/2006/relationships/customXml" Target="../ink/ink2867.xml"/><Relationship Id="rId153" Type="http://schemas.openxmlformats.org/officeDocument/2006/relationships/image" Target="../media/image2848.png"/><Relationship Id="rId174" Type="http://schemas.openxmlformats.org/officeDocument/2006/relationships/customXml" Target="../ink/ink2888.xml"/><Relationship Id="rId179" Type="http://schemas.openxmlformats.org/officeDocument/2006/relationships/image" Target="../media/image2861.png"/><Relationship Id="rId195" Type="http://schemas.openxmlformats.org/officeDocument/2006/relationships/image" Target="../media/image2869.png"/><Relationship Id="rId209" Type="http://schemas.openxmlformats.org/officeDocument/2006/relationships/image" Target="../media/image2876.png"/><Relationship Id="rId190" Type="http://schemas.openxmlformats.org/officeDocument/2006/relationships/customXml" Target="../ink/ink2896.xml"/><Relationship Id="rId204" Type="http://schemas.openxmlformats.org/officeDocument/2006/relationships/customXml" Target="../ink/ink2903.xml"/><Relationship Id="rId220" Type="http://schemas.openxmlformats.org/officeDocument/2006/relationships/customXml" Target="../ink/ink2911.xml"/><Relationship Id="rId225" Type="http://schemas.openxmlformats.org/officeDocument/2006/relationships/image" Target="../media/image2883.png"/><Relationship Id="rId241" Type="http://schemas.openxmlformats.org/officeDocument/2006/relationships/image" Target="../media/image2891.png"/><Relationship Id="rId246" Type="http://schemas.openxmlformats.org/officeDocument/2006/relationships/customXml" Target="../ink/ink2924.xml"/><Relationship Id="rId267" Type="http://schemas.openxmlformats.org/officeDocument/2006/relationships/image" Target="../media/image2904.png"/><Relationship Id="rId288" Type="http://schemas.openxmlformats.org/officeDocument/2006/relationships/customXml" Target="../ink/ink2945.xml"/><Relationship Id="rId15" Type="http://schemas.openxmlformats.org/officeDocument/2006/relationships/image" Target="../media/image2780.png"/><Relationship Id="rId36" Type="http://schemas.openxmlformats.org/officeDocument/2006/relationships/customXml" Target="../ink/ink2819.xml"/><Relationship Id="rId57" Type="http://schemas.openxmlformats.org/officeDocument/2006/relationships/image" Target="../media/image2801.png"/><Relationship Id="rId106" Type="http://schemas.openxmlformats.org/officeDocument/2006/relationships/customXml" Target="../ink/ink2854.xml"/><Relationship Id="rId127" Type="http://schemas.openxmlformats.org/officeDocument/2006/relationships/image" Target="../media/image2835.png"/><Relationship Id="rId262" Type="http://schemas.openxmlformats.org/officeDocument/2006/relationships/customXml" Target="../ink/ink2932.xml"/><Relationship Id="rId283" Type="http://schemas.openxmlformats.org/officeDocument/2006/relationships/image" Target="../media/image2912.png"/><Relationship Id="rId313" Type="http://schemas.openxmlformats.org/officeDocument/2006/relationships/image" Target="../media/image2927.png"/><Relationship Id="rId318" Type="http://schemas.openxmlformats.org/officeDocument/2006/relationships/customXml" Target="../ink/ink2960.xml"/><Relationship Id="rId10" Type="http://schemas.openxmlformats.org/officeDocument/2006/relationships/customXml" Target="../ink/ink2806.xml"/><Relationship Id="rId31" Type="http://schemas.openxmlformats.org/officeDocument/2006/relationships/image" Target="../media/image2788.png"/><Relationship Id="rId52" Type="http://schemas.openxmlformats.org/officeDocument/2006/relationships/customXml" Target="../ink/ink2827.xml"/><Relationship Id="rId73" Type="http://schemas.openxmlformats.org/officeDocument/2006/relationships/image" Target="../media/image2809.png"/><Relationship Id="rId78" Type="http://schemas.openxmlformats.org/officeDocument/2006/relationships/customXml" Target="../ink/ink2840.xml"/><Relationship Id="rId94" Type="http://schemas.openxmlformats.org/officeDocument/2006/relationships/customXml" Target="../ink/ink2848.xml"/><Relationship Id="rId99" Type="http://schemas.openxmlformats.org/officeDocument/2006/relationships/image" Target="../media/image2821.png"/><Relationship Id="rId101" Type="http://schemas.openxmlformats.org/officeDocument/2006/relationships/image" Target="../media/image2822.png"/><Relationship Id="rId122" Type="http://schemas.openxmlformats.org/officeDocument/2006/relationships/customXml" Target="../ink/ink2862.xml"/><Relationship Id="rId143" Type="http://schemas.openxmlformats.org/officeDocument/2006/relationships/image" Target="../media/image2843.png"/><Relationship Id="rId148" Type="http://schemas.openxmlformats.org/officeDocument/2006/relationships/customXml" Target="../ink/ink2875.xml"/><Relationship Id="rId164" Type="http://schemas.openxmlformats.org/officeDocument/2006/relationships/customXml" Target="../ink/ink2883.xml"/><Relationship Id="rId169" Type="http://schemas.openxmlformats.org/officeDocument/2006/relationships/image" Target="../media/image2856.png"/><Relationship Id="rId185" Type="http://schemas.openxmlformats.org/officeDocument/2006/relationships/image" Target="../media/image2864.png"/><Relationship Id="rId4" Type="http://schemas.openxmlformats.org/officeDocument/2006/relationships/customXml" Target="../ink/ink2803.xml"/><Relationship Id="rId9" Type="http://schemas.openxmlformats.org/officeDocument/2006/relationships/image" Target="../media/image2777.png"/><Relationship Id="rId180" Type="http://schemas.openxmlformats.org/officeDocument/2006/relationships/customXml" Target="../ink/ink2891.xml"/><Relationship Id="rId210" Type="http://schemas.openxmlformats.org/officeDocument/2006/relationships/customXml" Target="../ink/ink2906.xml"/><Relationship Id="rId215" Type="http://schemas.openxmlformats.org/officeDocument/2006/relationships/image" Target="../media/image124.png"/><Relationship Id="rId236" Type="http://schemas.openxmlformats.org/officeDocument/2006/relationships/customXml" Target="../ink/ink2919.xml"/><Relationship Id="rId257" Type="http://schemas.openxmlformats.org/officeDocument/2006/relationships/image" Target="../media/image2899.png"/><Relationship Id="rId278" Type="http://schemas.openxmlformats.org/officeDocument/2006/relationships/customXml" Target="../ink/ink2940.xml"/><Relationship Id="rId26" Type="http://schemas.openxmlformats.org/officeDocument/2006/relationships/customXml" Target="../ink/ink2814.xml"/><Relationship Id="rId231" Type="http://schemas.openxmlformats.org/officeDocument/2006/relationships/image" Target="../media/image2886.png"/><Relationship Id="rId252" Type="http://schemas.openxmlformats.org/officeDocument/2006/relationships/customXml" Target="../ink/ink2927.xml"/><Relationship Id="rId273" Type="http://schemas.openxmlformats.org/officeDocument/2006/relationships/image" Target="../media/image2907.png"/><Relationship Id="rId294" Type="http://schemas.openxmlformats.org/officeDocument/2006/relationships/customXml" Target="../ink/ink2948.xml"/><Relationship Id="rId308" Type="http://schemas.openxmlformats.org/officeDocument/2006/relationships/customXml" Target="../ink/ink2955.xml"/><Relationship Id="rId47" Type="http://schemas.openxmlformats.org/officeDocument/2006/relationships/image" Target="../media/image2796.png"/><Relationship Id="rId68" Type="http://schemas.openxmlformats.org/officeDocument/2006/relationships/customXml" Target="../ink/ink2835.xml"/><Relationship Id="rId89" Type="http://schemas.openxmlformats.org/officeDocument/2006/relationships/image" Target="../media/image2816.png"/><Relationship Id="rId112" Type="http://schemas.openxmlformats.org/officeDocument/2006/relationships/customXml" Target="../ink/ink2857.xml"/><Relationship Id="rId133" Type="http://schemas.openxmlformats.org/officeDocument/2006/relationships/image" Target="../media/image2838.png"/><Relationship Id="rId154" Type="http://schemas.openxmlformats.org/officeDocument/2006/relationships/customXml" Target="../ink/ink2878.xml"/><Relationship Id="rId175" Type="http://schemas.openxmlformats.org/officeDocument/2006/relationships/image" Target="../media/image2859.png"/><Relationship Id="rId196" Type="http://schemas.openxmlformats.org/officeDocument/2006/relationships/customXml" Target="../ink/ink2899.xml"/><Relationship Id="rId200" Type="http://schemas.openxmlformats.org/officeDocument/2006/relationships/customXml" Target="../ink/ink2901.xml"/><Relationship Id="rId16" Type="http://schemas.openxmlformats.org/officeDocument/2006/relationships/customXml" Target="../ink/ink2809.xml"/><Relationship Id="rId221" Type="http://schemas.openxmlformats.org/officeDocument/2006/relationships/image" Target="../media/image2881.png"/><Relationship Id="rId242" Type="http://schemas.openxmlformats.org/officeDocument/2006/relationships/customXml" Target="../ink/ink2922.xml"/><Relationship Id="rId263" Type="http://schemas.openxmlformats.org/officeDocument/2006/relationships/image" Target="../media/image2902.png"/><Relationship Id="rId284" Type="http://schemas.openxmlformats.org/officeDocument/2006/relationships/customXml" Target="../ink/ink2943.xml"/><Relationship Id="rId319" Type="http://schemas.openxmlformats.org/officeDocument/2006/relationships/image" Target="../media/image2930.png"/><Relationship Id="rId37" Type="http://schemas.openxmlformats.org/officeDocument/2006/relationships/image" Target="../media/image2791.png"/><Relationship Id="rId58" Type="http://schemas.openxmlformats.org/officeDocument/2006/relationships/customXml" Target="../ink/ink2830.xml"/><Relationship Id="rId79" Type="http://schemas.openxmlformats.org/officeDocument/2006/relationships/image" Target="../media/image2812.png"/><Relationship Id="rId102" Type="http://schemas.openxmlformats.org/officeDocument/2006/relationships/customXml" Target="../ink/ink2852.xml"/><Relationship Id="rId123" Type="http://schemas.openxmlformats.org/officeDocument/2006/relationships/image" Target="../media/image2833.png"/><Relationship Id="rId144" Type="http://schemas.openxmlformats.org/officeDocument/2006/relationships/customXml" Target="../ink/ink2873.xml"/><Relationship Id="rId90" Type="http://schemas.openxmlformats.org/officeDocument/2006/relationships/customXml" Target="../ink/ink2846.xml"/><Relationship Id="rId165" Type="http://schemas.openxmlformats.org/officeDocument/2006/relationships/image" Target="../media/image2854.png"/><Relationship Id="rId186" Type="http://schemas.openxmlformats.org/officeDocument/2006/relationships/customXml" Target="../ink/ink2894.xml"/><Relationship Id="rId211" Type="http://schemas.openxmlformats.org/officeDocument/2006/relationships/image" Target="../media/image2877.png"/><Relationship Id="rId232" Type="http://schemas.openxmlformats.org/officeDocument/2006/relationships/customXml" Target="../ink/ink2917.xml"/><Relationship Id="rId253" Type="http://schemas.openxmlformats.org/officeDocument/2006/relationships/image" Target="../media/image2897.png"/><Relationship Id="rId274" Type="http://schemas.openxmlformats.org/officeDocument/2006/relationships/customXml" Target="../ink/ink2938.xml"/><Relationship Id="rId295" Type="http://schemas.openxmlformats.org/officeDocument/2006/relationships/image" Target="../media/image2918.png"/><Relationship Id="rId309" Type="http://schemas.openxmlformats.org/officeDocument/2006/relationships/image" Target="../media/image2925.png"/><Relationship Id="rId27" Type="http://schemas.openxmlformats.org/officeDocument/2006/relationships/image" Target="../media/image2786.png"/><Relationship Id="rId48" Type="http://schemas.openxmlformats.org/officeDocument/2006/relationships/customXml" Target="../ink/ink2825.xml"/><Relationship Id="rId69" Type="http://schemas.openxmlformats.org/officeDocument/2006/relationships/image" Target="../media/image2807.png"/><Relationship Id="rId113" Type="http://schemas.openxmlformats.org/officeDocument/2006/relationships/image" Target="../media/image2828.png"/><Relationship Id="rId134" Type="http://schemas.openxmlformats.org/officeDocument/2006/relationships/customXml" Target="../ink/ink2868.xml"/><Relationship Id="rId320" Type="http://schemas.openxmlformats.org/officeDocument/2006/relationships/customXml" Target="../ink/ink2961.xml"/><Relationship Id="rId80" Type="http://schemas.openxmlformats.org/officeDocument/2006/relationships/customXml" Target="../ink/ink2841.xml"/><Relationship Id="rId155" Type="http://schemas.openxmlformats.org/officeDocument/2006/relationships/image" Target="../media/image2849.png"/><Relationship Id="rId176" Type="http://schemas.openxmlformats.org/officeDocument/2006/relationships/customXml" Target="../ink/ink2889.xml"/><Relationship Id="rId197" Type="http://schemas.openxmlformats.org/officeDocument/2006/relationships/image" Target="../media/image2870.png"/><Relationship Id="rId201" Type="http://schemas.openxmlformats.org/officeDocument/2006/relationships/image" Target="../media/image2872.png"/><Relationship Id="rId222" Type="http://schemas.openxmlformats.org/officeDocument/2006/relationships/customXml" Target="../ink/ink2912.xml"/><Relationship Id="rId243" Type="http://schemas.openxmlformats.org/officeDocument/2006/relationships/image" Target="../media/image2892.png"/><Relationship Id="rId264" Type="http://schemas.openxmlformats.org/officeDocument/2006/relationships/customXml" Target="../ink/ink2933.xml"/><Relationship Id="rId285" Type="http://schemas.openxmlformats.org/officeDocument/2006/relationships/image" Target="../media/image2913.png"/><Relationship Id="rId17" Type="http://schemas.openxmlformats.org/officeDocument/2006/relationships/image" Target="../media/image2781.png"/><Relationship Id="rId38" Type="http://schemas.openxmlformats.org/officeDocument/2006/relationships/customXml" Target="../ink/ink2820.xml"/><Relationship Id="rId59" Type="http://schemas.openxmlformats.org/officeDocument/2006/relationships/image" Target="../media/image2802.png"/><Relationship Id="rId103" Type="http://schemas.openxmlformats.org/officeDocument/2006/relationships/image" Target="../media/image2823.png"/><Relationship Id="rId124" Type="http://schemas.openxmlformats.org/officeDocument/2006/relationships/customXml" Target="../ink/ink2863.xml"/><Relationship Id="rId310" Type="http://schemas.openxmlformats.org/officeDocument/2006/relationships/customXml" Target="../ink/ink2956.xml"/><Relationship Id="rId70" Type="http://schemas.openxmlformats.org/officeDocument/2006/relationships/customXml" Target="../ink/ink2836.xml"/><Relationship Id="rId91" Type="http://schemas.openxmlformats.org/officeDocument/2006/relationships/image" Target="../media/image2817.png"/><Relationship Id="rId145" Type="http://schemas.openxmlformats.org/officeDocument/2006/relationships/image" Target="../media/image2844.png"/><Relationship Id="rId166" Type="http://schemas.openxmlformats.org/officeDocument/2006/relationships/customXml" Target="../ink/ink2884.xml"/><Relationship Id="rId187" Type="http://schemas.openxmlformats.org/officeDocument/2006/relationships/image" Target="../media/image2865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907.xml"/><Relationship Id="rId233" Type="http://schemas.openxmlformats.org/officeDocument/2006/relationships/image" Target="../media/image2887.png"/><Relationship Id="rId254" Type="http://schemas.openxmlformats.org/officeDocument/2006/relationships/customXml" Target="../ink/ink2928.xml"/><Relationship Id="rId28" Type="http://schemas.openxmlformats.org/officeDocument/2006/relationships/customXml" Target="../ink/ink2815.xml"/><Relationship Id="rId49" Type="http://schemas.openxmlformats.org/officeDocument/2006/relationships/image" Target="../media/image2797.png"/><Relationship Id="rId114" Type="http://schemas.openxmlformats.org/officeDocument/2006/relationships/customXml" Target="../ink/ink2858.xml"/><Relationship Id="rId275" Type="http://schemas.openxmlformats.org/officeDocument/2006/relationships/image" Target="../media/image2908.png"/><Relationship Id="rId296" Type="http://schemas.openxmlformats.org/officeDocument/2006/relationships/customXml" Target="../ink/ink2949.xml"/><Relationship Id="rId300" Type="http://schemas.openxmlformats.org/officeDocument/2006/relationships/customXml" Target="../ink/ink2951.xml"/><Relationship Id="rId60" Type="http://schemas.openxmlformats.org/officeDocument/2006/relationships/customXml" Target="../ink/ink2831.xml"/><Relationship Id="rId81" Type="http://schemas.openxmlformats.org/officeDocument/2006/relationships/image" Target="../media/image2813.png"/><Relationship Id="rId135" Type="http://schemas.openxmlformats.org/officeDocument/2006/relationships/image" Target="../media/image2839.png"/><Relationship Id="rId156" Type="http://schemas.openxmlformats.org/officeDocument/2006/relationships/customXml" Target="../ink/ink2879.xml"/><Relationship Id="rId177" Type="http://schemas.openxmlformats.org/officeDocument/2006/relationships/image" Target="../media/image2860.png"/><Relationship Id="rId198" Type="http://schemas.openxmlformats.org/officeDocument/2006/relationships/customXml" Target="../ink/ink2900.xml"/><Relationship Id="rId321" Type="http://schemas.openxmlformats.org/officeDocument/2006/relationships/image" Target="../media/image2931.png"/><Relationship Id="rId202" Type="http://schemas.openxmlformats.org/officeDocument/2006/relationships/customXml" Target="../ink/ink2902.xml"/><Relationship Id="rId223" Type="http://schemas.openxmlformats.org/officeDocument/2006/relationships/image" Target="../media/image2882.png"/><Relationship Id="rId244" Type="http://schemas.openxmlformats.org/officeDocument/2006/relationships/customXml" Target="../ink/ink2923.xml"/><Relationship Id="rId18" Type="http://schemas.openxmlformats.org/officeDocument/2006/relationships/customXml" Target="../ink/ink2810.xml"/><Relationship Id="rId39" Type="http://schemas.openxmlformats.org/officeDocument/2006/relationships/image" Target="../media/image2792.png"/><Relationship Id="rId265" Type="http://schemas.openxmlformats.org/officeDocument/2006/relationships/image" Target="../media/image2903.png"/><Relationship Id="rId286" Type="http://schemas.openxmlformats.org/officeDocument/2006/relationships/customXml" Target="../ink/ink2944.xml"/><Relationship Id="rId50" Type="http://schemas.openxmlformats.org/officeDocument/2006/relationships/customXml" Target="../ink/ink2826.xml"/><Relationship Id="rId104" Type="http://schemas.openxmlformats.org/officeDocument/2006/relationships/customXml" Target="../ink/ink2853.xml"/><Relationship Id="rId125" Type="http://schemas.openxmlformats.org/officeDocument/2006/relationships/image" Target="../media/image2834.png"/><Relationship Id="rId146" Type="http://schemas.openxmlformats.org/officeDocument/2006/relationships/customXml" Target="../ink/ink2874.xml"/><Relationship Id="rId167" Type="http://schemas.openxmlformats.org/officeDocument/2006/relationships/image" Target="../media/image2855.png"/><Relationship Id="rId188" Type="http://schemas.openxmlformats.org/officeDocument/2006/relationships/customXml" Target="../ink/ink2895.xml"/><Relationship Id="rId311" Type="http://schemas.openxmlformats.org/officeDocument/2006/relationships/image" Target="../media/image2926.png"/><Relationship Id="rId71" Type="http://schemas.openxmlformats.org/officeDocument/2006/relationships/image" Target="../media/image2808.png"/><Relationship Id="rId92" Type="http://schemas.openxmlformats.org/officeDocument/2006/relationships/customXml" Target="../ink/ink2847.xml"/><Relationship Id="rId213" Type="http://schemas.openxmlformats.org/officeDocument/2006/relationships/image" Target="../media/image2878.png"/><Relationship Id="rId234" Type="http://schemas.openxmlformats.org/officeDocument/2006/relationships/customXml" Target="../ink/ink2918.xml"/><Relationship Id="rId2" Type="http://schemas.openxmlformats.org/officeDocument/2006/relationships/image" Target="../media/image2773.emf"/><Relationship Id="rId29" Type="http://schemas.openxmlformats.org/officeDocument/2006/relationships/image" Target="../media/image2787.png"/><Relationship Id="rId255" Type="http://schemas.openxmlformats.org/officeDocument/2006/relationships/image" Target="../media/image2898.png"/><Relationship Id="rId276" Type="http://schemas.openxmlformats.org/officeDocument/2006/relationships/customXml" Target="../ink/ink2939.xml"/><Relationship Id="rId297" Type="http://schemas.openxmlformats.org/officeDocument/2006/relationships/image" Target="../media/image2919.png"/><Relationship Id="rId40" Type="http://schemas.openxmlformats.org/officeDocument/2006/relationships/customXml" Target="../ink/ink2821.xml"/><Relationship Id="rId115" Type="http://schemas.openxmlformats.org/officeDocument/2006/relationships/image" Target="../media/image2829.png"/><Relationship Id="rId136" Type="http://schemas.openxmlformats.org/officeDocument/2006/relationships/customXml" Target="../ink/ink2869.xml"/><Relationship Id="rId157" Type="http://schemas.openxmlformats.org/officeDocument/2006/relationships/image" Target="../media/image2850.png"/><Relationship Id="rId178" Type="http://schemas.openxmlformats.org/officeDocument/2006/relationships/customXml" Target="../ink/ink2890.xml"/><Relationship Id="rId301" Type="http://schemas.openxmlformats.org/officeDocument/2006/relationships/image" Target="../media/image2921.png"/><Relationship Id="rId322" Type="http://schemas.openxmlformats.org/officeDocument/2006/relationships/customXml" Target="../ink/ink2962.xml"/><Relationship Id="rId61" Type="http://schemas.openxmlformats.org/officeDocument/2006/relationships/image" Target="../media/image2803.png"/><Relationship Id="rId82" Type="http://schemas.openxmlformats.org/officeDocument/2006/relationships/customXml" Target="../ink/ink2842.xml"/><Relationship Id="rId199" Type="http://schemas.openxmlformats.org/officeDocument/2006/relationships/image" Target="../media/image2871.png"/><Relationship Id="rId203" Type="http://schemas.openxmlformats.org/officeDocument/2006/relationships/image" Target="../media/image2873.png"/><Relationship Id="rId19" Type="http://schemas.openxmlformats.org/officeDocument/2006/relationships/image" Target="../media/image2782.png"/><Relationship Id="rId224" Type="http://schemas.openxmlformats.org/officeDocument/2006/relationships/customXml" Target="../ink/ink2913.xml"/><Relationship Id="rId245" Type="http://schemas.openxmlformats.org/officeDocument/2006/relationships/image" Target="../media/image2893.png"/><Relationship Id="rId266" Type="http://schemas.openxmlformats.org/officeDocument/2006/relationships/customXml" Target="../ink/ink2934.xml"/><Relationship Id="rId287" Type="http://schemas.openxmlformats.org/officeDocument/2006/relationships/image" Target="../media/image2914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2.png"/><Relationship Id="rId299" Type="http://schemas.openxmlformats.org/officeDocument/2006/relationships/image" Target="../media/image310.png"/><Relationship Id="rId21" Type="http://schemas.openxmlformats.org/officeDocument/2006/relationships/image" Target="../media/image175.png"/><Relationship Id="rId63" Type="http://schemas.openxmlformats.org/officeDocument/2006/relationships/customXml" Target="../ink/ink196.xml"/><Relationship Id="rId159" Type="http://schemas.openxmlformats.org/officeDocument/2006/relationships/image" Target="../media/image241.png"/><Relationship Id="rId324" Type="http://schemas.openxmlformats.org/officeDocument/2006/relationships/customXml" Target="../ink/ink328.xml"/><Relationship Id="rId366" Type="http://schemas.openxmlformats.org/officeDocument/2006/relationships/customXml" Target="../ink/ink349.xml"/><Relationship Id="rId170" Type="http://schemas.openxmlformats.org/officeDocument/2006/relationships/customXml" Target="../ink/ink250.xml"/><Relationship Id="rId226" Type="http://schemas.openxmlformats.org/officeDocument/2006/relationships/customXml" Target="../ink/ink278.xml"/><Relationship Id="rId433" Type="http://schemas.openxmlformats.org/officeDocument/2006/relationships/image" Target="../media/image377.png"/><Relationship Id="rId268" Type="http://schemas.openxmlformats.org/officeDocument/2006/relationships/customXml" Target="../ink/ink299.xml"/><Relationship Id="rId32" Type="http://schemas.openxmlformats.org/officeDocument/2006/relationships/customXml" Target="../ink/ink180.xml"/><Relationship Id="rId74" Type="http://schemas.openxmlformats.org/officeDocument/2006/relationships/image" Target="../media/image201.png"/><Relationship Id="rId128" Type="http://schemas.openxmlformats.org/officeDocument/2006/relationships/customXml" Target="../ink/ink229.xml"/><Relationship Id="rId335" Type="http://schemas.openxmlformats.org/officeDocument/2006/relationships/image" Target="../media/image328.png"/><Relationship Id="rId377" Type="http://schemas.openxmlformats.org/officeDocument/2006/relationships/image" Target="../media/image349.png"/><Relationship Id="rId5" Type="http://schemas.openxmlformats.org/officeDocument/2006/relationships/image" Target="../media/image168.png"/><Relationship Id="rId181" Type="http://schemas.openxmlformats.org/officeDocument/2006/relationships/image" Target="../media/image252.png"/><Relationship Id="rId237" Type="http://schemas.openxmlformats.org/officeDocument/2006/relationships/image" Target="../media/image280.png"/><Relationship Id="rId402" Type="http://schemas.openxmlformats.org/officeDocument/2006/relationships/customXml" Target="../ink/ink367.xml"/><Relationship Id="rId279" Type="http://schemas.openxmlformats.org/officeDocument/2006/relationships/customXml" Target="../ink/ink305.xml"/><Relationship Id="rId444" Type="http://schemas.openxmlformats.org/officeDocument/2006/relationships/customXml" Target="../ink/ink388.xml"/><Relationship Id="rId43" Type="http://schemas.openxmlformats.org/officeDocument/2006/relationships/customXml" Target="../ink/ink186.xml"/><Relationship Id="rId139" Type="http://schemas.openxmlformats.org/officeDocument/2006/relationships/image" Target="../media/image231.png"/><Relationship Id="rId290" Type="http://schemas.openxmlformats.org/officeDocument/2006/relationships/image" Target="../media/image306.png"/><Relationship Id="rId304" Type="http://schemas.openxmlformats.org/officeDocument/2006/relationships/customXml" Target="../ink/ink318.xml"/><Relationship Id="rId346" Type="http://schemas.openxmlformats.org/officeDocument/2006/relationships/customXml" Target="../ink/ink339.xml"/><Relationship Id="rId388" Type="http://schemas.openxmlformats.org/officeDocument/2006/relationships/customXml" Target="../ink/ink360.xml"/><Relationship Id="rId85" Type="http://schemas.openxmlformats.org/officeDocument/2006/relationships/customXml" Target="../ink/ink207.xml"/><Relationship Id="rId150" Type="http://schemas.openxmlformats.org/officeDocument/2006/relationships/customXml" Target="../ink/ink240.xml"/><Relationship Id="rId192" Type="http://schemas.openxmlformats.org/officeDocument/2006/relationships/customXml" Target="../ink/ink261.xml"/><Relationship Id="rId206" Type="http://schemas.openxmlformats.org/officeDocument/2006/relationships/customXml" Target="../ink/ink268.xml"/><Relationship Id="rId413" Type="http://schemas.openxmlformats.org/officeDocument/2006/relationships/image" Target="../media/image367.png"/><Relationship Id="rId248" Type="http://schemas.openxmlformats.org/officeDocument/2006/relationships/customXml" Target="../ink/ink289.xml"/><Relationship Id="rId455" Type="http://schemas.openxmlformats.org/officeDocument/2006/relationships/image" Target="../media/image388.png"/><Relationship Id="rId12" Type="http://schemas.openxmlformats.org/officeDocument/2006/relationships/customXml" Target="../ink/ink170.xml"/><Relationship Id="rId108" Type="http://schemas.openxmlformats.org/officeDocument/2006/relationships/image" Target="../media/image218.png"/><Relationship Id="rId315" Type="http://schemas.openxmlformats.org/officeDocument/2006/relationships/image" Target="../media/image318.png"/><Relationship Id="rId357" Type="http://schemas.openxmlformats.org/officeDocument/2006/relationships/image" Target="../media/image339.png"/><Relationship Id="rId54" Type="http://schemas.openxmlformats.org/officeDocument/2006/relationships/image" Target="../media/image191.png"/><Relationship Id="rId96" Type="http://schemas.openxmlformats.org/officeDocument/2006/relationships/image" Target="../media/image212.png"/><Relationship Id="rId161" Type="http://schemas.openxmlformats.org/officeDocument/2006/relationships/image" Target="../media/image242.png"/><Relationship Id="rId217" Type="http://schemas.openxmlformats.org/officeDocument/2006/relationships/image" Target="../media/image270.png"/><Relationship Id="rId399" Type="http://schemas.openxmlformats.org/officeDocument/2006/relationships/image" Target="../media/image360.png"/><Relationship Id="rId259" Type="http://schemas.openxmlformats.org/officeDocument/2006/relationships/image" Target="../media/image291.png"/><Relationship Id="rId424" Type="http://schemas.openxmlformats.org/officeDocument/2006/relationships/customXml" Target="../ink/ink378.xml"/><Relationship Id="rId23" Type="http://schemas.openxmlformats.org/officeDocument/2006/relationships/image" Target="../media/image176.png"/><Relationship Id="rId119" Type="http://schemas.openxmlformats.org/officeDocument/2006/relationships/image" Target="../media/image223.png"/><Relationship Id="rId270" Type="http://schemas.openxmlformats.org/officeDocument/2006/relationships/image" Target="../media/image296.png"/><Relationship Id="rId326" Type="http://schemas.openxmlformats.org/officeDocument/2006/relationships/customXml" Target="../ink/ink329.xml"/><Relationship Id="rId44" Type="http://schemas.openxmlformats.org/officeDocument/2006/relationships/image" Target="../media/image186.png"/><Relationship Id="rId65" Type="http://schemas.openxmlformats.org/officeDocument/2006/relationships/customXml" Target="../ink/ink197.xml"/><Relationship Id="rId86" Type="http://schemas.openxmlformats.org/officeDocument/2006/relationships/image" Target="../media/image207.png"/><Relationship Id="rId130" Type="http://schemas.openxmlformats.org/officeDocument/2006/relationships/customXml" Target="../ink/ink230.xml"/><Relationship Id="rId151" Type="http://schemas.openxmlformats.org/officeDocument/2006/relationships/image" Target="../media/image237.png"/><Relationship Id="rId368" Type="http://schemas.openxmlformats.org/officeDocument/2006/relationships/customXml" Target="../ink/ink350.xml"/><Relationship Id="rId389" Type="http://schemas.openxmlformats.org/officeDocument/2006/relationships/image" Target="../media/image355.png"/><Relationship Id="rId172" Type="http://schemas.openxmlformats.org/officeDocument/2006/relationships/customXml" Target="../ink/ink251.xml"/><Relationship Id="rId193" Type="http://schemas.openxmlformats.org/officeDocument/2006/relationships/image" Target="../media/image258.png"/><Relationship Id="rId207" Type="http://schemas.openxmlformats.org/officeDocument/2006/relationships/image" Target="../media/image265.png"/><Relationship Id="rId228" Type="http://schemas.openxmlformats.org/officeDocument/2006/relationships/customXml" Target="../ink/ink279.xml"/><Relationship Id="rId249" Type="http://schemas.openxmlformats.org/officeDocument/2006/relationships/image" Target="../media/image286.png"/><Relationship Id="rId414" Type="http://schemas.openxmlformats.org/officeDocument/2006/relationships/customXml" Target="../ink/ink373.xml"/><Relationship Id="rId435" Type="http://schemas.openxmlformats.org/officeDocument/2006/relationships/image" Target="../media/image378.png"/><Relationship Id="rId456" Type="http://schemas.openxmlformats.org/officeDocument/2006/relationships/customXml" Target="../ink/ink394.xml"/><Relationship Id="rId13" Type="http://schemas.openxmlformats.org/officeDocument/2006/relationships/image" Target="../media/image171.png"/><Relationship Id="rId109" Type="http://schemas.openxmlformats.org/officeDocument/2006/relationships/customXml" Target="../ink/ink219.xml"/><Relationship Id="rId260" Type="http://schemas.openxmlformats.org/officeDocument/2006/relationships/customXml" Target="../ink/ink295.xml"/><Relationship Id="rId281" Type="http://schemas.openxmlformats.org/officeDocument/2006/relationships/customXml" Target="../ink/ink306.xml"/><Relationship Id="rId316" Type="http://schemas.openxmlformats.org/officeDocument/2006/relationships/customXml" Target="../ink/ink324.xml"/><Relationship Id="rId337" Type="http://schemas.openxmlformats.org/officeDocument/2006/relationships/image" Target="../media/image329.png"/><Relationship Id="rId34" Type="http://schemas.openxmlformats.org/officeDocument/2006/relationships/image" Target="../media/image181.png"/><Relationship Id="rId55" Type="http://schemas.openxmlformats.org/officeDocument/2006/relationships/customXml" Target="../ink/ink192.xml"/><Relationship Id="rId76" Type="http://schemas.openxmlformats.org/officeDocument/2006/relationships/image" Target="../media/image202.png"/><Relationship Id="rId97" Type="http://schemas.openxmlformats.org/officeDocument/2006/relationships/customXml" Target="../ink/ink213.xml"/><Relationship Id="rId120" Type="http://schemas.openxmlformats.org/officeDocument/2006/relationships/customXml" Target="../ink/ink225.xml"/><Relationship Id="rId141" Type="http://schemas.openxmlformats.org/officeDocument/2006/relationships/image" Target="../media/image232.png"/><Relationship Id="rId358" Type="http://schemas.openxmlformats.org/officeDocument/2006/relationships/customXml" Target="../ink/ink345.xml"/><Relationship Id="rId379" Type="http://schemas.openxmlformats.org/officeDocument/2006/relationships/image" Target="../media/image350.png"/><Relationship Id="rId7" Type="http://schemas.openxmlformats.org/officeDocument/2006/relationships/image" Target="../media/image169.png"/><Relationship Id="rId162" Type="http://schemas.openxmlformats.org/officeDocument/2006/relationships/customXml" Target="../ink/ink246.xml"/><Relationship Id="rId183" Type="http://schemas.openxmlformats.org/officeDocument/2006/relationships/image" Target="../media/image253.png"/><Relationship Id="rId218" Type="http://schemas.openxmlformats.org/officeDocument/2006/relationships/customXml" Target="../ink/ink274.xml"/><Relationship Id="rId239" Type="http://schemas.openxmlformats.org/officeDocument/2006/relationships/image" Target="../media/image281.png"/><Relationship Id="rId390" Type="http://schemas.openxmlformats.org/officeDocument/2006/relationships/customXml" Target="../ink/ink361.xml"/><Relationship Id="rId404" Type="http://schemas.openxmlformats.org/officeDocument/2006/relationships/customXml" Target="../ink/ink368.xml"/><Relationship Id="rId425" Type="http://schemas.openxmlformats.org/officeDocument/2006/relationships/image" Target="../media/image373.png"/><Relationship Id="rId446" Type="http://schemas.openxmlformats.org/officeDocument/2006/relationships/customXml" Target="../ink/ink389.xml"/><Relationship Id="rId250" Type="http://schemas.openxmlformats.org/officeDocument/2006/relationships/customXml" Target="../ink/ink290.xml"/><Relationship Id="rId271" Type="http://schemas.openxmlformats.org/officeDocument/2006/relationships/customXml" Target="../ink/ink301.xml"/><Relationship Id="rId292" Type="http://schemas.openxmlformats.org/officeDocument/2006/relationships/image" Target="../media/image307.png"/><Relationship Id="rId306" Type="http://schemas.openxmlformats.org/officeDocument/2006/relationships/customXml" Target="../ink/ink319.xml"/><Relationship Id="rId24" Type="http://schemas.openxmlformats.org/officeDocument/2006/relationships/customXml" Target="../ink/ink176.xml"/><Relationship Id="rId45" Type="http://schemas.openxmlformats.org/officeDocument/2006/relationships/customXml" Target="../ink/ink187.xml"/><Relationship Id="rId66" Type="http://schemas.openxmlformats.org/officeDocument/2006/relationships/image" Target="../media/image197.png"/><Relationship Id="rId87" Type="http://schemas.openxmlformats.org/officeDocument/2006/relationships/customXml" Target="../ink/ink208.xml"/><Relationship Id="rId110" Type="http://schemas.openxmlformats.org/officeDocument/2006/relationships/image" Target="../media/image219.png"/><Relationship Id="rId131" Type="http://schemas.openxmlformats.org/officeDocument/2006/relationships/image" Target="../media/image228.png"/><Relationship Id="rId327" Type="http://schemas.openxmlformats.org/officeDocument/2006/relationships/image" Target="../media/image324.png"/><Relationship Id="rId348" Type="http://schemas.openxmlformats.org/officeDocument/2006/relationships/customXml" Target="../ink/ink340.xml"/><Relationship Id="rId369" Type="http://schemas.openxmlformats.org/officeDocument/2006/relationships/image" Target="../media/image345.png"/><Relationship Id="rId152" Type="http://schemas.openxmlformats.org/officeDocument/2006/relationships/customXml" Target="../ink/ink241.xml"/><Relationship Id="rId173" Type="http://schemas.openxmlformats.org/officeDocument/2006/relationships/image" Target="../media/image248.png"/><Relationship Id="rId194" Type="http://schemas.openxmlformats.org/officeDocument/2006/relationships/customXml" Target="../ink/ink262.xml"/><Relationship Id="rId208" Type="http://schemas.openxmlformats.org/officeDocument/2006/relationships/customXml" Target="../ink/ink269.xml"/><Relationship Id="rId229" Type="http://schemas.openxmlformats.org/officeDocument/2006/relationships/image" Target="../media/image276.png"/><Relationship Id="rId380" Type="http://schemas.openxmlformats.org/officeDocument/2006/relationships/customXml" Target="../ink/ink356.xml"/><Relationship Id="rId415" Type="http://schemas.openxmlformats.org/officeDocument/2006/relationships/image" Target="../media/image368.png"/><Relationship Id="rId436" Type="http://schemas.openxmlformats.org/officeDocument/2006/relationships/customXml" Target="../ink/ink384.xml"/><Relationship Id="rId457" Type="http://schemas.openxmlformats.org/officeDocument/2006/relationships/image" Target="../media/image389.png"/><Relationship Id="rId240" Type="http://schemas.openxmlformats.org/officeDocument/2006/relationships/customXml" Target="../ink/ink285.xml"/><Relationship Id="rId261" Type="http://schemas.openxmlformats.org/officeDocument/2006/relationships/image" Target="../media/image292.png"/><Relationship Id="rId14" Type="http://schemas.openxmlformats.org/officeDocument/2006/relationships/customXml" Target="../ink/ink171.xml"/><Relationship Id="rId35" Type="http://schemas.openxmlformats.org/officeDocument/2006/relationships/customXml" Target="../ink/ink182.xml"/><Relationship Id="rId56" Type="http://schemas.openxmlformats.org/officeDocument/2006/relationships/image" Target="../media/image192.png"/><Relationship Id="rId77" Type="http://schemas.openxmlformats.org/officeDocument/2006/relationships/customXml" Target="../ink/ink203.xml"/><Relationship Id="rId100" Type="http://schemas.openxmlformats.org/officeDocument/2006/relationships/image" Target="../media/image214.png"/><Relationship Id="rId282" Type="http://schemas.openxmlformats.org/officeDocument/2006/relationships/image" Target="../media/image302.png"/><Relationship Id="rId317" Type="http://schemas.openxmlformats.org/officeDocument/2006/relationships/image" Target="../media/image319.png"/><Relationship Id="rId338" Type="http://schemas.openxmlformats.org/officeDocument/2006/relationships/customXml" Target="../ink/ink335.xml"/><Relationship Id="rId359" Type="http://schemas.openxmlformats.org/officeDocument/2006/relationships/image" Target="../media/image340.png"/><Relationship Id="rId8" Type="http://schemas.openxmlformats.org/officeDocument/2006/relationships/customXml" Target="../ink/ink168.xml"/><Relationship Id="rId98" Type="http://schemas.openxmlformats.org/officeDocument/2006/relationships/image" Target="../media/image213.png"/><Relationship Id="rId121" Type="http://schemas.openxmlformats.org/officeDocument/2006/relationships/image" Target="../media/image156.png"/><Relationship Id="rId142" Type="http://schemas.openxmlformats.org/officeDocument/2006/relationships/customXml" Target="../ink/ink236.xml"/><Relationship Id="rId163" Type="http://schemas.openxmlformats.org/officeDocument/2006/relationships/image" Target="../media/image243.png"/><Relationship Id="rId184" Type="http://schemas.openxmlformats.org/officeDocument/2006/relationships/customXml" Target="../ink/ink257.xml"/><Relationship Id="rId219" Type="http://schemas.openxmlformats.org/officeDocument/2006/relationships/image" Target="../media/image271.png"/><Relationship Id="rId370" Type="http://schemas.openxmlformats.org/officeDocument/2006/relationships/customXml" Target="../ink/ink351.xml"/><Relationship Id="rId391" Type="http://schemas.openxmlformats.org/officeDocument/2006/relationships/image" Target="../media/image356.png"/><Relationship Id="rId405" Type="http://schemas.openxmlformats.org/officeDocument/2006/relationships/image" Target="../media/image363.png"/><Relationship Id="rId426" Type="http://schemas.openxmlformats.org/officeDocument/2006/relationships/customXml" Target="../ink/ink379.xml"/><Relationship Id="rId447" Type="http://schemas.openxmlformats.org/officeDocument/2006/relationships/image" Target="../media/image384.png"/><Relationship Id="rId230" Type="http://schemas.openxmlformats.org/officeDocument/2006/relationships/customXml" Target="../ink/ink280.xml"/><Relationship Id="rId251" Type="http://schemas.openxmlformats.org/officeDocument/2006/relationships/image" Target="../media/image287.png"/><Relationship Id="rId25" Type="http://schemas.openxmlformats.org/officeDocument/2006/relationships/image" Target="../media/image177.png"/><Relationship Id="rId46" Type="http://schemas.openxmlformats.org/officeDocument/2006/relationships/image" Target="../media/image187.png"/><Relationship Id="rId67" Type="http://schemas.openxmlformats.org/officeDocument/2006/relationships/customXml" Target="../ink/ink198.xml"/><Relationship Id="rId272" Type="http://schemas.openxmlformats.org/officeDocument/2006/relationships/image" Target="../media/image297.png"/><Relationship Id="rId293" Type="http://schemas.openxmlformats.org/officeDocument/2006/relationships/customXml" Target="../ink/ink312.xml"/><Relationship Id="rId307" Type="http://schemas.openxmlformats.org/officeDocument/2006/relationships/image" Target="../media/image314.png"/><Relationship Id="rId328" Type="http://schemas.openxmlformats.org/officeDocument/2006/relationships/customXml" Target="../ink/ink330.xml"/><Relationship Id="rId349" Type="http://schemas.openxmlformats.org/officeDocument/2006/relationships/image" Target="../media/image335.png"/><Relationship Id="rId88" Type="http://schemas.openxmlformats.org/officeDocument/2006/relationships/image" Target="../media/image208.png"/><Relationship Id="rId111" Type="http://schemas.openxmlformats.org/officeDocument/2006/relationships/customXml" Target="../ink/ink220.xml"/><Relationship Id="rId132" Type="http://schemas.openxmlformats.org/officeDocument/2006/relationships/customXml" Target="../ink/ink231.xml"/><Relationship Id="rId153" Type="http://schemas.openxmlformats.org/officeDocument/2006/relationships/image" Target="../media/image238.png"/><Relationship Id="rId174" Type="http://schemas.openxmlformats.org/officeDocument/2006/relationships/customXml" Target="../ink/ink252.xml"/><Relationship Id="rId195" Type="http://schemas.openxmlformats.org/officeDocument/2006/relationships/image" Target="../media/image259.png"/><Relationship Id="rId209" Type="http://schemas.openxmlformats.org/officeDocument/2006/relationships/image" Target="../media/image266.png"/><Relationship Id="rId360" Type="http://schemas.openxmlformats.org/officeDocument/2006/relationships/customXml" Target="../ink/ink346.xml"/><Relationship Id="rId381" Type="http://schemas.openxmlformats.org/officeDocument/2006/relationships/image" Target="../media/image351.png"/><Relationship Id="rId416" Type="http://schemas.openxmlformats.org/officeDocument/2006/relationships/customXml" Target="../ink/ink374.xml"/><Relationship Id="rId220" Type="http://schemas.openxmlformats.org/officeDocument/2006/relationships/customXml" Target="../ink/ink275.xml"/><Relationship Id="rId241" Type="http://schemas.openxmlformats.org/officeDocument/2006/relationships/image" Target="../media/image282.png"/><Relationship Id="rId437" Type="http://schemas.openxmlformats.org/officeDocument/2006/relationships/image" Target="../media/image379.png"/><Relationship Id="rId458" Type="http://schemas.openxmlformats.org/officeDocument/2006/relationships/customXml" Target="../ink/ink395.xml"/><Relationship Id="rId15" Type="http://schemas.openxmlformats.org/officeDocument/2006/relationships/image" Target="../media/image172.png"/><Relationship Id="rId36" Type="http://schemas.openxmlformats.org/officeDocument/2006/relationships/image" Target="../media/image182.png"/><Relationship Id="rId57" Type="http://schemas.openxmlformats.org/officeDocument/2006/relationships/customXml" Target="../ink/ink193.xml"/><Relationship Id="rId262" Type="http://schemas.openxmlformats.org/officeDocument/2006/relationships/customXml" Target="../ink/ink296.xml"/><Relationship Id="rId283" Type="http://schemas.openxmlformats.org/officeDocument/2006/relationships/customXml" Target="../ink/ink307.xml"/><Relationship Id="rId318" Type="http://schemas.openxmlformats.org/officeDocument/2006/relationships/customXml" Target="../ink/ink325.xml"/><Relationship Id="rId339" Type="http://schemas.openxmlformats.org/officeDocument/2006/relationships/image" Target="../media/image330.png"/><Relationship Id="rId78" Type="http://schemas.openxmlformats.org/officeDocument/2006/relationships/image" Target="../media/image203.png"/><Relationship Id="rId99" Type="http://schemas.openxmlformats.org/officeDocument/2006/relationships/customXml" Target="../ink/ink214.xml"/><Relationship Id="rId101" Type="http://schemas.openxmlformats.org/officeDocument/2006/relationships/customXml" Target="../ink/ink215.xml"/><Relationship Id="rId122" Type="http://schemas.openxmlformats.org/officeDocument/2006/relationships/customXml" Target="../ink/ink226.xml"/><Relationship Id="rId143" Type="http://schemas.openxmlformats.org/officeDocument/2006/relationships/image" Target="../media/image233.png"/><Relationship Id="rId164" Type="http://schemas.openxmlformats.org/officeDocument/2006/relationships/customXml" Target="../ink/ink247.xml"/><Relationship Id="rId185" Type="http://schemas.openxmlformats.org/officeDocument/2006/relationships/image" Target="../media/image254.png"/><Relationship Id="rId350" Type="http://schemas.openxmlformats.org/officeDocument/2006/relationships/customXml" Target="../ink/ink341.xml"/><Relationship Id="rId371" Type="http://schemas.openxmlformats.org/officeDocument/2006/relationships/image" Target="../media/image346.png"/><Relationship Id="rId406" Type="http://schemas.openxmlformats.org/officeDocument/2006/relationships/customXml" Target="../ink/ink369.xml"/><Relationship Id="rId9" Type="http://schemas.openxmlformats.org/officeDocument/2006/relationships/image" Target="../media/image124.png"/><Relationship Id="rId210" Type="http://schemas.openxmlformats.org/officeDocument/2006/relationships/customXml" Target="../ink/ink270.xml"/><Relationship Id="rId392" Type="http://schemas.openxmlformats.org/officeDocument/2006/relationships/customXml" Target="../ink/ink362.xml"/><Relationship Id="rId427" Type="http://schemas.openxmlformats.org/officeDocument/2006/relationships/image" Target="../media/image374.png"/><Relationship Id="rId448" Type="http://schemas.openxmlformats.org/officeDocument/2006/relationships/customXml" Target="../ink/ink390.xml"/><Relationship Id="rId26" Type="http://schemas.openxmlformats.org/officeDocument/2006/relationships/customXml" Target="../ink/ink177.xml"/><Relationship Id="rId231" Type="http://schemas.openxmlformats.org/officeDocument/2006/relationships/image" Target="../media/image277.png"/><Relationship Id="rId252" Type="http://schemas.openxmlformats.org/officeDocument/2006/relationships/customXml" Target="../ink/ink291.xml"/><Relationship Id="rId273" Type="http://schemas.openxmlformats.org/officeDocument/2006/relationships/customXml" Target="../ink/ink302.xml"/><Relationship Id="rId294" Type="http://schemas.openxmlformats.org/officeDocument/2006/relationships/image" Target="../media/image308.png"/><Relationship Id="rId308" Type="http://schemas.openxmlformats.org/officeDocument/2006/relationships/customXml" Target="../ink/ink320.xml"/><Relationship Id="rId329" Type="http://schemas.openxmlformats.org/officeDocument/2006/relationships/image" Target="../media/image325.png"/><Relationship Id="rId47" Type="http://schemas.openxmlformats.org/officeDocument/2006/relationships/customXml" Target="../ink/ink188.xml"/><Relationship Id="rId68" Type="http://schemas.openxmlformats.org/officeDocument/2006/relationships/image" Target="../media/image198.png"/><Relationship Id="rId89" Type="http://schemas.openxmlformats.org/officeDocument/2006/relationships/customXml" Target="../ink/ink209.xml"/><Relationship Id="rId112" Type="http://schemas.openxmlformats.org/officeDocument/2006/relationships/customXml" Target="../ink/ink221.xml"/><Relationship Id="rId133" Type="http://schemas.openxmlformats.org/officeDocument/2006/relationships/image" Target="../media/image163.png"/><Relationship Id="rId154" Type="http://schemas.openxmlformats.org/officeDocument/2006/relationships/customXml" Target="../ink/ink242.xml"/><Relationship Id="rId175" Type="http://schemas.openxmlformats.org/officeDocument/2006/relationships/image" Target="../media/image249.png"/><Relationship Id="rId340" Type="http://schemas.openxmlformats.org/officeDocument/2006/relationships/customXml" Target="../ink/ink336.xml"/><Relationship Id="rId361" Type="http://schemas.openxmlformats.org/officeDocument/2006/relationships/image" Target="../media/image341.png"/><Relationship Id="rId196" Type="http://schemas.openxmlformats.org/officeDocument/2006/relationships/customXml" Target="../ink/ink263.xml"/><Relationship Id="rId200" Type="http://schemas.openxmlformats.org/officeDocument/2006/relationships/customXml" Target="../ink/ink265.xml"/><Relationship Id="rId382" Type="http://schemas.openxmlformats.org/officeDocument/2006/relationships/customXml" Target="../ink/ink357.xml"/><Relationship Id="rId417" Type="http://schemas.openxmlformats.org/officeDocument/2006/relationships/image" Target="../media/image369.png"/><Relationship Id="rId438" Type="http://schemas.openxmlformats.org/officeDocument/2006/relationships/customXml" Target="../ink/ink385.xml"/><Relationship Id="rId459" Type="http://schemas.openxmlformats.org/officeDocument/2006/relationships/image" Target="../media/image390.png"/><Relationship Id="rId16" Type="http://schemas.openxmlformats.org/officeDocument/2006/relationships/customXml" Target="../ink/ink172.xml"/><Relationship Id="rId221" Type="http://schemas.openxmlformats.org/officeDocument/2006/relationships/image" Target="../media/image272.png"/><Relationship Id="rId242" Type="http://schemas.openxmlformats.org/officeDocument/2006/relationships/customXml" Target="../ink/ink286.xml"/><Relationship Id="rId263" Type="http://schemas.openxmlformats.org/officeDocument/2006/relationships/image" Target="../media/image293.png"/><Relationship Id="rId284" Type="http://schemas.openxmlformats.org/officeDocument/2006/relationships/image" Target="../media/image303.png"/><Relationship Id="rId319" Type="http://schemas.openxmlformats.org/officeDocument/2006/relationships/image" Target="../media/image320.png"/><Relationship Id="rId37" Type="http://schemas.openxmlformats.org/officeDocument/2006/relationships/customXml" Target="../ink/ink183.xml"/><Relationship Id="rId58" Type="http://schemas.openxmlformats.org/officeDocument/2006/relationships/image" Target="../media/image193.png"/><Relationship Id="rId79" Type="http://schemas.openxmlformats.org/officeDocument/2006/relationships/customXml" Target="../ink/ink204.xml"/><Relationship Id="rId102" Type="http://schemas.openxmlformats.org/officeDocument/2006/relationships/image" Target="../media/image215.png"/><Relationship Id="rId123" Type="http://schemas.openxmlformats.org/officeDocument/2006/relationships/image" Target="../media/image224.png"/><Relationship Id="rId144" Type="http://schemas.openxmlformats.org/officeDocument/2006/relationships/customXml" Target="../ink/ink237.xml"/><Relationship Id="rId330" Type="http://schemas.openxmlformats.org/officeDocument/2006/relationships/customXml" Target="../ink/ink331.xml"/><Relationship Id="rId90" Type="http://schemas.openxmlformats.org/officeDocument/2006/relationships/image" Target="../media/image209.png"/><Relationship Id="rId165" Type="http://schemas.openxmlformats.org/officeDocument/2006/relationships/image" Target="../media/image244.png"/><Relationship Id="rId186" Type="http://schemas.openxmlformats.org/officeDocument/2006/relationships/customXml" Target="../ink/ink258.xml"/><Relationship Id="rId351" Type="http://schemas.openxmlformats.org/officeDocument/2006/relationships/image" Target="../media/image336.png"/><Relationship Id="rId372" Type="http://schemas.openxmlformats.org/officeDocument/2006/relationships/customXml" Target="../ink/ink352.xml"/><Relationship Id="rId393" Type="http://schemas.openxmlformats.org/officeDocument/2006/relationships/image" Target="../media/image357.png"/><Relationship Id="rId407" Type="http://schemas.openxmlformats.org/officeDocument/2006/relationships/image" Target="../media/image364.png"/><Relationship Id="rId428" Type="http://schemas.openxmlformats.org/officeDocument/2006/relationships/customXml" Target="../ink/ink380.xml"/><Relationship Id="rId449" Type="http://schemas.openxmlformats.org/officeDocument/2006/relationships/image" Target="../media/image385.png"/><Relationship Id="rId211" Type="http://schemas.openxmlformats.org/officeDocument/2006/relationships/image" Target="../media/image267.png"/><Relationship Id="rId232" Type="http://schemas.openxmlformats.org/officeDocument/2006/relationships/customXml" Target="../ink/ink281.xml"/><Relationship Id="rId253" Type="http://schemas.openxmlformats.org/officeDocument/2006/relationships/image" Target="../media/image288.png"/><Relationship Id="rId274" Type="http://schemas.openxmlformats.org/officeDocument/2006/relationships/image" Target="../media/image298.png"/><Relationship Id="rId295" Type="http://schemas.openxmlformats.org/officeDocument/2006/relationships/customXml" Target="../ink/ink313.xml"/><Relationship Id="rId309" Type="http://schemas.openxmlformats.org/officeDocument/2006/relationships/image" Target="../media/image315.png"/><Relationship Id="rId460" Type="http://schemas.openxmlformats.org/officeDocument/2006/relationships/customXml" Target="../ink/ink396.xml"/><Relationship Id="rId27" Type="http://schemas.openxmlformats.org/officeDocument/2006/relationships/image" Target="../media/image178.png"/><Relationship Id="rId48" Type="http://schemas.openxmlformats.org/officeDocument/2006/relationships/image" Target="../media/image188.png"/><Relationship Id="rId69" Type="http://schemas.openxmlformats.org/officeDocument/2006/relationships/customXml" Target="../ink/ink199.xml"/><Relationship Id="rId113" Type="http://schemas.openxmlformats.org/officeDocument/2006/relationships/image" Target="../media/image220.png"/><Relationship Id="rId134" Type="http://schemas.openxmlformats.org/officeDocument/2006/relationships/customXml" Target="../ink/ink232.xml"/><Relationship Id="rId320" Type="http://schemas.openxmlformats.org/officeDocument/2006/relationships/customXml" Target="../ink/ink326.xml"/><Relationship Id="rId80" Type="http://schemas.openxmlformats.org/officeDocument/2006/relationships/image" Target="../media/image204.png"/><Relationship Id="rId155" Type="http://schemas.openxmlformats.org/officeDocument/2006/relationships/image" Target="../media/image239.png"/><Relationship Id="rId176" Type="http://schemas.openxmlformats.org/officeDocument/2006/relationships/customXml" Target="../ink/ink253.xml"/><Relationship Id="rId197" Type="http://schemas.openxmlformats.org/officeDocument/2006/relationships/image" Target="../media/image260.png"/><Relationship Id="rId341" Type="http://schemas.openxmlformats.org/officeDocument/2006/relationships/image" Target="../media/image331.png"/><Relationship Id="rId362" Type="http://schemas.openxmlformats.org/officeDocument/2006/relationships/customXml" Target="../ink/ink347.xml"/><Relationship Id="rId383" Type="http://schemas.openxmlformats.org/officeDocument/2006/relationships/image" Target="../media/image352.png"/><Relationship Id="rId418" Type="http://schemas.openxmlformats.org/officeDocument/2006/relationships/customXml" Target="../ink/ink375.xml"/><Relationship Id="rId439" Type="http://schemas.openxmlformats.org/officeDocument/2006/relationships/image" Target="../media/image380.png"/><Relationship Id="rId201" Type="http://schemas.openxmlformats.org/officeDocument/2006/relationships/image" Target="../media/image262.png"/><Relationship Id="rId222" Type="http://schemas.openxmlformats.org/officeDocument/2006/relationships/customXml" Target="../ink/ink276.xml"/><Relationship Id="rId243" Type="http://schemas.openxmlformats.org/officeDocument/2006/relationships/image" Target="../media/image283.png"/><Relationship Id="rId264" Type="http://schemas.openxmlformats.org/officeDocument/2006/relationships/customXml" Target="../ink/ink297.xml"/><Relationship Id="rId285" Type="http://schemas.openxmlformats.org/officeDocument/2006/relationships/customXml" Target="../ink/ink308.xml"/><Relationship Id="rId450" Type="http://schemas.openxmlformats.org/officeDocument/2006/relationships/customXml" Target="../ink/ink391.xml"/><Relationship Id="rId17" Type="http://schemas.openxmlformats.org/officeDocument/2006/relationships/image" Target="../media/image173.png"/><Relationship Id="rId38" Type="http://schemas.openxmlformats.org/officeDocument/2006/relationships/image" Target="../media/image183.png"/><Relationship Id="rId59" Type="http://schemas.openxmlformats.org/officeDocument/2006/relationships/customXml" Target="../ink/ink194.xml"/><Relationship Id="rId103" Type="http://schemas.openxmlformats.org/officeDocument/2006/relationships/customXml" Target="../ink/ink216.xml"/><Relationship Id="rId124" Type="http://schemas.openxmlformats.org/officeDocument/2006/relationships/customXml" Target="../ink/ink227.xml"/><Relationship Id="rId310" Type="http://schemas.openxmlformats.org/officeDocument/2006/relationships/customXml" Target="../ink/ink321.xml"/><Relationship Id="rId70" Type="http://schemas.openxmlformats.org/officeDocument/2006/relationships/image" Target="../media/image199.png"/><Relationship Id="rId91" Type="http://schemas.openxmlformats.org/officeDocument/2006/relationships/customXml" Target="../ink/ink210.xml"/><Relationship Id="rId145" Type="http://schemas.openxmlformats.org/officeDocument/2006/relationships/image" Target="../media/image234.png"/><Relationship Id="rId166" Type="http://schemas.openxmlformats.org/officeDocument/2006/relationships/customXml" Target="../ink/ink248.xml"/><Relationship Id="rId187" Type="http://schemas.openxmlformats.org/officeDocument/2006/relationships/image" Target="../media/image255.png"/><Relationship Id="rId331" Type="http://schemas.openxmlformats.org/officeDocument/2006/relationships/image" Target="../media/image326.png"/><Relationship Id="rId352" Type="http://schemas.openxmlformats.org/officeDocument/2006/relationships/customXml" Target="../ink/ink342.xml"/><Relationship Id="rId373" Type="http://schemas.openxmlformats.org/officeDocument/2006/relationships/image" Target="../media/image347.png"/><Relationship Id="rId394" Type="http://schemas.openxmlformats.org/officeDocument/2006/relationships/customXml" Target="../ink/ink363.xml"/><Relationship Id="rId408" Type="http://schemas.openxmlformats.org/officeDocument/2006/relationships/customXml" Target="../ink/ink370.xml"/><Relationship Id="rId429" Type="http://schemas.openxmlformats.org/officeDocument/2006/relationships/image" Target="../media/image375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71.xml"/><Relationship Id="rId233" Type="http://schemas.openxmlformats.org/officeDocument/2006/relationships/image" Target="../media/image278.png"/><Relationship Id="rId254" Type="http://schemas.openxmlformats.org/officeDocument/2006/relationships/customXml" Target="../ink/ink292.xml"/><Relationship Id="rId440" Type="http://schemas.openxmlformats.org/officeDocument/2006/relationships/customXml" Target="../ink/ink386.xml"/><Relationship Id="rId28" Type="http://schemas.openxmlformats.org/officeDocument/2006/relationships/customXml" Target="../ink/ink178.xml"/><Relationship Id="rId49" Type="http://schemas.openxmlformats.org/officeDocument/2006/relationships/customXml" Target="../ink/ink189.xml"/><Relationship Id="rId114" Type="http://schemas.openxmlformats.org/officeDocument/2006/relationships/customXml" Target="../ink/ink222.xml"/><Relationship Id="rId275" Type="http://schemas.openxmlformats.org/officeDocument/2006/relationships/customXml" Target="../ink/ink303.xml"/><Relationship Id="rId296" Type="http://schemas.openxmlformats.org/officeDocument/2006/relationships/customXml" Target="../ink/ink314.xml"/><Relationship Id="rId300" Type="http://schemas.openxmlformats.org/officeDocument/2006/relationships/customXml" Target="../ink/ink316.xml"/><Relationship Id="rId461" Type="http://schemas.openxmlformats.org/officeDocument/2006/relationships/image" Target="../media/image391.png"/><Relationship Id="rId60" Type="http://schemas.openxmlformats.org/officeDocument/2006/relationships/image" Target="../media/image194.png"/><Relationship Id="rId81" Type="http://schemas.openxmlformats.org/officeDocument/2006/relationships/customXml" Target="../ink/ink205.xml"/><Relationship Id="rId135" Type="http://schemas.openxmlformats.org/officeDocument/2006/relationships/image" Target="../media/image229.png"/><Relationship Id="rId156" Type="http://schemas.openxmlformats.org/officeDocument/2006/relationships/customXml" Target="../ink/ink243.xml"/><Relationship Id="rId177" Type="http://schemas.openxmlformats.org/officeDocument/2006/relationships/image" Target="../media/image250.png"/><Relationship Id="rId198" Type="http://schemas.openxmlformats.org/officeDocument/2006/relationships/customXml" Target="../ink/ink264.xml"/><Relationship Id="rId321" Type="http://schemas.openxmlformats.org/officeDocument/2006/relationships/image" Target="../media/image321.png"/><Relationship Id="rId342" Type="http://schemas.openxmlformats.org/officeDocument/2006/relationships/customXml" Target="../ink/ink337.xml"/><Relationship Id="rId363" Type="http://schemas.openxmlformats.org/officeDocument/2006/relationships/image" Target="../media/image342.png"/><Relationship Id="rId384" Type="http://schemas.openxmlformats.org/officeDocument/2006/relationships/customXml" Target="../ink/ink358.xml"/><Relationship Id="rId419" Type="http://schemas.openxmlformats.org/officeDocument/2006/relationships/image" Target="../media/image370.png"/><Relationship Id="rId202" Type="http://schemas.openxmlformats.org/officeDocument/2006/relationships/customXml" Target="../ink/ink266.xml"/><Relationship Id="rId223" Type="http://schemas.openxmlformats.org/officeDocument/2006/relationships/image" Target="../media/image273.png"/><Relationship Id="rId244" Type="http://schemas.openxmlformats.org/officeDocument/2006/relationships/customXml" Target="../ink/ink287.xml"/><Relationship Id="rId430" Type="http://schemas.openxmlformats.org/officeDocument/2006/relationships/customXml" Target="../ink/ink381.xml"/><Relationship Id="rId18" Type="http://schemas.openxmlformats.org/officeDocument/2006/relationships/customXml" Target="../ink/ink173.xml"/><Relationship Id="rId39" Type="http://schemas.openxmlformats.org/officeDocument/2006/relationships/customXml" Target="../ink/ink184.xml"/><Relationship Id="rId265" Type="http://schemas.openxmlformats.org/officeDocument/2006/relationships/image" Target="../media/image294.png"/><Relationship Id="rId286" Type="http://schemas.openxmlformats.org/officeDocument/2006/relationships/image" Target="../media/image304.png"/><Relationship Id="rId451" Type="http://schemas.openxmlformats.org/officeDocument/2006/relationships/image" Target="../media/image386.png"/><Relationship Id="rId50" Type="http://schemas.openxmlformats.org/officeDocument/2006/relationships/image" Target="../media/image189.png"/><Relationship Id="rId104" Type="http://schemas.openxmlformats.org/officeDocument/2006/relationships/image" Target="../media/image216.png"/><Relationship Id="rId125" Type="http://schemas.openxmlformats.org/officeDocument/2006/relationships/image" Target="../media/image225.png"/><Relationship Id="rId146" Type="http://schemas.openxmlformats.org/officeDocument/2006/relationships/customXml" Target="../ink/ink238.xml"/><Relationship Id="rId167" Type="http://schemas.openxmlformats.org/officeDocument/2006/relationships/image" Target="../media/image245.png"/><Relationship Id="rId188" Type="http://schemas.openxmlformats.org/officeDocument/2006/relationships/customXml" Target="../ink/ink259.xml"/><Relationship Id="rId311" Type="http://schemas.openxmlformats.org/officeDocument/2006/relationships/image" Target="../media/image316.png"/><Relationship Id="rId332" Type="http://schemas.openxmlformats.org/officeDocument/2006/relationships/customXml" Target="../ink/ink332.xml"/><Relationship Id="rId353" Type="http://schemas.openxmlformats.org/officeDocument/2006/relationships/image" Target="../media/image337.png"/><Relationship Id="rId374" Type="http://schemas.openxmlformats.org/officeDocument/2006/relationships/customXml" Target="../ink/ink353.xml"/><Relationship Id="rId395" Type="http://schemas.openxmlformats.org/officeDocument/2006/relationships/image" Target="../media/image358.png"/><Relationship Id="rId409" Type="http://schemas.openxmlformats.org/officeDocument/2006/relationships/image" Target="../media/image365.png"/><Relationship Id="rId71" Type="http://schemas.openxmlformats.org/officeDocument/2006/relationships/customXml" Target="../ink/ink200.xml"/><Relationship Id="rId92" Type="http://schemas.openxmlformats.org/officeDocument/2006/relationships/image" Target="../media/image210.png"/><Relationship Id="rId213" Type="http://schemas.openxmlformats.org/officeDocument/2006/relationships/image" Target="../media/image268.png"/><Relationship Id="rId234" Type="http://schemas.openxmlformats.org/officeDocument/2006/relationships/customXml" Target="../ink/ink282.xml"/><Relationship Id="rId420" Type="http://schemas.openxmlformats.org/officeDocument/2006/relationships/customXml" Target="../ink/ink376.xml"/><Relationship Id="rId2" Type="http://schemas.openxmlformats.org/officeDocument/2006/relationships/image" Target="../media/image166.png"/><Relationship Id="rId29" Type="http://schemas.openxmlformats.org/officeDocument/2006/relationships/image" Target="../media/image179.png"/><Relationship Id="rId255" Type="http://schemas.openxmlformats.org/officeDocument/2006/relationships/image" Target="../media/image289.png"/><Relationship Id="rId276" Type="http://schemas.openxmlformats.org/officeDocument/2006/relationships/image" Target="../media/image299.png"/><Relationship Id="rId297" Type="http://schemas.openxmlformats.org/officeDocument/2006/relationships/image" Target="../media/image309.png"/><Relationship Id="rId441" Type="http://schemas.openxmlformats.org/officeDocument/2006/relationships/image" Target="../media/image381.png"/><Relationship Id="rId462" Type="http://schemas.openxmlformats.org/officeDocument/2006/relationships/customXml" Target="../ink/ink397.xml"/><Relationship Id="rId40" Type="http://schemas.openxmlformats.org/officeDocument/2006/relationships/image" Target="../media/image184.png"/><Relationship Id="rId115" Type="http://schemas.openxmlformats.org/officeDocument/2006/relationships/image" Target="../media/image221.png"/><Relationship Id="rId136" Type="http://schemas.openxmlformats.org/officeDocument/2006/relationships/customXml" Target="../ink/ink233.xml"/><Relationship Id="rId157" Type="http://schemas.openxmlformats.org/officeDocument/2006/relationships/image" Target="../media/image240.png"/><Relationship Id="rId178" Type="http://schemas.openxmlformats.org/officeDocument/2006/relationships/customXml" Target="../ink/ink254.xml"/><Relationship Id="rId301" Type="http://schemas.openxmlformats.org/officeDocument/2006/relationships/image" Target="../media/image311.png"/><Relationship Id="rId322" Type="http://schemas.openxmlformats.org/officeDocument/2006/relationships/customXml" Target="../ink/ink327.xml"/><Relationship Id="rId343" Type="http://schemas.openxmlformats.org/officeDocument/2006/relationships/image" Target="../media/image332.png"/><Relationship Id="rId364" Type="http://schemas.openxmlformats.org/officeDocument/2006/relationships/customXml" Target="../ink/ink348.xml"/><Relationship Id="rId61" Type="http://schemas.openxmlformats.org/officeDocument/2006/relationships/customXml" Target="../ink/ink195.xml"/><Relationship Id="rId82" Type="http://schemas.openxmlformats.org/officeDocument/2006/relationships/image" Target="../media/image205.png"/><Relationship Id="rId199" Type="http://schemas.openxmlformats.org/officeDocument/2006/relationships/image" Target="../media/image261.png"/><Relationship Id="rId203" Type="http://schemas.openxmlformats.org/officeDocument/2006/relationships/image" Target="../media/image263.png"/><Relationship Id="rId385" Type="http://schemas.openxmlformats.org/officeDocument/2006/relationships/image" Target="../media/image353.png"/><Relationship Id="rId19" Type="http://schemas.openxmlformats.org/officeDocument/2006/relationships/image" Target="../media/image174.png"/><Relationship Id="rId224" Type="http://schemas.openxmlformats.org/officeDocument/2006/relationships/customXml" Target="../ink/ink277.xml"/><Relationship Id="rId245" Type="http://schemas.openxmlformats.org/officeDocument/2006/relationships/image" Target="../media/image284.png"/><Relationship Id="rId266" Type="http://schemas.openxmlformats.org/officeDocument/2006/relationships/customXml" Target="../ink/ink298.xml"/><Relationship Id="rId287" Type="http://schemas.openxmlformats.org/officeDocument/2006/relationships/customXml" Target="../ink/ink309.xml"/><Relationship Id="rId410" Type="http://schemas.openxmlformats.org/officeDocument/2006/relationships/customXml" Target="../ink/ink371.xml"/><Relationship Id="rId431" Type="http://schemas.openxmlformats.org/officeDocument/2006/relationships/image" Target="../media/image376.png"/><Relationship Id="rId452" Type="http://schemas.openxmlformats.org/officeDocument/2006/relationships/customXml" Target="../ink/ink392.xml"/><Relationship Id="rId30" Type="http://schemas.openxmlformats.org/officeDocument/2006/relationships/customXml" Target="../ink/ink179.xml"/><Relationship Id="rId105" Type="http://schemas.openxmlformats.org/officeDocument/2006/relationships/customXml" Target="../ink/ink217.xml"/><Relationship Id="rId126" Type="http://schemas.openxmlformats.org/officeDocument/2006/relationships/customXml" Target="../ink/ink228.xml"/><Relationship Id="rId147" Type="http://schemas.openxmlformats.org/officeDocument/2006/relationships/image" Target="../media/image235.png"/><Relationship Id="rId168" Type="http://schemas.openxmlformats.org/officeDocument/2006/relationships/customXml" Target="../ink/ink249.xml"/><Relationship Id="rId312" Type="http://schemas.openxmlformats.org/officeDocument/2006/relationships/customXml" Target="../ink/ink322.xml"/><Relationship Id="rId333" Type="http://schemas.openxmlformats.org/officeDocument/2006/relationships/image" Target="../media/image327.png"/><Relationship Id="rId354" Type="http://schemas.openxmlformats.org/officeDocument/2006/relationships/customXml" Target="../ink/ink343.xml"/><Relationship Id="rId51" Type="http://schemas.openxmlformats.org/officeDocument/2006/relationships/customXml" Target="../ink/ink190.xml"/><Relationship Id="rId72" Type="http://schemas.openxmlformats.org/officeDocument/2006/relationships/image" Target="../media/image200.png"/><Relationship Id="rId93" Type="http://schemas.openxmlformats.org/officeDocument/2006/relationships/customXml" Target="../ink/ink211.xml"/><Relationship Id="rId189" Type="http://schemas.openxmlformats.org/officeDocument/2006/relationships/image" Target="../media/image256.png"/><Relationship Id="rId375" Type="http://schemas.openxmlformats.org/officeDocument/2006/relationships/image" Target="../media/image348.png"/><Relationship Id="rId396" Type="http://schemas.openxmlformats.org/officeDocument/2006/relationships/customXml" Target="../ink/ink364.xml"/><Relationship Id="rId3" Type="http://schemas.openxmlformats.org/officeDocument/2006/relationships/image" Target="../media/image167.png"/><Relationship Id="rId214" Type="http://schemas.openxmlformats.org/officeDocument/2006/relationships/customXml" Target="../ink/ink272.xml"/><Relationship Id="rId235" Type="http://schemas.openxmlformats.org/officeDocument/2006/relationships/image" Target="../media/image279.png"/><Relationship Id="rId256" Type="http://schemas.openxmlformats.org/officeDocument/2006/relationships/customXml" Target="../ink/ink293.xml"/><Relationship Id="rId277" Type="http://schemas.openxmlformats.org/officeDocument/2006/relationships/customXml" Target="../ink/ink304.xml"/><Relationship Id="rId298" Type="http://schemas.openxmlformats.org/officeDocument/2006/relationships/customXml" Target="../ink/ink315.xml"/><Relationship Id="rId400" Type="http://schemas.openxmlformats.org/officeDocument/2006/relationships/customXml" Target="../ink/ink366.xml"/><Relationship Id="rId421" Type="http://schemas.openxmlformats.org/officeDocument/2006/relationships/image" Target="../media/image371.png"/><Relationship Id="rId442" Type="http://schemas.openxmlformats.org/officeDocument/2006/relationships/customXml" Target="../ink/ink387.xml"/><Relationship Id="rId463" Type="http://schemas.openxmlformats.org/officeDocument/2006/relationships/image" Target="../media/image392.png"/><Relationship Id="rId116" Type="http://schemas.openxmlformats.org/officeDocument/2006/relationships/customXml" Target="../ink/ink223.xml"/><Relationship Id="rId137" Type="http://schemas.openxmlformats.org/officeDocument/2006/relationships/image" Target="../media/image230.png"/><Relationship Id="rId158" Type="http://schemas.openxmlformats.org/officeDocument/2006/relationships/customXml" Target="../ink/ink244.xml"/><Relationship Id="rId302" Type="http://schemas.openxmlformats.org/officeDocument/2006/relationships/customXml" Target="../ink/ink317.xml"/><Relationship Id="rId323" Type="http://schemas.openxmlformats.org/officeDocument/2006/relationships/image" Target="../media/image322.png"/><Relationship Id="rId344" Type="http://schemas.openxmlformats.org/officeDocument/2006/relationships/customXml" Target="../ink/ink338.xml"/><Relationship Id="rId20" Type="http://schemas.openxmlformats.org/officeDocument/2006/relationships/customXml" Target="../ink/ink174.xml"/><Relationship Id="rId41" Type="http://schemas.openxmlformats.org/officeDocument/2006/relationships/customXml" Target="../ink/ink185.xml"/><Relationship Id="rId62" Type="http://schemas.openxmlformats.org/officeDocument/2006/relationships/image" Target="../media/image195.png"/><Relationship Id="rId83" Type="http://schemas.openxmlformats.org/officeDocument/2006/relationships/customXml" Target="../ink/ink206.xml"/><Relationship Id="rId179" Type="http://schemas.openxmlformats.org/officeDocument/2006/relationships/image" Target="../media/image251.png"/><Relationship Id="rId365" Type="http://schemas.openxmlformats.org/officeDocument/2006/relationships/image" Target="../media/image343.png"/><Relationship Id="rId386" Type="http://schemas.openxmlformats.org/officeDocument/2006/relationships/customXml" Target="../ink/ink359.xml"/><Relationship Id="rId190" Type="http://schemas.openxmlformats.org/officeDocument/2006/relationships/customXml" Target="../ink/ink260.xml"/><Relationship Id="rId204" Type="http://schemas.openxmlformats.org/officeDocument/2006/relationships/customXml" Target="../ink/ink267.xml"/><Relationship Id="rId225" Type="http://schemas.openxmlformats.org/officeDocument/2006/relationships/image" Target="../media/image274.png"/><Relationship Id="rId246" Type="http://schemas.openxmlformats.org/officeDocument/2006/relationships/customXml" Target="../ink/ink288.xml"/><Relationship Id="rId267" Type="http://schemas.openxmlformats.org/officeDocument/2006/relationships/image" Target="../media/image295.png"/><Relationship Id="rId288" Type="http://schemas.openxmlformats.org/officeDocument/2006/relationships/image" Target="../media/image305.png"/><Relationship Id="rId411" Type="http://schemas.openxmlformats.org/officeDocument/2006/relationships/image" Target="../media/image366.png"/><Relationship Id="rId432" Type="http://schemas.openxmlformats.org/officeDocument/2006/relationships/customXml" Target="../ink/ink382.xml"/><Relationship Id="rId453" Type="http://schemas.openxmlformats.org/officeDocument/2006/relationships/image" Target="../media/image387.png"/><Relationship Id="rId106" Type="http://schemas.openxmlformats.org/officeDocument/2006/relationships/image" Target="../media/image217.png"/><Relationship Id="rId127" Type="http://schemas.openxmlformats.org/officeDocument/2006/relationships/image" Target="../media/image226.png"/><Relationship Id="rId313" Type="http://schemas.openxmlformats.org/officeDocument/2006/relationships/image" Target="../media/image317.png"/><Relationship Id="rId10" Type="http://schemas.openxmlformats.org/officeDocument/2006/relationships/customXml" Target="../ink/ink169.xml"/><Relationship Id="rId31" Type="http://schemas.openxmlformats.org/officeDocument/2006/relationships/image" Target="../media/image180.png"/><Relationship Id="rId52" Type="http://schemas.openxmlformats.org/officeDocument/2006/relationships/image" Target="../media/image190.png"/><Relationship Id="rId73" Type="http://schemas.openxmlformats.org/officeDocument/2006/relationships/customXml" Target="../ink/ink201.xml"/><Relationship Id="rId94" Type="http://schemas.openxmlformats.org/officeDocument/2006/relationships/image" Target="../media/image211.png"/><Relationship Id="rId148" Type="http://schemas.openxmlformats.org/officeDocument/2006/relationships/customXml" Target="../ink/ink239.xml"/><Relationship Id="rId169" Type="http://schemas.openxmlformats.org/officeDocument/2006/relationships/image" Target="../media/image246.png"/><Relationship Id="rId334" Type="http://schemas.openxmlformats.org/officeDocument/2006/relationships/customXml" Target="../ink/ink333.xml"/><Relationship Id="rId355" Type="http://schemas.openxmlformats.org/officeDocument/2006/relationships/image" Target="../media/image338.png"/><Relationship Id="rId376" Type="http://schemas.openxmlformats.org/officeDocument/2006/relationships/customXml" Target="../ink/ink354.xml"/><Relationship Id="rId397" Type="http://schemas.openxmlformats.org/officeDocument/2006/relationships/image" Target="../media/image359.png"/><Relationship Id="rId4" Type="http://schemas.openxmlformats.org/officeDocument/2006/relationships/customXml" Target="../ink/ink166.xml"/><Relationship Id="rId180" Type="http://schemas.openxmlformats.org/officeDocument/2006/relationships/customXml" Target="../ink/ink255.xml"/><Relationship Id="rId215" Type="http://schemas.openxmlformats.org/officeDocument/2006/relationships/image" Target="../media/image269.png"/><Relationship Id="rId236" Type="http://schemas.openxmlformats.org/officeDocument/2006/relationships/customXml" Target="../ink/ink283.xml"/><Relationship Id="rId257" Type="http://schemas.openxmlformats.org/officeDocument/2006/relationships/image" Target="../media/image290.png"/><Relationship Id="rId278" Type="http://schemas.openxmlformats.org/officeDocument/2006/relationships/image" Target="../media/image300.png"/><Relationship Id="rId401" Type="http://schemas.openxmlformats.org/officeDocument/2006/relationships/image" Target="../media/image361.png"/><Relationship Id="rId422" Type="http://schemas.openxmlformats.org/officeDocument/2006/relationships/customXml" Target="../ink/ink377.xml"/><Relationship Id="rId443" Type="http://schemas.openxmlformats.org/officeDocument/2006/relationships/image" Target="../media/image382.png"/><Relationship Id="rId464" Type="http://schemas.openxmlformats.org/officeDocument/2006/relationships/customXml" Target="../ink/ink398.xml"/><Relationship Id="rId303" Type="http://schemas.openxmlformats.org/officeDocument/2006/relationships/image" Target="../media/image312.png"/><Relationship Id="rId42" Type="http://schemas.openxmlformats.org/officeDocument/2006/relationships/image" Target="../media/image185.png"/><Relationship Id="rId84" Type="http://schemas.openxmlformats.org/officeDocument/2006/relationships/image" Target="../media/image206.png"/><Relationship Id="rId138" Type="http://schemas.openxmlformats.org/officeDocument/2006/relationships/customXml" Target="../ink/ink234.xml"/><Relationship Id="rId345" Type="http://schemas.openxmlformats.org/officeDocument/2006/relationships/image" Target="../media/image333.png"/><Relationship Id="rId387" Type="http://schemas.openxmlformats.org/officeDocument/2006/relationships/image" Target="../media/image354.png"/><Relationship Id="rId191" Type="http://schemas.openxmlformats.org/officeDocument/2006/relationships/image" Target="../media/image257.png"/><Relationship Id="rId205" Type="http://schemas.openxmlformats.org/officeDocument/2006/relationships/image" Target="../media/image264.png"/><Relationship Id="rId247" Type="http://schemas.openxmlformats.org/officeDocument/2006/relationships/image" Target="../media/image285.png"/><Relationship Id="rId412" Type="http://schemas.openxmlformats.org/officeDocument/2006/relationships/customXml" Target="../ink/ink372.xml"/><Relationship Id="rId107" Type="http://schemas.openxmlformats.org/officeDocument/2006/relationships/customXml" Target="../ink/ink218.xml"/><Relationship Id="rId289" Type="http://schemas.openxmlformats.org/officeDocument/2006/relationships/customXml" Target="../ink/ink310.xml"/><Relationship Id="rId454" Type="http://schemas.openxmlformats.org/officeDocument/2006/relationships/customXml" Target="../ink/ink393.xml"/><Relationship Id="rId11" Type="http://schemas.openxmlformats.org/officeDocument/2006/relationships/image" Target="../media/image170.png"/><Relationship Id="rId53" Type="http://schemas.openxmlformats.org/officeDocument/2006/relationships/customXml" Target="../ink/ink191.xml"/><Relationship Id="rId149" Type="http://schemas.openxmlformats.org/officeDocument/2006/relationships/image" Target="../media/image236.png"/><Relationship Id="rId314" Type="http://schemas.openxmlformats.org/officeDocument/2006/relationships/customXml" Target="../ink/ink323.xml"/><Relationship Id="rId356" Type="http://schemas.openxmlformats.org/officeDocument/2006/relationships/customXml" Target="../ink/ink344.xml"/><Relationship Id="rId398" Type="http://schemas.openxmlformats.org/officeDocument/2006/relationships/customXml" Target="../ink/ink365.xml"/><Relationship Id="rId95" Type="http://schemas.openxmlformats.org/officeDocument/2006/relationships/customXml" Target="../ink/ink212.xml"/><Relationship Id="rId160" Type="http://schemas.openxmlformats.org/officeDocument/2006/relationships/customXml" Target="../ink/ink245.xml"/><Relationship Id="rId216" Type="http://schemas.openxmlformats.org/officeDocument/2006/relationships/customXml" Target="../ink/ink273.xml"/><Relationship Id="rId423" Type="http://schemas.openxmlformats.org/officeDocument/2006/relationships/image" Target="../media/image372.png"/><Relationship Id="rId258" Type="http://schemas.openxmlformats.org/officeDocument/2006/relationships/customXml" Target="../ink/ink294.xml"/><Relationship Id="rId465" Type="http://schemas.openxmlformats.org/officeDocument/2006/relationships/image" Target="../media/image393.png"/><Relationship Id="rId22" Type="http://schemas.openxmlformats.org/officeDocument/2006/relationships/customXml" Target="../ink/ink175.xml"/><Relationship Id="rId64" Type="http://schemas.openxmlformats.org/officeDocument/2006/relationships/image" Target="../media/image196.png"/><Relationship Id="rId118" Type="http://schemas.openxmlformats.org/officeDocument/2006/relationships/customXml" Target="../ink/ink224.xml"/><Relationship Id="rId325" Type="http://schemas.openxmlformats.org/officeDocument/2006/relationships/image" Target="../media/image323.png"/><Relationship Id="rId367" Type="http://schemas.openxmlformats.org/officeDocument/2006/relationships/image" Target="../media/image344.png"/><Relationship Id="rId171" Type="http://schemas.openxmlformats.org/officeDocument/2006/relationships/image" Target="../media/image247.png"/><Relationship Id="rId227" Type="http://schemas.openxmlformats.org/officeDocument/2006/relationships/image" Target="../media/image275.png"/><Relationship Id="rId269" Type="http://schemas.openxmlformats.org/officeDocument/2006/relationships/customXml" Target="../ink/ink300.xml"/><Relationship Id="rId434" Type="http://schemas.openxmlformats.org/officeDocument/2006/relationships/customXml" Target="../ink/ink383.xml"/><Relationship Id="rId33" Type="http://schemas.openxmlformats.org/officeDocument/2006/relationships/customXml" Target="../ink/ink181.xml"/><Relationship Id="rId129" Type="http://schemas.openxmlformats.org/officeDocument/2006/relationships/image" Target="../media/image227.png"/><Relationship Id="rId280" Type="http://schemas.openxmlformats.org/officeDocument/2006/relationships/image" Target="../media/image301.png"/><Relationship Id="rId336" Type="http://schemas.openxmlformats.org/officeDocument/2006/relationships/customXml" Target="../ink/ink334.xml"/><Relationship Id="rId75" Type="http://schemas.openxmlformats.org/officeDocument/2006/relationships/customXml" Target="../ink/ink202.xml"/><Relationship Id="rId140" Type="http://schemas.openxmlformats.org/officeDocument/2006/relationships/customXml" Target="../ink/ink235.xml"/><Relationship Id="rId182" Type="http://schemas.openxmlformats.org/officeDocument/2006/relationships/customXml" Target="../ink/ink256.xml"/><Relationship Id="rId378" Type="http://schemas.openxmlformats.org/officeDocument/2006/relationships/customXml" Target="../ink/ink355.xml"/><Relationship Id="rId403" Type="http://schemas.openxmlformats.org/officeDocument/2006/relationships/image" Target="../media/image362.png"/><Relationship Id="rId6" Type="http://schemas.openxmlformats.org/officeDocument/2006/relationships/customXml" Target="../ink/ink167.xml"/><Relationship Id="rId238" Type="http://schemas.openxmlformats.org/officeDocument/2006/relationships/customXml" Target="../ink/ink284.xml"/><Relationship Id="rId445" Type="http://schemas.openxmlformats.org/officeDocument/2006/relationships/image" Target="../media/image383.png"/><Relationship Id="rId291" Type="http://schemas.openxmlformats.org/officeDocument/2006/relationships/customXml" Target="../ink/ink311.xml"/><Relationship Id="rId305" Type="http://schemas.openxmlformats.org/officeDocument/2006/relationships/image" Target="../media/image313.png"/><Relationship Id="rId347" Type="http://schemas.openxmlformats.org/officeDocument/2006/relationships/image" Target="../media/image33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1.png"/><Relationship Id="rId299" Type="http://schemas.openxmlformats.org/officeDocument/2006/relationships/image" Target="../media/image542.png"/><Relationship Id="rId671" Type="http://schemas.openxmlformats.org/officeDocument/2006/relationships/image" Target="../media/image727.png"/><Relationship Id="rId727" Type="http://schemas.openxmlformats.org/officeDocument/2006/relationships/image" Target="../media/image755.png"/><Relationship Id="rId21" Type="http://schemas.openxmlformats.org/officeDocument/2006/relationships/image" Target="../media/image403.png"/><Relationship Id="rId63" Type="http://schemas.openxmlformats.org/officeDocument/2006/relationships/image" Target="../media/image424.png"/><Relationship Id="rId159" Type="http://schemas.openxmlformats.org/officeDocument/2006/relationships/image" Target="../media/image472.png"/><Relationship Id="rId324" Type="http://schemas.openxmlformats.org/officeDocument/2006/relationships/customXml" Target="../ink/ink560.xml"/><Relationship Id="rId366" Type="http://schemas.openxmlformats.org/officeDocument/2006/relationships/customXml" Target="../ink/ink581.xml"/><Relationship Id="rId531" Type="http://schemas.openxmlformats.org/officeDocument/2006/relationships/image" Target="../media/image657.png"/><Relationship Id="rId573" Type="http://schemas.openxmlformats.org/officeDocument/2006/relationships/image" Target="../media/image678.png"/><Relationship Id="rId629" Type="http://schemas.openxmlformats.org/officeDocument/2006/relationships/image" Target="../media/image706.png"/><Relationship Id="rId170" Type="http://schemas.openxmlformats.org/officeDocument/2006/relationships/customXml" Target="../ink/ink483.xml"/><Relationship Id="rId226" Type="http://schemas.openxmlformats.org/officeDocument/2006/relationships/customXml" Target="../ink/ink511.xml"/><Relationship Id="rId433" Type="http://schemas.openxmlformats.org/officeDocument/2006/relationships/image" Target="../media/image608.png"/><Relationship Id="rId268" Type="http://schemas.openxmlformats.org/officeDocument/2006/relationships/customXml" Target="../ink/ink532.xml"/><Relationship Id="rId475" Type="http://schemas.openxmlformats.org/officeDocument/2006/relationships/image" Target="../media/image629.png"/><Relationship Id="rId640" Type="http://schemas.openxmlformats.org/officeDocument/2006/relationships/customXml" Target="../ink/ink718.xml"/><Relationship Id="rId682" Type="http://schemas.openxmlformats.org/officeDocument/2006/relationships/customXml" Target="../ink/ink739.xml"/><Relationship Id="rId738" Type="http://schemas.openxmlformats.org/officeDocument/2006/relationships/customXml" Target="../ink/ink767.xml"/><Relationship Id="rId32" Type="http://schemas.openxmlformats.org/officeDocument/2006/relationships/customXml" Target="../ink/ink414.xml"/><Relationship Id="rId74" Type="http://schemas.openxmlformats.org/officeDocument/2006/relationships/customXml" Target="../ink/ink435.xml"/><Relationship Id="rId128" Type="http://schemas.openxmlformats.org/officeDocument/2006/relationships/customXml" Target="../ink/ink462.xml"/><Relationship Id="rId335" Type="http://schemas.openxmlformats.org/officeDocument/2006/relationships/image" Target="../media/image560.png"/><Relationship Id="rId377" Type="http://schemas.openxmlformats.org/officeDocument/2006/relationships/image" Target="../media/image581.png"/><Relationship Id="rId500" Type="http://schemas.openxmlformats.org/officeDocument/2006/relationships/customXml" Target="../ink/ink648.xml"/><Relationship Id="rId542" Type="http://schemas.openxmlformats.org/officeDocument/2006/relationships/customXml" Target="../ink/ink669.xml"/><Relationship Id="rId584" Type="http://schemas.openxmlformats.org/officeDocument/2006/relationships/customXml" Target="../ink/ink690.xml"/><Relationship Id="rId5" Type="http://schemas.openxmlformats.org/officeDocument/2006/relationships/image" Target="../media/image395.png"/><Relationship Id="rId181" Type="http://schemas.openxmlformats.org/officeDocument/2006/relationships/image" Target="../media/image483.png"/><Relationship Id="rId237" Type="http://schemas.openxmlformats.org/officeDocument/2006/relationships/image" Target="../media/image511.png"/><Relationship Id="rId402" Type="http://schemas.openxmlformats.org/officeDocument/2006/relationships/customXml" Target="../ink/ink599.xml"/><Relationship Id="rId279" Type="http://schemas.openxmlformats.org/officeDocument/2006/relationships/image" Target="../media/image532.png"/><Relationship Id="rId444" Type="http://schemas.openxmlformats.org/officeDocument/2006/relationships/customXml" Target="../ink/ink620.xml"/><Relationship Id="rId486" Type="http://schemas.openxmlformats.org/officeDocument/2006/relationships/customXml" Target="../ink/ink641.xml"/><Relationship Id="rId651" Type="http://schemas.openxmlformats.org/officeDocument/2006/relationships/image" Target="../media/image717.png"/><Relationship Id="rId693" Type="http://schemas.openxmlformats.org/officeDocument/2006/relationships/image" Target="../media/image738.png"/><Relationship Id="rId707" Type="http://schemas.openxmlformats.org/officeDocument/2006/relationships/image" Target="../media/image745.png"/><Relationship Id="rId749" Type="http://schemas.openxmlformats.org/officeDocument/2006/relationships/image" Target="../media/image766.png"/><Relationship Id="rId43" Type="http://schemas.openxmlformats.org/officeDocument/2006/relationships/image" Target="../media/image414.png"/><Relationship Id="rId139" Type="http://schemas.openxmlformats.org/officeDocument/2006/relationships/image" Target="../media/image462.png"/><Relationship Id="rId290" Type="http://schemas.openxmlformats.org/officeDocument/2006/relationships/customXml" Target="../ink/ink543.xml"/><Relationship Id="rId304" Type="http://schemas.openxmlformats.org/officeDocument/2006/relationships/customXml" Target="../ink/ink550.xml"/><Relationship Id="rId346" Type="http://schemas.openxmlformats.org/officeDocument/2006/relationships/customXml" Target="../ink/ink571.xml"/><Relationship Id="rId388" Type="http://schemas.openxmlformats.org/officeDocument/2006/relationships/customXml" Target="../ink/ink592.xml"/><Relationship Id="rId511" Type="http://schemas.openxmlformats.org/officeDocument/2006/relationships/image" Target="../media/image647.png"/><Relationship Id="rId553" Type="http://schemas.openxmlformats.org/officeDocument/2006/relationships/image" Target="../media/image668.png"/><Relationship Id="rId609" Type="http://schemas.openxmlformats.org/officeDocument/2006/relationships/image" Target="../media/image696.png"/><Relationship Id="rId760" Type="http://schemas.openxmlformats.org/officeDocument/2006/relationships/customXml" Target="../ink/ink778.xml"/><Relationship Id="rId85" Type="http://schemas.openxmlformats.org/officeDocument/2006/relationships/image" Target="../media/image435.png"/><Relationship Id="rId150" Type="http://schemas.openxmlformats.org/officeDocument/2006/relationships/customXml" Target="../ink/ink473.xml"/><Relationship Id="rId192" Type="http://schemas.openxmlformats.org/officeDocument/2006/relationships/customXml" Target="../ink/ink494.xml"/><Relationship Id="rId206" Type="http://schemas.openxmlformats.org/officeDocument/2006/relationships/customXml" Target="../ink/ink501.xml"/><Relationship Id="rId413" Type="http://schemas.openxmlformats.org/officeDocument/2006/relationships/image" Target="../media/image599.png"/><Relationship Id="rId595" Type="http://schemas.openxmlformats.org/officeDocument/2006/relationships/image" Target="../media/image689.png"/><Relationship Id="rId248" Type="http://schemas.openxmlformats.org/officeDocument/2006/relationships/customXml" Target="../ink/ink522.xml"/><Relationship Id="rId455" Type="http://schemas.openxmlformats.org/officeDocument/2006/relationships/image" Target="../media/image619.png"/><Relationship Id="rId497" Type="http://schemas.openxmlformats.org/officeDocument/2006/relationships/image" Target="../media/image640.png"/><Relationship Id="rId620" Type="http://schemas.openxmlformats.org/officeDocument/2006/relationships/customXml" Target="../ink/ink708.xml"/><Relationship Id="rId662" Type="http://schemas.openxmlformats.org/officeDocument/2006/relationships/customXml" Target="../ink/ink729.xml"/><Relationship Id="rId718" Type="http://schemas.openxmlformats.org/officeDocument/2006/relationships/customXml" Target="../ink/ink757.xml"/><Relationship Id="rId12" Type="http://schemas.openxmlformats.org/officeDocument/2006/relationships/customXml" Target="../ink/ink404.xml"/><Relationship Id="rId108" Type="http://schemas.openxmlformats.org/officeDocument/2006/relationships/customXml" Target="../ink/ink452.xml"/><Relationship Id="rId315" Type="http://schemas.openxmlformats.org/officeDocument/2006/relationships/image" Target="../media/image550.png"/><Relationship Id="rId357" Type="http://schemas.openxmlformats.org/officeDocument/2006/relationships/image" Target="../media/image571.png"/><Relationship Id="rId522" Type="http://schemas.openxmlformats.org/officeDocument/2006/relationships/customXml" Target="../ink/ink659.xml"/><Relationship Id="rId54" Type="http://schemas.openxmlformats.org/officeDocument/2006/relationships/customXml" Target="../ink/ink425.xml"/><Relationship Id="rId96" Type="http://schemas.openxmlformats.org/officeDocument/2006/relationships/customXml" Target="../ink/ink446.xml"/><Relationship Id="rId161" Type="http://schemas.openxmlformats.org/officeDocument/2006/relationships/image" Target="../media/image473.png"/><Relationship Id="rId217" Type="http://schemas.openxmlformats.org/officeDocument/2006/relationships/image" Target="../media/image501.png"/><Relationship Id="rId399" Type="http://schemas.openxmlformats.org/officeDocument/2006/relationships/image" Target="../media/image592.png"/><Relationship Id="rId564" Type="http://schemas.openxmlformats.org/officeDocument/2006/relationships/customXml" Target="../ink/ink680.xml"/><Relationship Id="rId259" Type="http://schemas.openxmlformats.org/officeDocument/2006/relationships/image" Target="../media/image522.png"/><Relationship Id="rId424" Type="http://schemas.openxmlformats.org/officeDocument/2006/relationships/customXml" Target="../ink/ink610.xml"/><Relationship Id="rId466" Type="http://schemas.openxmlformats.org/officeDocument/2006/relationships/customXml" Target="../ink/ink631.xml"/><Relationship Id="rId631" Type="http://schemas.openxmlformats.org/officeDocument/2006/relationships/image" Target="../media/image707.png"/><Relationship Id="rId673" Type="http://schemas.openxmlformats.org/officeDocument/2006/relationships/image" Target="../media/image728.png"/><Relationship Id="rId729" Type="http://schemas.openxmlformats.org/officeDocument/2006/relationships/image" Target="../media/image756.png"/><Relationship Id="rId23" Type="http://schemas.openxmlformats.org/officeDocument/2006/relationships/image" Target="../media/image404.png"/><Relationship Id="rId119" Type="http://schemas.openxmlformats.org/officeDocument/2006/relationships/image" Target="../media/image452.png"/><Relationship Id="rId270" Type="http://schemas.openxmlformats.org/officeDocument/2006/relationships/customXml" Target="../ink/ink533.xml"/><Relationship Id="rId326" Type="http://schemas.openxmlformats.org/officeDocument/2006/relationships/customXml" Target="../ink/ink561.xml"/><Relationship Id="rId533" Type="http://schemas.openxmlformats.org/officeDocument/2006/relationships/image" Target="../media/image658.png"/><Relationship Id="rId65" Type="http://schemas.openxmlformats.org/officeDocument/2006/relationships/image" Target="../media/image425.png"/><Relationship Id="rId130" Type="http://schemas.openxmlformats.org/officeDocument/2006/relationships/customXml" Target="../ink/ink463.xml"/><Relationship Id="rId368" Type="http://schemas.openxmlformats.org/officeDocument/2006/relationships/customXml" Target="../ink/ink582.xml"/><Relationship Id="rId575" Type="http://schemas.openxmlformats.org/officeDocument/2006/relationships/image" Target="../media/image679.png"/><Relationship Id="rId740" Type="http://schemas.openxmlformats.org/officeDocument/2006/relationships/customXml" Target="../ink/ink768.xml"/><Relationship Id="rId172" Type="http://schemas.openxmlformats.org/officeDocument/2006/relationships/customXml" Target="../ink/ink484.xml"/><Relationship Id="rId228" Type="http://schemas.openxmlformats.org/officeDocument/2006/relationships/customXml" Target="../ink/ink512.xml"/><Relationship Id="rId435" Type="http://schemas.openxmlformats.org/officeDocument/2006/relationships/image" Target="../media/image609.png"/><Relationship Id="rId477" Type="http://schemas.openxmlformats.org/officeDocument/2006/relationships/image" Target="../media/image630.png"/><Relationship Id="rId600" Type="http://schemas.openxmlformats.org/officeDocument/2006/relationships/customXml" Target="../ink/ink698.xml"/><Relationship Id="rId642" Type="http://schemas.openxmlformats.org/officeDocument/2006/relationships/customXml" Target="../ink/ink719.xml"/><Relationship Id="rId684" Type="http://schemas.openxmlformats.org/officeDocument/2006/relationships/customXml" Target="../ink/ink740.xml"/><Relationship Id="rId281" Type="http://schemas.openxmlformats.org/officeDocument/2006/relationships/image" Target="../media/image533.png"/><Relationship Id="rId337" Type="http://schemas.openxmlformats.org/officeDocument/2006/relationships/image" Target="../media/image561.png"/><Relationship Id="rId502" Type="http://schemas.openxmlformats.org/officeDocument/2006/relationships/customXml" Target="../ink/ink649.xml"/><Relationship Id="rId34" Type="http://schemas.openxmlformats.org/officeDocument/2006/relationships/customXml" Target="../ink/ink415.xml"/><Relationship Id="rId76" Type="http://schemas.openxmlformats.org/officeDocument/2006/relationships/customXml" Target="../ink/ink436.xml"/><Relationship Id="rId141" Type="http://schemas.openxmlformats.org/officeDocument/2006/relationships/image" Target="../media/image463.png"/><Relationship Id="rId379" Type="http://schemas.openxmlformats.org/officeDocument/2006/relationships/image" Target="../media/image582.png"/><Relationship Id="rId544" Type="http://schemas.openxmlformats.org/officeDocument/2006/relationships/customXml" Target="../ink/ink670.xml"/><Relationship Id="rId586" Type="http://schemas.openxmlformats.org/officeDocument/2006/relationships/customXml" Target="../ink/ink691.xml"/><Relationship Id="rId751" Type="http://schemas.openxmlformats.org/officeDocument/2006/relationships/image" Target="../media/image767.png"/><Relationship Id="rId7" Type="http://schemas.openxmlformats.org/officeDocument/2006/relationships/image" Target="../media/image396.png"/><Relationship Id="rId183" Type="http://schemas.openxmlformats.org/officeDocument/2006/relationships/image" Target="../media/image484.png"/><Relationship Id="rId239" Type="http://schemas.openxmlformats.org/officeDocument/2006/relationships/image" Target="../media/image512.png"/><Relationship Id="rId390" Type="http://schemas.openxmlformats.org/officeDocument/2006/relationships/customXml" Target="../ink/ink593.xml"/><Relationship Id="rId404" Type="http://schemas.openxmlformats.org/officeDocument/2006/relationships/customXml" Target="../ink/ink600.xml"/><Relationship Id="rId446" Type="http://schemas.openxmlformats.org/officeDocument/2006/relationships/customXml" Target="../ink/ink621.xml"/><Relationship Id="rId611" Type="http://schemas.openxmlformats.org/officeDocument/2006/relationships/image" Target="../media/image697.png"/><Relationship Id="rId653" Type="http://schemas.openxmlformats.org/officeDocument/2006/relationships/image" Target="../media/image718.png"/><Relationship Id="rId250" Type="http://schemas.openxmlformats.org/officeDocument/2006/relationships/customXml" Target="../ink/ink523.xml"/><Relationship Id="rId292" Type="http://schemas.openxmlformats.org/officeDocument/2006/relationships/customXml" Target="../ink/ink544.xml"/><Relationship Id="rId306" Type="http://schemas.openxmlformats.org/officeDocument/2006/relationships/customXml" Target="../ink/ink551.xml"/><Relationship Id="rId488" Type="http://schemas.openxmlformats.org/officeDocument/2006/relationships/customXml" Target="../ink/ink642.xml"/><Relationship Id="rId695" Type="http://schemas.openxmlformats.org/officeDocument/2006/relationships/image" Target="../media/image739.png"/><Relationship Id="rId709" Type="http://schemas.openxmlformats.org/officeDocument/2006/relationships/image" Target="../media/image746.png"/><Relationship Id="rId45" Type="http://schemas.openxmlformats.org/officeDocument/2006/relationships/image" Target="../media/image415.png"/><Relationship Id="rId87" Type="http://schemas.openxmlformats.org/officeDocument/2006/relationships/image" Target="../media/image436.png"/><Relationship Id="rId110" Type="http://schemas.openxmlformats.org/officeDocument/2006/relationships/customXml" Target="../ink/ink453.xml"/><Relationship Id="rId348" Type="http://schemas.openxmlformats.org/officeDocument/2006/relationships/customXml" Target="../ink/ink572.xml"/><Relationship Id="rId513" Type="http://schemas.openxmlformats.org/officeDocument/2006/relationships/image" Target="../media/image648.png"/><Relationship Id="rId555" Type="http://schemas.openxmlformats.org/officeDocument/2006/relationships/image" Target="../media/image669.png"/><Relationship Id="rId597" Type="http://schemas.openxmlformats.org/officeDocument/2006/relationships/image" Target="../media/image690.png"/><Relationship Id="rId720" Type="http://schemas.openxmlformats.org/officeDocument/2006/relationships/customXml" Target="../ink/ink758.xml"/><Relationship Id="rId762" Type="http://schemas.openxmlformats.org/officeDocument/2006/relationships/customXml" Target="../ink/ink779.xml"/><Relationship Id="rId152" Type="http://schemas.openxmlformats.org/officeDocument/2006/relationships/customXml" Target="../ink/ink474.xml"/><Relationship Id="rId194" Type="http://schemas.openxmlformats.org/officeDocument/2006/relationships/customXml" Target="../ink/ink495.xml"/><Relationship Id="rId208" Type="http://schemas.openxmlformats.org/officeDocument/2006/relationships/customXml" Target="../ink/ink502.xml"/><Relationship Id="rId415" Type="http://schemas.openxmlformats.org/officeDocument/2006/relationships/image" Target="../media/image600.png"/><Relationship Id="rId457" Type="http://schemas.openxmlformats.org/officeDocument/2006/relationships/image" Target="../media/image620.png"/><Relationship Id="rId622" Type="http://schemas.openxmlformats.org/officeDocument/2006/relationships/customXml" Target="../ink/ink709.xml"/><Relationship Id="rId261" Type="http://schemas.openxmlformats.org/officeDocument/2006/relationships/image" Target="../media/image523.png"/><Relationship Id="rId499" Type="http://schemas.openxmlformats.org/officeDocument/2006/relationships/image" Target="../media/image641.png"/><Relationship Id="rId664" Type="http://schemas.openxmlformats.org/officeDocument/2006/relationships/customXml" Target="../ink/ink730.xml"/><Relationship Id="rId14" Type="http://schemas.openxmlformats.org/officeDocument/2006/relationships/customXml" Target="../ink/ink405.xml"/><Relationship Id="rId56" Type="http://schemas.openxmlformats.org/officeDocument/2006/relationships/customXml" Target="../ink/ink426.xml"/><Relationship Id="rId317" Type="http://schemas.openxmlformats.org/officeDocument/2006/relationships/image" Target="../media/image551.png"/><Relationship Id="rId359" Type="http://schemas.openxmlformats.org/officeDocument/2006/relationships/image" Target="../media/image572.png"/><Relationship Id="rId524" Type="http://schemas.openxmlformats.org/officeDocument/2006/relationships/customXml" Target="../ink/ink660.xml"/><Relationship Id="rId566" Type="http://schemas.openxmlformats.org/officeDocument/2006/relationships/customXml" Target="../ink/ink681.xml"/><Relationship Id="rId731" Type="http://schemas.openxmlformats.org/officeDocument/2006/relationships/image" Target="../media/image757.png"/><Relationship Id="rId98" Type="http://schemas.openxmlformats.org/officeDocument/2006/relationships/customXml" Target="../ink/ink447.xml"/><Relationship Id="rId121" Type="http://schemas.openxmlformats.org/officeDocument/2006/relationships/image" Target="../media/image453.png"/><Relationship Id="rId163" Type="http://schemas.openxmlformats.org/officeDocument/2006/relationships/image" Target="../media/image474.png"/><Relationship Id="rId219" Type="http://schemas.openxmlformats.org/officeDocument/2006/relationships/image" Target="../media/image502.png"/><Relationship Id="rId370" Type="http://schemas.openxmlformats.org/officeDocument/2006/relationships/customXml" Target="../ink/ink583.xml"/><Relationship Id="rId426" Type="http://schemas.openxmlformats.org/officeDocument/2006/relationships/customXml" Target="../ink/ink611.xml"/><Relationship Id="rId633" Type="http://schemas.openxmlformats.org/officeDocument/2006/relationships/image" Target="../media/image708.png"/><Relationship Id="rId230" Type="http://schemas.openxmlformats.org/officeDocument/2006/relationships/customXml" Target="../ink/ink513.xml"/><Relationship Id="rId468" Type="http://schemas.openxmlformats.org/officeDocument/2006/relationships/customXml" Target="../ink/ink632.xml"/><Relationship Id="rId675" Type="http://schemas.openxmlformats.org/officeDocument/2006/relationships/image" Target="../media/image729.png"/><Relationship Id="rId25" Type="http://schemas.openxmlformats.org/officeDocument/2006/relationships/image" Target="../media/image405.png"/><Relationship Id="rId67" Type="http://schemas.openxmlformats.org/officeDocument/2006/relationships/image" Target="../media/image426.png"/><Relationship Id="rId272" Type="http://schemas.openxmlformats.org/officeDocument/2006/relationships/customXml" Target="../ink/ink534.xml"/><Relationship Id="rId328" Type="http://schemas.openxmlformats.org/officeDocument/2006/relationships/customXml" Target="../ink/ink562.xml"/><Relationship Id="rId535" Type="http://schemas.openxmlformats.org/officeDocument/2006/relationships/image" Target="../media/image659.png"/><Relationship Id="rId577" Type="http://schemas.openxmlformats.org/officeDocument/2006/relationships/image" Target="../media/image680.png"/><Relationship Id="rId700" Type="http://schemas.openxmlformats.org/officeDocument/2006/relationships/customXml" Target="../ink/ink748.xml"/><Relationship Id="rId742" Type="http://schemas.openxmlformats.org/officeDocument/2006/relationships/customXml" Target="../ink/ink769.xml"/><Relationship Id="rId132" Type="http://schemas.openxmlformats.org/officeDocument/2006/relationships/customXml" Target="../ink/ink464.xml"/><Relationship Id="rId174" Type="http://schemas.openxmlformats.org/officeDocument/2006/relationships/customXml" Target="../ink/ink485.xml"/><Relationship Id="rId381" Type="http://schemas.openxmlformats.org/officeDocument/2006/relationships/image" Target="../media/image583.png"/><Relationship Id="rId602" Type="http://schemas.openxmlformats.org/officeDocument/2006/relationships/customXml" Target="../ink/ink699.xml"/><Relationship Id="rId241" Type="http://schemas.openxmlformats.org/officeDocument/2006/relationships/image" Target="../media/image513.png"/><Relationship Id="rId437" Type="http://schemas.openxmlformats.org/officeDocument/2006/relationships/image" Target="../media/image610.png"/><Relationship Id="rId479" Type="http://schemas.openxmlformats.org/officeDocument/2006/relationships/image" Target="../media/image631.png"/><Relationship Id="rId644" Type="http://schemas.openxmlformats.org/officeDocument/2006/relationships/customXml" Target="../ink/ink720.xml"/><Relationship Id="rId686" Type="http://schemas.openxmlformats.org/officeDocument/2006/relationships/customXml" Target="../ink/ink741.xml"/><Relationship Id="rId36" Type="http://schemas.openxmlformats.org/officeDocument/2006/relationships/customXml" Target="../ink/ink416.xml"/><Relationship Id="rId283" Type="http://schemas.openxmlformats.org/officeDocument/2006/relationships/image" Target="../media/image534.png"/><Relationship Id="rId339" Type="http://schemas.openxmlformats.org/officeDocument/2006/relationships/image" Target="../media/image562.png"/><Relationship Id="rId490" Type="http://schemas.openxmlformats.org/officeDocument/2006/relationships/customXml" Target="../ink/ink643.xml"/><Relationship Id="rId504" Type="http://schemas.openxmlformats.org/officeDocument/2006/relationships/customXml" Target="../ink/ink650.xml"/><Relationship Id="rId546" Type="http://schemas.openxmlformats.org/officeDocument/2006/relationships/customXml" Target="../ink/ink671.xml"/><Relationship Id="rId711" Type="http://schemas.openxmlformats.org/officeDocument/2006/relationships/image" Target="../media/image747.png"/><Relationship Id="rId753" Type="http://schemas.openxmlformats.org/officeDocument/2006/relationships/image" Target="../media/image768.png"/><Relationship Id="rId78" Type="http://schemas.openxmlformats.org/officeDocument/2006/relationships/customXml" Target="../ink/ink437.xml"/><Relationship Id="rId101" Type="http://schemas.openxmlformats.org/officeDocument/2006/relationships/image" Target="../media/image443.png"/><Relationship Id="rId143" Type="http://schemas.openxmlformats.org/officeDocument/2006/relationships/image" Target="../media/image464.png"/><Relationship Id="rId185" Type="http://schemas.openxmlformats.org/officeDocument/2006/relationships/image" Target="../media/image485.png"/><Relationship Id="rId350" Type="http://schemas.openxmlformats.org/officeDocument/2006/relationships/customXml" Target="../ink/ink573.xml"/><Relationship Id="rId406" Type="http://schemas.openxmlformats.org/officeDocument/2006/relationships/customXml" Target="../ink/ink601.xml"/><Relationship Id="rId588" Type="http://schemas.openxmlformats.org/officeDocument/2006/relationships/customXml" Target="../ink/ink692.xml"/><Relationship Id="rId9" Type="http://schemas.openxmlformats.org/officeDocument/2006/relationships/image" Target="../media/image397.png"/><Relationship Id="rId210" Type="http://schemas.openxmlformats.org/officeDocument/2006/relationships/customXml" Target="../ink/ink503.xml"/><Relationship Id="rId392" Type="http://schemas.openxmlformats.org/officeDocument/2006/relationships/customXml" Target="../ink/ink594.xml"/><Relationship Id="rId448" Type="http://schemas.openxmlformats.org/officeDocument/2006/relationships/customXml" Target="../ink/ink622.xml"/><Relationship Id="rId613" Type="http://schemas.openxmlformats.org/officeDocument/2006/relationships/image" Target="../media/image698.png"/><Relationship Id="rId655" Type="http://schemas.openxmlformats.org/officeDocument/2006/relationships/image" Target="../media/image719.png"/><Relationship Id="rId697" Type="http://schemas.openxmlformats.org/officeDocument/2006/relationships/image" Target="../media/image740.png"/><Relationship Id="rId252" Type="http://schemas.openxmlformats.org/officeDocument/2006/relationships/customXml" Target="../ink/ink524.xml"/><Relationship Id="rId294" Type="http://schemas.openxmlformats.org/officeDocument/2006/relationships/customXml" Target="../ink/ink545.xml"/><Relationship Id="rId308" Type="http://schemas.openxmlformats.org/officeDocument/2006/relationships/customXml" Target="../ink/ink552.xml"/><Relationship Id="rId515" Type="http://schemas.openxmlformats.org/officeDocument/2006/relationships/image" Target="../media/image649.png"/><Relationship Id="rId722" Type="http://schemas.openxmlformats.org/officeDocument/2006/relationships/customXml" Target="../ink/ink759.xml"/><Relationship Id="rId47" Type="http://schemas.openxmlformats.org/officeDocument/2006/relationships/image" Target="../media/image416.png"/><Relationship Id="rId89" Type="http://schemas.openxmlformats.org/officeDocument/2006/relationships/image" Target="../media/image437.png"/><Relationship Id="rId112" Type="http://schemas.openxmlformats.org/officeDocument/2006/relationships/customXml" Target="../ink/ink454.xml"/><Relationship Id="rId154" Type="http://schemas.openxmlformats.org/officeDocument/2006/relationships/customXml" Target="../ink/ink475.xml"/><Relationship Id="rId361" Type="http://schemas.openxmlformats.org/officeDocument/2006/relationships/image" Target="../media/image573.png"/><Relationship Id="rId557" Type="http://schemas.openxmlformats.org/officeDocument/2006/relationships/image" Target="../media/image670.png"/><Relationship Id="rId599" Type="http://schemas.openxmlformats.org/officeDocument/2006/relationships/image" Target="../media/image691.png"/><Relationship Id="rId764" Type="http://schemas.openxmlformats.org/officeDocument/2006/relationships/customXml" Target="../ink/ink780.xml"/><Relationship Id="rId196" Type="http://schemas.openxmlformats.org/officeDocument/2006/relationships/customXml" Target="../ink/ink496.xml"/><Relationship Id="rId417" Type="http://schemas.openxmlformats.org/officeDocument/2006/relationships/image" Target="../media/image601.png"/><Relationship Id="rId459" Type="http://schemas.openxmlformats.org/officeDocument/2006/relationships/image" Target="../media/image621.png"/><Relationship Id="rId624" Type="http://schemas.openxmlformats.org/officeDocument/2006/relationships/customXml" Target="../ink/ink710.xml"/><Relationship Id="rId666" Type="http://schemas.openxmlformats.org/officeDocument/2006/relationships/customXml" Target="../ink/ink731.xml"/><Relationship Id="rId16" Type="http://schemas.openxmlformats.org/officeDocument/2006/relationships/customXml" Target="../ink/ink406.xml"/><Relationship Id="rId221" Type="http://schemas.openxmlformats.org/officeDocument/2006/relationships/image" Target="../media/image503.png"/><Relationship Id="rId263" Type="http://schemas.openxmlformats.org/officeDocument/2006/relationships/image" Target="../media/image524.png"/><Relationship Id="rId319" Type="http://schemas.openxmlformats.org/officeDocument/2006/relationships/image" Target="../media/image552.png"/><Relationship Id="rId470" Type="http://schemas.openxmlformats.org/officeDocument/2006/relationships/customXml" Target="../ink/ink633.xml"/><Relationship Id="rId526" Type="http://schemas.openxmlformats.org/officeDocument/2006/relationships/customXml" Target="../ink/ink661.xml"/><Relationship Id="rId58" Type="http://schemas.openxmlformats.org/officeDocument/2006/relationships/customXml" Target="../ink/ink427.xml"/><Relationship Id="rId123" Type="http://schemas.openxmlformats.org/officeDocument/2006/relationships/image" Target="../media/image454.png"/><Relationship Id="rId330" Type="http://schemas.openxmlformats.org/officeDocument/2006/relationships/customXml" Target="../ink/ink563.xml"/><Relationship Id="rId568" Type="http://schemas.openxmlformats.org/officeDocument/2006/relationships/customXml" Target="../ink/ink682.xml"/><Relationship Id="rId733" Type="http://schemas.openxmlformats.org/officeDocument/2006/relationships/image" Target="../media/image758.png"/><Relationship Id="rId165" Type="http://schemas.openxmlformats.org/officeDocument/2006/relationships/image" Target="../media/image475.png"/><Relationship Id="rId372" Type="http://schemas.openxmlformats.org/officeDocument/2006/relationships/customXml" Target="../ink/ink584.xml"/><Relationship Id="rId428" Type="http://schemas.openxmlformats.org/officeDocument/2006/relationships/customXml" Target="../ink/ink612.xml"/><Relationship Id="rId635" Type="http://schemas.openxmlformats.org/officeDocument/2006/relationships/image" Target="../media/image709.png"/><Relationship Id="rId677" Type="http://schemas.openxmlformats.org/officeDocument/2006/relationships/image" Target="../media/image730.png"/><Relationship Id="rId232" Type="http://schemas.openxmlformats.org/officeDocument/2006/relationships/customXml" Target="../ink/ink514.xml"/><Relationship Id="rId274" Type="http://schemas.openxmlformats.org/officeDocument/2006/relationships/customXml" Target="../ink/ink535.xml"/><Relationship Id="rId481" Type="http://schemas.openxmlformats.org/officeDocument/2006/relationships/image" Target="../media/image632.png"/><Relationship Id="rId702" Type="http://schemas.openxmlformats.org/officeDocument/2006/relationships/customXml" Target="../ink/ink749.xml"/><Relationship Id="rId27" Type="http://schemas.openxmlformats.org/officeDocument/2006/relationships/image" Target="../media/image406.png"/><Relationship Id="rId69" Type="http://schemas.openxmlformats.org/officeDocument/2006/relationships/image" Target="../media/image427.png"/><Relationship Id="rId134" Type="http://schemas.openxmlformats.org/officeDocument/2006/relationships/customXml" Target="../ink/ink465.xml"/><Relationship Id="rId537" Type="http://schemas.openxmlformats.org/officeDocument/2006/relationships/image" Target="../media/image660.png"/><Relationship Id="rId579" Type="http://schemas.openxmlformats.org/officeDocument/2006/relationships/image" Target="../media/image681.png"/><Relationship Id="rId744" Type="http://schemas.openxmlformats.org/officeDocument/2006/relationships/customXml" Target="../ink/ink770.xml"/><Relationship Id="rId80" Type="http://schemas.openxmlformats.org/officeDocument/2006/relationships/customXml" Target="../ink/ink438.xml"/><Relationship Id="rId176" Type="http://schemas.openxmlformats.org/officeDocument/2006/relationships/customXml" Target="../ink/ink486.xml"/><Relationship Id="rId341" Type="http://schemas.openxmlformats.org/officeDocument/2006/relationships/image" Target="../media/image563.png"/><Relationship Id="rId383" Type="http://schemas.openxmlformats.org/officeDocument/2006/relationships/image" Target="../media/image584.png"/><Relationship Id="rId439" Type="http://schemas.openxmlformats.org/officeDocument/2006/relationships/image" Target="../media/image611.png"/><Relationship Id="rId590" Type="http://schemas.openxmlformats.org/officeDocument/2006/relationships/customXml" Target="../ink/ink693.xml"/><Relationship Id="rId604" Type="http://schemas.openxmlformats.org/officeDocument/2006/relationships/customXml" Target="../ink/ink700.xml"/><Relationship Id="rId646" Type="http://schemas.openxmlformats.org/officeDocument/2006/relationships/customXml" Target="../ink/ink721.xml"/><Relationship Id="rId201" Type="http://schemas.openxmlformats.org/officeDocument/2006/relationships/image" Target="../media/image493.png"/><Relationship Id="rId243" Type="http://schemas.openxmlformats.org/officeDocument/2006/relationships/image" Target="../media/image514.png"/><Relationship Id="rId285" Type="http://schemas.openxmlformats.org/officeDocument/2006/relationships/image" Target="../media/image535.png"/><Relationship Id="rId450" Type="http://schemas.openxmlformats.org/officeDocument/2006/relationships/customXml" Target="../ink/ink623.xml"/><Relationship Id="rId506" Type="http://schemas.openxmlformats.org/officeDocument/2006/relationships/customXml" Target="../ink/ink651.xml"/><Relationship Id="rId688" Type="http://schemas.openxmlformats.org/officeDocument/2006/relationships/customXml" Target="../ink/ink742.xml"/><Relationship Id="rId38" Type="http://schemas.openxmlformats.org/officeDocument/2006/relationships/customXml" Target="../ink/ink417.xml"/><Relationship Id="rId103" Type="http://schemas.openxmlformats.org/officeDocument/2006/relationships/image" Target="../media/image444.png"/><Relationship Id="rId310" Type="http://schemas.openxmlformats.org/officeDocument/2006/relationships/customXml" Target="../ink/ink553.xml"/><Relationship Id="rId492" Type="http://schemas.openxmlformats.org/officeDocument/2006/relationships/customXml" Target="../ink/ink644.xml"/><Relationship Id="rId548" Type="http://schemas.openxmlformats.org/officeDocument/2006/relationships/customXml" Target="../ink/ink672.xml"/><Relationship Id="rId713" Type="http://schemas.openxmlformats.org/officeDocument/2006/relationships/image" Target="../media/image748.png"/><Relationship Id="rId755" Type="http://schemas.openxmlformats.org/officeDocument/2006/relationships/image" Target="../media/image769.png"/><Relationship Id="rId91" Type="http://schemas.openxmlformats.org/officeDocument/2006/relationships/image" Target="../media/image438.png"/><Relationship Id="rId145" Type="http://schemas.openxmlformats.org/officeDocument/2006/relationships/image" Target="../media/image465.png"/><Relationship Id="rId187" Type="http://schemas.openxmlformats.org/officeDocument/2006/relationships/image" Target="../media/image486.png"/><Relationship Id="rId352" Type="http://schemas.openxmlformats.org/officeDocument/2006/relationships/customXml" Target="../ink/ink574.xml"/><Relationship Id="rId394" Type="http://schemas.openxmlformats.org/officeDocument/2006/relationships/customXml" Target="../ink/ink595.xml"/><Relationship Id="rId408" Type="http://schemas.openxmlformats.org/officeDocument/2006/relationships/customXml" Target="../ink/ink602.xml"/><Relationship Id="rId615" Type="http://schemas.openxmlformats.org/officeDocument/2006/relationships/image" Target="../media/image699.png"/><Relationship Id="rId212" Type="http://schemas.openxmlformats.org/officeDocument/2006/relationships/customXml" Target="../ink/ink504.xml"/><Relationship Id="rId254" Type="http://schemas.openxmlformats.org/officeDocument/2006/relationships/customXml" Target="../ink/ink525.xml"/><Relationship Id="rId657" Type="http://schemas.openxmlformats.org/officeDocument/2006/relationships/image" Target="../media/image720.png"/><Relationship Id="rId699" Type="http://schemas.openxmlformats.org/officeDocument/2006/relationships/image" Target="../media/image741.png"/><Relationship Id="rId49" Type="http://schemas.openxmlformats.org/officeDocument/2006/relationships/image" Target="../media/image417.png"/><Relationship Id="rId114" Type="http://schemas.openxmlformats.org/officeDocument/2006/relationships/customXml" Target="../ink/ink455.xml"/><Relationship Id="rId296" Type="http://schemas.openxmlformats.org/officeDocument/2006/relationships/customXml" Target="../ink/ink546.xml"/><Relationship Id="rId461" Type="http://schemas.openxmlformats.org/officeDocument/2006/relationships/image" Target="../media/image622.png"/><Relationship Id="rId517" Type="http://schemas.openxmlformats.org/officeDocument/2006/relationships/image" Target="../media/image650.png"/><Relationship Id="rId559" Type="http://schemas.openxmlformats.org/officeDocument/2006/relationships/image" Target="../media/image671.png"/><Relationship Id="rId724" Type="http://schemas.openxmlformats.org/officeDocument/2006/relationships/customXml" Target="../ink/ink760.xml"/><Relationship Id="rId766" Type="http://schemas.openxmlformats.org/officeDocument/2006/relationships/customXml" Target="../ink/ink781.xml"/><Relationship Id="rId60" Type="http://schemas.openxmlformats.org/officeDocument/2006/relationships/customXml" Target="../ink/ink428.xml"/><Relationship Id="rId156" Type="http://schemas.openxmlformats.org/officeDocument/2006/relationships/customXml" Target="../ink/ink476.xml"/><Relationship Id="rId198" Type="http://schemas.openxmlformats.org/officeDocument/2006/relationships/customXml" Target="../ink/ink497.xml"/><Relationship Id="rId321" Type="http://schemas.openxmlformats.org/officeDocument/2006/relationships/image" Target="../media/image553.png"/><Relationship Id="rId363" Type="http://schemas.openxmlformats.org/officeDocument/2006/relationships/image" Target="../media/image574.png"/><Relationship Id="rId419" Type="http://schemas.openxmlformats.org/officeDocument/2006/relationships/image" Target="../media/image602.png"/><Relationship Id="rId570" Type="http://schemas.openxmlformats.org/officeDocument/2006/relationships/customXml" Target="../ink/ink683.xml"/><Relationship Id="rId626" Type="http://schemas.openxmlformats.org/officeDocument/2006/relationships/customXml" Target="../ink/ink711.xml"/><Relationship Id="rId223" Type="http://schemas.openxmlformats.org/officeDocument/2006/relationships/image" Target="../media/image504.png"/><Relationship Id="rId430" Type="http://schemas.openxmlformats.org/officeDocument/2006/relationships/customXml" Target="../ink/ink613.xml"/><Relationship Id="rId668" Type="http://schemas.openxmlformats.org/officeDocument/2006/relationships/customXml" Target="../ink/ink732.xml"/><Relationship Id="rId18" Type="http://schemas.openxmlformats.org/officeDocument/2006/relationships/customXml" Target="../ink/ink407.xml"/><Relationship Id="rId265" Type="http://schemas.openxmlformats.org/officeDocument/2006/relationships/image" Target="../media/image525.png"/><Relationship Id="rId472" Type="http://schemas.openxmlformats.org/officeDocument/2006/relationships/customXml" Target="../ink/ink634.xml"/><Relationship Id="rId528" Type="http://schemas.openxmlformats.org/officeDocument/2006/relationships/customXml" Target="../ink/ink662.xml"/><Relationship Id="rId735" Type="http://schemas.openxmlformats.org/officeDocument/2006/relationships/image" Target="../media/image759.png"/><Relationship Id="rId125" Type="http://schemas.openxmlformats.org/officeDocument/2006/relationships/image" Target="../media/image455.png"/><Relationship Id="rId167" Type="http://schemas.openxmlformats.org/officeDocument/2006/relationships/image" Target="../media/image476.png"/><Relationship Id="rId332" Type="http://schemas.openxmlformats.org/officeDocument/2006/relationships/customXml" Target="../ink/ink564.xml"/><Relationship Id="rId374" Type="http://schemas.openxmlformats.org/officeDocument/2006/relationships/customXml" Target="../ink/ink585.xml"/><Relationship Id="rId581" Type="http://schemas.openxmlformats.org/officeDocument/2006/relationships/image" Target="../media/image682.png"/><Relationship Id="rId71" Type="http://schemas.openxmlformats.org/officeDocument/2006/relationships/image" Target="../media/image428.png"/><Relationship Id="rId234" Type="http://schemas.openxmlformats.org/officeDocument/2006/relationships/customXml" Target="../ink/ink515.xml"/><Relationship Id="rId637" Type="http://schemas.openxmlformats.org/officeDocument/2006/relationships/image" Target="../media/image710.png"/><Relationship Id="rId679" Type="http://schemas.openxmlformats.org/officeDocument/2006/relationships/image" Target="../media/image731.png"/><Relationship Id="rId2" Type="http://schemas.openxmlformats.org/officeDocument/2006/relationships/customXml" Target="../ink/ink399.xml"/><Relationship Id="rId29" Type="http://schemas.openxmlformats.org/officeDocument/2006/relationships/image" Target="../media/image407.png"/><Relationship Id="rId276" Type="http://schemas.openxmlformats.org/officeDocument/2006/relationships/customXml" Target="../ink/ink536.xml"/><Relationship Id="rId441" Type="http://schemas.openxmlformats.org/officeDocument/2006/relationships/image" Target="../media/image612.png"/><Relationship Id="rId483" Type="http://schemas.openxmlformats.org/officeDocument/2006/relationships/image" Target="../media/image633.png"/><Relationship Id="rId539" Type="http://schemas.openxmlformats.org/officeDocument/2006/relationships/image" Target="../media/image661.png"/><Relationship Id="rId690" Type="http://schemas.openxmlformats.org/officeDocument/2006/relationships/customXml" Target="../ink/ink743.xml"/><Relationship Id="rId704" Type="http://schemas.openxmlformats.org/officeDocument/2006/relationships/customXml" Target="../ink/ink750.xml"/><Relationship Id="rId746" Type="http://schemas.openxmlformats.org/officeDocument/2006/relationships/customXml" Target="../ink/ink771.xml"/><Relationship Id="rId40" Type="http://schemas.openxmlformats.org/officeDocument/2006/relationships/customXml" Target="../ink/ink418.xml"/><Relationship Id="rId136" Type="http://schemas.openxmlformats.org/officeDocument/2006/relationships/customXml" Target="../ink/ink466.xml"/><Relationship Id="rId178" Type="http://schemas.openxmlformats.org/officeDocument/2006/relationships/customXml" Target="../ink/ink487.xml"/><Relationship Id="rId301" Type="http://schemas.openxmlformats.org/officeDocument/2006/relationships/image" Target="../media/image543.png"/><Relationship Id="rId343" Type="http://schemas.openxmlformats.org/officeDocument/2006/relationships/image" Target="../media/image564.png"/><Relationship Id="rId550" Type="http://schemas.openxmlformats.org/officeDocument/2006/relationships/customXml" Target="../ink/ink673.xml"/><Relationship Id="rId82" Type="http://schemas.openxmlformats.org/officeDocument/2006/relationships/customXml" Target="../ink/ink439.xml"/><Relationship Id="rId203" Type="http://schemas.openxmlformats.org/officeDocument/2006/relationships/image" Target="../media/image494.png"/><Relationship Id="rId385" Type="http://schemas.openxmlformats.org/officeDocument/2006/relationships/image" Target="../media/image585.png"/><Relationship Id="rId592" Type="http://schemas.openxmlformats.org/officeDocument/2006/relationships/customXml" Target="../ink/ink694.xml"/><Relationship Id="rId606" Type="http://schemas.openxmlformats.org/officeDocument/2006/relationships/customXml" Target="../ink/ink701.xml"/><Relationship Id="rId648" Type="http://schemas.openxmlformats.org/officeDocument/2006/relationships/customXml" Target="../ink/ink722.xml"/><Relationship Id="rId245" Type="http://schemas.openxmlformats.org/officeDocument/2006/relationships/image" Target="../media/image515.png"/><Relationship Id="rId287" Type="http://schemas.openxmlformats.org/officeDocument/2006/relationships/image" Target="../media/image536.png"/><Relationship Id="rId410" Type="http://schemas.openxmlformats.org/officeDocument/2006/relationships/customXml" Target="../ink/ink603.xml"/><Relationship Id="rId452" Type="http://schemas.openxmlformats.org/officeDocument/2006/relationships/customXml" Target="../ink/ink624.xml"/><Relationship Id="rId494" Type="http://schemas.openxmlformats.org/officeDocument/2006/relationships/customXml" Target="../ink/ink645.xml"/><Relationship Id="rId508" Type="http://schemas.openxmlformats.org/officeDocument/2006/relationships/customXml" Target="../ink/ink652.xml"/><Relationship Id="rId715" Type="http://schemas.openxmlformats.org/officeDocument/2006/relationships/image" Target="../media/image749.png"/><Relationship Id="rId105" Type="http://schemas.openxmlformats.org/officeDocument/2006/relationships/image" Target="../media/image445.png"/><Relationship Id="rId147" Type="http://schemas.openxmlformats.org/officeDocument/2006/relationships/image" Target="../media/image466.png"/><Relationship Id="rId312" Type="http://schemas.openxmlformats.org/officeDocument/2006/relationships/customXml" Target="../ink/ink554.xml"/><Relationship Id="rId354" Type="http://schemas.openxmlformats.org/officeDocument/2006/relationships/customXml" Target="../ink/ink575.xml"/><Relationship Id="rId757" Type="http://schemas.openxmlformats.org/officeDocument/2006/relationships/image" Target="../media/image770.png"/><Relationship Id="rId51" Type="http://schemas.openxmlformats.org/officeDocument/2006/relationships/image" Target="../media/image418.png"/><Relationship Id="rId93" Type="http://schemas.openxmlformats.org/officeDocument/2006/relationships/image" Target="../media/image439.png"/><Relationship Id="rId189" Type="http://schemas.openxmlformats.org/officeDocument/2006/relationships/image" Target="../media/image487.png"/><Relationship Id="rId396" Type="http://schemas.openxmlformats.org/officeDocument/2006/relationships/customXml" Target="../ink/ink596.xml"/><Relationship Id="rId561" Type="http://schemas.openxmlformats.org/officeDocument/2006/relationships/image" Target="../media/image672.png"/><Relationship Id="rId617" Type="http://schemas.openxmlformats.org/officeDocument/2006/relationships/image" Target="../media/image700.png"/><Relationship Id="rId659" Type="http://schemas.openxmlformats.org/officeDocument/2006/relationships/image" Target="../media/image721.png"/><Relationship Id="rId214" Type="http://schemas.openxmlformats.org/officeDocument/2006/relationships/customXml" Target="../ink/ink505.xml"/><Relationship Id="rId256" Type="http://schemas.openxmlformats.org/officeDocument/2006/relationships/customXml" Target="../ink/ink526.xml"/><Relationship Id="rId298" Type="http://schemas.openxmlformats.org/officeDocument/2006/relationships/customXml" Target="../ink/ink547.xml"/><Relationship Id="rId421" Type="http://schemas.openxmlformats.org/officeDocument/2006/relationships/image" Target="../media/image124.png"/><Relationship Id="rId463" Type="http://schemas.openxmlformats.org/officeDocument/2006/relationships/image" Target="../media/image623.png"/><Relationship Id="rId519" Type="http://schemas.openxmlformats.org/officeDocument/2006/relationships/image" Target="../media/image651.png"/><Relationship Id="rId670" Type="http://schemas.openxmlformats.org/officeDocument/2006/relationships/customXml" Target="../ink/ink733.xml"/><Relationship Id="rId116" Type="http://schemas.openxmlformats.org/officeDocument/2006/relationships/customXml" Target="../ink/ink456.xml"/><Relationship Id="rId158" Type="http://schemas.openxmlformats.org/officeDocument/2006/relationships/customXml" Target="../ink/ink477.xml"/><Relationship Id="rId323" Type="http://schemas.openxmlformats.org/officeDocument/2006/relationships/image" Target="../media/image554.png"/><Relationship Id="rId530" Type="http://schemas.openxmlformats.org/officeDocument/2006/relationships/customXml" Target="../ink/ink663.xml"/><Relationship Id="rId726" Type="http://schemas.openxmlformats.org/officeDocument/2006/relationships/customXml" Target="../ink/ink761.xml"/><Relationship Id="rId20" Type="http://schemas.openxmlformats.org/officeDocument/2006/relationships/customXml" Target="../ink/ink408.xml"/><Relationship Id="rId62" Type="http://schemas.openxmlformats.org/officeDocument/2006/relationships/customXml" Target="../ink/ink429.xml"/><Relationship Id="rId365" Type="http://schemas.openxmlformats.org/officeDocument/2006/relationships/image" Target="../media/image575.png"/><Relationship Id="rId572" Type="http://schemas.openxmlformats.org/officeDocument/2006/relationships/customXml" Target="../ink/ink684.xml"/><Relationship Id="rId628" Type="http://schemas.openxmlformats.org/officeDocument/2006/relationships/customXml" Target="../ink/ink712.xml"/><Relationship Id="rId225" Type="http://schemas.openxmlformats.org/officeDocument/2006/relationships/image" Target="../media/image505.png"/><Relationship Id="rId267" Type="http://schemas.openxmlformats.org/officeDocument/2006/relationships/image" Target="../media/image526.png"/><Relationship Id="rId432" Type="http://schemas.openxmlformats.org/officeDocument/2006/relationships/customXml" Target="../ink/ink614.xml"/><Relationship Id="rId474" Type="http://schemas.openxmlformats.org/officeDocument/2006/relationships/customXml" Target="../ink/ink635.xml"/><Relationship Id="rId127" Type="http://schemas.openxmlformats.org/officeDocument/2006/relationships/image" Target="../media/image456.png"/><Relationship Id="rId681" Type="http://schemas.openxmlformats.org/officeDocument/2006/relationships/image" Target="../media/image732.png"/><Relationship Id="rId737" Type="http://schemas.openxmlformats.org/officeDocument/2006/relationships/image" Target="../media/image760.png"/><Relationship Id="rId31" Type="http://schemas.openxmlformats.org/officeDocument/2006/relationships/image" Target="../media/image408.png"/><Relationship Id="rId73" Type="http://schemas.openxmlformats.org/officeDocument/2006/relationships/image" Target="../media/image429.png"/><Relationship Id="rId169" Type="http://schemas.openxmlformats.org/officeDocument/2006/relationships/image" Target="../media/image477.png"/><Relationship Id="rId334" Type="http://schemas.openxmlformats.org/officeDocument/2006/relationships/customXml" Target="../ink/ink565.xml"/><Relationship Id="rId376" Type="http://schemas.openxmlformats.org/officeDocument/2006/relationships/customXml" Target="../ink/ink586.xml"/><Relationship Id="rId541" Type="http://schemas.openxmlformats.org/officeDocument/2006/relationships/image" Target="../media/image662.png"/><Relationship Id="rId583" Type="http://schemas.openxmlformats.org/officeDocument/2006/relationships/image" Target="../media/image683.png"/><Relationship Id="rId639" Type="http://schemas.openxmlformats.org/officeDocument/2006/relationships/image" Target="../media/image711.png"/><Relationship Id="rId4" Type="http://schemas.openxmlformats.org/officeDocument/2006/relationships/customXml" Target="../ink/ink400.xml"/><Relationship Id="rId180" Type="http://schemas.openxmlformats.org/officeDocument/2006/relationships/customXml" Target="../ink/ink488.xml"/><Relationship Id="rId236" Type="http://schemas.openxmlformats.org/officeDocument/2006/relationships/customXml" Target="../ink/ink516.xml"/><Relationship Id="rId278" Type="http://schemas.openxmlformats.org/officeDocument/2006/relationships/customXml" Target="../ink/ink537.xml"/><Relationship Id="rId401" Type="http://schemas.openxmlformats.org/officeDocument/2006/relationships/image" Target="../media/image593.png"/><Relationship Id="rId443" Type="http://schemas.openxmlformats.org/officeDocument/2006/relationships/image" Target="../media/image613.png"/><Relationship Id="rId650" Type="http://schemas.openxmlformats.org/officeDocument/2006/relationships/customXml" Target="../ink/ink723.xml"/><Relationship Id="rId303" Type="http://schemas.openxmlformats.org/officeDocument/2006/relationships/image" Target="../media/image544.png"/><Relationship Id="rId485" Type="http://schemas.openxmlformats.org/officeDocument/2006/relationships/image" Target="../media/image634.png"/><Relationship Id="rId692" Type="http://schemas.openxmlformats.org/officeDocument/2006/relationships/customXml" Target="../ink/ink744.xml"/><Relationship Id="rId706" Type="http://schemas.openxmlformats.org/officeDocument/2006/relationships/customXml" Target="../ink/ink751.xml"/><Relationship Id="rId748" Type="http://schemas.openxmlformats.org/officeDocument/2006/relationships/customXml" Target="../ink/ink772.xml"/><Relationship Id="rId42" Type="http://schemas.openxmlformats.org/officeDocument/2006/relationships/customXml" Target="../ink/ink419.xml"/><Relationship Id="rId84" Type="http://schemas.openxmlformats.org/officeDocument/2006/relationships/customXml" Target="../ink/ink440.xml"/><Relationship Id="rId138" Type="http://schemas.openxmlformats.org/officeDocument/2006/relationships/customXml" Target="../ink/ink467.xml"/><Relationship Id="rId345" Type="http://schemas.openxmlformats.org/officeDocument/2006/relationships/image" Target="../media/image565.png"/><Relationship Id="rId387" Type="http://schemas.openxmlformats.org/officeDocument/2006/relationships/image" Target="../media/image586.png"/><Relationship Id="rId510" Type="http://schemas.openxmlformats.org/officeDocument/2006/relationships/customXml" Target="../ink/ink653.xml"/><Relationship Id="rId552" Type="http://schemas.openxmlformats.org/officeDocument/2006/relationships/customXml" Target="../ink/ink674.xml"/><Relationship Id="rId594" Type="http://schemas.openxmlformats.org/officeDocument/2006/relationships/customXml" Target="../ink/ink695.xml"/><Relationship Id="rId608" Type="http://schemas.openxmlformats.org/officeDocument/2006/relationships/customXml" Target="../ink/ink702.xml"/><Relationship Id="rId191" Type="http://schemas.openxmlformats.org/officeDocument/2006/relationships/image" Target="../media/image488.png"/><Relationship Id="rId205" Type="http://schemas.openxmlformats.org/officeDocument/2006/relationships/image" Target="../media/image495.png"/><Relationship Id="rId247" Type="http://schemas.openxmlformats.org/officeDocument/2006/relationships/image" Target="../media/image516.png"/><Relationship Id="rId412" Type="http://schemas.openxmlformats.org/officeDocument/2006/relationships/customXml" Target="../ink/ink604.xml"/><Relationship Id="rId107" Type="http://schemas.openxmlformats.org/officeDocument/2006/relationships/image" Target="../media/image446.png"/><Relationship Id="rId289" Type="http://schemas.openxmlformats.org/officeDocument/2006/relationships/image" Target="../media/image537.png"/><Relationship Id="rId454" Type="http://schemas.openxmlformats.org/officeDocument/2006/relationships/customXml" Target="../ink/ink625.xml"/><Relationship Id="rId496" Type="http://schemas.openxmlformats.org/officeDocument/2006/relationships/customXml" Target="../ink/ink646.xml"/><Relationship Id="rId661" Type="http://schemas.openxmlformats.org/officeDocument/2006/relationships/image" Target="../media/image722.png"/><Relationship Id="rId717" Type="http://schemas.openxmlformats.org/officeDocument/2006/relationships/image" Target="../media/image750.png"/><Relationship Id="rId759" Type="http://schemas.openxmlformats.org/officeDocument/2006/relationships/image" Target="../media/image771.png"/><Relationship Id="rId11" Type="http://schemas.openxmlformats.org/officeDocument/2006/relationships/image" Target="../media/image398.png"/><Relationship Id="rId53" Type="http://schemas.openxmlformats.org/officeDocument/2006/relationships/image" Target="../media/image419.png"/><Relationship Id="rId149" Type="http://schemas.openxmlformats.org/officeDocument/2006/relationships/image" Target="../media/image467.png"/><Relationship Id="rId314" Type="http://schemas.openxmlformats.org/officeDocument/2006/relationships/customXml" Target="../ink/ink555.xml"/><Relationship Id="rId356" Type="http://schemas.openxmlformats.org/officeDocument/2006/relationships/customXml" Target="../ink/ink576.xml"/><Relationship Id="rId398" Type="http://schemas.openxmlformats.org/officeDocument/2006/relationships/customXml" Target="../ink/ink597.xml"/><Relationship Id="rId521" Type="http://schemas.openxmlformats.org/officeDocument/2006/relationships/image" Target="../media/image652.png"/><Relationship Id="rId563" Type="http://schemas.openxmlformats.org/officeDocument/2006/relationships/image" Target="../media/image673.png"/><Relationship Id="rId619" Type="http://schemas.openxmlformats.org/officeDocument/2006/relationships/image" Target="../media/image701.png"/><Relationship Id="rId95" Type="http://schemas.openxmlformats.org/officeDocument/2006/relationships/image" Target="../media/image440.png"/><Relationship Id="rId160" Type="http://schemas.openxmlformats.org/officeDocument/2006/relationships/customXml" Target="../ink/ink478.xml"/><Relationship Id="rId216" Type="http://schemas.openxmlformats.org/officeDocument/2006/relationships/customXml" Target="../ink/ink506.xml"/><Relationship Id="rId423" Type="http://schemas.openxmlformats.org/officeDocument/2006/relationships/image" Target="../media/image603.png"/><Relationship Id="rId258" Type="http://schemas.openxmlformats.org/officeDocument/2006/relationships/customXml" Target="../ink/ink527.xml"/><Relationship Id="rId465" Type="http://schemas.openxmlformats.org/officeDocument/2006/relationships/image" Target="../media/image624.png"/><Relationship Id="rId630" Type="http://schemas.openxmlformats.org/officeDocument/2006/relationships/customXml" Target="../ink/ink713.xml"/><Relationship Id="rId672" Type="http://schemas.openxmlformats.org/officeDocument/2006/relationships/customXml" Target="../ink/ink734.xml"/><Relationship Id="rId728" Type="http://schemas.openxmlformats.org/officeDocument/2006/relationships/customXml" Target="../ink/ink762.xml"/><Relationship Id="rId22" Type="http://schemas.openxmlformats.org/officeDocument/2006/relationships/customXml" Target="../ink/ink409.xml"/><Relationship Id="rId64" Type="http://schemas.openxmlformats.org/officeDocument/2006/relationships/customXml" Target="../ink/ink430.xml"/><Relationship Id="rId118" Type="http://schemas.openxmlformats.org/officeDocument/2006/relationships/customXml" Target="../ink/ink457.xml"/><Relationship Id="rId325" Type="http://schemas.openxmlformats.org/officeDocument/2006/relationships/image" Target="../media/image555.png"/><Relationship Id="rId367" Type="http://schemas.openxmlformats.org/officeDocument/2006/relationships/image" Target="../media/image576.png"/><Relationship Id="rId532" Type="http://schemas.openxmlformats.org/officeDocument/2006/relationships/customXml" Target="../ink/ink664.xml"/><Relationship Id="rId574" Type="http://schemas.openxmlformats.org/officeDocument/2006/relationships/customXml" Target="../ink/ink685.xml"/><Relationship Id="rId171" Type="http://schemas.openxmlformats.org/officeDocument/2006/relationships/image" Target="../media/image478.png"/><Relationship Id="rId227" Type="http://schemas.openxmlformats.org/officeDocument/2006/relationships/image" Target="../media/image506.png"/><Relationship Id="rId269" Type="http://schemas.openxmlformats.org/officeDocument/2006/relationships/image" Target="../media/image527.png"/><Relationship Id="rId434" Type="http://schemas.openxmlformats.org/officeDocument/2006/relationships/customXml" Target="../ink/ink615.xml"/><Relationship Id="rId476" Type="http://schemas.openxmlformats.org/officeDocument/2006/relationships/customXml" Target="../ink/ink636.xml"/><Relationship Id="rId641" Type="http://schemas.openxmlformats.org/officeDocument/2006/relationships/image" Target="../media/image712.png"/><Relationship Id="rId683" Type="http://schemas.openxmlformats.org/officeDocument/2006/relationships/image" Target="../media/image733.png"/><Relationship Id="rId739" Type="http://schemas.openxmlformats.org/officeDocument/2006/relationships/image" Target="../media/image761.png"/><Relationship Id="rId33" Type="http://schemas.openxmlformats.org/officeDocument/2006/relationships/image" Target="../media/image409.png"/><Relationship Id="rId129" Type="http://schemas.openxmlformats.org/officeDocument/2006/relationships/image" Target="../media/image457.png"/><Relationship Id="rId280" Type="http://schemas.openxmlformats.org/officeDocument/2006/relationships/customXml" Target="../ink/ink538.xml"/><Relationship Id="rId336" Type="http://schemas.openxmlformats.org/officeDocument/2006/relationships/customXml" Target="../ink/ink566.xml"/><Relationship Id="rId501" Type="http://schemas.openxmlformats.org/officeDocument/2006/relationships/image" Target="../media/image642.png"/><Relationship Id="rId543" Type="http://schemas.openxmlformats.org/officeDocument/2006/relationships/image" Target="../media/image663.png"/><Relationship Id="rId75" Type="http://schemas.openxmlformats.org/officeDocument/2006/relationships/image" Target="../media/image430.png"/><Relationship Id="rId140" Type="http://schemas.openxmlformats.org/officeDocument/2006/relationships/customXml" Target="../ink/ink468.xml"/><Relationship Id="rId182" Type="http://schemas.openxmlformats.org/officeDocument/2006/relationships/customXml" Target="../ink/ink489.xml"/><Relationship Id="rId378" Type="http://schemas.openxmlformats.org/officeDocument/2006/relationships/customXml" Target="../ink/ink587.xml"/><Relationship Id="rId403" Type="http://schemas.openxmlformats.org/officeDocument/2006/relationships/image" Target="../media/image594.png"/><Relationship Id="rId585" Type="http://schemas.openxmlformats.org/officeDocument/2006/relationships/image" Target="../media/image684.png"/><Relationship Id="rId750" Type="http://schemas.openxmlformats.org/officeDocument/2006/relationships/customXml" Target="../ink/ink773.xml"/><Relationship Id="rId6" Type="http://schemas.openxmlformats.org/officeDocument/2006/relationships/customXml" Target="../ink/ink401.xml"/><Relationship Id="rId238" Type="http://schemas.openxmlformats.org/officeDocument/2006/relationships/customXml" Target="../ink/ink517.xml"/><Relationship Id="rId445" Type="http://schemas.openxmlformats.org/officeDocument/2006/relationships/image" Target="../media/image614.png"/><Relationship Id="rId487" Type="http://schemas.openxmlformats.org/officeDocument/2006/relationships/image" Target="../media/image635.png"/><Relationship Id="rId610" Type="http://schemas.openxmlformats.org/officeDocument/2006/relationships/customXml" Target="../ink/ink703.xml"/><Relationship Id="rId652" Type="http://schemas.openxmlformats.org/officeDocument/2006/relationships/customXml" Target="../ink/ink724.xml"/><Relationship Id="rId694" Type="http://schemas.openxmlformats.org/officeDocument/2006/relationships/customXml" Target="../ink/ink745.xml"/><Relationship Id="rId708" Type="http://schemas.openxmlformats.org/officeDocument/2006/relationships/customXml" Target="../ink/ink752.xml"/><Relationship Id="rId291" Type="http://schemas.openxmlformats.org/officeDocument/2006/relationships/image" Target="../media/image538.png"/><Relationship Id="rId305" Type="http://schemas.openxmlformats.org/officeDocument/2006/relationships/image" Target="../media/image545.png"/><Relationship Id="rId347" Type="http://schemas.openxmlformats.org/officeDocument/2006/relationships/image" Target="../media/image566.png"/><Relationship Id="rId512" Type="http://schemas.openxmlformats.org/officeDocument/2006/relationships/customXml" Target="../ink/ink654.xml"/><Relationship Id="rId44" Type="http://schemas.openxmlformats.org/officeDocument/2006/relationships/customXml" Target="../ink/ink420.xml"/><Relationship Id="rId86" Type="http://schemas.openxmlformats.org/officeDocument/2006/relationships/customXml" Target="../ink/ink441.xml"/><Relationship Id="rId151" Type="http://schemas.openxmlformats.org/officeDocument/2006/relationships/image" Target="../media/image468.png"/><Relationship Id="rId389" Type="http://schemas.openxmlformats.org/officeDocument/2006/relationships/image" Target="../media/image587.png"/><Relationship Id="rId554" Type="http://schemas.openxmlformats.org/officeDocument/2006/relationships/customXml" Target="../ink/ink675.xml"/><Relationship Id="rId596" Type="http://schemas.openxmlformats.org/officeDocument/2006/relationships/customXml" Target="../ink/ink696.xml"/><Relationship Id="rId761" Type="http://schemas.openxmlformats.org/officeDocument/2006/relationships/image" Target="../media/image772.png"/><Relationship Id="rId193" Type="http://schemas.openxmlformats.org/officeDocument/2006/relationships/image" Target="../media/image489.png"/><Relationship Id="rId207" Type="http://schemas.openxmlformats.org/officeDocument/2006/relationships/image" Target="../media/image496.png"/><Relationship Id="rId249" Type="http://schemas.openxmlformats.org/officeDocument/2006/relationships/image" Target="../media/image517.png"/><Relationship Id="rId414" Type="http://schemas.openxmlformats.org/officeDocument/2006/relationships/customXml" Target="../ink/ink605.xml"/><Relationship Id="rId456" Type="http://schemas.openxmlformats.org/officeDocument/2006/relationships/customXml" Target="../ink/ink626.xml"/><Relationship Id="rId498" Type="http://schemas.openxmlformats.org/officeDocument/2006/relationships/customXml" Target="../ink/ink647.xml"/><Relationship Id="rId621" Type="http://schemas.openxmlformats.org/officeDocument/2006/relationships/image" Target="../media/image702.png"/><Relationship Id="rId663" Type="http://schemas.openxmlformats.org/officeDocument/2006/relationships/image" Target="../media/image723.png"/><Relationship Id="rId13" Type="http://schemas.openxmlformats.org/officeDocument/2006/relationships/image" Target="../media/image399.png"/><Relationship Id="rId109" Type="http://schemas.openxmlformats.org/officeDocument/2006/relationships/image" Target="../media/image447.png"/><Relationship Id="rId260" Type="http://schemas.openxmlformats.org/officeDocument/2006/relationships/customXml" Target="../ink/ink528.xml"/><Relationship Id="rId316" Type="http://schemas.openxmlformats.org/officeDocument/2006/relationships/customXml" Target="../ink/ink556.xml"/><Relationship Id="rId523" Type="http://schemas.openxmlformats.org/officeDocument/2006/relationships/image" Target="../media/image653.png"/><Relationship Id="rId719" Type="http://schemas.openxmlformats.org/officeDocument/2006/relationships/image" Target="../media/image751.png"/><Relationship Id="rId55" Type="http://schemas.openxmlformats.org/officeDocument/2006/relationships/image" Target="../media/image420.png"/><Relationship Id="rId97" Type="http://schemas.openxmlformats.org/officeDocument/2006/relationships/image" Target="../media/image441.png"/><Relationship Id="rId120" Type="http://schemas.openxmlformats.org/officeDocument/2006/relationships/customXml" Target="../ink/ink458.xml"/><Relationship Id="rId358" Type="http://schemas.openxmlformats.org/officeDocument/2006/relationships/customXml" Target="../ink/ink577.xml"/><Relationship Id="rId565" Type="http://schemas.openxmlformats.org/officeDocument/2006/relationships/image" Target="../media/image674.png"/><Relationship Id="rId730" Type="http://schemas.openxmlformats.org/officeDocument/2006/relationships/customXml" Target="../ink/ink763.xml"/><Relationship Id="rId162" Type="http://schemas.openxmlformats.org/officeDocument/2006/relationships/customXml" Target="../ink/ink479.xml"/><Relationship Id="rId218" Type="http://schemas.openxmlformats.org/officeDocument/2006/relationships/customXml" Target="../ink/ink507.xml"/><Relationship Id="rId425" Type="http://schemas.openxmlformats.org/officeDocument/2006/relationships/image" Target="../media/image604.png"/><Relationship Id="rId467" Type="http://schemas.openxmlformats.org/officeDocument/2006/relationships/image" Target="../media/image625.png"/><Relationship Id="rId632" Type="http://schemas.openxmlformats.org/officeDocument/2006/relationships/customXml" Target="../ink/ink714.xml"/><Relationship Id="rId271" Type="http://schemas.openxmlformats.org/officeDocument/2006/relationships/image" Target="../media/image528.png"/><Relationship Id="rId674" Type="http://schemas.openxmlformats.org/officeDocument/2006/relationships/customXml" Target="../ink/ink735.xml"/><Relationship Id="rId24" Type="http://schemas.openxmlformats.org/officeDocument/2006/relationships/customXml" Target="../ink/ink410.xml"/><Relationship Id="rId66" Type="http://schemas.openxmlformats.org/officeDocument/2006/relationships/customXml" Target="../ink/ink431.xml"/><Relationship Id="rId131" Type="http://schemas.openxmlformats.org/officeDocument/2006/relationships/image" Target="../media/image458.png"/><Relationship Id="rId327" Type="http://schemas.openxmlformats.org/officeDocument/2006/relationships/image" Target="../media/image556.png"/><Relationship Id="rId369" Type="http://schemas.openxmlformats.org/officeDocument/2006/relationships/image" Target="../media/image577.png"/><Relationship Id="rId534" Type="http://schemas.openxmlformats.org/officeDocument/2006/relationships/customXml" Target="../ink/ink665.xml"/><Relationship Id="rId576" Type="http://schemas.openxmlformats.org/officeDocument/2006/relationships/customXml" Target="../ink/ink686.xml"/><Relationship Id="rId741" Type="http://schemas.openxmlformats.org/officeDocument/2006/relationships/image" Target="../media/image762.png"/><Relationship Id="rId173" Type="http://schemas.openxmlformats.org/officeDocument/2006/relationships/image" Target="../media/image479.png"/><Relationship Id="rId229" Type="http://schemas.openxmlformats.org/officeDocument/2006/relationships/image" Target="../media/image507.png"/><Relationship Id="rId380" Type="http://schemas.openxmlformats.org/officeDocument/2006/relationships/customXml" Target="../ink/ink588.xml"/><Relationship Id="rId436" Type="http://schemas.openxmlformats.org/officeDocument/2006/relationships/customXml" Target="../ink/ink616.xml"/><Relationship Id="rId601" Type="http://schemas.openxmlformats.org/officeDocument/2006/relationships/image" Target="../media/image692.png"/><Relationship Id="rId643" Type="http://schemas.openxmlformats.org/officeDocument/2006/relationships/image" Target="../media/image713.png"/><Relationship Id="rId240" Type="http://schemas.openxmlformats.org/officeDocument/2006/relationships/customXml" Target="../ink/ink518.xml"/><Relationship Id="rId478" Type="http://schemas.openxmlformats.org/officeDocument/2006/relationships/customXml" Target="../ink/ink637.xml"/><Relationship Id="rId685" Type="http://schemas.openxmlformats.org/officeDocument/2006/relationships/image" Target="../media/image734.png"/><Relationship Id="rId35" Type="http://schemas.openxmlformats.org/officeDocument/2006/relationships/image" Target="../media/image410.png"/><Relationship Id="rId77" Type="http://schemas.openxmlformats.org/officeDocument/2006/relationships/image" Target="../media/image431.png"/><Relationship Id="rId100" Type="http://schemas.openxmlformats.org/officeDocument/2006/relationships/customXml" Target="../ink/ink448.xml"/><Relationship Id="rId282" Type="http://schemas.openxmlformats.org/officeDocument/2006/relationships/customXml" Target="../ink/ink539.xml"/><Relationship Id="rId338" Type="http://schemas.openxmlformats.org/officeDocument/2006/relationships/customXml" Target="../ink/ink567.xml"/><Relationship Id="rId503" Type="http://schemas.openxmlformats.org/officeDocument/2006/relationships/image" Target="../media/image643.png"/><Relationship Id="rId545" Type="http://schemas.openxmlformats.org/officeDocument/2006/relationships/image" Target="../media/image664.png"/><Relationship Id="rId587" Type="http://schemas.openxmlformats.org/officeDocument/2006/relationships/image" Target="../media/image685.png"/><Relationship Id="rId710" Type="http://schemas.openxmlformats.org/officeDocument/2006/relationships/customXml" Target="../ink/ink753.xml"/><Relationship Id="rId752" Type="http://schemas.openxmlformats.org/officeDocument/2006/relationships/customXml" Target="../ink/ink774.xml"/><Relationship Id="rId8" Type="http://schemas.openxmlformats.org/officeDocument/2006/relationships/customXml" Target="../ink/ink402.xml"/><Relationship Id="rId142" Type="http://schemas.openxmlformats.org/officeDocument/2006/relationships/customXml" Target="../ink/ink469.xml"/><Relationship Id="rId184" Type="http://schemas.openxmlformats.org/officeDocument/2006/relationships/customXml" Target="../ink/ink490.xml"/><Relationship Id="rId391" Type="http://schemas.openxmlformats.org/officeDocument/2006/relationships/image" Target="../media/image588.png"/><Relationship Id="rId405" Type="http://schemas.openxmlformats.org/officeDocument/2006/relationships/image" Target="../media/image595.png"/><Relationship Id="rId447" Type="http://schemas.openxmlformats.org/officeDocument/2006/relationships/image" Target="../media/image615.png"/><Relationship Id="rId612" Type="http://schemas.openxmlformats.org/officeDocument/2006/relationships/customXml" Target="../ink/ink704.xml"/><Relationship Id="rId251" Type="http://schemas.openxmlformats.org/officeDocument/2006/relationships/image" Target="../media/image518.png"/><Relationship Id="rId489" Type="http://schemas.openxmlformats.org/officeDocument/2006/relationships/image" Target="../media/image636.png"/><Relationship Id="rId654" Type="http://schemas.openxmlformats.org/officeDocument/2006/relationships/customXml" Target="../ink/ink725.xml"/><Relationship Id="rId696" Type="http://schemas.openxmlformats.org/officeDocument/2006/relationships/customXml" Target="../ink/ink746.xml"/><Relationship Id="rId46" Type="http://schemas.openxmlformats.org/officeDocument/2006/relationships/customXml" Target="../ink/ink421.xml"/><Relationship Id="rId293" Type="http://schemas.openxmlformats.org/officeDocument/2006/relationships/image" Target="../media/image539.png"/><Relationship Id="rId307" Type="http://schemas.openxmlformats.org/officeDocument/2006/relationships/image" Target="../media/image546.png"/><Relationship Id="rId349" Type="http://schemas.openxmlformats.org/officeDocument/2006/relationships/image" Target="../media/image567.png"/><Relationship Id="rId514" Type="http://schemas.openxmlformats.org/officeDocument/2006/relationships/customXml" Target="../ink/ink655.xml"/><Relationship Id="rId556" Type="http://schemas.openxmlformats.org/officeDocument/2006/relationships/customXml" Target="../ink/ink676.xml"/><Relationship Id="rId721" Type="http://schemas.openxmlformats.org/officeDocument/2006/relationships/image" Target="../media/image752.png"/><Relationship Id="rId763" Type="http://schemas.openxmlformats.org/officeDocument/2006/relationships/image" Target="../media/image773.png"/><Relationship Id="rId88" Type="http://schemas.openxmlformats.org/officeDocument/2006/relationships/customXml" Target="../ink/ink442.xml"/><Relationship Id="rId111" Type="http://schemas.openxmlformats.org/officeDocument/2006/relationships/image" Target="../media/image448.png"/><Relationship Id="rId153" Type="http://schemas.openxmlformats.org/officeDocument/2006/relationships/image" Target="../media/image469.png"/><Relationship Id="rId195" Type="http://schemas.openxmlformats.org/officeDocument/2006/relationships/image" Target="../media/image490.png"/><Relationship Id="rId209" Type="http://schemas.openxmlformats.org/officeDocument/2006/relationships/image" Target="../media/image497.png"/><Relationship Id="rId360" Type="http://schemas.openxmlformats.org/officeDocument/2006/relationships/customXml" Target="../ink/ink578.xml"/><Relationship Id="rId416" Type="http://schemas.openxmlformats.org/officeDocument/2006/relationships/customXml" Target="../ink/ink606.xml"/><Relationship Id="rId598" Type="http://schemas.openxmlformats.org/officeDocument/2006/relationships/customXml" Target="../ink/ink697.xml"/><Relationship Id="rId220" Type="http://schemas.openxmlformats.org/officeDocument/2006/relationships/customXml" Target="../ink/ink508.xml"/><Relationship Id="rId458" Type="http://schemas.openxmlformats.org/officeDocument/2006/relationships/customXml" Target="../ink/ink627.xml"/><Relationship Id="rId623" Type="http://schemas.openxmlformats.org/officeDocument/2006/relationships/image" Target="../media/image703.png"/><Relationship Id="rId665" Type="http://schemas.openxmlformats.org/officeDocument/2006/relationships/image" Target="../media/image724.png"/><Relationship Id="rId15" Type="http://schemas.openxmlformats.org/officeDocument/2006/relationships/image" Target="../media/image400.png"/><Relationship Id="rId57" Type="http://schemas.openxmlformats.org/officeDocument/2006/relationships/image" Target="../media/image421.png"/><Relationship Id="rId262" Type="http://schemas.openxmlformats.org/officeDocument/2006/relationships/customXml" Target="../ink/ink529.xml"/><Relationship Id="rId318" Type="http://schemas.openxmlformats.org/officeDocument/2006/relationships/customXml" Target="../ink/ink557.xml"/><Relationship Id="rId525" Type="http://schemas.openxmlformats.org/officeDocument/2006/relationships/image" Target="../media/image654.png"/><Relationship Id="rId567" Type="http://schemas.openxmlformats.org/officeDocument/2006/relationships/image" Target="../media/image675.png"/><Relationship Id="rId732" Type="http://schemas.openxmlformats.org/officeDocument/2006/relationships/customXml" Target="../ink/ink764.xml"/><Relationship Id="rId99" Type="http://schemas.openxmlformats.org/officeDocument/2006/relationships/image" Target="../media/image442.png"/><Relationship Id="rId122" Type="http://schemas.openxmlformats.org/officeDocument/2006/relationships/customXml" Target="../ink/ink459.xml"/><Relationship Id="rId164" Type="http://schemas.openxmlformats.org/officeDocument/2006/relationships/customXml" Target="../ink/ink480.xml"/><Relationship Id="rId371" Type="http://schemas.openxmlformats.org/officeDocument/2006/relationships/image" Target="../media/image578.png"/><Relationship Id="rId427" Type="http://schemas.openxmlformats.org/officeDocument/2006/relationships/image" Target="../media/image605.png"/><Relationship Id="rId469" Type="http://schemas.openxmlformats.org/officeDocument/2006/relationships/image" Target="../media/image626.png"/><Relationship Id="rId634" Type="http://schemas.openxmlformats.org/officeDocument/2006/relationships/customXml" Target="../ink/ink715.xml"/><Relationship Id="rId676" Type="http://schemas.openxmlformats.org/officeDocument/2006/relationships/customXml" Target="../ink/ink736.xml"/><Relationship Id="rId26" Type="http://schemas.openxmlformats.org/officeDocument/2006/relationships/customXml" Target="../ink/ink411.xml"/><Relationship Id="rId231" Type="http://schemas.openxmlformats.org/officeDocument/2006/relationships/image" Target="../media/image508.png"/><Relationship Id="rId273" Type="http://schemas.openxmlformats.org/officeDocument/2006/relationships/image" Target="../media/image529.png"/><Relationship Id="rId329" Type="http://schemas.openxmlformats.org/officeDocument/2006/relationships/image" Target="../media/image557.png"/><Relationship Id="rId480" Type="http://schemas.openxmlformats.org/officeDocument/2006/relationships/customXml" Target="../ink/ink638.xml"/><Relationship Id="rId536" Type="http://schemas.openxmlformats.org/officeDocument/2006/relationships/customXml" Target="../ink/ink666.xml"/><Relationship Id="rId701" Type="http://schemas.openxmlformats.org/officeDocument/2006/relationships/image" Target="../media/image742.png"/><Relationship Id="rId68" Type="http://schemas.openxmlformats.org/officeDocument/2006/relationships/customXml" Target="../ink/ink432.xml"/><Relationship Id="rId133" Type="http://schemas.openxmlformats.org/officeDocument/2006/relationships/image" Target="../media/image459.png"/><Relationship Id="rId175" Type="http://schemas.openxmlformats.org/officeDocument/2006/relationships/image" Target="../media/image480.png"/><Relationship Id="rId340" Type="http://schemas.openxmlformats.org/officeDocument/2006/relationships/customXml" Target="../ink/ink568.xml"/><Relationship Id="rId578" Type="http://schemas.openxmlformats.org/officeDocument/2006/relationships/customXml" Target="../ink/ink687.xml"/><Relationship Id="rId743" Type="http://schemas.openxmlformats.org/officeDocument/2006/relationships/image" Target="../media/image763.png"/><Relationship Id="rId200" Type="http://schemas.openxmlformats.org/officeDocument/2006/relationships/customXml" Target="../ink/ink498.xml"/><Relationship Id="rId382" Type="http://schemas.openxmlformats.org/officeDocument/2006/relationships/customXml" Target="../ink/ink589.xml"/><Relationship Id="rId438" Type="http://schemas.openxmlformats.org/officeDocument/2006/relationships/customXml" Target="../ink/ink617.xml"/><Relationship Id="rId603" Type="http://schemas.openxmlformats.org/officeDocument/2006/relationships/image" Target="../media/image693.png"/><Relationship Id="rId645" Type="http://schemas.openxmlformats.org/officeDocument/2006/relationships/image" Target="../media/image714.png"/><Relationship Id="rId687" Type="http://schemas.openxmlformats.org/officeDocument/2006/relationships/image" Target="../media/image735.png"/><Relationship Id="rId242" Type="http://schemas.openxmlformats.org/officeDocument/2006/relationships/customXml" Target="../ink/ink519.xml"/><Relationship Id="rId284" Type="http://schemas.openxmlformats.org/officeDocument/2006/relationships/customXml" Target="../ink/ink540.xml"/><Relationship Id="rId491" Type="http://schemas.openxmlformats.org/officeDocument/2006/relationships/image" Target="../media/image637.png"/><Relationship Id="rId505" Type="http://schemas.openxmlformats.org/officeDocument/2006/relationships/image" Target="../media/image644.png"/><Relationship Id="rId712" Type="http://schemas.openxmlformats.org/officeDocument/2006/relationships/customXml" Target="../ink/ink754.xml"/><Relationship Id="rId37" Type="http://schemas.openxmlformats.org/officeDocument/2006/relationships/image" Target="../media/image411.png"/><Relationship Id="rId79" Type="http://schemas.openxmlformats.org/officeDocument/2006/relationships/image" Target="../media/image432.png"/><Relationship Id="rId102" Type="http://schemas.openxmlformats.org/officeDocument/2006/relationships/customXml" Target="../ink/ink449.xml"/><Relationship Id="rId144" Type="http://schemas.openxmlformats.org/officeDocument/2006/relationships/customXml" Target="../ink/ink470.xml"/><Relationship Id="rId547" Type="http://schemas.openxmlformats.org/officeDocument/2006/relationships/image" Target="../media/image665.png"/><Relationship Id="rId589" Type="http://schemas.openxmlformats.org/officeDocument/2006/relationships/image" Target="../media/image686.png"/><Relationship Id="rId754" Type="http://schemas.openxmlformats.org/officeDocument/2006/relationships/customXml" Target="../ink/ink775.xml"/><Relationship Id="rId90" Type="http://schemas.openxmlformats.org/officeDocument/2006/relationships/customXml" Target="../ink/ink443.xml"/><Relationship Id="rId186" Type="http://schemas.openxmlformats.org/officeDocument/2006/relationships/customXml" Target="../ink/ink491.xml"/><Relationship Id="rId351" Type="http://schemas.openxmlformats.org/officeDocument/2006/relationships/image" Target="../media/image568.png"/><Relationship Id="rId393" Type="http://schemas.openxmlformats.org/officeDocument/2006/relationships/image" Target="../media/image589.png"/><Relationship Id="rId407" Type="http://schemas.openxmlformats.org/officeDocument/2006/relationships/image" Target="../media/image596.png"/><Relationship Id="rId449" Type="http://schemas.openxmlformats.org/officeDocument/2006/relationships/image" Target="../media/image616.png"/><Relationship Id="rId614" Type="http://schemas.openxmlformats.org/officeDocument/2006/relationships/customXml" Target="../ink/ink705.xml"/><Relationship Id="rId656" Type="http://schemas.openxmlformats.org/officeDocument/2006/relationships/customXml" Target="../ink/ink726.xml"/><Relationship Id="rId211" Type="http://schemas.openxmlformats.org/officeDocument/2006/relationships/image" Target="../media/image498.png"/><Relationship Id="rId253" Type="http://schemas.openxmlformats.org/officeDocument/2006/relationships/image" Target="../media/image519.png"/><Relationship Id="rId295" Type="http://schemas.openxmlformats.org/officeDocument/2006/relationships/image" Target="../media/image540.png"/><Relationship Id="rId309" Type="http://schemas.openxmlformats.org/officeDocument/2006/relationships/image" Target="../media/image547.png"/><Relationship Id="rId460" Type="http://schemas.openxmlformats.org/officeDocument/2006/relationships/customXml" Target="../ink/ink628.xml"/><Relationship Id="rId516" Type="http://schemas.openxmlformats.org/officeDocument/2006/relationships/customXml" Target="../ink/ink656.xml"/><Relationship Id="rId698" Type="http://schemas.openxmlformats.org/officeDocument/2006/relationships/customXml" Target="../ink/ink747.xml"/><Relationship Id="rId48" Type="http://schemas.openxmlformats.org/officeDocument/2006/relationships/customXml" Target="../ink/ink422.xml"/><Relationship Id="rId113" Type="http://schemas.openxmlformats.org/officeDocument/2006/relationships/image" Target="../media/image449.png"/><Relationship Id="rId320" Type="http://schemas.openxmlformats.org/officeDocument/2006/relationships/customXml" Target="../ink/ink558.xml"/><Relationship Id="rId558" Type="http://schemas.openxmlformats.org/officeDocument/2006/relationships/customXml" Target="../ink/ink677.xml"/><Relationship Id="rId723" Type="http://schemas.openxmlformats.org/officeDocument/2006/relationships/image" Target="../media/image753.png"/><Relationship Id="rId765" Type="http://schemas.openxmlformats.org/officeDocument/2006/relationships/image" Target="../media/image774.png"/><Relationship Id="rId155" Type="http://schemas.openxmlformats.org/officeDocument/2006/relationships/image" Target="../media/image470.png"/><Relationship Id="rId197" Type="http://schemas.openxmlformats.org/officeDocument/2006/relationships/image" Target="../media/image491.png"/><Relationship Id="rId362" Type="http://schemas.openxmlformats.org/officeDocument/2006/relationships/customXml" Target="../ink/ink579.xml"/><Relationship Id="rId418" Type="http://schemas.openxmlformats.org/officeDocument/2006/relationships/customXml" Target="../ink/ink607.xml"/><Relationship Id="rId625" Type="http://schemas.openxmlformats.org/officeDocument/2006/relationships/image" Target="../media/image704.png"/><Relationship Id="rId222" Type="http://schemas.openxmlformats.org/officeDocument/2006/relationships/customXml" Target="../ink/ink509.xml"/><Relationship Id="rId264" Type="http://schemas.openxmlformats.org/officeDocument/2006/relationships/customXml" Target="../ink/ink530.xml"/><Relationship Id="rId471" Type="http://schemas.openxmlformats.org/officeDocument/2006/relationships/image" Target="../media/image627.png"/><Relationship Id="rId667" Type="http://schemas.openxmlformats.org/officeDocument/2006/relationships/image" Target="../media/image725.png"/><Relationship Id="rId17" Type="http://schemas.openxmlformats.org/officeDocument/2006/relationships/image" Target="../media/image401.png"/><Relationship Id="rId59" Type="http://schemas.openxmlformats.org/officeDocument/2006/relationships/image" Target="../media/image422.png"/><Relationship Id="rId124" Type="http://schemas.openxmlformats.org/officeDocument/2006/relationships/customXml" Target="../ink/ink460.xml"/><Relationship Id="rId527" Type="http://schemas.openxmlformats.org/officeDocument/2006/relationships/image" Target="../media/image655.png"/><Relationship Id="rId569" Type="http://schemas.openxmlformats.org/officeDocument/2006/relationships/image" Target="../media/image676.png"/><Relationship Id="rId734" Type="http://schemas.openxmlformats.org/officeDocument/2006/relationships/customXml" Target="../ink/ink765.xml"/><Relationship Id="rId70" Type="http://schemas.openxmlformats.org/officeDocument/2006/relationships/customXml" Target="../ink/ink433.xml"/><Relationship Id="rId166" Type="http://schemas.openxmlformats.org/officeDocument/2006/relationships/customXml" Target="../ink/ink481.xml"/><Relationship Id="rId331" Type="http://schemas.openxmlformats.org/officeDocument/2006/relationships/image" Target="../media/image558.png"/><Relationship Id="rId373" Type="http://schemas.openxmlformats.org/officeDocument/2006/relationships/image" Target="../media/image579.png"/><Relationship Id="rId429" Type="http://schemas.openxmlformats.org/officeDocument/2006/relationships/image" Target="../media/image606.png"/><Relationship Id="rId580" Type="http://schemas.openxmlformats.org/officeDocument/2006/relationships/customXml" Target="../ink/ink688.xml"/><Relationship Id="rId636" Type="http://schemas.openxmlformats.org/officeDocument/2006/relationships/customXml" Target="../ink/ink716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509.png"/><Relationship Id="rId440" Type="http://schemas.openxmlformats.org/officeDocument/2006/relationships/customXml" Target="../ink/ink618.xml"/><Relationship Id="rId678" Type="http://schemas.openxmlformats.org/officeDocument/2006/relationships/customXml" Target="../ink/ink737.xml"/><Relationship Id="rId28" Type="http://schemas.openxmlformats.org/officeDocument/2006/relationships/customXml" Target="../ink/ink412.xml"/><Relationship Id="rId275" Type="http://schemas.openxmlformats.org/officeDocument/2006/relationships/image" Target="../media/image530.png"/><Relationship Id="rId300" Type="http://schemas.openxmlformats.org/officeDocument/2006/relationships/customXml" Target="../ink/ink548.xml"/><Relationship Id="rId482" Type="http://schemas.openxmlformats.org/officeDocument/2006/relationships/customXml" Target="../ink/ink639.xml"/><Relationship Id="rId538" Type="http://schemas.openxmlformats.org/officeDocument/2006/relationships/customXml" Target="../ink/ink667.xml"/><Relationship Id="rId703" Type="http://schemas.openxmlformats.org/officeDocument/2006/relationships/image" Target="../media/image743.png"/><Relationship Id="rId745" Type="http://schemas.openxmlformats.org/officeDocument/2006/relationships/image" Target="../media/image764.png"/><Relationship Id="rId81" Type="http://schemas.openxmlformats.org/officeDocument/2006/relationships/image" Target="../media/image433.png"/><Relationship Id="rId135" Type="http://schemas.openxmlformats.org/officeDocument/2006/relationships/image" Target="../media/image460.png"/><Relationship Id="rId177" Type="http://schemas.openxmlformats.org/officeDocument/2006/relationships/image" Target="../media/image481.png"/><Relationship Id="rId342" Type="http://schemas.openxmlformats.org/officeDocument/2006/relationships/customXml" Target="../ink/ink569.xml"/><Relationship Id="rId384" Type="http://schemas.openxmlformats.org/officeDocument/2006/relationships/customXml" Target="../ink/ink590.xml"/><Relationship Id="rId591" Type="http://schemas.openxmlformats.org/officeDocument/2006/relationships/image" Target="../media/image687.png"/><Relationship Id="rId605" Type="http://schemas.openxmlformats.org/officeDocument/2006/relationships/image" Target="../media/image694.png"/><Relationship Id="rId202" Type="http://schemas.openxmlformats.org/officeDocument/2006/relationships/customXml" Target="../ink/ink499.xml"/><Relationship Id="rId244" Type="http://schemas.openxmlformats.org/officeDocument/2006/relationships/customXml" Target="../ink/ink520.xml"/><Relationship Id="rId647" Type="http://schemas.openxmlformats.org/officeDocument/2006/relationships/image" Target="../media/image715.png"/><Relationship Id="rId689" Type="http://schemas.openxmlformats.org/officeDocument/2006/relationships/image" Target="../media/image736.png"/><Relationship Id="rId39" Type="http://schemas.openxmlformats.org/officeDocument/2006/relationships/image" Target="../media/image412.png"/><Relationship Id="rId286" Type="http://schemas.openxmlformats.org/officeDocument/2006/relationships/customXml" Target="../ink/ink541.xml"/><Relationship Id="rId451" Type="http://schemas.openxmlformats.org/officeDocument/2006/relationships/image" Target="../media/image617.png"/><Relationship Id="rId493" Type="http://schemas.openxmlformats.org/officeDocument/2006/relationships/image" Target="../media/image638.png"/><Relationship Id="rId507" Type="http://schemas.openxmlformats.org/officeDocument/2006/relationships/image" Target="../media/image645.png"/><Relationship Id="rId549" Type="http://schemas.openxmlformats.org/officeDocument/2006/relationships/image" Target="../media/image666.png"/><Relationship Id="rId714" Type="http://schemas.openxmlformats.org/officeDocument/2006/relationships/customXml" Target="../ink/ink755.xml"/><Relationship Id="rId756" Type="http://schemas.openxmlformats.org/officeDocument/2006/relationships/customXml" Target="../ink/ink776.xml"/><Relationship Id="rId50" Type="http://schemas.openxmlformats.org/officeDocument/2006/relationships/customXml" Target="../ink/ink423.xml"/><Relationship Id="rId104" Type="http://schemas.openxmlformats.org/officeDocument/2006/relationships/customXml" Target="../ink/ink450.xml"/><Relationship Id="rId146" Type="http://schemas.openxmlformats.org/officeDocument/2006/relationships/customXml" Target="../ink/ink471.xml"/><Relationship Id="rId188" Type="http://schemas.openxmlformats.org/officeDocument/2006/relationships/customXml" Target="../ink/ink492.xml"/><Relationship Id="rId311" Type="http://schemas.openxmlformats.org/officeDocument/2006/relationships/image" Target="../media/image548.png"/><Relationship Id="rId353" Type="http://schemas.openxmlformats.org/officeDocument/2006/relationships/image" Target="../media/image569.png"/><Relationship Id="rId395" Type="http://schemas.openxmlformats.org/officeDocument/2006/relationships/image" Target="../media/image590.png"/><Relationship Id="rId409" Type="http://schemas.openxmlformats.org/officeDocument/2006/relationships/image" Target="../media/image597.png"/><Relationship Id="rId560" Type="http://schemas.openxmlformats.org/officeDocument/2006/relationships/customXml" Target="../ink/ink678.xml"/><Relationship Id="rId92" Type="http://schemas.openxmlformats.org/officeDocument/2006/relationships/customXml" Target="../ink/ink444.xml"/><Relationship Id="rId213" Type="http://schemas.openxmlformats.org/officeDocument/2006/relationships/image" Target="../media/image499.png"/><Relationship Id="rId420" Type="http://schemas.openxmlformats.org/officeDocument/2006/relationships/customXml" Target="../ink/ink608.xml"/><Relationship Id="rId616" Type="http://schemas.openxmlformats.org/officeDocument/2006/relationships/customXml" Target="../ink/ink706.xml"/><Relationship Id="rId658" Type="http://schemas.openxmlformats.org/officeDocument/2006/relationships/customXml" Target="../ink/ink727.xml"/><Relationship Id="rId255" Type="http://schemas.openxmlformats.org/officeDocument/2006/relationships/image" Target="../media/image520.png"/><Relationship Id="rId297" Type="http://schemas.openxmlformats.org/officeDocument/2006/relationships/image" Target="../media/image541.png"/><Relationship Id="rId462" Type="http://schemas.openxmlformats.org/officeDocument/2006/relationships/customXml" Target="../ink/ink629.xml"/><Relationship Id="rId518" Type="http://schemas.openxmlformats.org/officeDocument/2006/relationships/customXml" Target="../ink/ink657.xml"/><Relationship Id="rId725" Type="http://schemas.openxmlformats.org/officeDocument/2006/relationships/image" Target="../media/image754.png"/><Relationship Id="rId115" Type="http://schemas.openxmlformats.org/officeDocument/2006/relationships/image" Target="../media/image450.png"/><Relationship Id="rId157" Type="http://schemas.openxmlformats.org/officeDocument/2006/relationships/image" Target="../media/image471.png"/><Relationship Id="rId322" Type="http://schemas.openxmlformats.org/officeDocument/2006/relationships/customXml" Target="../ink/ink559.xml"/><Relationship Id="rId364" Type="http://schemas.openxmlformats.org/officeDocument/2006/relationships/customXml" Target="../ink/ink580.xml"/><Relationship Id="rId767" Type="http://schemas.openxmlformats.org/officeDocument/2006/relationships/image" Target="../media/image775.png"/><Relationship Id="rId61" Type="http://schemas.openxmlformats.org/officeDocument/2006/relationships/image" Target="../media/image423.png"/><Relationship Id="rId199" Type="http://schemas.openxmlformats.org/officeDocument/2006/relationships/image" Target="../media/image492.png"/><Relationship Id="rId571" Type="http://schemas.openxmlformats.org/officeDocument/2006/relationships/image" Target="../media/image677.png"/><Relationship Id="rId627" Type="http://schemas.openxmlformats.org/officeDocument/2006/relationships/image" Target="../media/image705.png"/><Relationship Id="rId669" Type="http://schemas.openxmlformats.org/officeDocument/2006/relationships/image" Target="../media/image726.png"/><Relationship Id="rId19" Type="http://schemas.openxmlformats.org/officeDocument/2006/relationships/image" Target="../media/image402.png"/><Relationship Id="rId224" Type="http://schemas.openxmlformats.org/officeDocument/2006/relationships/customXml" Target="../ink/ink510.xml"/><Relationship Id="rId266" Type="http://schemas.openxmlformats.org/officeDocument/2006/relationships/customXml" Target="../ink/ink531.xml"/><Relationship Id="rId431" Type="http://schemas.openxmlformats.org/officeDocument/2006/relationships/image" Target="../media/image607.png"/><Relationship Id="rId473" Type="http://schemas.openxmlformats.org/officeDocument/2006/relationships/image" Target="../media/image628.png"/><Relationship Id="rId529" Type="http://schemas.openxmlformats.org/officeDocument/2006/relationships/image" Target="../media/image656.png"/><Relationship Id="rId680" Type="http://schemas.openxmlformats.org/officeDocument/2006/relationships/customXml" Target="../ink/ink738.xml"/><Relationship Id="rId736" Type="http://schemas.openxmlformats.org/officeDocument/2006/relationships/customXml" Target="../ink/ink766.xml"/><Relationship Id="rId30" Type="http://schemas.openxmlformats.org/officeDocument/2006/relationships/customXml" Target="../ink/ink413.xml"/><Relationship Id="rId126" Type="http://schemas.openxmlformats.org/officeDocument/2006/relationships/customXml" Target="../ink/ink461.xml"/><Relationship Id="rId168" Type="http://schemas.openxmlformats.org/officeDocument/2006/relationships/customXml" Target="../ink/ink482.xml"/><Relationship Id="rId333" Type="http://schemas.openxmlformats.org/officeDocument/2006/relationships/image" Target="../media/image559.png"/><Relationship Id="rId540" Type="http://schemas.openxmlformats.org/officeDocument/2006/relationships/customXml" Target="../ink/ink668.xml"/><Relationship Id="rId72" Type="http://schemas.openxmlformats.org/officeDocument/2006/relationships/customXml" Target="../ink/ink434.xml"/><Relationship Id="rId375" Type="http://schemas.openxmlformats.org/officeDocument/2006/relationships/image" Target="../media/image580.png"/><Relationship Id="rId582" Type="http://schemas.openxmlformats.org/officeDocument/2006/relationships/customXml" Target="../ink/ink689.xml"/><Relationship Id="rId638" Type="http://schemas.openxmlformats.org/officeDocument/2006/relationships/customXml" Target="../ink/ink717.xml"/><Relationship Id="rId3" Type="http://schemas.openxmlformats.org/officeDocument/2006/relationships/image" Target="../media/image394.png"/><Relationship Id="rId235" Type="http://schemas.openxmlformats.org/officeDocument/2006/relationships/image" Target="../media/image510.png"/><Relationship Id="rId277" Type="http://schemas.openxmlformats.org/officeDocument/2006/relationships/image" Target="../media/image531.png"/><Relationship Id="rId400" Type="http://schemas.openxmlformats.org/officeDocument/2006/relationships/customXml" Target="../ink/ink598.xml"/><Relationship Id="rId442" Type="http://schemas.openxmlformats.org/officeDocument/2006/relationships/customXml" Target="../ink/ink619.xml"/><Relationship Id="rId484" Type="http://schemas.openxmlformats.org/officeDocument/2006/relationships/customXml" Target="../ink/ink640.xml"/><Relationship Id="rId705" Type="http://schemas.openxmlformats.org/officeDocument/2006/relationships/image" Target="../media/image744.png"/><Relationship Id="rId137" Type="http://schemas.openxmlformats.org/officeDocument/2006/relationships/image" Target="../media/image461.png"/><Relationship Id="rId302" Type="http://schemas.openxmlformats.org/officeDocument/2006/relationships/customXml" Target="../ink/ink549.xml"/><Relationship Id="rId344" Type="http://schemas.openxmlformats.org/officeDocument/2006/relationships/customXml" Target="../ink/ink570.xml"/><Relationship Id="rId691" Type="http://schemas.openxmlformats.org/officeDocument/2006/relationships/image" Target="../media/image737.png"/><Relationship Id="rId747" Type="http://schemas.openxmlformats.org/officeDocument/2006/relationships/image" Target="../media/image765.png"/><Relationship Id="rId41" Type="http://schemas.openxmlformats.org/officeDocument/2006/relationships/image" Target="../media/image413.png"/><Relationship Id="rId83" Type="http://schemas.openxmlformats.org/officeDocument/2006/relationships/image" Target="../media/image434.png"/><Relationship Id="rId179" Type="http://schemas.openxmlformats.org/officeDocument/2006/relationships/image" Target="../media/image482.png"/><Relationship Id="rId386" Type="http://schemas.openxmlformats.org/officeDocument/2006/relationships/customXml" Target="../ink/ink591.xml"/><Relationship Id="rId551" Type="http://schemas.openxmlformats.org/officeDocument/2006/relationships/image" Target="../media/image667.png"/><Relationship Id="rId593" Type="http://schemas.openxmlformats.org/officeDocument/2006/relationships/image" Target="../media/image688.png"/><Relationship Id="rId607" Type="http://schemas.openxmlformats.org/officeDocument/2006/relationships/image" Target="../media/image695.png"/><Relationship Id="rId649" Type="http://schemas.openxmlformats.org/officeDocument/2006/relationships/image" Target="../media/image716.png"/><Relationship Id="rId190" Type="http://schemas.openxmlformats.org/officeDocument/2006/relationships/customXml" Target="../ink/ink493.xml"/><Relationship Id="rId204" Type="http://schemas.openxmlformats.org/officeDocument/2006/relationships/customXml" Target="../ink/ink500.xml"/><Relationship Id="rId246" Type="http://schemas.openxmlformats.org/officeDocument/2006/relationships/customXml" Target="../ink/ink521.xml"/><Relationship Id="rId288" Type="http://schemas.openxmlformats.org/officeDocument/2006/relationships/customXml" Target="../ink/ink542.xml"/><Relationship Id="rId411" Type="http://schemas.openxmlformats.org/officeDocument/2006/relationships/image" Target="../media/image598.png"/><Relationship Id="rId453" Type="http://schemas.openxmlformats.org/officeDocument/2006/relationships/image" Target="../media/image618.png"/><Relationship Id="rId509" Type="http://schemas.openxmlformats.org/officeDocument/2006/relationships/image" Target="../media/image646.png"/><Relationship Id="rId660" Type="http://schemas.openxmlformats.org/officeDocument/2006/relationships/customXml" Target="../ink/ink728.xml"/><Relationship Id="rId106" Type="http://schemas.openxmlformats.org/officeDocument/2006/relationships/customXml" Target="../ink/ink451.xml"/><Relationship Id="rId313" Type="http://schemas.openxmlformats.org/officeDocument/2006/relationships/image" Target="../media/image549.png"/><Relationship Id="rId495" Type="http://schemas.openxmlformats.org/officeDocument/2006/relationships/image" Target="../media/image639.png"/><Relationship Id="rId716" Type="http://schemas.openxmlformats.org/officeDocument/2006/relationships/customXml" Target="../ink/ink756.xml"/><Relationship Id="rId758" Type="http://schemas.openxmlformats.org/officeDocument/2006/relationships/customXml" Target="../ink/ink777.xml"/><Relationship Id="rId10" Type="http://schemas.openxmlformats.org/officeDocument/2006/relationships/customXml" Target="../ink/ink403.xml"/><Relationship Id="rId52" Type="http://schemas.openxmlformats.org/officeDocument/2006/relationships/customXml" Target="../ink/ink424.xml"/><Relationship Id="rId94" Type="http://schemas.openxmlformats.org/officeDocument/2006/relationships/customXml" Target="../ink/ink445.xml"/><Relationship Id="rId148" Type="http://schemas.openxmlformats.org/officeDocument/2006/relationships/customXml" Target="../ink/ink472.xml"/><Relationship Id="rId355" Type="http://schemas.openxmlformats.org/officeDocument/2006/relationships/image" Target="../media/image570.png"/><Relationship Id="rId397" Type="http://schemas.openxmlformats.org/officeDocument/2006/relationships/image" Target="../media/image591.png"/><Relationship Id="rId520" Type="http://schemas.openxmlformats.org/officeDocument/2006/relationships/customXml" Target="../ink/ink658.xml"/><Relationship Id="rId562" Type="http://schemas.openxmlformats.org/officeDocument/2006/relationships/customXml" Target="../ink/ink679.xml"/><Relationship Id="rId618" Type="http://schemas.openxmlformats.org/officeDocument/2006/relationships/customXml" Target="../ink/ink707.xml"/><Relationship Id="rId215" Type="http://schemas.openxmlformats.org/officeDocument/2006/relationships/image" Target="../media/image500.png"/><Relationship Id="rId257" Type="http://schemas.openxmlformats.org/officeDocument/2006/relationships/image" Target="../media/image521.png"/><Relationship Id="rId422" Type="http://schemas.openxmlformats.org/officeDocument/2006/relationships/customXml" Target="../ink/ink609.xml"/><Relationship Id="rId464" Type="http://schemas.openxmlformats.org/officeDocument/2006/relationships/customXml" Target="../ink/ink63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3.png"/><Relationship Id="rId671" Type="http://schemas.openxmlformats.org/officeDocument/2006/relationships/image" Target="../media/image1110.png"/><Relationship Id="rId769" Type="http://schemas.openxmlformats.org/officeDocument/2006/relationships/customXml" Target="../ink/ink1166.xml"/><Relationship Id="rId976" Type="http://schemas.openxmlformats.org/officeDocument/2006/relationships/image" Target="../media/image1261.png"/><Relationship Id="rId21" Type="http://schemas.openxmlformats.org/officeDocument/2006/relationships/image" Target="../media/image785.png"/><Relationship Id="rId324" Type="http://schemas.openxmlformats.org/officeDocument/2006/relationships/customXml" Target="../ink/ink943.xml"/><Relationship Id="rId531" Type="http://schemas.openxmlformats.org/officeDocument/2006/relationships/image" Target="../media/image1040.png"/><Relationship Id="rId629" Type="http://schemas.openxmlformats.org/officeDocument/2006/relationships/image" Target="../media/image1089.png"/><Relationship Id="rId170" Type="http://schemas.openxmlformats.org/officeDocument/2006/relationships/customXml" Target="../ink/ink866.xml"/><Relationship Id="rId836" Type="http://schemas.openxmlformats.org/officeDocument/2006/relationships/image" Target="../media/image1191.png"/><Relationship Id="rId268" Type="http://schemas.openxmlformats.org/officeDocument/2006/relationships/customXml" Target="../ink/ink915.xml"/><Relationship Id="rId475" Type="http://schemas.openxmlformats.org/officeDocument/2006/relationships/image" Target="../media/image1012.png"/><Relationship Id="rId682" Type="http://schemas.openxmlformats.org/officeDocument/2006/relationships/customXml" Target="../ink/ink1122.xml"/><Relationship Id="rId903" Type="http://schemas.openxmlformats.org/officeDocument/2006/relationships/customXml" Target="../ink/ink1233.xml"/><Relationship Id="rId32" Type="http://schemas.openxmlformats.org/officeDocument/2006/relationships/customXml" Target="../ink/ink797.xml"/><Relationship Id="rId128" Type="http://schemas.openxmlformats.org/officeDocument/2006/relationships/customXml" Target="../ink/ink845.xml"/><Relationship Id="rId335" Type="http://schemas.openxmlformats.org/officeDocument/2006/relationships/image" Target="../media/image942.png"/><Relationship Id="rId542" Type="http://schemas.openxmlformats.org/officeDocument/2006/relationships/customXml" Target="../ink/ink1052.xml"/><Relationship Id="rId987" Type="http://schemas.openxmlformats.org/officeDocument/2006/relationships/customXml" Target="../ink/ink1275.xml"/><Relationship Id="rId181" Type="http://schemas.openxmlformats.org/officeDocument/2006/relationships/image" Target="../media/image865.png"/><Relationship Id="rId402" Type="http://schemas.openxmlformats.org/officeDocument/2006/relationships/customXml" Target="../ink/ink982.xml"/><Relationship Id="rId847" Type="http://schemas.openxmlformats.org/officeDocument/2006/relationships/customXml" Target="../ink/ink1205.xml"/><Relationship Id="rId279" Type="http://schemas.openxmlformats.org/officeDocument/2006/relationships/image" Target="../media/image914.png"/><Relationship Id="rId486" Type="http://schemas.openxmlformats.org/officeDocument/2006/relationships/customXml" Target="../ink/ink1024.xml"/><Relationship Id="rId693" Type="http://schemas.openxmlformats.org/officeDocument/2006/relationships/image" Target="../media/image1121.png"/><Relationship Id="rId707" Type="http://schemas.openxmlformats.org/officeDocument/2006/relationships/image" Target="../media/image1128.png"/><Relationship Id="rId914" Type="http://schemas.openxmlformats.org/officeDocument/2006/relationships/image" Target="../media/image1230.png"/><Relationship Id="rId43" Type="http://schemas.openxmlformats.org/officeDocument/2006/relationships/image" Target="../media/image796.png"/><Relationship Id="rId139" Type="http://schemas.openxmlformats.org/officeDocument/2006/relationships/image" Target="../media/image844.png"/><Relationship Id="rId346" Type="http://schemas.openxmlformats.org/officeDocument/2006/relationships/customXml" Target="../ink/ink954.xml"/><Relationship Id="rId553" Type="http://schemas.openxmlformats.org/officeDocument/2006/relationships/image" Target="../media/image1051.png"/><Relationship Id="rId760" Type="http://schemas.openxmlformats.org/officeDocument/2006/relationships/image" Target="../media/image1153.png"/><Relationship Id="rId192" Type="http://schemas.openxmlformats.org/officeDocument/2006/relationships/customXml" Target="../ink/ink877.xml"/><Relationship Id="rId206" Type="http://schemas.openxmlformats.org/officeDocument/2006/relationships/customXml" Target="../ink/ink884.xml"/><Relationship Id="rId413" Type="http://schemas.openxmlformats.org/officeDocument/2006/relationships/image" Target="../media/image981.png"/><Relationship Id="rId858" Type="http://schemas.openxmlformats.org/officeDocument/2006/relationships/image" Target="../media/image1202.png"/><Relationship Id="rId497" Type="http://schemas.openxmlformats.org/officeDocument/2006/relationships/image" Target="../media/image1023.png"/><Relationship Id="rId620" Type="http://schemas.openxmlformats.org/officeDocument/2006/relationships/customXml" Target="../ink/ink1091.xml"/><Relationship Id="rId718" Type="http://schemas.openxmlformats.org/officeDocument/2006/relationships/customXml" Target="../ink/ink1140.xml"/><Relationship Id="rId925" Type="http://schemas.openxmlformats.org/officeDocument/2006/relationships/customXml" Target="../ink/ink1244.xml"/><Relationship Id="rId357" Type="http://schemas.openxmlformats.org/officeDocument/2006/relationships/image" Target="../media/image953.png"/><Relationship Id="rId54" Type="http://schemas.openxmlformats.org/officeDocument/2006/relationships/customXml" Target="../ink/ink808.xml"/><Relationship Id="rId217" Type="http://schemas.openxmlformats.org/officeDocument/2006/relationships/image" Target="../media/image883.png"/><Relationship Id="rId564" Type="http://schemas.openxmlformats.org/officeDocument/2006/relationships/customXml" Target="../ink/ink1063.xml"/><Relationship Id="rId771" Type="http://schemas.openxmlformats.org/officeDocument/2006/relationships/customXml" Target="../ink/ink1167.xml"/><Relationship Id="rId869" Type="http://schemas.openxmlformats.org/officeDocument/2006/relationships/customXml" Target="../ink/ink1216.xml"/><Relationship Id="rId424" Type="http://schemas.openxmlformats.org/officeDocument/2006/relationships/customXml" Target="../ink/ink993.xml"/><Relationship Id="rId631" Type="http://schemas.openxmlformats.org/officeDocument/2006/relationships/image" Target="../media/image1090.png"/><Relationship Id="rId729" Type="http://schemas.openxmlformats.org/officeDocument/2006/relationships/image" Target="../media/image1139.png"/><Relationship Id="rId270" Type="http://schemas.openxmlformats.org/officeDocument/2006/relationships/customXml" Target="../ink/ink916.xml"/><Relationship Id="rId936" Type="http://schemas.openxmlformats.org/officeDocument/2006/relationships/image" Target="../media/image1241.png"/><Relationship Id="rId65" Type="http://schemas.openxmlformats.org/officeDocument/2006/relationships/image" Target="../media/image807.png"/><Relationship Id="rId130" Type="http://schemas.openxmlformats.org/officeDocument/2006/relationships/customXml" Target="../ink/ink846.xml"/><Relationship Id="rId368" Type="http://schemas.openxmlformats.org/officeDocument/2006/relationships/customXml" Target="../ink/ink965.xml"/><Relationship Id="rId575" Type="http://schemas.openxmlformats.org/officeDocument/2006/relationships/image" Target="../media/image1062.png"/><Relationship Id="rId782" Type="http://schemas.openxmlformats.org/officeDocument/2006/relationships/image" Target="../media/image1164.png"/><Relationship Id="rId228" Type="http://schemas.openxmlformats.org/officeDocument/2006/relationships/customXml" Target="../ink/ink895.xml"/><Relationship Id="rId435" Type="http://schemas.openxmlformats.org/officeDocument/2006/relationships/image" Target="../media/image992.png"/><Relationship Id="rId642" Type="http://schemas.openxmlformats.org/officeDocument/2006/relationships/customXml" Target="../ink/ink1102.xml"/><Relationship Id="rId281" Type="http://schemas.openxmlformats.org/officeDocument/2006/relationships/image" Target="../media/image915.png"/><Relationship Id="rId502" Type="http://schemas.openxmlformats.org/officeDocument/2006/relationships/customXml" Target="../ink/ink1032.xml"/><Relationship Id="rId947" Type="http://schemas.openxmlformats.org/officeDocument/2006/relationships/customXml" Target="../ink/ink1255.xml"/><Relationship Id="rId76" Type="http://schemas.openxmlformats.org/officeDocument/2006/relationships/customXml" Target="../ink/ink819.xml"/><Relationship Id="rId141" Type="http://schemas.openxmlformats.org/officeDocument/2006/relationships/image" Target="../media/image845.png"/><Relationship Id="rId379" Type="http://schemas.openxmlformats.org/officeDocument/2006/relationships/image" Target="../media/image964.png"/><Relationship Id="rId586" Type="http://schemas.openxmlformats.org/officeDocument/2006/relationships/customXml" Target="../ink/ink1074.xml"/><Relationship Id="rId793" Type="http://schemas.openxmlformats.org/officeDocument/2006/relationships/customXml" Target="../ink/ink1178.xml"/><Relationship Id="rId807" Type="http://schemas.openxmlformats.org/officeDocument/2006/relationships/customXml" Target="../ink/ink1185.xml"/><Relationship Id="rId7" Type="http://schemas.openxmlformats.org/officeDocument/2006/relationships/image" Target="../media/image778.png"/><Relationship Id="rId239" Type="http://schemas.openxmlformats.org/officeDocument/2006/relationships/image" Target="../media/image894.png"/><Relationship Id="rId446" Type="http://schemas.openxmlformats.org/officeDocument/2006/relationships/customXml" Target="../ink/ink1004.xml"/><Relationship Id="rId653" Type="http://schemas.openxmlformats.org/officeDocument/2006/relationships/image" Target="../media/image1101.png"/><Relationship Id="rId292" Type="http://schemas.openxmlformats.org/officeDocument/2006/relationships/customXml" Target="../ink/ink927.xml"/><Relationship Id="rId306" Type="http://schemas.openxmlformats.org/officeDocument/2006/relationships/customXml" Target="../ink/ink934.xml"/><Relationship Id="rId860" Type="http://schemas.openxmlformats.org/officeDocument/2006/relationships/image" Target="../media/image1203.png"/><Relationship Id="rId958" Type="http://schemas.openxmlformats.org/officeDocument/2006/relationships/image" Target="../media/image1252.png"/><Relationship Id="rId87" Type="http://schemas.openxmlformats.org/officeDocument/2006/relationships/image" Target="../media/image818.png"/><Relationship Id="rId513" Type="http://schemas.openxmlformats.org/officeDocument/2006/relationships/image" Target="../media/image1031.png"/><Relationship Id="rId597" Type="http://schemas.openxmlformats.org/officeDocument/2006/relationships/image" Target="../media/image1073.png"/><Relationship Id="rId720" Type="http://schemas.openxmlformats.org/officeDocument/2006/relationships/customXml" Target="../ink/ink1141.xml"/><Relationship Id="rId818" Type="http://schemas.openxmlformats.org/officeDocument/2006/relationships/image" Target="../media/image1182.png"/><Relationship Id="rId152" Type="http://schemas.openxmlformats.org/officeDocument/2006/relationships/customXml" Target="../ink/ink857.xml"/><Relationship Id="rId457" Type="http://schemas.openxmlformats.org/officeDocument/2006/relationships/image" Target="../media/image1003.png"/><Relationship Id="rId664" Type="http://schemas.openxmlformats.org/officeDocument/2006/relationships/customXml" Target="../ink/ink1113.xml"/><Relationship Id="rId871" Type="http://schemas.openxmlformats.org/officeDocument/2006/relationships/customXml" Target="../ink/ink1217.xml"/><Relationship Id="rId969" Type="http://schemas.openxmlformats.org/officeDocument/2006/relationships/customXml" Target="../ink/ink1266.xml"/><Relationship Id="rId14" Type="http://schemas.openxmlformats.org/officeDocument/2006/relationships/customXml" Target="../ink/ink788.xml"/><Relationship Id="rId317" Type="http://schemas.openxmlformats.org/officeDocument/2006/relationships/image" Target="../media/image933.png"/><Relationship Id="rId524" Type="http://schemas.openxmlformats.org/officeDocument/2006/relationships/customXml" Target="../ink/ink1043.xml"/><Relationship Id="rId731" Type="http://schemas.openxmlformats.org/officeDocument/2006/relationships/image" Target="../media/image1140.png"/><Relationship Id="rId98" Type="http://schemas.openxmlformats.org/officeDocument/2006/relationships/customXml" Target="../ink/ink830.xml"/><Relationship Id="rId163" Type="http://schemas.openxmlformats.org/officeDocument/2006/relationships/image" Target="../media/image856.png"/><Relationship Id="rId370" Type="http://schemas.openxmlformats.org/officeDocument/2006/relationships/customXml" Target="../ink/ink966.xml"/><Relationship Id="rId829" Type="http://schemas.openxmlformats.org/officeDocument/2006/relationships/customXml" Target="../ink/ink1196.xml"/><Relationship Id="rId230" Type="http://schemas.openxmlformats.org/officeDocument/2006/relationships/customXml" Target="../ink/ink896.xml"/><Relationship Id="rId468" Type="http://schemas.openxmlformats.org/officeDocument/2006/relationships/customXml" Target="../ink/ink1015.xml"/><Relationship Id="rId675" Type="http://schemas.openxmlformats.org/officeDocument/2006/relationships/image" Target="../media/image1112.png"/><Relationship Id="rId882" Type="http://schemas.openxmlformats.org/officeDocument/2006/relationships/image" Target="../media/image1214.png"/><Relationship Id="rId25" Type="http://schemas.openxmlformats.org/officeDocument/2006/relationships/image" Target="../media/image787.png"/><Relationship Id="rId328" Type="http://schemas.openxmlformats.org/officeDocument/2006/relationships/customXml" Target="../ink/ink945.xml"/><Relationship Id="rId535" Type="http://schemas.openxmlformats.org/officeDocument/2006/relationships/image" Target="../media/image1042.png"/><Relationship Id="rId742" Type="http://schemas.openxmlformats.org/officeDocument/2006/relationships/customXml" Target="../ink/ink1152.xml"/><Relationship Id="rId174" Type="http://schemas.openxmlformats.org/officeDocument/2006/relationships/customXml" Target="../ink/ink868.xml"/><Relationship Id="rId381" Type="http://schemas.openxmlformats.org/officeDocument/2006/relationships/image" Target="../media/image965.png"/><Relationship Id="rId602" Type="http://schemas.openxmlformats.org/officeDocument/2006/relationships/customXml" Target="../ink/ink1082.xml"/><Relationship Id="rId241" Type="http://schemas.openxmlformats.org/officeDocument/2006/relationships/image" Target="../media/image895.png"/><Relationship Id="rId479" Type="http://schemas.openxmlformats.org/officeDocument/2006/relationships/image" Target="../media/image1014.png"/><Relationship Id="rId686" Type="http://schemas.openxmlformats.org/officeDocument/2006/relationships/customXml" Target="../ink/ink1124.xml"/><Relationship Id="rId893" Type="http://schemas.openxmlformats.org/officeDocument/2006/relationships/customXml" Target="../ink/ink1228.xml"/><Relationship Id="rId907" Type="http://schemas.openxmlformats.org/officeDocument/2006/relationships/customXml" Target="../ink/ink1235.xml"/><Relationship Id="rId36" Type="http://schemas.openxmlformats.org/officeDocument/2006/relationships/customXml" Target="../ink/ink799.xml"/><Relationship Id="rId339" Type="http://schemas.openxmlformats.org/officeDocument/2006/relationships/image" Target="../media/image944.png"/><Relationship Id="rId546" Type="http://schemas.openxmlformats.org/officeDocument/2006/relationships/customXml" Target="../ink/ink1054.xml"/><Relationship Id="rId753" Type="http://schemas.openxmlformats.org/officeDocument/2006/relationships/image" Target="../media/image1151.png"/><Relationship Id="rId101" Type="http://schemas.openxmlformats.org/officeDocument/2006/relationships/image" Target="../media/image825.png"/><Relationship Id="rId185" Type="http://schemas.openxmlformats.org/officeDocument/2006/relationships/image" Target="../media/image867.png"/><Relationship Id="rId406" Type="http://schemas.openxmlformats.org/officeDocument/2006/relationships/customXml" Target="../ink/ink984.xml"/><Relationship Id="rId960" Type="http://schemas.openxmlformats.org/officeDocument/2006/relationships/image" Target="../media/image1253.png"/><Relationship Id="rId392" Type="http://schemas.openxmlformats.org/officeDocument/2006/relationships/customXml" Target="../ink/ink977.xml"/><Relationship Id="rId613" Type="http://schemas.openxmlformats.org/officeDocument/2006/relationships/image" Target="../media/image1081.png"/><Relationship Id="rId697" Type="http://schemas.openxmlformats.org/officeDocument/2006/relationships/image" Target="../media/image1123.png"/><Relationship Id="rId820" Type="http://schemas.openxmlformats.org/officeDocument/2006/relationships/image" Target="../media/image1183.png"/><Relationship Id="rId918" Type="http://schemas.openxmlformats.org/officeDocument/2006/relationships/image" Target="../media/image1232.png"/><Relationship Id="rId252" Type="http://schemas.openxmlformats.org/officeDocument/2006/relationships/customXml" Target="../ink/ink907.xml"/><Relationship Id="rId47" Type="http://schemas.openxmlformats.org/officeDocument/2006/relationships/image" Target="../media/image798.png"/><Relationship Id="rId112" Type="http://schemas.openxmlformats.org/officeDocument/2006/relationships/customXml" Target="../ink/ink837.xml"/><Relationship Id="rId557" Type="http://schemas.openxmlformats.org/officeDocument/2006/relationships/image" Target="../media/image1053.png"/><Relationship Id="rId764" Type="http://schemas.openxmlformats.org/officeDocument/2006/relationships/image" Target="../media/image1155.png"/><Relationship Id="rId971" Type="http://schemas.openxmlformats.org/officeDocument/2006/relationships/customXml" Target="../ink/ink1267.xml"/><Relationship Id="rId196" Type="http://schemas.openxmlformats.org/officeDocument/2006/relationships/customXml" Target="../ink/ink879.xml"/><Relationship Id="rId417" Type="http://schemas.openxmlformats.org/officeDocument/2006/relationships/image" Target="../media/image983.png"/><Relationship Id="rId624" Type="http://schemas.openxmlformats.org/officeDocument/2006/relationships/customXml" Target="../ink/ink1093.xml"/><Relationship Id="rId831" Type="http://schemas.openxmlformats.org/officeDocument/2006/relationships/customXml" Target="../ink/ink1197.xml"/><Relationship Id="rId263" Type="http://schemas.openxmlformats.org/officeDocument/2006/relationships/image" Target="../media/image906.png"/><Relationship Id="rId470" Type="http://schemas.openxmlformats.org/officeDocument/2006/relationships/customXml" Target="../ink/ink1016.xml"/><Relationship Id="rId929" Type="http://schemas.openxmlformats.org/officeDocument/2006/relationships/customXml" Target="../ink/ink1246.xml"/><Relationship Id="rId58" Type="http://schemas.openxmlformats.org/officeDocument/2006/relationships/customXml" Target="../ink/ink810.xml"/><Relationship Id="rId123" Type="http://schemas.openxmlformats.org/officeDocument/2006/relationships/image" Target="../media/image836.png"/><Relationship Id="rId330" Type="http://schemas.openxmlformats.org/officeDocument/2006/relationships/customXml" Target="../ink/ink946.xml"/><Relationship Id="rId568" Type="http://schemas.openxmlformats.org/officeDocument/2006/relationships/customXml" Target="../ink/ink1065.xml"/><Relationship Id="rId775" Type="http://schemas.openxmlformats.org/officeDocument/2006/relationships/customXml" Target="../ink/ink1169.xml"/><Relationship Id="rId982" Type="http://schemas.openxmlformats.org/officeDocument/2006/relationships/image" Target="../media/image1264.png"/><Relationship Id="rId165" Type="http://schemas.openxmlformats.org/officeDocument/2006/relationships/image" Target="../media/image857.png"/><Relationship Id="rId372" Type="http://schemas.openxmlformats.org/officeDocument/2006/relationships/customXml" Target="../ink/ink967.xml"/><Relationship Id="rId428" Type="http://schemas.openxmlformats.org/officeDocument/2006/relationships/customXml" Target="../ink/ink995.xml"/><Relationship Id="rId635" Type="http://schemas.openxmlformats.org/officeDocument/2006/relationships/image" Target="../media/image1092.png"/><Relationship Id="rId677" Type="http://schemas.openxmlformats.org/officeDocument/2006/relationships/image" Target="../media/image1113.png"/><Relationship Id="rId800" Type="http://schemas.openxmlformats.org/officeDocument/2006/relationships/image" Target="../media/image1173.png"/><Relationship Id="rId842" Type="http://schemas.openxmlformats.org/officeDocument/2006/relationships/image" Target="../media/image1194.png"/><Relationship Id="rId232" Type="http://schemas.openxmlformats.org/officeDocument/2006/relationships/customXml" Target="../ink/ink897.xml"/><Relationship Id="rId274" Type="http://schemas.openxmlformats.org/officeDocument/2006/relationships/customXml" Target="../ink/ink918.xml"/><Relationship Id="rId481" Type="http://schemas.openxmlformats.org/officeDocument/2006/relationships/image" Target="../media/image1015.png"/><Relationship Id="rId702" Type="http://schemas.openxmlformats.org/officeDocument/2006/relationships/customXml" Target="../ink/ink1132.xml"/><Relationship Id="rId884" Type="http://schemas.openxmlformats.org/officeDocument/2006/relationships/image" Target="../media/image1215.png"/><Relationship Id="rId27" Type="http://schemas.openxmlformats.org/officeDocument/2006/relationships/image" Target="../media/image788.png"/><Relationship Id="rId69" Type="http://schemas.openxmlformats.org/officeDocument/2006/relationships/image" Target="../media/image809.png"/><Relationship Id="rId134" Type="http://schemas.openxmlformats.org/officeDocument/2006/relationships/customXml" Target="../ink/ink848.xml"/><Relationship Id="rId537" Type="http://schemas.openxmlformats.org/officeDocument/2006/relationships/image" Target="../media/image1043.png"/><Relationship Id="rId579" Type="http://schemas.openxmlformats.org/officeDocument/2006/relationships/image" Target="../media/image1064.png"/><Relationship Id="rId744" Type="http://schemas.openxmlformats.org/officeDocument/2006/relationships/customXml" Target="../ink/ink1153.xml"/><Relationship Id="rId786" Type="http://schemas.openxmlformats.org/officeDocument/2006/relationships/image" Target="../media/image1166.png"/><Relationship Id="rId951" Type="http://schemas.openxmlformats.org/officeDocument/2006/relationships/customXml" Target="../ink/ink1257.xml"/><Relationship Id="rId80" Type="http://schemas.openxmlformats.org/officeDocument/2006/relationships/customXml" Target="../ink/ink821.xml"/><Relationship Id="rId176" Type="http://schemas.openxmlformats.org/officeDocument/2006/relationships/customXml" Target="../ink/ink869.xml"/><Relationship Id="rId341" Type="http://schemas.openxmlformats.org/officeDocument/2006/relationships/image" Target="../media/image945.png"/><Relationship Id="rId383" Type="http://schemas.openxmlformats.org/officeDocument/2006/relationships/image" Target="../media/image966.png"/><Relationship Id="rId439" Type="http://schemas.openxmlformats.org/officeDocument/2006/relationships/image" Target="../media/image994.png"/><Relationship Id="rId590" Type="http://schemas.openxmlformats.org/officeDocument/2006/relationships/customXml" Target="../ink/ink1076.xml"/><Relationship Id="rId604" Type="http://schemas.openxmlformats.org/officeDocument/2006/relationships/customXml" Target="../ink/ink1083.xml"/><Relationship Id="rId646" Type="http://schemas.openxmlformats.org/officeDocument/2006/relationships/customXml" Target="../ink/ink1104.xml"/><Relationship Id="rId811" Type="http://schemas.openxmlformats.org/officeDocument/2006/relationships/customXml" Target="../ink/ink1187.xml"/><Relationship Id="rId201" Type="http://schemas.openxmlformats.org/officeDocument/2006/relationships/image" Target="../media/image875.png"/><Relationship Id="rId243" Type="http://schemas.openxmlformats.org/officeDocument/2006/relationships/image" Target="../media/image896.png"/><Relationship Id="rId285" Type="http://schemas.openxmlformats.org/officeDocument/2006/relationships/image" Target="../media/image917.png"/><Relationship Id="rId450" Type="http://schemas.openxmlformats.org/officeDocument/2006/relationships/customXml" Target="../ink/ink1006.xml"/><Relationship Id="rId506" Type="http://schemas.openxmlformats.org/officeDocument/2006/relationships/customXml" Target="../ink/ink1034.xml"/><Relationship Id="rId688" Type="http://schemas.openxmlformats.org/officeDocument/2006/relationships/customXml" Target="../ink/ink1125.xml"/><Relationship Id="rId853" Type="http://schemas.openxmlformats.org/officeDocument/2006/relationships/customXml" Target="../ink/ink1208.xml"/><Relationship Id="rId895" Type="http://schemas.openxmlformats.org/officeDocument/2006/relationships/customXml" Target="../ink/ink1229.xml"/><Relationship Id="rId909" Type="http://schemas.openxmlformats.org/officeDocument/2006/relationships/customXml" Target="../ink/ink1236.xml"/><Relationship Id="rId38" Type="http://schemas.openxmlformats.org/officeDocument/2006/relationships/customXml" Target="../ink/ink800.xml"/><Relationship Id="rId103" Type="http://schemas.openxmlformats.org/officeDocument/2006/relationships/image" Target="../media/image826.png"/><Relationship Id="rId310" Type="http://schemas.openxmlformats.org/officeDocument/2006/relationships/customXml" Target="../ink/ink936.xml"/><Relationship Id="rId492" Type="http://schemas.openxmlformats.org/officeDocument/2006/relationships/customXml" Target="../ink/ink1027.xml"/><Relationship Id="rId548" Type="http://schemas.openxmlformats.org/officeDocument/2006/relationships/customXml" Target="../ink/ink1055.xml"/><Relationship Id="rId713" Type="http://schemas.openxmlformats.org/officeDocument/2006/relationships/image" Target="../media/image1131.png"/><Relationship Id="rId755" Type="http://schemas.openxmlformats.org/officeDocument/2006/relationships/image" Target="../media/image124.png"/><Relationship Id="rId797" Type="http://schemas.openxmlformats.org/officeDocument/2006/relationships/customXml" Target="../ink/ink1180.xml"/><Relationship Id="rId920" Type="http://schemas.openxmlformats.org/officeDocument/2006/relationships/image" Target="../media/image1233.png"/><Relationship Id="rId962" Type="http://schemas.openxmlformats.org/officeDocument/2006/relationships/image" Target="../media/image1254.png"/><Relationship Id="rId91" Type="http://schemas.openxmlformats.org/officeDocument/2006/relationships/image" Target="../media/image820.png"/><Relationship Id="rId145" Type="http://schemas.openxmlformats.org/officeDocument/2006/relationships/image" Target="../media/image847.png"/><Relationship Id="rId187" Type="http://schemas.openxmlformats.org/officeDocument/2006/relationships/image" Target="../media/image868.png"/><Relationship Id="rId352" Type="http://schemas.openxmlformats.org/officeDocument/2006/relationships/customXml" Target="../ink/ink957.xml"/><Relationship Id="rId394" Type="http://schemas.openxmlformats.org/officeDocument/2006/relationships/customXml" Target="../ink/ink978.xml"/><Relationship Id="rId408" Type="http://schemas.openxmlformats.org/officeDocument/2006/relationships/customXml" Target="../ink/ink985.xml"/><Relationship Id="rId615" Type="http://schemas.openxmlformats.org/officeDocument/2006/relationships/image" Target="../media/image1082.png"/><Relationship Id="rId822" Type="http://schemas.openxmlformats.org/officeDocument/2006/relationships/image" Target="../media/image1184.png"/><Relationship Id="rId212" Type="http://schemas.openxmlformats.org/officeDocument/2006/relationships/customXml" Target="../ink/ink887.xml"/><Relationship Id="rId254" Type="http://schemas.openxmlformats.org/officeDocument/2006/relationships/customXml" Target="../ink/ink908.xml"/><Relationship Id="rId657" Type="http://schemas.openxmlformats.org/officeDocument/2006/relationships/image" Target="../media/image1103.png"/><Relationship Id="rId699" Type="http://schemas.openxmlformats.org/officeDocument/2006/relationships/image" Target="../media/image1124.png"/><Relationship Id="rId864" Type="http://schemas.openxmlformats.org/officeDocument/2006/relationships/image" Target="../media/image1205.png"/><Relationship Id="rId49" Type="http://schemas.openxmlformats.org/officeDocument/2006/relationships/image" Target="../media/image799.png"/><Relationship Id="rId114" Type="http://schemas.openxmlformats.org/officeDocument/2006/relationships/customXml" Target="../ink/ink838.xml"/><Relationship Id="rId296" Type="http://schemas.openxmlformats.org/officeDocument/2006/relationships/customXml" Target="../ink/ink929.xml"/><Relationship Id="rId461" Type="http://schemas.openxmlformats.org/officeDocument/2006/relationships/image" Target="../media/image1005.png"/><Relationship Id="rId517" Type="http://schemas.openxmlformats.org/officeDocument/2006/relationships/image" Target="../media/image1033.png"/><Relationship Id="rId559" Type="http://schemas.openxmlformats.org/officeDocument/2006/relationships/image" Target="../media/image1054.png"/><Relationship Id="rId724" Type="http://schemas.openxmlformats.org/officeDocument/2006/relationships/customXml" Target="../ink/ink1143.xml"/><Relationship Id="rId766" Type="http://schemas.openxmlformats.org/officeDocument/2006/relationships/image" Target="../media/image1156.png"/><Relationship Id="rId931" Type="http://schemas.openxmlformats.org/officeDocument/2006/relationships/customXml" Target="../ink/ink1247.xml"/><Relationship Id="rId60" Type="http://schemas.openxmlformats.org/officeDocument/2006/relationships/customXml" Target="../ink/ink811.xml"/><Relationship Id="rId156" Type="http://schemas.openxmlformats.org/officeDocument/2006/relationships/customXml" Target="../ink/ink859.xml"/><Relationship Id="rId198" Type="http://schemas.openxmlformats.org/officeDocument/2006/relationships/customXml" Target="../ink/ink880.xml"/><Relationship Id="rId321" Type="http://schemas.openxmlformats.org/officeDocument/2006/relationships/image" Target="../media/image935.png"/><Relationship Id="rId363" Type="http://schemas.openxmlformats.org/officeDocument/2006/relationships/image" Target="../media/image956.png"/><Relationship Id="rId419" Type="http://schemas.openxmlformats.org/officeDocument/2006/relationships/image" Target="../media/image984.png"/><Relationship Id="rId570" Type="http://schemas.openxmlformats.org/officeDocument/2006/relationships/customXml" Target="../ink/ink1066.xml"/><Relationship Id="rId626" Type="http://schemas.openxmlformats.org/officeDocument/2006/relationships/customXml" Target="../ink/ink1094.xml"/><Relationship Id="rId973" Type="http://schemas.openxmlformats.org/officeDocument/2006/relationships/customXml" Target="../ink/ink1268.xml"/><Relationship Id="rId223" Type="http://schemas.openxmlformats.org/officeDocument/2006/relationships/image" Target="../media/image886.png"/><Relationship Id="rId430" Type="http://schemas.openxmlformats.org/officeDocument/2006/relationships/customXml" Target="../ink/ink996.xml"/><Relationship Id="rId668" Type="http://schemas.openxmlformats.org/officeDocument/2006/relationships/customXml" Target="../ink/ink1115.xml"/><Relationship Id="rId833" Type="http://schemas.openxmlformats.org/officeDocument/2006/relationships/customXml" Target="../ink/ink1198.xml"/><Relationship Id="rId875" Type="http://schemas.openxmlformats.org/officeDocument/2006/relationships/customXml" Target="../ink/ink1219.xml"/><Relationship Id="rId18" Type="http://schemas.openxmlformats.org/officeDocument/2006/relationships/customXml" Target="../ink/ink790.xml"/><Relationship Id="rId265" Type="http://schemas.openxmlformats.org/officeDocument/2006/relationships/image" Target="../media/image907.png"/><Relationship Id="rId472" Type="http://schemas.openxmlformats.org/officeDocument/2006/relationships/customXml" Target="../ink/ink1017.xml"/><Relationship Id="rId528" Type="http://schemas.openxmlformats.org/officeDocument/2006/relationships/customXml" Target="../ink/ink1045.xml"/><Relationship Id="rId735" Type="http://schemas.openxmlformats.org/officeDocument/2006/relationships/image" Target="../media/image1142.png"/><Relationship Id="rId900" Type="http://schemas.openxmlformats.org/officeDocument/2006/relationships/image" Target="../media/image1223.png"/><Relationship Id="rId942" Type="http://schemas.openxmlformats.org/officeDocument/2006/relationships/image" Target="../media/image1244.png"/><Relationship Id="rId125" Type="http://schemas.openxmlformats.org/officeDocument/2006/relationships/image" Target="../media/image837.png"/><Relationship Id="rId167" Type="http://schemas.openxmlformats.org/officeDocument/2006/relationships/image" Target="../media/image858.png"/><Relationship Id="rId332" Type="http://schemas.openxmlformats.org/officeDocument/2006/relationships/customXml" Target="../ink/ink947.xml"/><Relationship Id="rId374" Type="http://schemas.openxmlformats.org/officeDocument/2006/relationships/customXml" Target="../ink/ink968.xml"/><Relationship Id="rId581" Type="http://schemas.openxmlformats.org/officeDocument/2006/relationships/image" Target="../media/image1065.png"/><Relationship Id="rId777" Type="http://schemas.openxmlformats.org/officeDocument/2006/relationships/customXml" Target="../ink/ink1170.xml"/><Relationship Id="rId984" Type="http://schemas.openxmlformats.org/officeDocument/2006/relationships/image" Target="../media/image1265.png"/><Relationship Id="rId71" Type="http://schemas.openxmlformats.org/officeDocument/2006/relationships/image" Target="../media/image810.png"/><Relationship Id="rId234" Type="http://schemas.openxmlformats.org/officeDocument/2006/relationships/customXml" Target="../ink/ink898.xml"/><Relationship Id="rId637" Type="http://schemas.openxmlformats.org/officeDocument/2006/relationships/image" Target="../media/image1093.png"/><Relationship Id="rId679" Type="http://schemas.openxmlformats.org/officeDocument/2006/relationships/image" Target="../media/image1114.png"/><Relationship Id="rId802" Type="http://schemas.openxmlformats.org/officeDocument/2006/relationships/image" Target="../media/image1174.png"/><Relationship Id="rId844" Type="http://schemas.openxmlformats.org/officeDocument/2006/relationships/image" Target="../media/image1195.png"/><Relationship Id="rId886" Type="http://schemas.openxmlformats.org/officeDocument/2006/relationships/image" Target="../media/image1216.png"/><Relationship Id="rId2" Type="http://schemas.openxmlformats.org/officeDocument/2006/relationships/customXml" Target="../ink/ink782.xml"/><Relationship Id="rId29" Type="http://schemas.openxmlformats.org/officeDocument/2006/relationships/image" Target="../media/image789.png"/><Relationship Id="rId276" Type="http://schemas.openxmlformats.org/officeDocument/2006/relationships/customXml" Target="../ink/ink919.xml"/><Relationship Id="rId441" Type="http://schemas.openxmlformats.org/officeDocument/2006/relationships/image" Target="../media/image995.png"/><Relationship Id="rId483" Type="http://schemas.openxmlformats.org/officeDocument/2006/relationships/image" Target="../media/image1016.png"/><Relationship Id="rId539" Type="http://schemas.openxmlformats.org/officeDocument/2006/relationships/image" Target="../media/image1044.png"/><Relationship Id="rId690" Type="http://schemas.openxmlformats.org/officeDocument/2006/relationships/customXml" Target="../ink/ink1126.xml"/><Relationship Id="rId704" Type="http://schemas.openxmlformats.org/officeDocument/2006/relationships/customXml" Target="../ink/ink1133.xml"/><Relationship Id="rId746" Type="http://schemas.openxmlformats.org/officeDocument/2006/relationships/customXml" Target="../ink/ink1154.xml"/><Relationship Id="rId911" Type="http://schemas.openxmlformats.org/officeDocument/2006/relationships/customXml" Target="../ink/ink1237.xml"/><Relationship Id="rId40" Type="http://schemas.openxmlformats.org/officeDocument/2006/relationships/customXml" Target="../ink/ink801.xml"/><Relationship Id="rId136" Type="http://schemas.openxmlformats.org/officeDocument/2006/relationships/customXml" Target="../ink/ink849.xml"/><Relationship Id="rId178" Type="http://schemas.openxmlformats.org/officeDocument/2006/relationships/customXml" Target="../ink/ink870.xml"/><Relationship Id="rId301" Type="http://schemas.openxmlformats.org/officeDocument/2006/relationships/image" Target="../media/image925.png"/><Relationship Id="rId343" Type="http://schemas.openxmlformats.org/officeDocument/2006/relationships/image" Target="../media/image946.png"/><Relationship Id="rId550" Type="http://schemas.openxmlformats.org/officeDocument/2006/relationships/customXml" Target="../ink/ink1056.xml"/><Relationship Id="rId788" Type="http://schemas.openxmlformats.org/officeDocument/2006/relationships/image" Target="../media/image1167.png"/><Relationship Id="rId953" Type="http://schemas.openxmlformats.org/officeDocument/2006/relationships/customXml" Target="../ink/ink1258.xml"/><Relationship Id="rId82" Type="http://schemas.openxmlformats.org/officeDocument/2006/relationships/customXml" Target="../ink/ink822.xml"/><Relationship Id="rId203" Type="http://schemas.openxmlformats.org/officeDocument/2006/relationships/image" Target="../media/image876.png"/><Relationship Id="rId385" Type="http://schemas.openxmlformats.org/officeDocument/2006/relationships/image" Target="../media/image967.png"/><Relationship Id="rId592" Type="http://schemas.openxmlformats.org/officeDocument/2006/relationships/customXml" Target="../ink/ink1077.xml"/><Relationship Id="rId606" Type="http://schemas.openxmlformats.org/officeDocument/2006/relationships/customXml" Target="../ink/ink1084.xml"/><Relationship Id="rId648" Type="http://schemas.openxmlformats.org/officeDocument/2006/relationships/customXml" Target="../ink/ink1105.xml"/><Relationship Id="rId813" Type="http://schemas.openxmlformats.org/officeDocument/2006/relationships/customXml" Target="../ink/ink1188.xml"/><Relationship Id="rId855" Type="http://schemas.openxmlformats.org/officeDocument/2006/relationships/customXml" Target="../ink/ink1209.xml"/><Relationship Id="rId245" Type="http://schemas.openxmlformats.org/officeDocument/2006/relationships/image" Target="../media/image897.png"/><Relationship Id="rId287" Type="http://schemas.openxmlformats.org/officeDocument/2006/relationships/image" Target="../media/image918.png"/><Relationship Id="rId410" Type="http://schemas.openxmlformats.org/officeDocument/2006/relationships/customXml" Target="../ink/ink986.xml"/><Relationship Id="rId452" Type="http://schemas.openxmlformats.org/officeDocument/2006/relationships/customXml" Target="../ink/ink1007.xml"/><Relationship Id="rId494" Type="http://schemas.openxmlformats.org/officeDocument/2006/relationships/customXml" Target="../ink/ink1028.xml"/><Relationship Id="rId508" Type="http://schemas.openxmlformats.org/officeDocument/2006/relationships/customXml" Target="../ink/ink1035.xml"/><Relationship Id="rId715" Type="http://schemas.openxmlformats.org/officeDocument/2006/relationships/image" Target="../media/image1132.png"/><Relationship Id="rId897" Type="http://schemas.openxmlformats.org/officeDocument/2006/relationships/customXml" Target="../ink/ink1230.xml"/><Relationship Id="rId922" Type="http://schemas.openxmlformats.org/officeDocument/2006/relationships/image" Target="../media/image1234.png"/><Relationship Id="rId105" Type="http://schemas.openxmlformats.org/officeDocument/2006/relationships/image" Target="../media/image827.png"/><Relationship Id="rId147" Type="http://schemas.openxmlformats.org/officeDocument/2006/relationships/image" Target="../media/image848.png"/><Relationship Id="rId312" Type="http://schemas.openxmlformats.org/officeDocument/2006/relationships/customXml" Target="../ink/ink937.xml"/><Relationship Id="rId354" Type="http://schemas.openxmlformats.org/officeDocument/2006/relationships/customXml" Target="../ink/ink958.xml"/><Relationship Id="rId757" Type="http://schemas.openxmlformats.org/officeDocument/2006/relationships/customXml" Target="../ink/ink1160.xml"/><Relationship Id="rId799" Type="http://schemas.openxmlformats.org/officeDocument/2006/relationships/customXml" Target="../ink/ink1181.xml"/><Relationship Id="rId964" Type="http://schemas.openxmlformats.org/officeDocument/2006/relationships/image" Target="../media/image1255.png"/><Relationship Id="rId51" Type="http://schemas.openxmlformats.org/officeDocument/2006/relationships/image" Target="../media/image800.png"/><Relationship Id="rId93" Type="http://schemas.openxmlformats.org/officeDocument/2006/relationships/image" Target="../media/image821.png"/><Relationship Id="rId189" Type="http://schemas.openxmlformats.org/officeDocument/2006/relationships/image" Target="../media/image869.png"/><Relationship Id="rId396" Type="http://schemas.openxmlformats.org/officeDocument/2006/relationships/customXml" Target="../ink/ink979.xml"/><Relationship Id="rId561" Type="http://schemas.openxmlformats.org/officeDocument/2006/relationships/image" Target="../media/image1055.png"/><Relationship Id="rId617" Type="http://schemas.openxmlformats.org/officeDocument/2006/relationships/image" Target="../media/image1083.png"/><Relationship Id="rId659" Type="http://schemas.openxmlformats.org/officeDocument/2006/relationships/image" Target="../media/image1104.png"/><Relationship Id="rId824" Type="http://schemas.openxmlformats.org/officeDocument/2006/relationships/image" Target="../media/image1185.png"/><Relationship Id="rId866" Type="http://schemas.openxmlformats.org/officeDocument/2006/relationships/image" Target="../media/image1206.png"/><Relationship Id="rId214" Type="http://schemas.openxmlformats.org/officeDocument/2006/relationships/customXml" Target="../ink/ink888.xml"/><Relationship Id="rId256" Type="http://schemas.openxmlformats.org/officeDocument/2006/relationships/customXml" Target="../ink/ink909.xml"/><Relationship Id="rId298" Type="http://schemas.openxmlformats.org/officeDocument/2006/relationships/customXml" Target="../ink/ink930.xml"/><Relationship Id="rId421" Type="http://schemas.openxmlformats.org/officeDocument/2006/relationships/image" Target="../media/image985.png"/><Relationship Id="rId463" Type="http://schemas.openxmlformats.org/officeDocument/2006/relationships/image" Target="../media/image1006.png"/><Relationship Id="rId519" Type="http://schemas.openxmlformats.org/officeDocument/2006/relationships/image" Target="../media/image1034.png"/><Relationship Id="rId670" Type="http://schemas.openxmlformats.org/officeDocument/2006/relationships/customXml" Target="../ink/ink1116.xml"/><Relationship Id="rId116" Type="http://schemas.openxmlformats.org/officeDocument/2006/relationships/customXml" Target="../ink/ink839.xml"/><Relationship Id="rId158" Type="http://schemas.openxmlformats.org/officeDocument/2006/relationships/customXml" Target="../ink/ink860.xml"/><Relationship Id="rId323" Type="http://schemas.openxmlformats.org/officeDocument/2006/relationships/image" Target="../media/image936.png"/><Relationship Id="rId530" Type="http://schemas.openxmlformats.org/officeDocument/2006/relationships/customXml" Target="../ink/ink1046.xml"/><Relationship Id="rId726" Type="http://schemas.openxmlformats.org/officeDocument/2006/relationships/customXml" Target="../ink/ink1144.xml"/><Relationship Id="rId768" Type="http://schemas.openxmlformats.org/officeDocument/2006/relationships/image" Target="../media/image1157.png"/><Relationship Id="rId933" Type="http://schemas.openxmlformats.org/officeDocument/2006/relationships/customXml" Target="../ink/ink1248.xml"/><Relationship Id="rId975" Type="http://schemas.openxmlformats.org/officeDocument/2006/relationships/customXml" Target="../ink/ink1269.xml"/><Relationship Id="rId20" Type="http://schemas.openxmlformats.org/officeDocument/2006/relationships/customXml" Target="../ink/ink791.xml"/><Relationship Id="rId62" Type="http://schemas.openxmlformats.org/officeDocument/2006/relationships/customXml" Target="../ink/ink812.xml"/><Relationship Id="rId365" Type="http://schemas.openxmlformats.org/officeDocument/2006/relationships/image" Target="../media/image957.png"/><Relationship Id="rId572" Type="http://schemas.openxmlformats.org/officeDocument/2006/relationships/customXml" Target="../ink/ink1067.xml"/><Relationship Id="rId628" Type="http://schemas.openxmlformats.org/officeDocument/2006/relationships/customXml" Target="../ink/ink1095.xml"/><Relationship Id="rId835" Type="http://schemas.openxmlformats.org/officeDocument/2006/relationships/customXml" Target="../ink/ink1199.xml"/><Relationship Id="rId225" Type="http://schemas.openxmlformats.org/officeDocument/2006/relationships/image" Target="../media/image887.png"/><Relationship Id="rId267" Type="http://schemas.openxmlformats.org/officeDocument/2006/relationships/image" Target="../media/image908.png"/><Relationship Id="rId432" Type="http://schemas.openxmlformats.org/officeDocument/2006/relationships/customXml" Target="../ink/ink997.xml"/><Relationship Id="rId474" Type="http://schemas.openxmlformats.org/officeDocument/2006/relationships/customXml" Target="../ink/ink1018.xml"/><Relationship Id="rId877" Type="http://schemas.openxmlformats.org/officeDocument/2006/relationships/customXml" Target="../ink/ink1220.xml"/><Relationship Id="rId127" Type="http://schemas.openxmlformats.org/officeDocument/2006/relationships/image" Target="../media/image838.png"/><Relationship Id="rId681" Type="http://schemas.openxmlformats.org/officeDocument/2006/relationships/image" Target="../media/image1115.png"/><Relationship Id="rId737" Type="http://schemas.openxmlformats.org/officeDocument/2006/relationships/image" Target="../media/image1143.png"/><Relationship Id="rId779" Type="http://schemas.openxmlformats.org/officeDocument/2006/relationships/customXml" Target="../ink/ink1171.xml"/><Relationship Id="rId902" Type="http://schemas.openxmlformats.org/officeDocument/2006/relationships/image" Target="../media/image1224.png"/><Relationship Id="rId944" Type="http://schemas.openxmlformats.org/officeDocument/2006/relationships/image" Target="../media/image1245.png"/><Relationship Id="rId986" Type="http://schemas.openxmlformats.org/officeDocument/2006/relationships/image" Target="../media/image1266.png"/><Relationship Id="rId31" Type="http://schemas.openxmlformats.org/officeDocument/2006/relationships/image" Target="../media/image790.png"/><Relationship Id="rId73" Type="http://schemas.openxmlformats.org/officeDocument/2006/relationships/image" Target="../media/image811.png"/><Relationship Id="rId169" Type="http://schemas.openxmlformats.org/officeDocument/2006/relationships/image" Target="../media/image859.png"/><Relationship Id="rId334" Type="http://schemas.openxmlformats.org/officeDocument/2006/relationships/customXml" Target="../ink/ink948.xml"/><Relationship Id="rId376" Type="http://schemas.openxmlformats.org/officeDocument/2006/relationships/customXml" Target="../ink/ink969.xml"/><Relationship Id="rId541" Type="http://schemas.openxmlformats.org/officeDocument/2006/relationships/image" Target="../media/image1045.png"/><Relationship Id="rId583" Type="http://schemas.openxmlformats.org/officeDocument/2006/relationships/image" Target="../media/image1066.png"/><Relationship Id="rId639" Type="http://schemas.openxmlformats.org/officeDocument/2006/relationships/image" Target="../media/image1094.png"/><Relationship Id="rId790" Type="http://schemas.openxmlformats.org/officeDocument/2006/relationships/image" Target="../media/image1168.png"/><Relationship Id="rId804" Type="http://schemas.openxmlformats.org/officeDocument/2006/relationships/image" Target="../media/image1175.png"/><Relationship Id="rId4" Type="http://schemas.openxmlformats.org/officeDocument/2006/relationships/customXml" Target="../ink/ink783.xml"/><Relationship Id="rId180" Type="http://schemas.openxmlformats.org/officeDocument/2006/relationships/customXml" Target="../ink/ink871.xml"/><Relationship Id="rId236" Type="http://schemas.openxmlformats.org/officeDocument/2006/relationships/customXml" Target="../ink/ink899.xml"/><Relationship Id="rId278" Type="http://schemas.openxmlformats.org/officeDocument/2006/relationships/customXml" Target="../ink/ink920.xml"/><Relationship Id="rId401" Type="http://schemas.openxmlformats.org/officeDocument/2006/relationships/image" Target="../media/image975.png"/><Relationship Id="rId443" Type="http://schemas.openxmlformats.org/officeDocument/2006/relationships/image" Target="../media/image996.png"/><Relationship Id="rId650" Type="http://schemas.openxmlformats.org/officeDocument/2006/relationships/customXml" Target="../ink/ink1106.xml"/><Relationship Id="rId846" Type="http://schemas.openxmlformats.org/officeDocument/2006/relationships/image" Target="../media/image1196.png"/><Relationship Id="rId888" Type="http://schemas.openxmlformats.org/officeDocument/2006/relationships/image" Target="../media/image1217.png"/><Relationship Id="rId303" Type="http://schemas.openxmlformats.org/officeDocument/2006/relationships/image" Target="../media/image926.png"/><Relationship Id="rId485" Type="http://schemas.openxmlformats.org/officeDocument/2006/relationships/image" Target="../media/image1017.png"/><Relationship Id="rId692" Type="http://schemas.openxmlformats.org/officeDocument/2006/relationships/customXml" Target="../ink/ink1127.xml"/><Relationship Id="rId706" Type="http://schemas.openxmlformats.org/officeDocument/2006/relationships/customXml" Target="../ink/ink1134.xml"/><Relationship Id="rId748" Type="http://schemas.openxmlformats.org/officeDocument/2006/relationships/customXml" Target="../ink/ink1155.xml"/><Relationship Id="rId913" Type="http://schemas.openxmlformats.org/officeDocument/2006/relationships/customXml" Target="../ink/ink1238.xml"/><Relationship Id="rId955" Type="http://schemas.openxmlformats.org/officeDocument/2006/relationships/customXml" Target="../ink/ink1259.xml"/><Relationship Id="rId42" Type="http://schemas.openxmlformats.org/officeDocument/2006/relationships/customXml" Target="../ink/ink802.xml"/><Relationship Id="rId84" Type="http://schemas.openxmlformats.org/officeDocument/2006/relationships/customXml" Target="../ink/ink823.xml"/><Relationship Id="rId138" Type="http://schemas.openxmlformats.org/officeDocument/2006/relationships/customXml" Target="../ink/ink850.xml"/><Relationship Id="rId345" Type="http://schemas.openxmlformats.org/officeDocument/2006/relationships/image" Target="../media/image947.png"/><Relationship Id="rId387" Type="http://schemas.openxmlformats.org/officeDocument/2006/relationships/image" Target="../media/image968.png"/><Relationship Id="rId510" Type="http://schemas.openxmlformats.org/officeDocument/2006/relationships/customXml" Target="../ink/ink1036.xml"/><Relationship Id="rId552" Type="http://schemas.openxmlformats.org/officeDocument/2006/relationships/customXml" Target="../ink/ink1057.xml"/><Relationship Id="rId594" Type="http://schemas.openxmlformats.org/officeDocument/2006/relationships/customXml" Target="../ink/ink1078.xml"/><Relationship Id="rId608" Type="http://schemas.openxmlformats.org/officeDocument/2006/relationships/customXml" Target="../ink/ink1085.xml"/><Relationship Id="rId815" Type="http://schemas.openxmlformats.org/officeDocument/2006/relationships/customXml" Target="../ink/ink1189.xml"/><Relationship Id="rId191" Type="http://schemas.openxmlformats.org/officeDocument/2006/relationships/image" Target="../media/image870.png"/><Relationship Id="rId205" Type="http://schemas.openxmlformats.org/officeDocument/2006/relationships/image" Target="../media/image877.png"/><Relationship Id="rId247" Type="http://schemas.openxmlformats.org/officeDocument/2006/relationships/image" Target="../media/image898.png"/><Relationship Id="rId412" Type="http://schemas.openxmlformats.org/officeDocument/2006/relationships/customXml" Target="../ink/ink987.xml"/><Relationship Id="rId857" Type="http://schemas.openxmlformats.org/officeDocument/2006/relationships/customXml" Target="../ink/ink1210.xml"/><Relationship Id="rId899" Type="http://schemas.openxmlformats.org/officeDocument/2006/relationships/customXml" Target="../ink/ink1231.xml"/><Relationship Id="rId107" Type="http://schemas.openxmlformats.org/officeDocument/2006/relationships/image" Target="../media/image828.png"/><Relationship Id="rId289" Type="http://schemas.openxmlformats.org/officeDocument/2006/relationships/image" Target="../media/image919.png"/><Relationship Id="rId454" Type="http://schemas.openxmlformats.org/officeDocument/2006/relationships/customXml" Target="../ink/ink1008.xml"/><Relationship Id="rId496" Type="http://schemas.openxmlformats.org/officeDocument/2006/relationships/customXml" Target="../ink/ink1029.xml"/><Relationship Id="rId661" Type="http://schemas.openxmlformats.org/officeDocument/2006/relationships/image" Target="../media/image1105.png"/><Relationship Id="rId717" Type="http://schemas.openxmlformats.org/officeDocument/2006/relationships/image" Target="../media/image1133.png"/><Relationship Id="rId759" Type="http://schemas.openxmlformats.org/officeDocument/2006/relationships/customXml" Target="../ink/ink1161.xml"/><Relationship Id="rId924" Type="http://schemas.openxmlformats.org/officeDocument/2006/relationships/image" Target="../media/image1235.png"/><Relationship Id="rId966" Type="http://schemas.openxmlformats.org/officeDocument/2006/relationships/image" Target="../media/image1256.png"/><Relationship Id="rId11" Type="http://schemas.openxmlformats.org/officeDocument/2006/relationships/image" Target="../media/image780.png"/><Relationship Id="rId53" Type="http://schemas.openxmlformats.org/officeDocument/2006/relationships/image" Target="../media/image801.png"/><Relationship Id="rId149" Type="http://schemas.openxmlformats.org/officeDocument/2006/relationships/image" Target="../media/image849.png"/><Relationship Id="rId314" Type="http://schemas.openxmlformats.org/officeDocument/2006/relationships/customXml" Target="../ink/ink938.xml"/><Relationship Id="rId356" Type="http://schemas.openxmlformats.org/officeDocument/2006/relationships/customXml" Target="../ink/ink959.xml"/><Relationship Id="rId398" Type="http://schemas.openxmlformats.org/officeDocument/2006/relationships/customXml" Target="../ink/ink980.xml"/><Relationship Id="rId521" Type="http://schemas.openxmlformats.org/officeDocument/2006/relationships/image" Target="../media/image1035.png"/><Relationship Id="rId563" Type="http://schemas.openxmlformats.org/officeDocument/2006/relationships/image" Target="../media/image1056.png"/><Relationship Id="rId619" Type="http://schemas.openxmlformats.org/officeDocument/2006/relationships/image" Target="../media/image1084.png"/><Relationship Id="rId770" Type="http://schemas.openxmlformats.org/officeDocument/2006/relationships/image" Target="../media/image1158.png"/><Relationship Id="rId95" Type="http://schemas.openxmlformats.org/officeDocument/2006/relationships/image" Target="../media/image822.png"/><Relationship Id="rId160" Type="http://schemas.openxmlformats.org/officeDocument/2006/relationships/customXml" Target="../ink/ink861.xml"/><Relationship Id="rId216" Type="http://schemas.openxmlformats.org/officeDocument/2006/relationships/customXml" Target="../ink/ink889.xml"/><Relationship Id="rId423" Type="http://schemas.openxmlformats.org/officeDocument/2006/relationships/image" Target="../media/image986.png"/><Relationship Id="rId826" Type="http://schemas.openxmlformats.org/officeDocument/2006/relationships/image" Target="../media/image1186.png"/><Relationship Id="rId868" Type="http://schemas.openxmlformats.org/officeDocument/2006/relationships/image" Target="../media/image1207.png"/><Relationship Id="rId258" Type="http://schemas.openxmlformats.org/officeDocument/2006/relationships/customXml" Target="../ink/ink910.xml"/><Relationship Id="rId465" Type="http://schemas.openxmlformats.org/officeDocument/2006/relationships/image" Target="../media/image1007.png"/><Relationship Id="rId630" Type="http://schemas.openxmlformats.org/officeDocument/2006/relationships/customXml" Target="../ink/ink1096.xml"/><Relationship Id="rId672" Type="http://schemas.openxmlformats.org/officeDocument/2006/relationships/customXml" Target="../ink/ink1117.xml"/><Relationship Id="rId728" Type="http://schemas.openxmlformats.org/officeDocument/2006/relationships/customXml" Target="../ink/ink1145.xml"/><Relationship Id="rId935" Type="http://schemas.openxmlformats.org/officeDocument/2006/relationships/customXml" Target="../ink/ink1249.xml"/><Relationship Id="rId22" Type="http://schemas.openxmlformats.org/officeDocument/2006/relationships/customXml" Target="../ink/ink792.xml"/><Relationship Id="rId64" Type="http://schemas.openxmlformats.org/officeDocument/2006/relationships/customXml" Target="../ink/ink813.xml"/><Relationship Id="rId118" Type="http://schemas.openxmlformats.org/officeDocument/2006/relationships/customXml" Target="../ink/ink840.xml"/><Relationship Id="rId325" Type="http://schemas.openxmlformats.org/officeDocument/2006/relationships/image" Target="../media/image937.png"/><Relationship Id="rId367" Type="http://schemas.openxmlformats.org/officeDocument/2006/relationships/image" Target="../media/image958.png"/><Relationship Id="rId532" Type="http://schemas.openxmlformats.org/officeDocument/2006/relationships/customXml" Target="../ink/ink1047.xml"/><Relationship Id="rId574" Type="http://schemas.openxmlformats.org/officeDocument/2006/relationships/customXml" Target="../ink/ink1068.xml"/><Relationship Id="rId977" Type="http://schemas.openxmlformats.org/officeDocument/2006/relationships/customXml" Target="../ink/ink1270.xml"/><Relationship Id="rId171" Type="http://schemas.openxmlformats.org/officeDocument/2006/relationships/image" Target="../media/image860.png"/><Relationship Id="rId227" Type="http://schemas.openxmlformats.org/officeDocument/2006/relationships/image" Target="../media/image888.png"/><Relationship Id="rId781" Type="http://schemas.openxmlformats.org/officeDocument/2006/relationships/customXml" Target="../ink/ink1172.xml"/><Relationship Id="rId837" Type="http://schemas.openxmlformats.org/officeDocument/2006/relationships/customXml" Target="../ink/ink1200.xml"/><Relationship Id="rId879" Type="http://schemas.openxmlformats.org/officeDocument/2006/relationships/customXml" Target="../ink/ink1221.xml"/><Relationship Id="rId269" Type="http://schemas.openxmlformats.org/officeDocument/2006/relationships/image" Target="../media/image909.png"/><Relationship Id="rId434" Type="http://schemas.openxmlformats.org/officeDocument/2006/relationships/customXml" Target="../ink/ink998.xml"/><Relationship Id="rId476" Type="http://schemas.openxmlformats.org/officeDocument/2006/relationships/customXml" Target="../ink/ink1019.xml"/><Relationship Id="rId641" Type="http://schemas.openxmlformats.org/officeDocument/2006/relationships/image" Target="../media/image1095.png"/><Relationship Id="rId683" Type="http://schemas.openxmlformats.org/officeDocument/2006/relationships/image" Target="../media/image1116.png"/><Relationship Id="rId739" Type="http://schemas.openxmlformats.org/officeDocument/2006/relationships/image" Target="../media/image1144.png"/><Relationship Id="rId890" Type="http://schemas.openxmlformats.org/officeDocument/2006/relationships/image" Target="../media/image1218.png"/><Relationship Id="rId904" Type="http://schemas.openxmlformats.org/officeDocument/2006/relationships/image" Target="../media/image1225.png"/><Relationship Id="rId33" Type="http://schemas.openxmlformats.org/officeDocument/2006/relationships/image" Target="../media/image791.png"/><Relationship Id="rId129" Type="http://schemas.openxmlformats.org/officeDocument/2006/relationships/image" Target="../media/image839.png"/><Relationship Id="rId280" Type="http://schemas.openxmlformats.org/officeDocument/2006/relationships/customXml" Target="../ink/ink921.xml"/><Relationship Id="rId336" Type="http://schemas.openxmlformats.org/officeDocument/2006/relationships/customXml" Target="../ink/ink949.xml"/><Relationship Id="rId501" Type="http://schemas.openxmlformats.org/officeDocument/2006/relationships/image" Target="../media/image1025.png"/><Relationship Id="rId543" Type="http://schemas.openxmlformats.org/officeDocument/2006/relationships/image" Target="../media/image1046.png"/><Relationship Id="rId946" Type="http://schemas.openxmlformats.org/officeDocument/2006/relationships/image" Target="../media/image1246.png"/><Relationship Id="rId988" Type="http://schemas.openxmlformats.org/officeDocument/2006/relationships/image" Target="../media/image1267.png"/><Relationship Id="rId75" Type="http://schemas.openxmlformats.org/officeDocument/2006/relationships/image" Target="../media/image812.png"/><Relationship Id="rId140" Type="http://schemas.openxmlformats.org/officeDocument/2006/relationships/customXml" Target="../ink/ink851.xml"/><Relationship Id="rId182" Type="http://schemas.openxmlformats.org/officeDocument/2006/relationships/customXml" Target="../ink/ink872.xml"/><Relationship Id="rId378" Type="http://schemas.openxmlformats.org/officeDocument/2006/relationships/customXml" Target="../ink/ink970.xml"/><Relationship Id="rId403" Type="http://schemas.openxmlformats.org/officeDocument/2006/relationships/image" Target="../media/image976.png"/><Relationship Id="rId585" Type="http://schemas.openxmlformats.org/officeDocument/2006/relationships/image" Target="../media/image1067.png"/><Relationship Id="rId750" Type="http://schemas.openxmlformats.org/officeDocument/2006/relationships/customXml" Target="../ink/ink1156.xml"/><Relationship Id="rId792" Type="http://schemas.openxmlformats.org/officeDocument/2006/relationships/image" Target="../media/image1169.png"/><Relationship Id="rId806" Type="http://schemas.openxmlformats.org/officeDocument/2006/relationships/image" Target="../media/image1176.png"/><Relationship Id="rId848" Type="http://schemas.openxmlformats.org/officeDocument/2006/relationships/image" Target="../media/image1197.png"/><Relationship Id="rId6" Type="http://schemas.openxmlformats.org/officeDocument/2006/relationships/customXml" Target="../ink/ink784.xml"/><Relationship Id="rId238" Type="http://schemas.openxmlformats.org/officeDocument/2006/relationships/customXml" Target="../ink/ink900.xml"/><Relationship Id="rId445" Type="http://schemas.openxmlformats.org/officeDocument/2006/relationships/image" Target="../media/image997.png"/><Relationship Id="rId487" Type="http://schemas.openxmlformats.org/officeDocument/2006/relationships/image" Target="../media/image1018.png"/><Relationship Id="rId610" Type="http://schemas.openxmlformats.org/officeDocument/2006/relationships/customXml" Target="../ink/ink1086.xml"/><Relationship Id="rId652" Type="http://schemas.openxmlformats.org/officeDocument/2006/relationships/customXml" Target="../ink/ink1107.xml"/><Relationship Id="rId694" Type="http://schemas.openxmlformats.org/officeDocument/2006/relationships/customXml" Target="../ink/ink1128.xml"/><Relationship Id="rId708" Type="http://schemas.openxmlformats.org/officeDocument/2006/relationships/customXml" Target="../ink/ink1135.xml"/><Relationship Id="rId915" Type="http://schemas.openxmlformats.org/officeDocument/2006/relationships/customXml" Target="../ink/ink1239.xml"/><Relationship Id="rId291" Type="http://schemas.openxmlformats.org/officeDocument/2006/relationships/image" Target="../media/image920.png"/><Relationship Id="rId305" Type="http://schemas.openxmlformats.org/officeDocument/2006/relationships/image" Target="../media/image927.png"/><Relationship Id="rId347" Type="http://schemas.openxmlformats.org/officeDocument/2006/relationships/image" Target="../media/image948.png"/><Relationship Id="rId512" Type="http://schemas.openxmlformats.org/officeDocument/2006/relationships/customXml" Target="../ink/ink1037.xml"/><Relationship Id="rId957" Type="http://schemas.openxmlformats.org/officeDocument/2006/relationships/customXml" Target="../ink/ink1260.xml"/><Relationship Id="rId44" Type="http://schemas.openxmlformats.org/officeDocument/2006/relationships/customXml" Target="../ink/ink803.xml"/><Relationship Id="rId86" Type="http://schemas.openxmlformats.org/officeDocument/2006/relationships/customXml" Target="../ink/ink824.xml"/><Relationship Id="rId151" Type="http://schemas.openxmlformats.org/officeDocument/2006/relationships/image" Target="../media/image850.png"/><Relationship Id="rId389" Type="http://schemas.openxmlformats.org/officeDocument/2006/relationships/image" Target="../media/image969.png"/><Relationship Id="rId554" Type="http://schemas.openxmlformats.org/officeDocument/2006/relationships/customXml" Target="../ink/ink1058.xml"/><Relationship Id="rId596" Type="http://schemas.openxmlformats.org/officeDocument/2006/relationships/customXml" Target="../ink/ink1079.xml"/><Relationship Id="rId761" Type="http://schemas.openxmlformats.org/officeDocument/2006/relationships/customXml" Target="../ink/ink1162.xml"/><Relationship Id="rId817" Type="http://schemas.openxmlformats.org/officeDocument/2006/relationships/customXml" Target="../ink/ink1190.xml"/><Relationship Id="rId859" Type="http://schemas.openxmlformats.org/officeDocument/2006/relationships/customXml" Target="../ink/ink1211.xml"/><Relationship Id="rId193" Type="http://schemas.openxmlformats.org/officeDocument/2006/relationships/image" Target="../media/image871.png"/><Relationship Id="rId207" Type="http://schemas.openxmlformats.org/officeDocument/2006/relationships/image" Target="../media/image878.png"/><Relationship Id="rId249" Type="http://schemas.openxmlformats.org/officeDocument/2006/relationships/image" Target="../media/image899.png"/><Relationship Id="rId414" Type="http://schemas.openxmlformats.org/officeDocument/2006/relationships/customXml" Target="../ink/ink988.xml"/><Relationship Id="rId456" Type="http://schemas.openxmlformats.org/officeDocument/2006/relationships/customXml" Target="../ink/ink1009.xml"/><Relationship Id="rId498" Type="http://schemas.openxmlformats.org/officeDocument/2006/relationships/customXml" Target="../ink/ink1030.xml"/><Relationship Id="rId621" Type="http://schemas.openxmlformats.org/officeDocument/2006/relationships/image" Target="../media/image1085.png"/><Relationship Id="rId663" Type="http://schemas.openxmlformats.org/officeDocument/2006/relationships/image" Target="../media/image1106.png"/><Relationship Id="rId870" Type="http://schemas.openxmlformats.org/officeDocument/2006/relationships/image" Target="../media/image1208.png"/><Relationship Id="rId13" Type="http://schemas.openxmlformats.org/officeDocument/2006/relationships/image" Target="../media/image781.png"/><Relationship Id="rId109" Type="http://schemas.openxmlformats.org/officeDocument/2006/relationships/image" Target="../media/image829.png"/><Relationship Id="rId260" Type="http://schemas.openxmlformats.org/officeDocument/2006/relationships/customXml" Target="../ink/ink911.xml"/><Relationship Id="rId316" Type="http://schemas.openxmlformats.org/officeDocument/2006/relationships/customXml" Target="../ink/ink939.xml"/><Relationship Id="rId523" Type="http://schemas.openxmlformats.org/officeDocument/2006/relationships/image" Target="../media/image1036.png"/><Relationship Id="rId719" Type="http://schemas.openxmlformats.org/officeDocument/2006/relationships/image" Target="../media/image1134.png"/><Relationship Id="rId926" Type="http://schemas.openxmlformats.org/officeDocument/2006/relationships/image" Target="../media/image1236.png"/><Relationship Id="rId968" Type="http://schemas.openxmlformats.org/officeDocument/2006/relationships/image" Target="../media/image1257.png"/><Relationship Id="rId55" Type="http://schemas.openxmlformats.org/officeDocument/2006/relationships/image" Target="../media/image802.png"/><Relationship Id="rId97" Type="http://schemas.openxmlformats.org/officeDocument/2006/relationships/image" Target="../media/image823.png"/><Relationship Id="rId120" Type="http://schemas.openxmlformats.org/officeDocument/2006/relationships/customXml" Target="../ink/ink841.xml"/><Relationship Id="rId358" Type="http://schemas.openxmlformats.org/officeDocument/2006/relationships/customXml" Target="../ink/ink960.xml"/><Relationship Id="rId565" Type="http://schemas.openxmlformats.org/officeDocument/2006/relationships/image" Target="../media/image1057.png"/><Relationship Id="rId730" Type="http://schemas.openxmlformats.org/officeDocument/2006/relationships/customXml" Target="../ink/ink1146.xml"/><Relationship Id="rId772" Type="http://schemas.openxmlformats.org/officeDocument/2006/relationships/image" Target="../media/image1159.png"/><Relationship Id="rId828" Type="http://schemas.openxmlformats.org/officeDocument/2006/relationships/image" Target="../media/image1187.png"/><Relationship Id="rId162" Type="http://schemas.openxmlformats.org/officeDocument/2006/relationships/customXml" Target="../ink/ink862.xml"/><Relationship Id="rId218" Type="http://schemas.openxmlformats.org/officeDocument/2006/relationships/customXml" Target="../ink/ink890.xml"/><Relationship Id="rId425" Type="http://schemas.openxmlformats.org/officeDocument/2006/relationships/image" Target="../media/image987.png"/><Relationship Id="rId467" Type="http://schemas.openxmlformats.org/officeDocument/2006/relationships/image" Target="../media/image1008.png"/><Relationship Id="rId632" Type="http://schemas.openxmlformats.org/officeDocument/2006/relationships/customXml" Target="../ink/ink1097.xml"/><Relationship Id="rId271" Type="http://schemas.openxmlformats.org/officeDocument/2006/relationships/image" Target="../media/image910.png"/><Relationship Id="rId674" Type="http://schemas.openxmlformats.org/officeDocument/2006/relationships/customXml" Target="../ink/ink1118.xml"/><Relationship Id="rId881" Type="http://schemas.openxmlformats.org/officeDocument/2006/relationships/customXml" Target="../ink/ink1222.xml"/><Relationship Id="rId937" Type="http://schemas.openxmlformats.org/officeDocument/2006/relationships/customXml" Target="../ink/ink1250.xml"/><Relationship Id="rId979" Type="http://schemas.openxmlformats.org/officeDocument/2006/relationships/customXml" Target="../ink/ink1271.xml"/><Relationship Id="rId24" Type="http://schemas.openxmlformats.org/officeDocument/2006/relationships/customXml" Target="../ink/ink793.xml"/><Relationship Id="rId66" Type="http://schemas.openxmlformats.org/officeDocument/2006/relationships/customXml" Target="../ink/ink814.xml"/><Relationship Id="rId131" Type="http://schemas.openxmlformats.org/officeDocument/2006/relationships/image" Target="../media/image840.png"/><Relationship Id="rId327" Type="http://schemas.openxmlformats.org/officeDocument/2006/relationships/image" Target="../media/image938.png"/><Relationship Id="rId369" Type="http://schemas.openxmlformats.org/officeDocument/2006/relationships/image" Target="../media/image959.png"/><Relationship Id="rId534" Type="http://schemas.openxmlformats.org/officeDocument/2006/relationships/customXml" Target="../ink/ink1048.xml"/><Relationship Id="rId576" Type="http://schemas.openxmlformats.org/officeDocument/2006/relationships/customXml" Target="../ink/ink1069.xml"/><Relationship Id="rId741" Type="http://schemas.openxmlformats.org/officeDocument/2006/relationships/image" Target="../media/image1145.png"/><Relationship Id="rId783" Type="http://schemas.openxmlformats.org/officeDocument/2006/relationships/customXml" Target="../ink/ink1173.xml"/><Relationship Id="rId839" Type="http://schemas.openxmlformats.org/officeDocument/2006/relationships/customXml" Target="../ink/ink1201.xml"/><Relationship Id="rId990" Type="http://schemas.openxmlformats.org/officeDocument/2006/relationships/image" Target="../media/image1268.png"/><Relationship Id="rId173" Type="http://schemas.openxmlformats.org/officeDocument/2006/relationships/image" Target="../media/image861.png"/><Relationship Id="rId229" Type="http://schemas.openxmlformats.org/officeDocument/2006/relationships/image" Target="../media/image889.png"/><Relationship Id="rId380" Type="http://schemas.openxmlformats.org/officeDocument/2006/relationships/customXml" Target="../ink/ink971.xml"/><Relationship Id="rId436" Type="http://schemas.openxmlformats.org/officeDocument/2006/relationships/customXml" Target="../ink/ink999.xml"/><Relationship Id="rId601" Type="http://schemas.openxmlformats.org/officeDocument/2006/relationships/image" Target="../media/image1075.png"/><Relationship Id="rId643" Type="http://schemas.openxmlformats.org/officeDocument/2006/relationships/image" Target="../media/image1096.png"/><Relationship Id="rId240" Type="http://schemas.openxmlformats.org/officeDocument/2006/relationships/customXml" Target="../ink/ink901.xml"/><Relationship Id="rId478" Type="http://schemas.openxmlformats.org/officeDocument/2006/relationships/customXml" Target="../ink/ink1020.xml"/><Relationship Id="rId685" Type="http://schemas.openxmlformats.org/officeDocument/2006/relationships/image" Target="../media/image1117.png"/><Relationship Id="rId850" Type="http://schemas.openxmlformats.org/officeDocument/2006/relationships/image" Target="../media/image1198.png"/><Relationship Id="rId892" Type="http://schemas.openxmlformats.org/officeDocument/2006/relationships/image" Target="../media/image1219.png"/><Relationship Id="rId906" Type="http://schemas.openxmlformats.org/officeDocument/2006/relationships/image" Target="../media/image1226.png"/><Relationship Id="rId948" Type="http://schemas.openxmlformats.org/officeDocument/2006/relationships/image" Target="../media/image1247.png"/><Relationship Id="rId35" Type="http://schemas.openxmlformats.org/officeDocument/2006/relationships/image" Target="../media/image792.png"/><Relationship Id="rId77" Type="http://schemas.openxmlformats.org/officeDocument/2006/relationships/image" Target="../media/image813.png"/><Relationship Id="rId100" Type="http://schemas.openxmlformats.org/officeDocument/2006/relationships/customXml" Target="../ink/ink831.xml"/><Relationship Id="rId282" Type="http://schemas.openxmlformats.org/officeDocument/2006/relationships/customXml" Target="../ink/ink922.xml"/><Relationship Id="rId338" Type="http://schemas.openxmlformats.org/officeDocument/2006/relationships/customXml" Target="../ink/ink950.xml"/><Relationship Id="rId503" Type="http://schemas.openxmlformats.org/officeDocument/2006/relationships/image" Target="../media/image1026.png"/><Relationship Id="rId545" Type="http://schemas.openxmlformats.org/officeDocument/2006/relationships/image" Target="../media/image1047.png"/><Relationship Id="rId587" Type="http://schemas.openxmlformats.org/officeDocument/2006/relationships/image" Target="../media/image1068.png"/><Relationship Id="rId710" Type="http://schemas.openxmlformats.org/officeDocument/2006/relationships/customXml" Target="../ink/ink1136.xml"/><Relationship Id="rId752" Type="http://schemas.openxmlformats.org/officeDocument/2006/relationships/customXml" Target="../ink/ink1157.xml"/><Relationship Id="rId808" Type="http://schemas.openxmlformats.org/officeDocument/2006/relationships/image" Target="../media/image1177.png"/><Relationship Id="rId8" Type="http://schemas.openxmlformats.org/officeDocument/2006/relationships/customXml" Target="../ink/ink785.xml"/><Relationship Id="rId142" Type="http://schemas.openxmlformats.org/officeDocument/2006/relationships/customXml" Target="../ink/ink852.xml"/><Relationship Id="rId184" Type="http://schemas.openxmlformats.org/officeDocument/2006/relationships/customXml" Target="../ink/ink873.xml"/><Relationship Id="rId391" Type="http://schemas.openxmlformats.org/officeDocument/2006/relationships/image" Target="../media/image970.png"/><Relationship Id="rId405" Type="http://schemas.openxmlformats.org/officeDocument/2006/relationships/image" Target="../media/image977.png"/><Relationship Id="rId447" Type="http://schemas.openxmlformats.org/officeDocument/2006/relationships/image" Target="../media/image998.png"/><Relationship Id="rId612" Type="http://schemas.openxmlformats.org/officeDocument/2006/relationships/customXml" Target="../ink/ink1087.xml"/><Relationship Id="rId794" Type="http://schemas.openxmlformats.org/officeDocument/2006/relationships/image" Target="../media/image1170.png"/><Relationship Id="rId251" Type="http://schemas.openxmlformats.org/officeDocument/2006/relationships/image" Target="../media/image900.png"/><Relationship Id="rId489" Type="http://schemas.openxmlformats.org/officeDocument/2006/relationships/image" Target="../media/image1019.png"/><Relationship Id="rId654" Type="http://schemas.openxmlformats.org/officeDocument/2006/relationships/customXml" Target="../ink/ink1108.xml"/><Relationship Id="rId696" Type="http://schemas.openxmlformats.org/officeDocument/2006/relationships/customXml" Target="../ink/ink1129.xml"/><Relationship Id="rId861" Type="http://schemas.openxmlformats.org/officeDocument/2006/relationships/customXml" Target="../ink/ink1212.xml"/><Relationship Id="rId917" Type="http://schemas.openxmlformats.org/officeDocument/2006/relationships/customXml" Target="../ink/ink1240.xml"/><Relationship Id="rId959" Type="http://schemas.openxmlformats.org/officeDocument/2006/relationships/customXml" Target="../ink/ink1261.xml"/><Relationship Id="rId46" Type="http://schemas.openxmlformats.org/officeDocument/2006/relationships/customXml" Target="../ink/ink804.xml"/><Relationship Id="rId293" Type="http://schemas.openxmlformats.org/officeDocument/2006/relationships/image" Target="../media/image921.png"/><Relationship Id="rId307" Type="http://schemas.openxmlformats.org/officeDocument/2006/relationships/image" Target="../media/image928.png"/><Relationship Id="rId349" Type="http://schemas.openxmlformats.org/officeDocument/2006/relationships/image" Target="../media/image949.png"/><Relationship Id="rId514" Type="http://schemas.openxmlformats.org/officeDocument/2006/relationships/customXml" Target="../ink/ink1038.xml"/><Relationship Id="rId556" Type="http://schemas.openxmlformats.org/officeDocument/2006/relationships/customXml" Target="../ink/ink1059.xml"/><Relationship Id="rId721" Type="http://schemas.openxmlformats.org/officeDocument/2006/relationships/image" Target="../media/image1135.png"/><Relationship Id="rId763" Type="http://schemas.openxmlformats.org/officeDocument/2006/relationships/customXml" Target="../ink/ink1163.xml"/><Relationship Id="rId88" Type="http://schemas.openxmlformats.org/officeDocument/2006/relationships/customXml" Target="../ink/ink825.xml"/><Relationship Id="rId111" Type="http://schemas.openxmlformats.org/officeDocument/2006/relationships/image" Target="../media/image830.png"/><Relationship Id="rId153" Type="http://schemas.openxmlformats.org/officeDocument/2006/relationships/image" Target="../media/image851.png"/><Relationship Id="rId195" Type="http://schemas.openxmlformats.org/officeDocument/2006/relationships/image" Target="../media/image872.png"/><Relationship Id="rId209" Type="http://schemas.openxmlformats.org/officeDocument/2006/relationships/image" Target="../media/image879.png"/><Relationship Id="rId360" Type="http://schemas.openxmlformats.org/officeDocument/2006/relationships/customXml" Target="../ink/ink961.xml"/><Relationship Id="rId416" Type="http://schemas.openxmlformats.org/officeDocument/2006/relationships/customXml" Target="../ink/ink989.xml"/><Relationship Id="rId598" Type="http://schemas.openxmlformats.org/officeDocument/2006/relationships/customXml" Target="../ink/ink1080.xml"/><Relationship Id="rId819" Type="http://schemas.openxmlformats.org/officeDocument/2006/relationships/customXml" Target="../ink/ink1191.xml"/><Relationship Id="rId970" Type="http://schemas.openxmlformats.org/officeDocument/2006/relationships/image" Target="../media/image1258.png"/><Relationship Id="rId220" Type="http://schemas.openxmlformats.org/officeDocument/2006/relationships/customXml" Target="../ink/ink891.xml"/><Relationship Id="rId458" Type="http://schemas.openxmlformats.org/officeDocument/2006/relationships/customXml" Target="../ink/ink1010.xml"/><Relationship Id="rId623" Type="http://schemas.openxmlformats.org/officeDocument/2006/relationships/image" Target="../media/image1086.png"/><Relationship Id="rId665" Type="http://schemas.openxmlformats.org/officeDocument/2006/relationships/image" Target="../media/image1107.png"/><Relationship Id="rId830" Type="http://schemas.openxmlformats.org/officeDocument/2006/relationships/image" Target="../media/image1188.png"/><Relationship Id="rId872" Type="http://schemas.openxmlformats.org/officeDocument/2006/relationships/image" Target="../media/image1209.png"/><Relationship Id="rId928" Type="http://schemas.openxmlformats.org/officeDocument/2006/relationships/image" Target="../media/image1237.png"/><Relationship Id="rId15" Type="http://schemas.openxmlformats.org/officeDocument/2006/relationships/image" Target="../media/image782.png"/><Relationship Id="rId57" Type="http://schemas.openxmlformats.org/officeDocument/2006/relationships/image" Target="../media/image803.png"/><Relationship Id="rId262" Type="http://schemas.openxmlformats.org/officeDocument/2006/relationships/customXml" Target="../ink/ink912.xml"/><Relationship Id="rId318" Type="http://schemas.openxmlformats.org/officeDocument/2006/relationships/customXml" Target="../ink/ink940.xml"/><Relationship Id="rId525" Type="http://schemas.openxmlformats.org/officeDocument/2006/relationships/image" Target="../media/image1037.png"/><Relationship Id="rId567" Type="http://schemas.openxmlformats.org/officeDocument/2006/relationships/image" Target="../media/image1058.png"/><Relationship Id="rId732" Type="http://schemas.openxmlformats.org/officeDocument/2006/relationships/customXml" Target="../ink/ink1147.xml"/><Relationship Id="rId99" Type="http://schemas.openxmlformats.org/officeDocument/2006/relationships/image" Target="../media/image824.png"/><Relationship Id="rId122" Type="http://schemas.openxmlformats.org/officeDocument/2006/relationships/customXml" Target="../ink/ink842.xml"/><Relationship Id="rId164" Type="http://schemas.openxmlformats.org/officeDocument/2006/relationships/customXml" Target="../ink/ink863.xml"/><Relationship Id="rId371" Type="http://schemas.openxmlformats.org/officeDocument/2006/relationships/image" Target="../media/image960.png"/><Relationship Id="rId774" Type="http://schemas.openxmlformats.org/officeDocument/2006/relationships/image" Target="../media/image1160.png"/><Relationship Id="rId981" Type="http://schemas.openxmlformats.org/officeDocument/2006/relationships/customXml" Target="../ink/ink1272.xml"/><Relationship Id="rId427" Type="http://schemas.openxmlformats.org/officeDocument/2006/relationships/image" Target="../media/image988.png"/><Relationship Id="rId469" Type="http://schemas.openxmlformats.org/officeDocument/2006/relationships/image" Target="../media/image1009.png"/><Relationship Id="rId634" Type="http://schemas.openxmlformats.org/officeDocument/2006/relationships/customXml" Target="../ink/ink1098.xml"/><Relationship Id="rId676" Type="http://schemas.openxmlformats.org/officeDocument/2006/relationships/customXml" Target="../ink/ink1119.xml"/><Relationship Id="rId841" Type="http://schemas.openxmlformats.org/officeDocument/2006/relationships/customXml" Target="../ink/ink1202.xml"/><Relationship Id="rId883" Type="http://schemas.openxmlformats.org/officeDocument/2006/relationships/customXml" Target="../ink/ink1223.xml"/><Relationship Id="rId26" Type="http://schemas.openxmlformats.org/officeDocument/2006/relationships/customXml" Target="../ink/ink794.xml"/><Relationship Id="rId231" Type="http://schemas.openxmlformats.org/officeDocument/2006/relationships/image" Target="../media/image890.png"/><Relationship Id="rId273" Type="http://schemas.openxmlformats.org/officeDocument/2006/relationships/image" Target="../media/image911.png"/><Relationship Id="rId329" Type="http://schemas.openxmlformats.org/officeDocument/2006/relationships/image" Target="../media/image939.png"/><Relationship Id="rId480" Type="http://schemas.openxmlformats.org/officeDocument/2006/relationships/customXml" Target="../ink/ink1021.xml"/><Relationship Id="rId536" Type="http://schemas.openxmlformats.org/officeDocument/2006/relationships/customXml" Target="../ink/ink1049.xml"/><Relationship Id="rId701" Type="http://schemas.openxmlformats.org/officeDocument/2006/relationships/image" Target="../media/image1125.png"/><Relationship Id="rId939" Type="http://schemas.openxmlformats.org/officeDocument/2006/relationships/customXml" Target="../ink/ink1251.xml"/><Relationship Id="rId68" Type="http://schemas.openxmlformats.org/officeDocument/2006/relationships/customXml" Target="../ink/ink815.xml"/><Relationship Id="rId133" Type="http://schemas.openxmlformats.org/officeDocument/2006/relationships/image" Target="../media/image841.png"/><Relationship Id="rId175" Type="http://schemas.openxmlformats.org/officeDocument/2006/relationships/image" Target="../media/image862.png"/><Relationship Id="rId340" Type="http://schemas.openxmlformats.org/officeDocument/2006/relationships/customXml" Target="../ink/ink951.xml"/><Relationship Id="rId578" Type="http://schemas.openxmlformats.org/officeDocument/2006/relationships/customXml" Target="../ink/ink1070.xml"/><Relationship Id="rId743" Type="http://schemas.openxmlformats.org/officeDocument/2006/relationships/image" Target="../media/image1146.png"/><Relationship Id="rId785" Type="http://schemas.openxmlformats.org/officeDocument/2006/relationships/customXml" Target="../ink/ink1174.xml"/><Relationship Id="rId950" Type="http://schemas.openxmlformats.org/officeDocument/2006/relationships/image" Target="../media/image1248.png"/><Relationship Id="rId200" Type="http://schemas.openxmlformats.org/officeDocument/2006/relationships/customXml" Target="../ink/ink881.xml"/><Relationship Id="rId382" Type="http://schemas.openxmlformats.org/officeDocument/2006/relationships/customXml" Target="../ink/ink972.xml"/><Relationship Id="rId438" Type="http://schemas.openxmlformats.org/officeDocument/2006/relationships/customXml" Target="../ink/ink1000.xml"/><Relationship Id="rId603" Type="http://schemas.openxmlformats.org/officeDocument/2006/relationships/image" Target="../media/image1076.png"/><Relationship Id="rId645" Type="http://schemas.openxmlformats.org/officeDocument/2006/relationships/image" Target="../media/image1097.png"/><Relationship Id="rId687" Type="http://schemas.openxmlformats.org/officeDocument/2006/relationships/image" Target="../media/image1118.png"/><Relationship Id="rId810" Type="http://schemas.openxmlformats.org/officeDocument/2006/relationships/image" Target="../media/image1178.png"/><Relationship Id="rId852" Type="http://schemas.openxmlformats.org/officeDocument/2006/relationships/image" Target="../media/image1199.png"/><Relationship Id="rId908" Type="http://schemas.openxmlformats.org/officeDocument/2006/relationships/image" Target="../media/image1227.png"/><Relationship Id="rId242" Type="http://schemas.openxmlformats.org/officeDocument/2006/relationships/customXml" Target="../ink/ink902.xml"/><Relationship Id="rId284" Type="http://schemas.openxmlformats.org/officeDocument/2006/relationships/customXml" Target="../ink/ink923.xml"/><Relationship Id="rId491" Type="http://schemas.openxmlformats.org/officeDocument/2006/relationships/image" Target="../media/image1020.png"/><Relationship Id="rId505" Type="http://schemas.openxmlformats.org/officeDocument/2006/relationships/image" Target="../media/image1027.png"/><Relationship Id="rId712" Type="http://schemas.openxmlformats.org/officeDocument/2006/relationships/customXml" Target="../ink/ink1137.xml"/><Relationship Id="rId894" Type="http://schemas.openxmlformats.org/officeDocument/2006/relationships/image" Target="../media/image1220.png"/><Relationship Id="rId37" Type="http://schemas.openxmlformats.org/officeDocument/2006/relationships/image" Target="../media/image793.png"/><Relationship Id="rId79" Type="http://schemas.openxmlformats.org/officeDocument/2006/relationships/image" Target="../media/image814.png"/><Relationship Id="rId102" Type="http://schemas.openxmlformats.org/officeDocument/2006/relationships/customXml" Target="../ink/ink832.xml"/><Relationship Id="rId144" Type="http://schemas.openxmlformats.org/officeDocument/2006/relationships/customXml" Target="../ink/ink853.xml"/><Relationship Id="rId547" Type="http://schemas.openxmlformats.org/officeDocument/2006/relationships/image" Target="../media/image1048.png"/><Relationship Id="rId589" Type="http://schemas.openxmlformats.org/officeDocument/2006/relationships/image" Target="../media/image1069.png"/><Relationship Id="rId754" Type="http://schemas.openxmlformats.org/officeDocument/2006/relationships/customXml" Target="../ink/ink1158.xml"/><Relationship Id="rId796" Type="http://schemas.openxmlformats.org/officeDocument/2006/relationships/image" Target="../media/image1171.png"/><Relationship Id="rId961" Type="http://schemas.openxmlformats.org/officeDocument/2006/relationships/customXml" Target="../ink/ink1262.xml"/><Relationship Id="rId90" Type="http://schemas.openxmlformats.org/officeDocument/2006/relationships/customXml" Target="../ink/ink826.xml"/><Relationship Id="rId186" Type="http://schemas.openxmlformats.org/officeDocument/2006/relationships/customXml" Target="../ink/ink874.xml"/><Relationship Id="rId351" Type="http://schemas.openxmlformats.org/officeDocument/2006/relationships/image" Target="../media/image950.png"/><Relationship Id="rId393" Type="http://schemas.openxmlformats.org/officeDocument/2006/relationships/image" Target="../media/image971.png"/><Relationship Id="rId407" Type="http://schemas.openxmlformats.org/officeDocument/2006/relationships/image" Target="../media/image978.png"/><Relationship Id="rId449" Type="http://schemas.openxmlformats.org/officeDocument/2006/relationships/image" Target="../media/image999.png"/><Relationship Id="rId614" Type="http://schemas.openxmlformats.org/officeDocument/2006/relationships/customXml" Target="../ink/ink1088.xml"/><Relationship Id="rId656" Type="http://schemas.openxmlformats.org/officeDocument/2006/relationships/customXml" Target="../ink/ink1109.xml"/><Relationship Id="rId821" Type="http://schemas.openxmlformats.org/officeDocument/2006/relationships/customXml" Target="../ink/ink1192.xml"/><Relationship Id="rId863" Type="http://schemas.openxmlformats.org/officeDocument/2006/relationships/customXml" Target="../ink/ink1213.xml"/><Relationship Id="rId211" Type="http://schemas.openxmlformats.org/officeDocument/2006/relationships/image" Target="../media/image880.png"/><Relationship Id="rId253" Type="http://schemas.openxmlformats.org/officeDocument/2006/relationships/image" Target="../media/image901.png"/><Relationship Id="rId295" Type="http://schemas.openxmlformats.org/officeDocument/2006/relationships/image" Target="../media/image922.png"/><Relationship Id="rId309" Type="http://schemas.openxmlformats.org/officeDocument/2006/relationships/image" Target="../media/image929.png"/><Relationship Id="rId460" Type="http://schemas.openxmlformats.org/officeDocument/2006/relationships/customXml" Target="../ink/ink1011.xml"/><Relationship Id="rId516" Type="http://schemas.openxmlformats.org/officeDocument/2006/relationships/customXml" Target="../ink/ink1039.xml"/><Relationship Id="rId698" Type="http://schemas.openxmlformats.org/officeDocument/2006/relationships/customXml" Target="../ink/ink1130.xml"/><Relationship Id="rId919" Type="http://schemas.openxmlformats.org/officeDocument/2006/relationships/customXml" Target="../ink/ink1241.xml"/><Relationship Id="rId48" Type="http://schemas.openxmlformats.org/officeDocument/2006/relationships/customXml" Target="../ink/ink805.xml"/><Relationship Id="rId113" Type="http://schemas.openxmlformats.org/officeDocument/2006/relationships/image" Target="../media/image831.png"/><Relationship Id="rId320" Type="http://schemas.openxmlformats.org/officeDocument/2006/relationships/customXml" Target="../ink/ink941.xml"/><Relationship Id="rId558" Type="http://schemas.openxmlformats.org/officeDocument/2006/relationships/customXml" Target="../ink/ink1060.xml"/><Relationship Id="rId723" Type="http://schemas.openxmlformats.org/officeDocument/2006/relationships/image" Target="../media/image1136.png"/><Relationship Id="rId765" Type="http://schemas.openxmlformats.org/officeDocument/2006/relationships/customXml" Target="../ink/ink1164.xml"/><Relationship Id="rId930" Type="http://schemas.openxmlformats.org/officeDocument/2006/relationships/image" Target="../media/image1238.png"/><Relationship Id="rId972" Type="http://schemas.openxmlformats.org/officeDocument/2006/relationships/image" Target="../media/image1259.png"/><Relationship Id="rId155" Type="http://schemas.openxmlformats.org/officeDocument/2006/relationships/image" Target="../media/image852.png"/><Relationship Id="rId197" Type="http://schemas.openxmlformats.org/officeDocument/2006/relationships/image" Target="../media/image873.png"/><Relationship Id="rId362" Type="http://schemas.openxmlformats.org/officeDocument/2006/relationships/customXml" Target="../ink/ink962.xml"/><Relationship Id="rId418" Type="http://schemas.openxmlformats.org/officeDocument/2006/relationships/customXml" Target="../ink/ink990.xml"/><Relationship Id="rId625" Type="http://schemas.openxmlformats.org/officeDocument/2006/relationships/image" Target="../media/image1087.png"/><Relationship Id="rId832" Type="http://schemas.openxmlformats.org/officeDocument/2006/relationships/image" Target="../media/image1189.png"/><Relationship Id="rId222" Type="http://schemas.openxmlformats.org/officeDocument/2006/relationships/customXml" Target="../ink/ink892.xml"/><Relationship Id="rId264" Type="http://schemas.openxmlformats.org/officeDocument/2006/relationships/customXml" Target="../ink/ink913.xml"/><Relationship Id="rId471" Type="http://schemas.openxmlformats.org/officeDocument/2006/relationships/image" Target="../media/image1010.png"/><Relationship Id="rId667" Type="http://schemas.openxmlformats.org/officeDocument/2006/relationships/image" Target="../media/image1108.png"/><Relationship Id="rId874" Type="http://schemas.openxmlformats.org/officeDocument/2006/relationships/image" Target="../media/image1210.png"/><Relationship Id="rId17" Type="http://schemas.openxmlformats.org/officeDocument/2006/relationships/image" Target="../media/image783.png"/><Relationship Id="rId59" Type="http://schemas.openxmlformats.org/officeDocument/2006/relationships/image" Target="../media/image804.png"/><Relationship Id="rId124" Type="http://schemas.openxmlformats.org/officeDocument/2006/relationships/customXml" Target="../ink/ink843.xml"/><Relationship Id="rId527" Type="http://schemas.openxmlformats.org/officeDocument/2006/relationships/image" Target="../media/image1038.png"/><Relationship Id="rId569" Type="http://schemas.openxmlformats.org/officeDocument/2006/relationships/image" Target="../media/image1059.png"/><Relationship Id="rId734" Type="http://schemas.openxmlformats.org/officeDocument/2006/relationships/customXml" Target="../ink/ink1148.xml"/><Relationship Id="rId776" Type="http://schemas.openxmlformats.org/officeDocument/2006/relationships/image" Target="../media/image1161.png"/><Relationship Id="rId941" Type="http://schemas.openxmlformats.org/officeDocument/2006/relationships/customXml" Target="../ink/ink1252.xml"/><Relationship Id="rId983" Type="http://schemas.openxmlformats.org/officeDocument/2006/relationships/customXml" Target="../ink/ink1273.xml"/><Relationship Id="rId70" Type="http://schemas.openxmlformats.org/officeDocument/2006/relationships/customXml" Target="../ink/ink816.xml"/><Relationship Id="rId166" Type="http://schemas.openxmlformats.org/officeDocument/2006/relationships/customXml" Target="../ink/ink864.xml"/><Relationship Id="rId331" Type="http://schemas.openxmlformats.org/officeDocument/2006/relationships/image" Target="../media/image940.png"/><Relationship Id="rId373" Type="http://schemas.openxmlformats.org/officeDocument/2006/relationships/image" Target="../media/image961.png"/><Relationship Id="rId429" Type="http://schemas.openxmlformats.org/officeDocument/2006/relationships/image" Target="../media/image989.png"/><Relationship Id="rId580" Type="http://schemas.openxmlformats.org/officeDocument/2006/relationships/customXml" Target="../ink/ink1071.xml"/><Relationship Id="rId636" Type="http://schemas.openxmlformats.org/officeDocument/2006/relationships/customXml" Target="../ink/ink1099.xml"/><Relationship Id="rId801" Type="http://schemas.openxmlformats.org/officeDocument/2006/relationships/customXml" Target="../ink/ink1182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891.png"/><Relationship Id="rId440" Type="http://schemas.openxmlformats.org/officeDocument/2006/relationships/customXml" Target="../ink/ink1001.xml"/><Relationship Id="rId678" Type="http://schemas.openxmlformats.org/officeDocument/2006/relationships/customXml" Target="../ink/ink1120.xml"/><Relationship Id="rId843" Type="http://schemas.openxmlformats.org/officeDocument/2006/relationships/customXml" Target="../ink/ink1203.xml"/><Relationship Id="rId885" Type="http://schemas.openxmlformats.org/officeDocument/2006/relationships/customXml" Target="../ink/ink1224.xml"/><Relationship Id="rId28" Type="http://schemas.openxmlformats.org/officeDocument/2006/relationships/customXml" Target="../ink/ink795.xml"/><Relationship Id="rId275" Type="http://schemas.openxmlformats.org/officeDocument/2006/relationships/image" Target="../media/image912.png"/><Relationship Id="rId300" Type="http://schemas.openxmlformats.org/officeDocument/2006/relationships/customXml" Target="../ink/ink931.xml"/><Relationship Id="rId482" Type="http://schemas.openxmlformats.org/officeDocument/2006/relationships/customXml" Target="../ink/ink1022.xml"/><Relationship Id="rId538" Type="http://schemas.openxmlformats.org/officeDocument/2006/relationships/customXml" Target="../ink/ink1050.xml"/><Relationship Id="rId703" Type="http://schemas.openxmlformats.org/officeDocument/2006/relationships/image" Target="../media/image1126.png"/><Relationship Id="rId745" Type="http://schemas.openxmlformats.org/officeDocument/2006/relationships/image" Target="../media/image1147.png"/><Relationship Id="rId910" Type="http://schemas.openxmlformats.org/officeDocument/2006/relationships/image" Target="../media/image1228.png"/><Relationship Id="rId952" Type="http://schemas.openxmlformats.org/officeDocument/2006/relationships/image" Target="../media/image1249.png"/><Relationship Id="rId81" Type="http://schemas.openxmlformats.org/officeDocument/2006/relationships/image" Target="../media/image815.png"/><Relationship Id="rId135" Type="http://schemas.openxmlformats.org/officeDocument/2006/relationships/image" Target="../media/image842.png"/><Relationship Id="rId177" Type="http://schemas.openxmlformats.org/officeDocument/2006/relationships/image" Target="../media/image863.png"/><Relationship Id="rId342" Type="http://schemas.openxmlformats.org/officeDocument/2006/relationships/customXml" Target="../ink/ink952.xml"/><Relationship Id="rId384" Type="http://schemas.openxmlformats.org/officeDocument/2006/relationships/customXml" Target="../ink/ink973.xml"/><Relationship Id="rId591" Type="http://schemas.openxmlformats.org/officeDocument/2006/relationships/image" Target="../media/image1070.png"/><Relationship Id="rId605" Type="http://schemas.openxmlformats.org/officeDocument/2006/relationships/image" Target="../media/image1077.png"/><Relationship Id="rId787" Type="http://schemas.openxmlformats.org/officeDocument/2006/relationships/customXml" Target="../ink/ink1175.xml"/><Relationship Id="rId812" Type="http://schemas.openxmlformats.org/officeDocument/2006/relationships/image" Target="../media/image1179.png"/><Relationship Id="rId202" Type="http://schemas.openxmlformats.org/officeDocument/2006/relationships/customXml" Target="../ink/ink882.xml"/><Relationship Id="rId244" Type="http://schemas.openxmlformats.org/officeDocument/2006/relationships/customXml" Target="../ink/ink903.xml"/><Relationship Id="rId647" Type="http://schemas.openxmlformats.org/officeDocument/2006/relationships/image" Target="../media/image1098.png"/><Relationship Id="rId689" Type="http://schemas.openxmlformats.org/officeDocument/2006/relationships/image" Target="../media/image1119.png"/><Relationship Id="rId854" Type="http://schemas.openxmlformats.org/officeDocument/2006/relationships/image" Target="../media/image1200.png"/><Relationship Id="rId896" Type="http://schemas.openxmlformats.org/officeDocument/2006/relationships/image" Target="../media/image1221.png"/><Relationship Id="rId39" Type="http://schemas.openxmlformats.org/officeDocument/2006/relationships/image" Target="../media/image794.png"/><Relationship Id="rId286" Type="http://schemas.openxmlformats.org/officeDocument/2006/relationships/customXml" Target="../ink/ink924.xml"/><Relationship Id="rId451" Type="http://schemas.openxmlformats.org/officeDocument/2006/relationships/image" Target="../media/image1000.png"/><Relationship Id="rId493" Type="http://schemas.openxmlformats.org/officeDocument/2006/relationships/image" Target="../media/image1021.png"/><Relationship Id="rId507" Type="http://schemas.openxmlformats.org/officeDocument/2006/relationships/image" Target="../media/image1028.png"/><Relationship Id="rId549" Type="http://schemas.openxmlformats.org/officeDocument/2006/relationships/image" Target="../media/image1049.png"/><Relationship Id="rId714" Type="http://schemas.openxmlformats.org/officeDocument/2006/relationships/customXml" Target="../ink/ink1138.xml"/><Relationship Id="rId756" Type="http://schemas.openxmlformats.org/officeDocument/2006/relationships/customXml" Target="../ink/ink1159.xml"/><Relationship Id="rId921" Type="http://schemas.openxmlformats.org/officeDocument/2006/relationships/customXml" Target="../ink/ink1242.xml"/><Relationship Id="rId50" Type="http://schemas.openxmlformats.org/officeDocument/2006/relationships/customXml" Target="../ink/ink806.xml"/><Relationship Id="rId104" Type="http://schemas.openxmlformats.org/officeDocument/2006/relationships/customXml" Target="../ink/ink833.xml"/><Relationship Id="rId146" Type="http://schemas.openxmlformats.org/officeDocument/2006/relationships/customXml" Target="../ink/ink854.xml"/><Relationship Id="rId188" Type="http://schemas.openxmlformats.org/officeDocument/2006/relationships/customXml" Target="../ink/ink875.xml"/><Relationship Id="rId311" Type="http://schemas.openxmlformats.org/officeDocument/2006/relationships/image" Target="../media/image930.png"/><Relationship Id="rId353" Type="http://schemas.openxmlformats.org/officeDocument/2006/relationships/image" Target="../media/image951.png"/><Relationship Id="rId395" Type="http://schemas.openxmlformats.org/officeDocument/2006/relationships/image" Target="../media/image972.png"/><Relationship Id="rId409" Type="http://schemas.openxmlformats.org/officeDocument/2006/relationships/image" Target="../media/image979.png"/><Relationship Id="rId560" Type="http://schemas.openxmlformats.org/officeDocument/2006/relationships/customXml" Target="../ink/ink1061.xml"/><Relationship Id="rId798" Type="http://schemas.openxmlformats.org/officeDocument/2006/relationships/image" Target="../media/image1172.png"/><Relationship Id="rId963" Type="http://schemas.openxmlformats.org/officeDocument/2006/relationships/customXml" Target="../ink/ink1263.xml"/><Relationship Id="rId92" Type="http://schemas.openxmlformats.org/officeDocument/2006/relationships/customXml" Target="../ink/ink827.xml"/><Relationship Id="rId213" Type="http://schemas.openxmlformats.org/officeDocument/2006/relationships/image" Target="../media/image881.png"/><Relationship Id="rId420" Type="http://schemas.openxmlformats.org/officeDocument/2006/relationships/customXml" Target="../ink/ink991.xml"/><Relationship Id="rId616" Type="http://schemas.openxmlformats.org/officeDocument/2006/relationships/customXml" Target="../ink/ink1089.xml"/><Relationship Id="rId658" Type="http://schemas.openxmlformats.org/officeDocument/2006/relationships/customXml" Target="../ink/ink1110.xml"/><Relationship Id="rId823" Type="http://schemas.openxmlformats.org/officeDocument/2006/relationships/customXml" Target="../ink/ink1193.xml"/><Relationship Id="rId865" Type="http://schemas.openxmlformats.org/officeDocument/2006/relationships/customXml" Target="../ink/ink1214.xml"/><Relationship Id="rId255" Type="http://schemas.openxmlformats.org/officeDocument/2006/relationships/image" Target="../media/image902.png"/><Relationship Id="rId297" Type="http://schemas.openxmlformats.org/officeDocument/2006/relationships/image" Target="../media/image923.png"/><Relationship Id="rId462" Type="http://schemas.openxmlformats.org/officeDocument/2006/relationships/customXml" Target="../ink/ink1012.xml"/><Relationship Id="rId518" Type="http://schemas.openxmlformats.org/officeDocument/2006/relationships/customXml" Target="../ink/ink1040.xml"/><Relationship Id="rId725" Type="http://schemas.openxmlformats.org/officeDocument/2006/relationships/image" Target="../media/image1137.png"/><Relationship Id="rId932" Type="http://schemas.openxmlformats.org/officeDocument/2006/relationships/image" Target="../media/image1239.png"/><Relationship Id="rId115" Type="http://schemas.openxmlformats.org/officeDocument/2006/relationships/image" Target="../media/image832.png"/><Relationship Id="rId157" Type="http://schemas.openxmlformats.org/officeDocument/2006/relationships/image" Target="../media/image853.png"/><Relationship Id="rId322" Type="http://schemas.openxmlformats.org/officeDocument/2006/relationships/customXml" Target="../ink/ink942.xml"/><Relationship Id="rId364" Type="http://schemas.openxmlformats.org/officeDocument/2006/relationships/customXml" Target="../ink/ink963.xml"/><Relationship Id="rId767" Type="http://schemas.openxmlformats.org/officeDocument/2006/relationships/customXml" Target="../ink/ink1165.xml"/><Relationship Id="rId974" Type="http://schemas.openxmlformats.org/officeDocument/2006/relationships/image" Target="../media/image1260.png"/><Relationship Id="rId61" Type="http://schemas.openxmlformats.org/officeDocument/2006/relationships/image" Target="../media/image805.png"/><Relationship Id="rId199" Type="http://schemas.openxmlformats.org/officeDocument/2006/relationships/image" Target="../media/image874.png"/><Relationship Id="rId571" Type="http://schemas.openxmlformats.org/officeDocument/2006/relationships/image" Target="../media/image1060.png"/><Relationship Id="rId627" Type="http://schemas.openxmlformats.org/officeDocument/2006/relationships/image" Target="../media/image1088.png"/><Relationship Id="rId669" Type="http://schemas.openxmlformats.org/officeDocument/2006/relationships/image" Target="../media/image1109.png"/><Relationship Id="rId834" Type="http://schemas.openxmlformats.org/officeDocument/2006/relationships/image" Target="../media/image1190.png"/><Relationship Id="rId876" Type="http://schemas.openxmlformats.org/officeDocument/2006/relationships/image" Target="../media/image1211.png"/><Relationship Id="rId19" Type="http://schemas.openxmlformats.org/officeDocument/2006/relationships/image" Target="../media/image784.png"/><Relationship Id="rId224" Type="http://schemas.openxmlformats.org/officeDocument/2006/relationships/customXml" Target="../ink/ink893.xml"/><Relationship Id="rId266" Type="http://schemas.openxmlformats.org/officeDocument/2006/relationships/customXml" Target="../ink/ink914.xml"/><Relationship Id="rId431" Type="http://schemas.openxmlformats.org/officeDocument/2006/relationships/image" Target="../media/image990.png"/><Relationship Id="rId473" Type="http://schemas.openxmlformats.org/officeDocument/2006/relationships/image" Target="../media/image1011.png"/><Relationship Id="rId529" Type="http://schemas.openxmlformats.org/officeDocument/2006/relationships/image" Target="../media/image1039.png"/><Relationship Id="rId680" Type="http://schemas.openxmlformats.org/officeDocument/2006/relationships/customXml" Target="../ink/ink1121.xml"/><Relationship Id="rId736" Type="http://schemas.openxmlformats.org/officeDocument/2006/relationships/customXml" Target="../ink/ink1149.xml"/><Relationship Id="rId901" Type="http://schemas.openxmlformats.org/officeDocument/2006/relationships/customXml" Target="../ink/ink1232.xml"/><Relationship Id="rId30" Type="http://schemas.openxmlformats.org/officeDocument/2006/relationships/customXml" Target="../ink/ink796.xml"/><Relationship Id="rId126" Type="http://schemas.openxmlformats.org/officeDocument/2006/relationships/customXml" Target="../ink/ink844.xml"/><Relationship Id="rId168" Type="http://schemas.openxmlformats.org/officeDocument/2006/relationships/customXml" Target="../ink/ink865.xml"/><Relationship Id="rId333" Type="http://schemas.openxmlformats.org/officeDocument/2006/relationships/image" Target="../media/image941.png"/><Relationship Id="rId540" Type="http://schemas.openxmlformats.org/officeDocument/2006/relationships/customXml" Target="../ink/ink1051.xml"/><Relationship Id="rId778" Type="http://schemas.openxmlformats.org/officeDocument/2006/relationships/image" Target="../media/image1162.png"/><Relationship Id="rId943" Type="http://schemas.openxmlformats.org/officeDocument/2006/relationships/customXml" Target="../ink/ink1253.xml"/><Relationship Id="rId985" Type="http://schemas.openxmlformats.org/officeDocument/2006/relationships/customXml" Target="../ink/ink1274.xml"/><Relationship Id="rId72" Type="http://schemas.openxmlformats.org/officeDocument/2006/relationships/customXml" Target="../ink/ink817.xml"/><Relationship Id="rId375" Type="http://schemas.openxmlformats.org/officeDocument/2006/relationships/image" Target="../media/image962.png"/><Relationship Id="rId582" Type="http://schemas.openxmlformats.org/officeDocument/2006/relationships/customXml" Target="../ink/ink1072.xml"/><Relationship Id="rId638" Type="http://schemas.openxmlformats.org/officeDocument/2006/relationships/customXml" Target="../ink/ink1100.xml"/><Relationship Id="rId803" Type="http://schemas.openxmlformats.org/officeDocument/2006/relationships/customXml" Target="../ink/ink1183.xml"/><Relationship Id="rId845" Type="http://schemas.openxmlformats.org/officeDocument/2006/relationships/customXml" Target="../ink/ink1204.xml"/><Relationship Id="rId3" Type="http://schemas.openxmlformats.org/officeDocument/2006/relationships/image" Target="../media/image776.png"/><Relationship Id="rId235" Type="http://schemas.openxmlformats.org/officeDocument/2006/relationships/image" Target="../media/image892.png"/><Relationship Id="rId277" Type="http://schemas.openxmlformats.org/officeDocument/2006/relationships/image" Target="../media/image913.png"/><Relationship Id="rId400" Type="http://schemas.openxmlformats.org/officeDocument/2006/relationships/customXml" Target="../ink/ink981.xml"/><Relationship Id="rId442" Type="http://schemas.openxmlformats.org/officeDocument/2006/relationships/customXml" Target="../ink/ink1002.xml"/><Relationship Id="rId484" Type="http://schemas.openxmlformats.org/officeDocument/2006/relationships/customXml" Target="../ink/ink1023.xml"/><Relationship Id="rId705" Type="http://schemas.openxmlformats.org/officeDocument/2006/relationships/image" Target="../media/image1127.png"/><Relationship Id="rId887" Type="http://schemas.openxmlformats.org/officeDocument/2006/relationships/customXml" Target="../ink/ink1225.xml"/><Relationship Id="rId137" Type="http://schemas.openxmlformats.org/officeDocument/2006/relationships/image" Target="../media/image843.png"/><Relationship Id="rId302" Type="http://schemas.openxmlformats.org/officeDocument/2006/relationships/customXml" Target="../ink/ink932.xml"/><Relationship Id="rId344" Type="http://schemas.openxmlformats.org/officeDocument/2006/relationships/customXml" Target="../ink/ink953.xml"/><Relationship Id="rId691" Type="http://schemas.openxmlformats.org/officeDocument/2006/relationships/image" Target="../media/image1120.png"/><Relationship Id="rId747" Type="http://schemas.openxmlformats.org/officeDocument/2006/relationships/image" Target="../media/image1148.png"/><Relationship Id="rId789" Type="http://schemas.openxmlformats.org/officeDocument/2006/relationships/customXml" Target="../ink/ink1176.xml"/><Relationship Id="rId912" Type="http://schemas.openxmlformats.org/officeDocument/2006/relationships/image" Target="../media/image1229.png"/><Relationship Id="rId954" Type="http://schemas.openxmlformats.org/officeDocument/2006/relationships/image" Target="../media/image1250.png"/><Relationship Id="rId41" Type="http://schemas.openxmlformats.org/officeDocument/2006/relationships/image" Target="../media/image795.png"/><Relationship Id="rId83" Type="http://schemas.openxmlformats.org/officeDocument/2006/relationships/image" Target="../media/image816.png"/><Relationship Id="rId179" Type="http://schemas.openxmlformats.org/officeDocument/2006/relationships/image" Target="../media/image864.png"/><Relationship Id="rId386" Type="http://schemas.openxmlformats.org/officeDocument/2006/relationships/customXml" Target="../ink/ink974.xml"/><Relationship Id="rId551" Type="http://schemas.openxmlformats.org/officeDocument/2006/relationships/image" Target="../media/image1050.png"/><Relationship Id="rId593" Type="http://schemas.openxmlformats.org/officeDocument/2006/relationships/image" Target="../media/image1071.png"/><Relationship Id="rId607" Type="http://schemas.openxmlformats.org/officeDocument/2006/relationships/image" Target="../media/image1078.png"/><Relationship Id="rId649" Type="http://schemas.openxmlformats.org/officeDocument/2006/relationships/image" Target="../media/image1099.png"/><Relationship Id="rId814" Type="http://schemas.openxmlformats.org/officeDocument/2006/relationships/image" Target="../media/image1180.png"/><Relationship Id="rId856" Type="http://schemas.openxmlformats.org/officeDocument/2006/relationships/image" Target="../media/image1201.png"/><Relationship Id="rId190" Type="http://schemas.openxmlformats.org/officeDocument/2006/relationships/customXml" Target="../ink/ink876.xml"/><Relationship Id="rId204" Type="http://schemas.openxmlformats.org/officeDocument/2006/relationships/customXml" Target="../ink/ink883.xml"/><Relationship Id="rId246" Type="http://schemas.openxmlformats.org/officeDocument/2006/relationships/customXml" Target="../ink/ink904.xml"/><Relationship Id="rId288" Type="http://schemas.openxmlformats.org/officeDocument/2006/relationships/customXml" Target="../ink/ink925.xml"/><Relationship Id="rId411" Type="http://schemas.openxmlformats.org/officeDocument/2006/relationships/image" Target="../media/image980.png"/><Relationship Id="rId453" Type="http://schemas.openxmlformats.org/officeDocument/2006/relationships/image" Target="../media/image1001.png"/><Relationship Id="rId509" Type="http://schemas.openxmlformats.org/officeDocument/2006/relationships/image" Target="../media/image1029.png"/><Relationship Id="rId660" Type="http://schemas.openxmlformats.org/officeDocument/2006/relationships/customXml" Target="../ink/ink1111.xml"/><Relationship Id="rId898" Type="http://schemas.openxmlformats.org/officeDocument/2006/relationships/image" Target="../media/image1222.png"/><Relationship Id="rId106" Type="http://schemas.openxmlformats.org/officeDocument/2006/relationships/customXml" Target="../ink/ink834.xml"/><Relationship Id="rId313" Type="http://schemas.openxmlformats.org/officeDocument/2006/relationships/image" Target="../media/image931.png"/><Relationship Id="rId495" Type="http://schemas.openxmlformats.org/officeDocument/2006/relationships/image" Target="../media/image1022.png"/><Relationship Id="rId716" Type="http://schemas.openxmlformats.org/officeDocument/2006/relationships/customXml" Target="../ink/ink1139.xml"/><Relationship Id="rId758" Type="http://schemas.openxmlformats.org/officeDocument/2006/relationships/image" Target="../media/image1152.png"/><Relationship Id="rId923" Type="http://schemas.openxmlformats.org/officeDocument/2006/relationships/customXml" Target="../ink/ink1243.xml"/><Relationship Id="rId965" Type="http://schemas.openxmlformats.org/officeDocument/2006/relationships/customXml" Target="../ink/ink1264.xml"/><Relationship Id="rId10" Type="http://schemas.openxmlformats.org/officeDocument/2006/relationships/customXml" Target="../ink/ink786.xml"/><Relationship Id="rId52" Type="http://schemas.openxmlformats.org/officeDocument/2006/relationships/customXml" Target="../ink/ink807.xml"/><Relationship Id="rId94" Type="http://schemas.openxmlformats.org/officeDocument/2006/relationships/customXml" Target="../ink/ink828.xml"/><Relationship Id="rId148" Type="http://schemas.openxmlformats.org/officeDocument/2006/relationships/customXml" Target="../ink/ink855.xml"/><Relationship Id="rId355" Type="http://schemas.openxmlformats.org/officeDocument/2006/relationships/image" Target="../media/image952.png"/><Relationship Id="rId397" Type="http://schemas.openxmlformats.org/officeDocument/2006/relationships/image" Target="../media/image973.png"/><Relationship Id="rId520" Type="http://schemas.openxmlformats.org/officeDocument/2006/relationships/customXml" Target="../ink/ink1041.xml"/><Relationship Id="rId562" Type="http://schemas.openxmlformats.org/officeDocument/2006/relationships/customXml" Target="../ink/ink1062.xml"/><Relationship Id="rId618" Type="http://schemas.openxmlformats.org/officeDocument/2006/relationships/customXml" Target="../ink/ink1090.xml"/><Relationship Id="rId825" Type="http://schemas.openxmlformats.org/officeDocument/2006/relationships/customXml" Target="../ink/ink1194.xml"/><Relationship Id="rId215" Type="http://schemas.openxmlformats.org/officeDocument/2006/relationships/image" Target="../media/image882.png"/><Relationship Id="rId257" Type="http://schemas.openxmlformats.org/officeDocument/2006/relationships/image" Target="../media/image903.png"/><Relationship Id="rId422" Type="http://schemas.openxmlformats.org/officeDocument/2006/relationships/customXml" Target="../ink/ink992.xml"/><Relationship Id="rId464" Type="http://schemas.openxmlformats.org/officeDocument/2006/relationships/customXml" Target="../ink/ink1013.xml"/><Relationship Id="rId867" Type="http://schemas.openxmlformats.org/officeDocument/2006/relationships/customXml" Target="../ink/ink1215.xml"/><Relationship Id="rId299" Type="http://schemas.openxmlformats.org/officeDocument/2006/relationships/image" Target="../media/image924.png"/><Relationship Id="rId727" Type="http://schemas.openxmlformats.org/officeDocument/2006/relationships/image" Target="../media/image1138.png"/><Relationship Id="rId934" Type="http://schemas.openxmlformats.org/officeDocument/2006/relationships/image" Target="../media/image1240.png"/><Relationship Id="rId63" Type="http://schemas.openxmlformats.org/officeDocument/2006/relationships/image" Target="../media/image806.png"/><Relationship Id="rId159" Type="http://schemas.openxmlformats.org/officeDocument/2006/relationships/image" Target="../media/image854.png"/><Relationship Id="rId366" Type="http://schemas.openxmlformats.org/officeDocument/2006/relationships/customXml" Target="../ink/ink964.xml"/><Relationship Id="rId573" Type="http://schemas.openxmlformats.org/officeDocument/2006/relationships/image" Target="../media/image1061.png"/><Relationship Id="rId780" Type="http://schemas.openxmlformats.org/officeDocument/2006/relationships/image" Target="../media/image1163.png"/><Relationship Id="rId226" Type="http://schemas.openxmlformats.org/officeDocument/2006/relationships/customXml" Target="../ink/ink894.xml"/><Relationship Id="rId433" Type="http://schemas.openxmlformats.org/officeDocument/2006/relationships/image" Target="../media/image991.png"/><Relationship Id="rId878" Type="http://schemas.openxmlformats.org/officeDocument/2006/relationships/image" Target="../media/image1212.png"/><Relationship Id="rId640" Type="http://schemas.openxmlformats.org/officeDocument/2006/relationships/customXml" Target="../ink/ink1101.xml"/><Relationship Id="rId738" Type="http://schemas.openxmlformats.org/officeDocument/2006/relationships/customXml" Target="../ink/ink1150.xml"/><Relationship Id="rId945" Type="http://schemas.openxmlformats.org/officeDocument/2006/relationships/customXml" Target="../ink/ink1254.xml"/><Relationship Id="rId74" Type="http://schemas.openxmlformats.org/officeDocument/2006/relationships/customXml" Target="../ink/ink818.xml"/><Relationship Id="rId377" Type="http://schemas.openxmlformats.org/officeDocument/2006/relationships/image" Target="../media/image963.png"/><Relationship Id="rId500" Type="http://schemas.openxmlformats.org/officeDocument/2006/relationships/customXml" Target="../ink/ink1031.xml"/><Relationship Id="rId584" Type="http://schemas.openxmlformats.org/officeDocument/2006/relationships/customXml" Target="../ink/ink1073.xml"/><Relationship Id="rId805" Type="http://schemas.openxmlformats.org/officeDocument/2006/relationships/customXml" Target="../ink/ink1184.xml"/><Relationship Id="rId5" Type="http://schemas.openxmlformats.org/officeDocument/2006/relationships/image" Target="../media/image777.png"/><Relationship Id="rId237" Type="http://schemas.openxmlformats.org/officeDocument/2006/relationships/image" Target="../media/image893.png"/><Relationship Id="rId791" Type="http://schemas.openxmlformats.org/officeDocument/2006/relationships/customXml" Target="../ink/ink1177.xml"/><Relationship Id="rId889" Type="http://schemas.openxmlformats.org/officeDocument/2006/relationships/customXml" Target="../ink/ink1226.xml"/><Relationship Id="rId444" Type="http://schemas.openxmlformats.org/officeDocument/2006/relationships/customXml" Target="../ink/ink1003.xml"/><Relationship Id="rId651" Type="http://schemas.openxmlformats.org/officeDocument/2006/relationships/image" Target="../media/image1100.png"/><Relationship Id="rId749" Type="http://schemas.openxmlformats.org/officeDocument/2006/relationships/image" Target="../media/image1149.png"/><Relationship Id="rId290" Type="http://schemas.openxmlformats.org/officeDocument/2006/relationships/customXml" Target="../ink/ink926.xml"/><Relationship Id="rId304" Type="http://schemas.openxmlformats.org/officeDocument/2006/relationships/customXml" Target="../ink/ink933.xml"/><Relationship Id="rId388" Type="http://schemas.openxmlformats.org/officeDocument/2006/relationships/customXml" Target="../ink/ink975.xml"/><Relationship Id="rId511" Type="http://schemas.openxmlformats.org/officeDocument/2006/relationships/image" Target="../media/image1030.png"/><Relationship Id="rId609" Type="http://schemas.openxmlformats.org/officeDocument/2006/relationships/image" Target="../media/image1079.png"/><Relationship Id="rId956" Type="http://schemas.openxmlformats.org/officeDocument/2006/relationships/image" Target="../media/image1251.png"/><Relationship Id="rId85" Type="http://schemas.openxmlformats.org/officeDocument/2006/relationships/image" Target="../media/image817.png"/><Relationship Id="rId150" Type="http://schemas.openxmlformats.org/officeDocument/2006/relationships/customXml" Target="../ink/ink856.xml"/><Relationship Id="rId595" Type="http://schemas.openxmlformats.org/officeDocument/2006/relationships/image" Target="../media/image1072.png"/><Relationship Id="rId816" Type="http://schemas.openxmlformats.org/officeDocument/2006/relationships/image" Target="../media/image1181.png"/><Relationship Id="rId248" Type="http://schemas.openxmlformats.org/officeDocument/2006/relationships/customXml" Target="../ink/ink905.xml"/><Relationship Id="rId455" Type="http://schemas.openxmlformats.org/officeDocument/2006/relationships/image" Target="../media/image1002.png"/><Relationship Id="rId662" Type="http://schemas.openxmlformats.org/officeDocument/2006/relationships/customXml" Target="../ink/ink1112.xml"/><Relationship Id="rId12" Type="http://schemas.openxmlformats.org/officeDocument/2006/relationships/customXml" Target="../ink/ink787.xml"/><Relationship Id="rId108" Type="http://schemas.openxmlformats.org/officeDocument/2006/relationships/customXml" Target="../ink/ink835.xml"/><Relationship Id="rId315" Type="http://schemas.openxmlformats.org/officeDocument/2006/relationships/image" Target="../media/image932.png"/><Relationship Id="rId522" Type="http://schemas.openxmlformats.org/officeDocument/2006/relationships/customXml" Target="../ink/ink1042.xml"/><Relationship Id="rId967" Type="http://schemas.openxmlformats.org/officeDocument/2006/relationships/customXml" Target="../ink/ink1265.xml"/><Relationship Id="rId96" Type="http://schemas.openxmlformats.org/officeDocument/2006/relationships/customXml" Target="../ink/ink829.xml"/><Relationship Id="rId161" Type="http://schemas.openxmlformats.org/officeDocument/2006/relationships/image" Target="../media/image855.png"/><Relationship Id="rId399" Type="http://schemas.openxmlformats.org/officeDocument/2006/relationships/image" Target="../media/image974.png"/><Relationship Id="rId827" Type="http://schemas.openxmlformats.org/officeDocument/2006/relationships/customXml" Target="../ink/ink1195.xml"/><Relationship Id="rId259" Type="http://schemas.openxmlformats.org/officeDocument/2006/relationships/image" Target="../media/image904.png"/><Relationship Id="rId466" Type="http://schemas.openxmlformats.org/officeDocument/2006/relationships/customXml" Target="../ink/ink1014.xml"/><Relationship Id="rId673" Type="http://schemas.openxmlformats.org/officeDocument/2006/relationships/image" Target="../media/image1111.png"/><Relationship Id="rId880" Type="http://schemas.openxmlformats.org/officeDocument/2006/relationships/image" Target="../media/image1213.png"/><Relationship Id="rId23" Type="http://schemas.openxmlformats.org/officeDocument/2006/relationships/image" Target="../media/image786.png"/><Relationship Id="rId119" Type="http://schemas.openxmlformats.org/officeDocument/2006/relationships/image" Target="../media/image834.png"/><Relationship Id="rId326" Type="http://schemas.openxmlformats.org/officeDocument/2006/relationships/customXml" Target="../ink/ink944.xml"/><Relationship Id="rId533" Type="http://schemas.openxmlformats.org/officeDocument/2006/relationships/image" Target="../media/image1041.png"/><Relationship Id="rId978" Type="http://schemas.openxmlformats.org/officeDocument/2006/relationships/image" Target="../media/image1262.png"/><Relationship Id="rId740" Type="http://schemas.openxmlformats.org/officeDocument/2006/relationships/customXml" Target="../ink/ink1151.xml"/><Relationship Id="rId838" Type="http://schemas.openxmlformats.org/officeDocument/2006/relationships/image" Target="../media/image1192.png"/><Relationship Id="rId172" Type="http://schemas.openxmlformats.org/officeDocument/2006/relationships/customXml" Target="../ink/ink867.xml"/><Relationship Id="rId477" Type="http://schemas.openxmlformats.org/officeDocument/2006/relationships/image" Target="../media/image1013.png"/><Relationship Id="rId600" Type="http://schemas.openxmlformats.org/officeDocument/2006/relationships/customXml" Target="../ink/ink1081.xml"/><Relationship Id="rId684" Type="http://schemas.openxmlformats.org/officeDocument/2006/relationships/customXml" Target="../ink/ink1123.xml"/><Relationship Id="rId337" Type="http://schemas.openxmlformats.org/officeDocument/2006/relationships/image" Target="../media/image943.png"/><Relationship Id="rId891" Type="http://schemas.openxmlformats.org/officeDocument/2006/relationships/customXml" Target="../ink/ink1227.xml"/><Relationship Id="rId905" Type="http://schemas.openxmlformats.org/officeDocument/2006/relationships/customXml" Target="../ink/ink1234.xml"/><Relationship Id="rId989" Type="http://schemas.openxmlformats.org/officeDocument/2006/relationships/customXml" Target="../ink/ink1276.xml"/><Relationship Id="rId34" Type="http://schemas.openxmlformats.org/officeDocument/2006/relationships/customXml" Target="../ink/ink798.xml"/><Relationship Id="rId544" Type="http://schemas.openxmlformats.org/officeDocument/2006/relationships/customXml" Target="../ink/ink1053.xml"/><Relationship Id="rId751" Type="http://schemas.openxmlformats.org/officeDocument/2006/relationships/image" Target="../media/image1150.png"/><Relationship Id="rId849" Type="http://schemas.openxmlformats.org/officeDocument/2006/relationships/customXml" Target="../ink/ink1206.xml"/><Relationship Id="rId183" Type="http://schemas.openxmlformats.org/officeDocument/2006/relationships/image" Target="../media/image866.png"/><Relationship Id="rId390" Type="http://schemas.openxmlformats.org/officeDocument/2006/relationships/customXml" Target="../ink/ink976.xml"/><Relationship Id="rId404" Type="http://schemas.openxmlformats.org/officeDocument/2006/relationships/customXml" Target="../ink/ink983.xml"/><Relationship Id="rId611" Type="http://schemas.openxmlformats.org/officeDocument/2006/relationships/image" Target="../media/image1080.png"/><Relationship Id="rId250" Type="http://schemas.openxmlformats.org/officeDocument/2006/relationships/customXml" Target="../ink/ink906.xml"/><Relationship Id="rId488" Type="http://schemas.openxmlformats.org/officeDocument/2006/relationships/customXml" Target="../ink/ink1025.xml"/><Relationship Id="rId695" Type="http://schemas.openxmlformats.org/officeDocument/2006/relationships/image" Target="../media/image1122.png"/><Relationship Id="rId709" Type="http://schemas.openxmlformats.org/officeDocument/2006/relationships/image" Target="../media/image1129.png"/><Relationship Id="rId916" Type="http://schemas.openxmlformats.org/officeDocument/2006/relationships/image" Target="../media/image1231.png"/><Relationship Id="rId45" Type="http://schemas.openxmlformats.org/officeDocument/2006/relationships/image" Target="../media/image797.png"/><Relationship Id="rId110" Type="http://schemas.openxmlformats.org/officeDocument/2006/relationships/customXml" Target="../ink/ink836.xml"/><Relationship Id="rId348" Type="http://schemas.openxmlformats.org/officeDocument/2006/relationships/customXml" Target="../ink/ink955.xml"/><Relationship Id="rId555" Type="http://schemas.openxmlformats.org/officeDocument/2006/relationships/image" Target="../media/image1052.png"/><Relationship Id="rId762" Type="http://schemas.openxmlformats.org/officeDocument/2006/relationships/image" Target="../media/image1154.png"/><Relationship Id="rId194" Type="http://schemas.openxmlformats.org/officeDocument/2006/relationships/customXml" Target="../ink/ink878.xml"/><Relationship Id="rId208" Type="http://schemas.openxmlformats.org/officeDocument/2006/relationships/customXml" Target="../ink/ink885.xml"/><Relationship Id="rId415" Type="http://schemas.openxmlformats.org/officeDocument/2006/relationships/image" Target="../media/image982.png"/><Relationship Id="rId622" Type="http://schemas.openxmlformats.org/officeDocument/2006/relationships/customXml" Target="../ink/ink1092.xml"/><Relationship Id="rId261" Type="http://schemas.openxmlformats.org/officeDocument/2006/relationships/image" Target="../media/image905.png"/><Relationship Id="rId499" Type="http://schemas.openxmlformats.org/officeDocument/2006/relationships/image" Target="../media/image1024.png"/><Relationship Id="rId927" Type="http://schemas.openxmlformats.org/officeDocument/2006/relationships/customXml" Target="../ink/ink1245.xml"/><Relationship Id="rId56" Type="http://schemas.openxmlformats.org/officeDocument/2006/relationships/customXml" Target="../ink/ink809.xml"/><Relationship Id="rId359" Type="http://schemas.openxmlformats.org/officeDocument/2006/relationships/image" Target="../media/image954.png"/><Relationship Id="rId566" Type="http://schemas.openxmlformats.org/officeDocument/2006/relationships/customXml" Target="../ink/ink1064.xml"/><Relationship Id="rId773" Type="http://schemas.openxmlformats.org/officeDocument/2006/relationships/customXml" Target="../ink/ink1168.xml"/><Relationship Id="rId121" Type="http://schemas.openxmlformats.org/officeDocument/2006/relationships/image" Target="../media/image835.png"/><Relationship Id="rId219" Type="http://schemas.openxmlformats.org/officeDocument/2006/relationships/image" Target="../media/image884.png"/><Relationship Id="rId426" Type="http://schemas.openxmlformats.org/officeDocument/2006/relationships/customXml" Target="../ink/ink994.xml"/><Relationship Id="rId633" Type="http://schemas.openxmlformats.org/officeDocument/2006/relationships/image" Target="../media/image1091.png"/><Relationship Id="rId980" Type="http://schemas.openxmlformats.org/officeDocument/2006/relationships/image" Target="../media/image1263.png"/><Relationship Id="rId840" Type="http://schemas.openxmlformats.org/officeDocument/2006/relationships/image" Target="../media/image1193.png"/><Relationship Id="rId938" Type="http://schemas.openxmlformats.org/officeDocument/2006/relationships/image" Target="../media/image1242.png"/><Relationship Id="rId67" Type="http://schemas.openxmlformats.org/officeDocument/2006/relationships/image" Target="../media/image808.png"/><Relationship Id="rId272" Type="http://schemas.openxmlformats.org/officeDocument/2006/relationships/customXml" Target="../ink/ink917.xml"/><Relationship Id="rId577" Type="http://schemas.openxmlformats.org/officeDocument/2006/relationships/image" Target="../media/image1063.png"/><Relationship Id="rId700" Type="http://schemas.openxmlformats.org/officeDocument/2006/relationships/customXml" Target="../ink/ink1131.xml"/><Relationship Id="rId132" Type="http://schemas.openxmlformats.org/officeDocument/2006/relationships/customXml" Target="../ink/ink847.xml"/><Relationship Id="rId784" Type="http://schemas.openxmlformats.org/officeDocument/2006/relationships/image" Target="../media/image1165.png"/><Relationship Id="rId437" Type="http://schemas.openxmlformats.org/officeDocument/2006/relationships/image" Target="../media/image993.png"/><Relationship Id="rId644" Type="http://schemas.openxmlformats.org/officeDocument/2006/relationships/customXml" Target="../ink/ink1103.xml"/><Relationship Id="rId851" Type="http://schemas.openxmlformats.org/officeDocument/2006/relationships/customXml" Target="../ink/ink1207.xml"/><Relationship Id="rId283" Type="http://schemas.openxmlformats.org/officeDocument/2006/relationships/image" Target="../media/image916.png"/><Relationship Id="rId490" Type="http://schemas.openxmlformats.org/officeDocument/2006/relationships/customXml" Target="../ink/ink1026.xml"/><Relationship Id="rId504" Type="http://schemas.openxmlformats.org/officeDocument/2006/relationships/customXml" Target="../ink/ink1033.xml"/><Relationship Id="rId711" Type="http://schemas.openxmlformats.org/officeDocument/2006/relationships/image" Target="../media/image1130.png"/><Relationship Id="rId949" Type="http://schemas.openxmlformats.org/officeDocument/2006/relationships/customXml" Target="../ink/ink1256.xml"/><Relationship Id="rId78" Type="http://schemas.openxmlformats.org/officeDocument/2006/relationships/customXml" Target="../ink/ink820.xml"/><Relationship Id="rId143" Type="http://schemas.openxmlformats.org/officeDocument/2006/relationships/image" Target="../media/image846.png"/><Relationship Id="rId350" Type="http://schemas.openxmlformats.org/officeDocument/2006/relationships/customXml" Target="../ink/ink956.xml"/><Relationship Id="rId588" Type="http://schemas.openxmlformats.org/officeDocument/2006/relationships/customXml" Target="../ink/ink1075.xml"/><Relationship Id="rId795" Type="http://schemas.openxmlformats.org/officeDocument/2006/relationships/customXml" Target="../ink/ink1179.xml"/><Relationship Id="rId809" Type="http://schemas.openxmlformats.org/officeDocument/2006/relationships/customXml" Target="../ink/ink1186.xml"/><Relationship Id="rId9" Type="http://schemas.openxmlformats.org/officeDocument/2006/relationships/image" Target="../media/image779.png"/><Relationship Id="rId210" Type="http://schemas.openxmlformats.org/officeDocument/2006/relationships/customXml" Target="../ink/ink886.xml"/><Relationship Id="rId448" Type="http://schemas.openxmlformats.org/officeDocument/2006/relationships/customXml" Target="../ink/ink1005.xml"/><Relationship Id="rId655" Type="http://schemas.openxmlformats.org/officeDocument/2006/relationships/image" Target="../media/image1102.png"/><Relationship Id="rId862" Type="http://schemas.openxmlformats.org/officeDocument/2006/relationships/image" Target="../media/image1204.png"/><Relationship Id="rId294" Type="http://schemas.openxmlformats.org/officeDocument/2006/relationships/customXml" Target="../ink/ink928.xml"/><Relationship Id="rId308" Type="http://schemas.openxmlformats.org/officeDocument/2006/relationships/customXml" Target="../ink/ink935.xml"/><Relationship Id="rId515" Type="http://schemas.openxmlformats.org/officeDocument/2006/relationships/image" Target="../media/image1032.png"/><Relationship Id="rId722" Type="http://schemas.openxmlformats.org/officeDocument/2006/relationships/customXml" Target="../ink/ink1142.xml"/><Relationship Id="rId89" Type="http://schemas.openxmlformats.org/officeDocument/2006/relationships/image" Target="../media/image819.png"/><Relationship Id="rId154" Type="http://schemas.openxmlformats.org/officeDocument/2006/relationships/customXml" Target="../ink/ink858.xml"/><Relationship Id="rId361" Type="http://schemas.openxmlformats.org/officeDocument/2006/relationships/image" Target="../media/image955.png"/><Relationship Id="rId599" Type="http://schemas.openxmlformats.org/officeDocument/2006/relationships/image" Target="../media/image1074.png"/><Relationship Id="rId459" Type="http://schemas.openxmlformats.org/officeDocument/2006/relationships/image" Target="../media/image1004.png"/><Relationship Id="rId666" Type="http://schemas.openxmlformats.org/officeDocument/2006/relationships/customXml" Target="../ink/ink1114.xml"/><Relationship Id="rId873" Type="http://schemas.openxmlformats.org/officeDocument/2006/relationships/customXml" Target="../ink/ink1218.xml"/><Relationship Id="rId16" Type="http://schemas.openxmlformats.org/officeDocument/2006/relationships/customXml" Target="../ink/ink789.xml"/><Relationship Id="rId221" Type="http://schemas.openxmlformats.org/officeDocument/2006/relationships/image" Target="../media/image885.png"/><Relationship Id="rId319" Type="http://schemas.openxmlformats.org/officeDocument/2006/relationships/image" Target="../media/image934.png"/><Relationship Id="rId526" Type="http://schemas.openxmlformats.org/officeDocument/2006/relationships/customXml" Target="../ink/ink1044.xml"/><Relationship Id="rId733" Type="http://schemas.openxmlformats.org/officeDocument/2006/relationships/image" Target="../media/image1141.png"/><Relationship Id="rId940" Type="http://schemas.openxmlformats.org/officeDocument/2006/relationships/image" Target="../media/image124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6.png"/><Relationship Id="rId299" Type="http://schemas.openxmlformats.org/officeDocument/2006/relationships/image" Target="../media/image1417.png"/><Relationship Id="rId21" Type="http://schemas.openxmlformats.org/officeDocument/2006/relationships/image" Target="../media/image1278.png"/><Relationship Id="rId63" Type="http://schemas.openxmlformats.org/officeDocument/2006/relationships/image" Target="../media/image1299.png"/><Relationship Id="rId159" Type="http://schemas.openxmlformats.org/officeDocument/2006/relationships/image" Target="../media/image1347.png"/><Relationship Id="rId324" Type="http://schemas.openxmlformats.org/officeDocument/2006/relationships/customXml" Target="../ink/ink1438.xml"/><Relationship Id="rId366" Type="http://schemas.openxmlformats.org/officeDocument/2006/relationships/customXml" Target="../ink/ink1459.xml"/><Relationship Id="rId170" Type="http://schemas.openxmlformats.org/officeDocument/2006/relationships/customXml" Target="../ink/ink1361.xml"/><Relationship Id="rId226" Type="http://schemas.openxmlformats.org/officeDocument/2006/relationships/customXml" Target="../ink/ink1389.xml"/><Relationship Id="rId268" Type="http://schemas.openxmlformats.org/officeDocument/2006/relationships/customXml" Target="../ink/ink1410.xml"/><Relationship Id="rId32" Type="http://schemas.openxmlformats.org/officeDocument/2006/relationships/customXml" Target="../ink/ink1292.xml"/><Relationship Id="rId74" Type="http://schemas.openxmlformats.org/officeDocument/2006/relationships/customXml" Target="../ink/ink1313.xml"/><Relationship Id="rId128" Type="http://schemas.openxmlformats.org/officeDocument/2006/relationships/customXml" Target="../ink/ink1340.xml"/><Relationship Id="rId335" Type="http://schemas.openxmlformats.org/officeDocument/2006/relationships/image" Target="../media/image1435.png"/><Relationship Id="rId377" Type="http://schemas.openxmlformats.org/officeDocument/2006/relationships/image" Target="../media/image1455.png"/><Relationship Id="rId5" Type="http://schemas.openxmlformats.org/officeDocument/2006/relationships/image" Target="../media/image1270.png"/><Relationship Id="rId95" Type="http://schemas.openxmlformats.org/officeDocument/2006/relationships/image" Target="../media/image1315.png"/><Relationship Id="rId160" Type="http://schemas.openxmlformats.org/officeDocument/2006/relationships/customXml" Target="../ink/ink1356.xml"/><Relationship Id="rId181" Type="http://schemas.openxmlformats.org/officeDocument/2006/relationships/image" Target="../media/image1358.png"/><Relationship Id="rId216" Type="http://schemas.openxmlformats.org/officeDocument/2006/relationships/customXml" Target="../ink/ink1384.xml"/><Relationship Id="rId237" Type="http://schemas.openxmlformats.org/officeDocument/2006/relationships/image" Target="../media/image1386.png"/><Relationship Id="rId402" Type="http://schemas.openxmlformats.org/officeDocument/2006/relationships/customXml" Target="../ink/ink1477.xml"/><Relationship Id="rId258" Type="http://schemas.openxmlformats.org/officeDocument/2006/relationships/customXml" Target="../ink/ink1405.xml"/><Relationship Id="rId279" Type="http://schemas.openxmlformats.org/officeDocument/2006/relationships/image" Target="../media/image1407.png"/><Relationship Id="rId22" Type="http://schemas.openxmlformats.org/officeDocument/2006/relationships/customXml" Target="../ink/ink1287.xml"/><Relationship Id="rId43" Type="http://schemas.openxmlformats.org/officeDocument/2006/relationships/image" Target="../media/image1289.png"/><Relationship Id="rId64" Type="http://schemas.openxmlformats.org/officeDocument/2006/relationships/customXml" Target="../ink/ink1308.xml"/><Relationship Id="rId118" Type="http://schemas.openxmlformats.org/officeDocument/2006/relationships/customXml" Target="../ink/ink1335.xml"/><Relationship Id="rId139" Type="http://schemas.openxmlformats.org/officeDocument/2006/relationships/image" Target="../media/image1337.png"/><Relationship Id="rId290" Type="http://schemas.openxmlformats.org/officeDocument/2006/relationships/customXml" Target="../ink/ink1421.xml"/><Relationship Id="rId304" Type="http://schemas.openxmlformats.org/officeDocument/2006/relationships/customXml" Target="../ink/ink1428.xml"/><Relationship Id="rId325" Type="http://schemas.openxmlformats.org/officeDocument/2006/relationships/image" Target="../media/image1430.png"/><Relationship Id="rId346" Type="http://schemas.openxmlformats.org/officeDocument/2006/relationships/customXml" Target="../ink/ink1449.xml"/><Relationship Id="rId367" Type="http://schemas.openxmlformats.org/officeDocument/2006/relationships/image" Target="../media/image1451.png"/><Relationship Id="rId388" Type="http://schemas.openxmlformats.org/officeDocument/2006/relationships/customXml" Target="../ink/ink1470.xml"/><Relationship Id="rId85" Type="http://schemas.openxmlformats.org/officeDocument/2006/relationships/image" Target="../media/image1310.png"/><Relationship Id="rId150" Type="http://schemas.openxmlformats.org/officeDocument/2006/relationships/customXml" Target="../ink/ink1351.xml"/><Relationship Id="rId171" Type="http://schemas.openxmlformats.org/officeDocument/2006/relationships/image" Target="../media/image1353.png"/><Relationship Id="rId192" Type="http://schemas.openxmlformats.org/officeDocument/2006/relationships/customXml" Target="../ink/ink1372.xml"/><Relationship Id="rId206" Type="http://schemas.openxmlformats.org/officeDocument/2006/relationships/customXml" Target="../ink/ink1379.xml"/><Relationship Id="rId227" Type="http://schemas.openxmlformats.org/officeDocument/2006/relationships/image" Target="../media/image1381.png"/><Relationship Id="rId413" Type="http://schemas.openxmlformats.org/officeDocument/2006/relationships/image" Target="../media/image1473.png"/><Relationship Id="rId248" Type="http://schemas.openxmlformats.org/officeDocument/2006/relationships/customXml" Target="../ink/ink1400.xml"/><Relationship Id="rId269" Type="http://schemas.openxmlformats.org/officeDocument/2006/relationships/image" Target="../media/image1402.png"/><Relationship Id="rId12" Type="http://schemas.openxmlformats.org/officeDocument/2006/relationships/customXml" Target="../ink/ink1282.xml"/><Relationship Id="rId33" Type="http://schemas.openxmlformats.org/officeDocument/2006/relationships/image" Target="../media/image1284.png"/><Relationship Id="rId108" Type="http://schemas.openxmlformats.org/officeDocument/2006/relationships/customXml" Target="../ink/ink1330.xml"/><Relationship Id="rId129" Type="http://schemas.openxmlformats.org/officeDocument/2006/relationships/image" Target="../media/image1332.png"/><Relationship Id="rId280" Type="http://schemas.openxmlformats.org/officeDocument/2006/relationships/customXml" Target="../ink/ink1416.xml"/><Relationship Id="rId315" Type="http://schemas.openxmlformats.org/officeDocument/2006/relationships/image" Target="../media/image1425.png"/><Relationship Id="rId336" Type="http://schemas.openxmlformats.org/officeDocument/2006/relationships/customXml" Target="../ink/ink1444.xml"/><Relationship Id="rId357" Type="http://schemas.openxmlformats.org/officeDocument/2006/relationships/image" Target="../media/image1446.png"/><Relationship Id="rId54" Type="http://schemas.openxmlformats.org/officeDocument/2006/relationships/customXml" Target="../ink/ink1303.xml"/><Relationship Id="rId75" Type="http://schemas.openxmlformats.org/officeDocument/2006/relationships/image" Target="../media/image1305.png"/><Relationship Id="rId96" Type="http://schemas.openxmlformats.org/officeDocument/2006/relationships/customXml" Target="../ink/ink1324.xml"/><Relationship Id="rId140" Type="http://schemas.openxmlformats.org/officeDocument/2006/relationships/customXml" Target="../ink/ink1346.xml"/><Relationship Id="rId161" Type="http://schemas.openxmlformats.org/officeDocument/2006/relationships/image" Target="../media/image1348.png"/><Relationship Id="rId182" Type="http://schemas.openxmlformats.org/officeDocument/2006/relationships/customXml" Target="../ink/ink1367.xml"/><Relationship Id="rId217" Type="http://schemas.openxmlformats.org/officeDocument/2006/relationships/image" Target="../media/image1376.png"/><Relationship Id="rId378" Type="http://schemas.openxmlformats.org/officeDocument/2006/relationships/customXml" Target="../ink/ink1465.xml"/><Relationship Id="rId399" Type="http://schemas.openxmlformats.org/officeDocument/2006/relationships/image" Target="../media/image1466.png"/><Relationship Id="rId403" Type="http://schemas.openxmlformats.org/officeDocument/2006/relationships/image" Target="../media/image1468.png"/><Relationship Id="rId6" Type="http://schemas.openxmlformats.org/officeDocument/2006/relationships/customXml" Target="../ink/ink1279.xml"/><Relationship Id="rId238" Type="http://schemas.openxmlformats.org/officeDocument/2006/relationships/customXml" Target="../ink/ink1395.xml"/><Relationship Id="rId259" Type="http://schemas.openxmlformats.org/officeDocument/2006/relationships/image" Target="../media/image1397.png"/><Relationship Id="rId23" Type="http://schemas.openxmlformats.org/officeDocument/2006/relationships/image" Target="../media/image1279.png"/><Relationship Id="rId119" Type="http://schemas.openxmlformats.org/officeDocument/2006/relationships/image" Target="../media/image1327.png"/><Relationship Id="rId270" Type="http://schemas.openxmlformats.org/officeDocument/2006/relationships/customXml" Target="../ink/ink1411.xml"/><Relationship Id="rId291" Type="http://schemas.openxmlformats.org/officeDocument/2006/relationships/image" Target="../media/image1413.png"/><Relationship Id="rId305" Type="http://schemas.openxmlformats.org/officeDocument/2006/relationships/image" Target="../media/image1420.png"/><Relationship Id="rId326" Type="http://schemas.openxmlformats.org/officeDocument/2006/relationships/customXml" Target="../ink/ink1439.xml"/><Relationship Id="rId347" Type="http://schemas.openxmlformats.org/officeDocument/2006/relationships/image" Target="../media/image1441.png"/><Relationship Id="rId44" Type="http://schemas.openxmlformats.org/officeDocument/2006/relationships/customXml" Target="../ink/ink1298.xml"/><Relationship Id="rId65" Type="http://schemas.openxmlformats.org/officeDocument/2006/relationships/image" Target="../media/image1300.png"/><Relationship Id="rId86" Type="http://schemas.openxmlformats.org/officeDocument/2006/relationships/customXml" Target="../ink/ink1319.xml"/><Relationship Id="rId130" Type="http://schemas.openxmlformats.org/officeDocument/2006/relationships/customXml" Target="../ink/ink1341.xml"/><Relationship Id="rId151" Type="http://schemas.openxmlformats.org/officeDocument/2006/relationships/image" Target="../media/image1343.png"/><Relationship Id="rId368" Type="http://schemas.openxmlformats.org/officeDocument/2006/relationships/customXml" Target="../ink/ink1460.xml"/><Relationship Id="rId389" Type="http://schemas.openxmlformats.org/officeDocument/2006/relationships/image" Target="../media/image1461.png"/><Relationship Id="rId172" Type="http://schemas.openxmlformats.org/officeDocument/2006/relationships/customXml" Target="../ink/ink1362.xml"/><Relationship Id="rId193" Type="http://schemas.openxmlformats.org/officeDocument/2006/relationships/image" Target="../media/image1364.png"/><Relationship Id="rId207" Type="http://schemas.openxmlformats.org/officeDocument/2006/relationships/image" Target="../media/image1371.png"/><Relationship Id="rId228" Type="http://schemas.openxmlformats.org/officeDocument/2006/relationships/customXml" Target="../ink/ink1390.xml"/><Relationship Id="rId249" Type="http://schemas.openxmlformats.org/officeDocument/2006/relationships/image" Target="../media/image1392.png"/><Relationship Id="rId13" Type="http://schemas.openxmlformats.org/officeDocument/2006/relationships/image" Target="../media/image1274.png"/><Relationship Id="rId109" Type="http://schemas.openxmlformats.org/officeDocument/2006/relationships/image" Target="../media/image1322.png"/><Relationship Id="rId260" Type="http://schemas.openxmlformats.org/officeDocument/2006/relationships/customXml" Target="../ink/ink1406.xml"/><Relationship Id="rId281" Type="http://schemas.openxmlformats.org/officeDocument/2006/relationships/image" Target="../media/image1408.png"/><Relationship Id="rId316" Type="http://schemas.openxmlformats.org/officeDocument/2006/relationships/customXml" Target="../ink/ink1434.xml"/><Relationship Id="rId337" Type="http://schemas.openxmlformats.org/officeDocument/2006/relationships/image" Target="../media/image1436.png"/><Relationship Id="rId34" Type="http://schemas.openxmlformats.org/officeDocument/2006/relationships/customXml" Target="../ink/ink1293.xml"/><Relationship Id="rId55" Type="http://schemas.openxmlformats.org/officeDocument/2006/relationships/image" Target="../media/image1295.png"/><Relationship Id="rId76" Type="http://schemas.openxmlformats.org/officeDocument/2006/relationships/customXml" Target="../ink/ink1314.xml"/><Relationship Id="rId97" Type="http://schemas.openxmlformats.org/officeDocument/2006/relationships/image" Target="../media/image1316.png"/><Relationship Id="rId120" Type="http://schemas.openxmlformats.org/officeDocument/2006/relationships/customXml" Target="../ink/ink1336.xml"/><Relationship Id="rId141" Type="http://schemas.openxmlformats.org/officeDocument/2006/relationships/image" Target="../media/image1338.png"/><Relationship Id="rId358" Type="http://schemas.openxmlformats.org/officeDocument/2006/relationships/customXml" Target="../ink/ink1455.xml"/><Relationship Id="rId379" Type="http://schemas.openxmlformats.org/officeDocument/2006/relationships/image" Target="../media/image1456.png"/><Relationship Id="rId7" Type="http://schemas.openxmlformats.org/officeDocument/2006/relationships/image" Target="../media/image1271.png"/><Relationship Id="rId162" Type="http://schemas.openxmlformats.org/officeDocument/2006/relationships/customXml" Target="../ink/ink1357.xml"/><Relationship Id="rId183" Type="http://schemas.openxmlformats.org/officeDocument/2006/relationships/image" Target="../media/image1359.png"/><Relationship Id="rId218" Type="http://schemas.openxmlformats.org/officeDocument/2006/relationships/customXml" Target="../ink/ink1385.xml"/><Relationship Id="rId239" Type="http://schemas.openxmlformats.org/officeDocument/2006/relationships/image" Target="../media/image1387.png"/><Relationship Id="rId390" Type="http://schemas.openxmlformats.org/officeDocument/2006/relationships/customXml" Target="../ink/ink1471.xml"/><Relationship Id="rId404" Type="http://schemas.openxmlformats.org/officeDocument/2006/relationships/customXml" Target="../ink/ink1478.xml"/><Relationship Id="rId250" Type="http://schemas.openxmlformats.org/officeDocument/2006/relationships/customXml" Target="../ink/ink1401.xml"/><Relationship Id="rId271" Type="http://schemas.openxmlformats.org/officeDocument/2006/relationships/image" Target="../media/image1403.png"/><Relationship Id="rId292" Type="http://schemas.openxmlformats.org/officeDocument/2006/relationships/customXml" Target="../ink/ink1422.xml"/><Relationship Id="rId306" Type="http://schemas.openxmlformats.org/officeDocument/2006/relationships/customXml" Target="../ink/ink1429.xml"/><Relationship Id="rId24" Type="http://schemas.openxmlformats.org/officeDocument/2006/relationships/customXml" Target="../ink/ink1288.xml"/><Relationship Id="rId45" Type="http://schemas.openxmlformats.org/officeDocument/2006/relationships/image" Target="../media/image1290.png"/><Relationship Id="rId66" Type="http://schemas.openxmlformats.org/officeDocument/2006/relationships/customXml" Target="../ink/ink1309.xml"/><Relationship Id="rId87" Type="http://schemas.openxmlformats.org/officeDocument/2006/relationships/image" Target="../media/image1311.png"/><Relationship Id="rId110" Type="http://schemas.openxmlformats.org/officeDocument/2006/relationships/customXml" Target="../ink/ink1331.xml"/><Relationship Id="rId131" Type="http://schemas.openxmlformats.org/officeDocument/2006/relationships/image" Target="../media/image1333.png"/><Relationship Id="rId327" Type="http://schemas.openxmlformats.org/officeDocument/2006/relationships/image" Target="../media/image1431.png"/><Relationship Id="rId348" Type="http://schemas.openxmlformats.org/officeDocument/2006/relationships/customXml" Target="../ink/ink1450.xml"/><Relationship Id="rId369" Type="http://schemas.openxmlformats.org/officeDocument/2006/relationships/image" Target="../media/image1452.png"/><Relationship Id="rId152" Type="http://schemas.openxmlformats.org/officeDocument/2006/relationships/customXml" Target="../ink/ink1352.xml"/><Relationship Id="rId173" Type="http://schemas.openxmlformats.org/officeDocument/2006/relationships/image" Target="../media/image1354.png"/><Relationship Id="rId194" Type="http://schemas.openxmlformats.org/officeDocument/2006/relationships/customXml" Target="../ink/ink1373.xml"/><Relationship Id="rId208" Type="http://schemas.openxmlformats.org/officeDocument/2006/relationships/customXml" Target="../ink/ink1380.xml"/><Relationship Id="rId229" Type="http://schemas.openxmlformats.org/officeDocument/2006/relationships/image" Target="../media/image1382.png"/><Relationship Id="rId380" Type="http://schemas.openxmlformats.org/officeDocument/2006/relationships/customXml" Target="../ink/ink1466.xml"/><Relationship Id="rId240" Type="http://schemas.openxmlformats.org/officeDocument/2006/relationships/customXml" Target="../ink/ink1396.xml"/><Relationship Id="rId261" Type="http://schemas.openxmlformats.org/officeDocument/2006/relationships/image" Target="../media/image1398.png"/><Relationship Id="rId14" Type="http://schemas.openxmlformats.org/officeDocument/2006/relationships/customXml" Target="../ink/ink1283.xml"/><Relationship Id="rId35" Type="http://schemas.openxmlformats.org/officeDocument/2006/relationships/image" Target="../media/image1285.png"/><Relationship Id="rId56" Type="http://schemas.openxmlformats.org/officeDocument/2006/relationships/customXml" Target="../ink/ink1304.xml"/><Relationship Id="rId77" Type="http://schemas.openxmlformats.org/officeDocument/2006/relationships/image" Target="../media/image1306.png"/><Relationship Id="rId100" Type="http://schemas.openxmlformats.org/officeDocument/2006/relationships/customXml" Target="../ink/ink1326.xml"/><Relationship Id="rId282" Type="http://schemas.openxmlformats.org/officeDocument/2006/relationships/customXml" Target="../ink/ink1417.xml"/><Relationship Id="rId317" Type="http://schemas.openxmlformats.org/officeDocument/2006/relationships/image" Target="../media/image1426.png"/><Relationship Id="rId338" Type="http://schemas.openxmlformats.org/officeDocument/2006/relationships/customXml" Target="../ink/ink1445.xml"/><Relationship Id="rId359" Type="http://schemas.openxmlformats.org/officeDocument/2006/relationships/image" Target="../media/image1447.png"/><Relationship Id="rId8" Type="http://schemas.openxmlformats.org/officeDocument/2006/relationships/customXml" Target="../ink/ink1280.xml"/><Relationship Id="rId98" Type="http://schemas.openxmlformats.org/officeDocument/2006/relationships/customXml" Target="../ink/ink1325.xml"/><Relationship Id="rId121" Type="http://schemas.openxmlformats.org/officeDocument/2006/relationships/image" Target="../media/image1328.png"/><Relationship Id="rId142" Type="http://schemas.openxmlformats.org/officeDocument/2006/relationships/customXml" Target="../ink/ink1347.xml"/><Relationship Id="rId163" Type="http://schemas.openxmlformats.org/officeDocument/2006/relationships/image" Target="../media/image1349.png"/><Relationship Id="rId184" Type="http://schemas.openxmlformats.org/officeDocument/2006/relationships/customXml" Target="../ink/ink1368.xml"/><Relationship Id="rId219" Type="http://schemas.openxmlformats.org/officeDocument/2006/relationships/image" Target="../media/image1377.png"/><Relationship Id="rId370" Type="http://schemas.openxmlformats.org/officeDocument/2006/relationships/customXml" Target="../ink/ink1461.xml"/><Relationship Id="rId391" Type="http://schemas.openxmlformats.org/officeDocument/2006/relationships/image" Target="../media/image1462.png"/><Relationship Id="rId405" Type="http://schemas.openxmlformats.org/officeDocument/2006/relationships/image" Target="../media/image1469.png"/><Relationship Id="rId230" Type="http://schemas.openxmlformats.org/officeDocument/2006/relationships/customXml" Target="../ink/ink1391.xml"/><Relationship Id="rId251" Type="http://schemas.openxmlformats.org/officeDocument/2006/relationships/image" Target="../media/image1393.png"/><Relationship Id="rId25" Type="http://schemas.openxmlformats.org/officeDocument/2006/relationships/image" Target="../media/image1280.png"/><Relationship Id="rId46" Type="http://schemas.openxmlformats.org/officeDocument/2006/relationships/customXml" Target="../ink/ink1299.xml"/><Relationship Id="rId67" Type="http://schemas.openxmlformats.org/officeDocument/2006/relationships/image" Target="../media/image1301.png"/><Relationship Id="rId272" Type="http://schemas.openxmlformats.org/officeDocument/2006/relationships/customXml" Target="../ink/ink1412.xml"/><Relationship Id="rId293" Type="http://schemas.openxmlformats.org/officeDocument/2006/relationships/image" Target="../media/image1414.png"/><Relationship Id="rId307" Type="http://schemas.openxmlformats.org/officeDocument/2006/relationships/image" Target="../media/image1421.png"/><Relationship Id="rId328" Type="http://schemas.openxmlformats.org/officeDocument/2006/relationships/customXml" Target="../ink/ink1440.xml"/><Relationship Id="rId349" Type="http://schemas.openxmlformats.org/officeDocument/2006/relationships/image" Target="../media/image1442.png"/><Relationship Id="rId88" Type="http://schemas.openxmlformats.org/officeDocument/2006/relationships/customXml" Target="../ink/ink1320.xml"/><Relationship Id="rId111" Type="http://schemas.openxmlformats.org/officeDocument/2006/relationships/image" Target="../media/image1323.png"/><Relationship Id="rId132" Type="http://schemas.openxmlformats.org/officeDocument/2006/relationships/customXml" Target="../ink/ink1342.xml"/><Relationship Id="rId153" Type="http://schemas.openxmlformats.org/officeDocument/2006/relationships/image" Target="../media/image1344.png"/><Relationship Id="rId174" Type="http://schemas.openxmlformats.org/officeDocument/2006/relationships/customXml" Target="../ink/ink1363.xml"/><Relationship Id="rId195" Type="http://schemas.openxmlformats.org/officeDocument/2006/relationships/image" Target="../media/image1365.png"/><Relationship Id="rId209" Type="http://schemas.openxmlformats.org/officeDocument/2006/relationships/image" Target="../media/image1372.png"/><Relationship Id="rId360" Type="http://schemas.openxmlformats.org/officeDocument/2006/relationships/customXml" Target="../ink/ink1456.xml"/><Relationship Id="rId381" Type="http://schemas.openxmlformats.org/officeDocument/2006/relationships/image" Target="../media/image1457.png"/><Relationship Id="rId220" Type="http://schemas.openxmlformats.org/officeDocument/2006/relationships/customXml" Target="../ink/ink1386.xml"/><Relationship Id="rId241" Type="http://schemas.openxmlformats.org/officeDocument/2006/relationships/image" Target="../media/image1388.png"/><Relationship Id="rId15" Type="http://schemas.openxmlformats.org/officeDocument/2006/relationships/image" Target="../media/image1275.png"/><Relationship Id="rId36" Type="http://schemas.openxmlformats.org/officeDocument/2006/relationships/customXml" Target="../ink/ink1294.xml"/><Relationship Id="rId57" Type="http://schemas.openxmlformats.org/officeDocument/2006/relationships/image" Target="../media/image1296.png"/><Relationship Id="rId262" Type="http://schemas.openxmlformats.org/officeDocument/2006/relationships/customXml" Target="../ink/ink1407.xml"/><Relationship Id="rId283" Type="http://schemas.openxmlformats.org/officeDocument/2006/relationships/image" Target="../media/image1409.png"/><Relationship Id="rId318" Type="http://schemas.openxmlformats.org/officeDocument/2006/relationships/customXml" Target="../ink/ink1435.xml"/><Relationship Id="rId339" Type="http://schemas.openxmlformats.org/officeDocument/2006/relationships/image" Target="../media/image1437.png"/><Relationship Id="rId78" Type="http://schemas.openxmlformats.org/officeDocument/2006/relationships/customXml" Target="../ink/ink1315.xml"/><Relationship Id="rId99" Type="http://schemas.openxmlformats.org/officeDocument/2006/relationships/image" Target="../media/image1317.png"/><Relationship Id="rId101" Type="http://schemas.openxmlformats.org/officeDocument/2006/relationships/image" Target="../media/image1318.png"/><Relationship Id="rId122" Type="http://schemas.openxmlformats.org/officeDocument/2006/relationships/customXml" Target="../ink/ink1337.xml"/><Relationship Id="rId143" Type="http://schemas.openxmlformats.org/officeDocument/2006/relationships/image" Target="../media/image1339.png"/><Relationship Id="rId164" Type="http://schemas.openxmlformats.org/officeDocument/2006/relationships/customXml" Target="../ink/ink1358.xml"/><Relationship Id="rId185" Type="http://schemas.openxmlformats.org/officeDocument/2006/relationships/image" Target="../media/image1360.png"/><Relationship Id="rId350" Type="http://schemas.openxmlformats.org/officeDocument/2006/relationships/customXml" Target="../ink/ink1451.xml"/><Relationship Id="rId371" Type="http://schemas.openxmlformats.org/officeDocument/2006/relationships/image" Target="../media/image1453.png"/><Relationship Id="rId406" Type="http://schemas.openxmlformats.org/officeDocument/2006/relationships/customXml" Target="../ink/ink1479.xml"/><Relationship Id="rId9" Type="http://schemas.openxmlformats.org/officeDocument/2006/relationships/image" Target="../media/image1272.png"/><Relationship Id="rId210" Type="http://schemas.openxmlformats.org/officeDocument/2006/relationships/customXml" Target="../ink/ink1381.xml"/><Relationship Id="rId392" Type="http://schemas.openxmlformats.org/officeDocument/2006/relationships/customXml" Target="../ink/ink1472.xml"/><Relationship Id="rId26" Type="http://schemas.openxmlformats.org/officeDocument/2006/relationships/customXml" Target="../ink/ink1289.xml"/><Relationship Id="rId231" Type="http://schemas.openxmlformats.org/officeDocument/2006/relationships/image" Target="../media/image1383.png"/><Relationship Id="rId252" Type="http://schemas.openxmlformats.org/officeDocument/2006/relationships/customXml" Target="../ink/ink1402.xml"/><Relationship Id="rId273" Type="http://schemas.openxmlformats.org/officeDocument/2006/relationships/image" Target="../media/image1404.png"/><Relationship Id="rId294" Type="http://schemas.openxmlformats.org/officeDocument/2006/relationships/customXml" Target="../ink/ink1423.xml"/><Relationship Id="rId308" Type="http://schemas.openxmlformats.org/officeDocument/2006/relationships/customXml" Target="../ink/ink1430.xml"/><Relationship Id="rId329" Type="http://schemas.openxmlformats.org/officeDocument/2006/relationships/image" Target="../media/image1432.png"/><Relationship Id="rId47" Type="http://schemas.openxmlformats.org/officeDocument/2006/relationships/image" Target="../media/image1291.png"/><Relationship Id="rId68" Type="http://schemas.openxmlformats.org/officeDocument/2006/relationships/customXml" Target="../ink/ink1310.xml"/><Relationship Id="rId89" Type="http://schemas.openxmlformats.org/officeDocument/2006/relationships/image" Target="../media/image1312.png"/><Relationship Id="rId112" Type="http://schemas.openxmlformats.org/officeDocument/2006/relationships/customXml" Target="../ink/ink1332.xml"/><Relationship Id="rId133" Type="http://schemas.openxmlformats.org/officeDocument/2006/relationships/image" Target="../media/image1334.png"/><Relationship Id="rId154" Type="http://schemas.openxmlformats.org/officeDocument/2006/relationships/customXml" Target="../ink/ink1353.xml"/><Relationship Id="rId175" Type="http://schemas.openxmlformats.org/officeDocument/2006/relationships/image" Target="../media/image1355.png"/><Relationship Id="rId340" Type="http://schemas.openxmlformats.org/officeDocument/2006/relationships/customXml" Target="../ink/ink1446.xml"/><Relationship Id="rId361" Type="http://schemas.openxmlformats.org/officeDocument/2006/relationships/image" Target="../media/image1448.png"/><Relationship Id="rId196" Type="http://schemas.openxmlformats.org/officeDocument/2006/relationships/customXml" Target="../ink/ink1374.xml"/><Relationship Id="rId200" Type="http://schemas.openxmlformats.org/officeDocument/2006/relationships/customXml" Target="../ink/ink1376.xml"/><Relationship Id="rId382" Type="http://schemas.openxmlformats.org/officeDocument/2006/relationships/customXml" Target="../ink/ink1467.xml"/><Relationship Id="rId16" Type="http://schemas.openxmlformats.org/officeDocument/2006/relationships/customXml" Target="../ink/ink1284.xml"/><Relationship Id="rId221" Type="http://schemas.openxmlformats.org/officeDocument/2006/relationships/image" Target="../media/image1378.png"/><Relationship Id="rId242" Type="http://schemas.openxmlformats.org/officeDocument/2006/relationships/customXml" Target="../ink/ink1397.xml"/><Relationship Id="rId263" Type="http://schemas.openxmlformats.org/officeDocument/2006/relationships/image" Target="../media/image1399.png"/><Relationship Id="rId284" Type="http://schemas.openxmlformats.org/officeDocument/2006/relationships/customXml" Target="../ink/ink1418.xml"/><Relationship Id="rId319" Type="http://schemas.openxmlformats.org/officeDocument/2006/relationships/image" Target="../media/image1427.png"/><Relationship Id="rId37" Type="http://schemas.openxmlformats.org/officeDocument/2006/relationships/image" Target="../media/image1286.png"/><Relationship Id="rId58" Type="http://schemas.openxmlformats.org/officeDocument/2006/relationships/customXml" Target="../ink/ink1305.xml"/><Relationship Id="rId79" Type="http://schemas.openxmlformats.org/officeDocument/2006/relationships/image" Target="../media/image1307.png"/><Relationship Id="rId102" Type="http://schemas.openxmlformats.org/officeDocument/2006/relationships/customXml" Target="../ink/ink1327.xml"/><Relationship Id="rId123" Type="http://schemas.openxmlformats.org/officeDocument/2006/relationships/image" Target="../media/image1329.png"/><Relationship Id="rId144" Type="http://schemas.openxmlformats.org/officeDocument/2006/relationships/customXml" Target="../ink/ink1348.xml"/><Relationship Id="rId330" Type="http://schemas.openxmlformats.org/officeDocument/2006/relationships/customXml" Target="../ink/ink1441.xml"/><Relationship Id="rId90" Type="http://schemas.openxmlformats.org/officeDocument/2006/relationships/customXml" Target="../ink/ink1321.xml"/><Relationship Id="rId165" Type="http://schemas.openxmlformats.org/officeDocument/2006/relationships/image" Target="../media/image1350.png"/><Relationship Id="rId186" Type="http://schemas.openxmlformats.org/officeDocument/2006/relationships/customXml" Target="../ink/ink1369.xml"/><Relationship Id="rId351" Type="http://schemas.openxmlformats.org/officeDocument/2006/relationships/image" Target="../media/image1443.png"/><Relationship Id="rId372" Type="http://schemas.openxmlformats.org/officeDocument/2006/relationships/customXml" Target="../ink/ink1462.xml"/><Relationship Id="rId393" Type="http://schemas.openxmlformats.org/officeDocument/2006/relationships/image" Target="../media/image1463.png"/><Relationship Id="rId407" Type="http://schemas.openxmlformats.org/officeDocument/2006/relationships/image" Target="../media/image1470.png"/><Relationship Id="rId211" Type="http://schemas.openxmlformats.org/officeDocument/2006/relationships/image" Target="../media/image1373.png"/><Relationship Id="rId232" Type="http://schemas.openxmlformats.org/officeDocument/2006/relationships/customXml" Target="../ink/ink1392.xml"/><Relationship Id="rId253" Type="http://schemas.openxmlformats.org/officeDocument/2006/relationships/image" Target="../media/image1394.png"/><Relationship Id="rId274" Type="http://schemas.openxmlformats.org/officeDocument/2006/relationships/customXml" Target="../ink/ink1413.xml"/><Relationship Id="rId295" Type="http://schemas.openxmlformats.org/officeDocument/2006/relationships/image" Target="../media/image1415.png"/><Relationship Id="rId309" Type="http://schemas.openxmlformats.org/officeDocument/2006/relationships/image" Target="../media/image1422.png"/><Relationship Id="rId27" Type="http://schemas.openxmlformats.org/officeDocument/2006/relationships/image" Target="../media/image1281.png"/><Relationship Id="rId48" Type="http://schemas.openxmlformats.org/officeDocument/2006/relationships/customXml" Target="../ink/ink1300.xml"/><Relationship Id="rId69" Type="http://schemas.openxmlformats.org/officeDocument/2006/relationships/image" Target="../media/image1302.png"/><Relationship Id="rId113" Type="http://schemas.openxmlformats.org/officeDocument/2006/relationships/image" Target="../media/image1324.png"/><Relationship Id="rId134" Type="http://schemas.openxmlformats.org/officeDocument/2006/relationships/customXml" Target="../ink/ink1343.xml"/><Relationship Id="rId320" Type="http://schemas.openxmlformats.org/officeDocument/2006/relationships/customXml" Target="../ink/ink1436.xml"/><Relationship Id="rId80" Type="http://schemas.openxmlformats.org/officeDocument/2006/relationships/customXml" Target="../ink/ink1316.xml"/><Relationship Id="rId155" Type="http://schemas.openxmlformats.org/officeDocument/2006/relationships/image" Target="../media/image1345.png"/><Relationship Id="rId176" Type="http://schemas.openxmlformats.org/officeDocument/2006/relationships/customXml" Target="../ink/ink1364.xml"/><Relationship Id="rId197" Type="http://schemas.openxmlformats.org/officeDocument/2006/relationships/image" Target="../media/image1366.png"/><Relationship Id="rId341" Type="http://schemas.openxmlformats.org/officeDocument/2006/relationships/image" Target="../media/image1438.png"/><Relationship Id="rId362" Type="http://schemas.openxmlformats.org/officeDocument/2006/relationships/customXml" Target="../ink/ink1457.xml"/><Relationship Id="rId383" Type="http://schemas.openxmlformats.org/officeDocument/2006/relationships/image" Target="../media/image1458.png"/><Relationship Id="rId201" Type="http://schemas.openxmlformats.org/officeDocument/2006/relationships/image" Target="../media/image1368.png"/><Relationship Id="rId222" Type="http://schemas.openxmlformats.org/officeDocument/2006/relationships/customXml" Target="../ink/ink1387.xml"/><Relationship Id="rId243" Type="http://schemas.openxmlformats.org/officeDocument/2006/relationships/image" Target="../media/image1389.png"/><Relationship Id="rId264" Type="http://schemas.openxmlformats.org/officeDocument/2006/relationships/customXml" Target="../ink/ink1408.xml"/><Relationship Id="rId285" Type="http://schemas.openxmlformats.org/officeDocument/2006/relationships/image" Target="../media/image1410.png"/><Relationship Id="rId17" Type="http://schemas.openxmlformats.org/officeDocument/2006/relationships/image" Target="../media/image1276.png"/><Relationship Id="rId38" Type="http://schemas.openxmlformats.org/officeDocument/2006/relationships/customXml" Target="../ink/ink1295.xml"/><Relationship Id="rId59" Type="http://schemas.openxmlformats.org/officeDocument/2006/relationships/image" Target="../media/image1297.png"/><Relationship Id="rId103" Type="http://schemas.openxmlformats.org/officeDocument/2006/relationships/image" Target="../media/image1319.png"/><Relationship Id="rId124" Type="http://schemas.openxmlformats.org/officeDocument/2006/relationships/customXml" Target="../ink/ink1338.xml"/><Relationship Id="rId310" Type="http://schemas.openxmlformats.org/officeDocument/2006/relationships/customXml" Target="../ink/ink1431.xml"/><Relationship Id="rId70" Type="http://schemas.openxmlformats.org/officeDocument/2006/relationships/customXml" Target="../ink/ink1311.xml"/><Relationship Id="rId91" Type="http://schemas.openxmlformats.org/officeDocument/2006/relationships/image" Target="../media/image1313.png"/><Relationship Id="rId145" Type="http://schemas.openxmlformats.org/officeDocument/2006/relationships/image" Target="../media/image1340.png"/><Relationship Id="rId166" Type="http://schemas.openxmlformats.org/officeDocument/2006/relationships/customXml" Target="../ink/ink1359.xml"/><Relationship Id="rId187" Type="http://schemas.openxmlformats.org/officeDocument/2006/relationships/image" Target="../media/image1361.png"/><Relationship Id="rId331" Type="http://schemas.openxmlformats.org/officeDocument/2006/relationships/image" Target="../media/image1433.png"/><Relationship Id="rId352" Type="http://schemas.openxmlformats.org/officeDocument/2006/relationships/customXml" Target="../ink/ink1452.xml"/><Relationship Id="rId373" Type="http://schemas.openxmlformats.org/officeDocument/2006/relationships/image" Target="../media/image1454.png"/><Relationship Id="rId394" Type="http://schemas.openxmlformats.org/officeDocument/2006/relationships/customXml" Target="../ink/ink1473.xml"/><Relationship Id="rId408" Type="http://schemas.openxmlformats.org/officeDocument/2006/relationships/customXml" Target="../ink/ink1480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382.xml"/><Relationship Id="rId233" Type="http://schemas.openxmlformats.org/officeDocument/2006/relationships/image" Target="../media/image1384.png"/><Relationship Id="rId254" Type="http://schemas.openxmlformats.org/officeDocument/2006/relationships/customXml" Target="../ink/ink1403.xml"/><Relationship Id="rId28" Type="http://schemas.openxmlformats.org/officeDocument/2006/relationships/customXml" Target="../ink/ink1290.xml"/><Relationship Id="rId49" Type="http://schemas.openxmlformats.org/officeDocument/2006/relationships/image" Target="../media/image1292.png"/><Relationship Id="rId114" Type="http://schemas.openxmlformats.org/officeDocument/2006/relationships/customXml" Target="../ink/ink1333.xml"/><Relationship Id="rId275" Type="http://schemas.openxmlformats.org/officeDocument/2006/relationships/image" Target="../media/image1405.png"/><Relationship Id="rId296" Type="http://schemas.openxmlformats.org/officeDocument/2006/relationships/customXml" Target="../ink/ink1424.xml"/><Relationship Id="rId300" Type="http://schemas.openxmlformats.org/officeDocument/2006/relationships/customXml" Target="../ink/ink1426.xml"/><Relationship Id="rId60" Type="http://schemas.openxmlformats.org/officeDocument/2006/relationships/customXml" Target="../ink/ink1306.xml"/><Relationship Id="rId81" Type="http://schemas.openxmlformats.org/officeDocument/2006/relationships/image" Target="../media/image1308.png"/><Relationship Id="rId135" Type="http://schemas.openxmlformats.org/officeDocument/2006/relationships/image" Target="../media/image1335.png"/><Relationship Id="rId156" Type="http://schemas.openxmlformats.org/officeDocument/2006/relationships/customXml" Target="../ink/ink1354.xml"/><Relationship Id="rId177" Type="http://schemas.openxmlformats.org/officeDocument/2006/relationships/image" Target="../media/image1356.png"/><Relationship Id="rId198" Type="http://schemas.openxmlformats.org/officeDocument/2006/relationships/customXml" Target="../ink/ink1375.xml"/><Relationship Id="rId321" Type="http://schemas.openxmlformats.org/officeDocument/2006/relationships/image" Target="../media/image1428.png"/><Relationship Id="rId342" Type="http://schemas.openxmlformats.org/officeDocument/2006/relationships/customXml" Target="../ink/ink1447.xml"/><Relationship Id="rId363" Type="http://schemas.openxmlformats.org/officeDocument/2006/relationships/image" Target="../media/image1449.png"/><Relationship Id="rId384" Type="http://schemas.openxmlformats.org/officeDocument/2006/relationships/customXml" Target="../ink/ink1468.xml"/><Relationship Id="rId202" Type="http://schemas.openxmlformats.org/officeDocument/2006/relationships/customXml" Target="../ink/ink1377.xml"/><Relationship Id="rId223" Type="http://schemas.openxmlformats.org/officeDocument/2006/relationships/image" Target="../media/image1379.png"/><Relationship Id="rId244" Type="http://schemas.openxmlformats.org/officeDocument/2006/relationships/customXml" Target="../ink/ink1398.xml"/><Relationship Id="rId18" Type="http://schemas.openxmlformats.org/officeDocument/2006/relationships/customXml" Target="../ink/ink1285.xml"/><Relationship Id="rId39" Type="http://schemas.openxmlformats.org/officeDocument/2006/relationships/image" Target="../media/image1287.png"/><Relationship Id="rId265" Type="http://schemas.openxmlformats.org/officeDocument/2006/relationships/image" Target="../media/image1400.png"/><Relationship Id="rId286" Type="http://schemas.openxmlformats.org/officeDocument/2006/relationships/customXml" Target="../ink/ink1419.xml"/><Relationship Id="rId50" Type="http://schemas.openxmlformats.org/officeDocument/2006/relationships/customXml" Target="../ink/ink1301.xml"/><Relationship Id="rId104" Type="http://schemas.openxmlformats.org/officeDocument/2006/relationships/customXml" Target="../ink/ink1328.xml"/><Relationship Id="rId125" Type="http://schemas.openxmlformats.org/officeDocument/2006/relationships/image" Target="../media/image1330.png"/><Relationship Id="rId146" Type="http://schemas.openxmlformats.org/officeDocument/2006/relationships/customXml" Target="../ink/ink1349.xml"/><Relationship Id="rId167" Type="http://schemas.openxmlformats.org/officeDocument/2006/relationships/image" Target="../media/image1351.png"/><Relationship Id="rId188" Type="http://schemas.openxmlformats.org/officeDocument/2006/relationships/customXml" Target="../ink/ink1370.xml"/><Relationship Id="rId311" Type="http://schemas.openxmlformats.org/officeDocument/2006/relationships/image" Target="../media/image1423.png"/><Relationship Id="rId332" Type="http://schemas.openxmlformats.org/officeDocument/2006/relationships/customXml" Target="../ink/ink1442.xml"/><Relationship Id="rId353" Type="http://schemas.openxmlformats.org/officeDocument/2006/relationships/image" Target="../media/image1444.png"/><Relationship Id="rId374" Type="http://schemas.openxmlformats.org/officeDocument/2006/relationships/customXml" Target="../ink/ink1463.xml"/><Relationship Id="rId395" Type="http://schemas.openxmlformats.org/officeDocument/2006/relationships/image" Target="../media/image1464.png"/><Relationship Id="rId409" Type="http://schemas.openxmlformats.org/officeDocument/2006/relationships/image" Target="../media/image1471.png"/><Relationship Id="rId71" Type="http://schemas.openxmlformats.org/officeDocument/2006/relationships/image" Target="../media/image1303.png"/><Relationship Id="rId92" Type="http://schemas.openxmlformats.org/officeDocument/2006/relationships/customXml" Target="../ink/ink1322.xml"/><Relationship Id="rId213" Type="http://schemas.openxmlformats.org/officeDocument/2006/relationships/image" Target="../media/image1374.png"/><Relationship Id="rId234" Type="http://schemas.openxmlformats.org/officeDocument/2006/relationships/customXml" Target="../ink/ink1393.xml"/><Relationship Id="rId2" Type="http://schemas.openxmlformats.org/officeDocument/2006/relationships/customXml" Target="../ink/ink1277.xml"/><Relationship Id="rId29" Type="http://schemas.openxmlformats.org/officeDocument/2006/relationships/image" Target="../media/image1282.png"/><Relationship Id="rId255" Type="http://schemas.openxmlformats.org/officeDocument/2006/relationships/image" Target="../media/image1395.png"/><Relationship Id="rId276" Type="http://schemas.openxmlformats.org/officeDocument/2006/relationships/customXml" Target="../ink/ink1414.xml"/><Relationship Id="rId297" Type="http://schemas.openxmlformats.org/officeDocument/2006/relationships/image" Target="../media/image1416.png"/><Relationship Id="rId40" Type="http://schemas.openxmlformats.org/officeDocument/2006/relationships/customXml" Target="../ink/ink1296.xml"/><Relationship Id="rId115" Type="http://schemas.openxmlformats.org/officeDocument/2006/relationships/image" Target="../media/image1325.png"/><Relationship Id="rId136" Type="http://schemas.openxmlformats.org/officeDocument/2006/relationships/customXml" Target="../ink/ink1344.xml"/><Relationship Id="rId157" Type="http://schemas.openxmlformats.org/officeDocument/2006/relationships/image" Target="../media/image1346.png"/><Relationship Id="rId178" Type="http://schemas.openxmlformats.org/officeDocument/2006/relationships/customXml" Target="../ink/ink1365.xml"/><Relationship Id="rId301" Type="http://schemas.openxmlformats.org/officeDocument/2006/relationships/image" Target="../media/image1418.png"/><Relationship Id="rId322" Type="http://schemas.openxmlformats.org/officeDocument/2006/relationships/customXml" Target="../ink/ink1437.xml"/><Relationship Id="rId343" Type="http://schemas.openxmlformats.org/officeDocument/2006/relationships/image" Target="../media/image1439.png"/><Relationship Id="rId364" Type="http://schemas.openxmlformats.org/officeDocument/2006/relationships/customXml" Target="../ink/ink1458.xml"/><Relationship Id="rId61" Type="http://schemas.openxmlformats.org/officeDocument/2006/relationships/image" Target="../media/image1298.png"/><Relationship Id="rId82" Type="http://schemas.openxmlformats.org/officeDocument/2006/relationships/customXml" Target="../ink/ink1317.xml"/><Relationship Id="rId199" Type="http://schemas.openxmlformats.org/officeDocument/2006/relationships/image" Target="../media/image1367.png"/><Relationship Id="rId203" Type="http://schemas.openxmlformats.org/officeDocument/2006/relationships/image" Target="../media/image1369.png"/><Relationship Id="rId385" Type="http://schemas.openxmlformats.org/officeDocument/2006/relationships/image" Target="../media/image1459.png"/><Relationship Id="rId19" Type="http://schemas.openxmlformats.org/officeDocument/2006/relationships/image" Target="../media/image1277.png"/><Relationship Id="rId224" Type="http://schemas.openxmlformats.org/officeDocument/2006/relationships/customXml" Target="../ink/ink1388.xml"/><Relationship Id="rId245" Type="http://schemas.openxmlformats.org/officeDocument/2006/relationships/image" Target="../media/image1390.png"/><Relationship Id="rId266" Type="http://schemas.openxmlformats.org/officeDocument/2006/relationships/customXml" Target="../ink/ink1409.xml"/><Relationship Id="rId287" Type="http://schemas.openxmlformats.org/officeDocument/2006/relationships/image" Target="../media/image1411.png"/><Relationship Id="rId410" Type="http://schemas.openxmlformats.org/officeDocument/2006/relationships/customXml" Target="../ink/ink1481.xml"/><Relationship Id="rId30" Type="http://schemas.openxmlformats.org/officeDocument/2006/relationships/customXml" Target="../ink/ink1291.xml"/><Relationship Id="rId105" Type="http://schemas.openxmlformats.org/officeDocument/2006/relationships/image" Target="../media/image1320.png"/><Relationship Id="rId126" Type="http://schemas.openxmlformats.org/officeDocument/2006/relationships/customXml" Target="../ink/ink1339.xml"/><Relationship Id="rId147" Type="http://schemas.openxmlformats.org/officeDocument/2006/relationships/image" Target="../media/image1341.png"/><Relationship Id="rId168" Type="http://schemas.openxmlformats.org/officeDocument/2006/relationships/customXml" Target="../ink/ink1360.xml"/><Relationship Id="rId312" Type="http://schemas.openxmlformats.org/officeDocument/2006/relationships/customXml" Target="../ink/ink1432.xml"/><Relationship Id="rId333" Type="http://schemas.openxmlformats.org/officeDocument/2006/relationships/image" Target="../media/image1434.png"/><Relationship Id="rId354" Type="http://schemas.openxmlformats.org/officeDocument/2006/relationships/customXml" Target="../ink/ink1453.xml"/><Relationship Id="rId51" Type="http://schemas.openxmlformats.org/officeDocument/2006/relationships/image" Target="../media/image1293.png"/><Relationship Id="rId72" Type="http://schemas.openxmlformats.org/officeDocument/2006/relationships/customXml" Target="../ink/ink1312.xml"/><Relationship Id="rId93" Type="http://schemas.openxmlformats.org/officeDocument/2006/relationships/image" Target="../media/image1314.png"/><Relationship Id="rId189" Type="http://schemas.openxmlformats.org/officeDocument/2006/relationships/image" Target="../media/image1362.png"/><Relationship Id="rId375" Type="http://schemas.openxmlformats.org/officeDocument/2006/relationships/image" Target="../media/image124.png"/><Relationship Id="rId396" Type="http://schemas.openxmlformats.org/officeDocument/2006/relationships/customXml" Target="../ink/ink1474.xml"/><Relationship Id="rId3" Type="http://schemas.openxmlformats.org/officeDocument/2006/relationships/image" Target="../media/image1269.png"/><Relationship Id="rId214" Type="http://schemas.openxmlformats.org/officeDocument/2006/relationships/customXml" Target="../ink/ink1383.xml"/><Relationship Id="rId235" Type="http://schemas.openxmlformats.org/officeDocument/2006/relationships/image" Target="../media/image1385.png"/><Relationship Id="rId256" Type="http://schemas.openxmlformats.org/officeDocument/2006/relationships/customXml" Target="../ink/ink1404.xml"/><Relationship Id="rId277" Type="http://schemas.openxmlformats.org/officeDocument/2006/relationships/image" Target="../media/image1406.png"/><Relationship Id="rId298" Type="http://schemas.openxmlformats.org/officeDocument/2006/relationships/customXml" Target="../ink/ink1425.xml"/><Relationship Id="rId400" Type="http://schemas.openxmlformats.org/officeDocument/2006/relationships/customXml" Target="../ink/ink1476.xml"/><Relationship Id="rId116" Type="http://schemas.openxmlformats.org/officeDocument/2006/relationships/customXml" Target="../ink/ink1334.xml"/><Relationship Id="rId137" Type="http://schemas.openxmlformats.org/officeDocument/2006/relationships/image" Target="../media/image1336.png"/><Relationship Id="rId158" Type="http://schemas.openxmlformats.org/officeDocument/2006/relationships/customXml" Target="../ink/ink1355.xml"/><Relationship Id="rId302" Type="http://schemas.openxmlformats.org/officeDocument/2006/relationships/customXml" Target="../ink/ink1427.xml"/><Relationship Id="rId323" Type="http://schemas.openxmlformats.org/officeDocument/2006/relationships/image" Target="../media/image1429.png"/><Relationship Id="rId344" Type="http://schemas.openxmlformats.org/officeDocument/2006/relationships/customXml" Target="../ink/ink1448.xml"/><Relationship Id="rId20" Type="http://schemas.openxmlformats.org/officeDocument/2006/relationships/customXml" Target="../ink/ink1286.xml"/><Relationship Id="rId41" Type="http://schemas.openxmlformats.org/officeDocument/2006/relationships/image" Target="../media/image1288.png"/><Relationship Id="rId62" Type="http://schemas.openxmlformats.org/officeDocument/2006/relationships/customXml" Target="../ink/ink1307.xml"/><Relationship Id="rId83" Type="http://schemas.openxmlformats.org/officeDocument/2006/relationships/image" Target="../media/image1309.png"/><Relationship Id="rId179" Type="http://schemas.openxmlformats.org/officeDocument/2006/relationships/image" Target="../media/image1357.png"/><Relationship Id="rId365" Type="http://schemas.openxmlformats.org/officeDocument/2006/relationships/image" Target="../media/image1450.png"/><Relationship Id="rId386" Type="http://schemas.openxmlformats.org/officeDocument/2006/relationships/customXml" Target="../ink/ink1469.xml"/><Relationship Id="rId190" Type="http://schemas.openxmlformats.org/officeDocument/2006/relationships/customXml" Target="../ink/ink1371.xml"/><Relationship Id="rId204" Type="http://schemas.openxmlformats.org/officeDocument/2006/relationships/customXml" Target="../ink/ink1378.xml"/><Relationship Id="rId225" Type="http://schemas.openxmlformats.org/officeDocument/2006/relationships/image" Target="../media/image1380.png"/><Relationship Id="rId246" Type="http://schemas.openxmlformats.org/officeDocument/2006/relationships/customXml" Target="../ink/ink1399.xml"/><Relationship Id="rId267" Type="http://schemas.openxmlformats.org/officeDocument/2006/relationships/image" Target="../media/image1401.png"/><Relationship Id="rId288" Type="http://schemas.openxmlformats.org/officeDocument/2006/relationships/customXml" Target="../ink/ink1420.xml"/><Relationship Id="rId411" Type="http://schemas.openxmlformats.org/officeDocument/2006/relationships/image" Target="../media/image1472.png"/><Relationship Id="rId106" Type="http://schemas.openxmlformats.org/officeDocument/2006/relationships/customXml" Target="../ink/ink1329.xml"/><Relationship Id="rId127" Type="http://schemas.openxmlformats.org/officeDocument/2006/relationships/image" Target="../media/image1331.png"/><Relationship Id="rId313" Type="http://schemas.openxmlformats.org/officeDocument/2006/relationships/image" Target="../media/image1424.png"/><Relationship Id="rId10" Type="http://schemas.openxmlformats.org/officeDocument/2006/relationships/customXml" Target="../ink/ink1281.xml"/><Relationship Id="rId31" Type="http://schemas.openxmlformats.org/officeDocument/2006/relationships/image" Target="../media/image1283.png"/><Relationship Id="rId52" Type="http://schemas.openxmlformats.org/officeDocument/2006/relationships/customXml" Target="../ink/ink1302.xml"/><Relationship Id="rId73" Type="http://schemas.openxmlformats.org/officeDocument/2006/relationships/image" Target="../media/image1304.png"/><Relationship Id="rId94" Type="http://schemas.openxmlformats.org/officeDocument/2006/relationships/customXml" Target="../ink/ink1323.xml"/><Relationship Id="rId148" Type="http://schemas.openxmlformats.org/officeDocument/2006/relationships/customXml" Target="../ink/ink1350.xml"/><Relationship Id="rId169" Type="http://schemas.openxmlformats.org/officeDocument/2006/relationships/image" Target="../media/image1352.png"/><Relationship Id="rId334" Type="http://schemas.openxmlformats.org/officeDocument/2006/relationships/customXml" Target="../ink/ink1443.xml"/><Relationship Id="rId355" Type="http://schemas.openxmlformats.org/officeDocument/2006/relationships/image" Target="../media/image1445.png"/><Relationship Id="rId376" Type="http://schemas.openxmlformats.org/officeDocument/2006/relationships/customXml" Target="../ink/ink1464.xml"/><Relationship Id="rId397" Type="http://schemas.openxmlformats.org/officeDocument/2006/relationships/image" Target="../media/image1465.png"/><Relationship Id="rId4" Type="http://schemas.openxmlformats.org/officeDocument/2006/relationships/customXml" Target="../ink/ink1278.xml"/><Relationship Id="rId180" Type="http://schemas.openxmlformats.org/officeDocument/2006/relationships/customXml" Target="../ink/ink1366.xml"/><Relationship Id="rId215" Type="http://schemas.openxmlformats.org/officeDocument/2006/relationships/image" Target="../media/image1375.png"/><Relationship Id="rId236" Type="http://schemas.openxmlformats.org/officeDocument/2006/relationships/customXml" Target="../ink/ink1394.xml"/><Relationship Id="rId257" Type="http://schemas.openxmlformats.org/officeDocument/2006/relationships/image" Target="../media/image1396.png"/><Relationship Id="rId278" Type="http://schemas.openxmlformats.org/officeDocument/2006/relationships/customXml" Target="../ink/ink1415.xml"/><Relationship Id="rId401" Type="http://schemas.openxmlformats.org/officeDocument/2006/relationships/image" Target="../media/image1467.png"/><Relationship Id="rId303" Type="http://schemas.openxmlformats.org/officeDocument/2006/relationships/image" Target="../media/image1419.png"/><Relationship Id="rId42" Type="http://schemas.openxmlformats.org/officeDocument/2006/relationships/customXml" Target="../ink/ink1297.xml"/><Relationship Id="rId84" Type="http://schemas.openxmlformats.org/officeDocument/2006/relationships/customXml" Target="../ink/ink1318.xml"/><Relationship Id="rId138" Type="http://schemas.openxmlformats.org/officeDocument/2006/relationships/customXml" Target="../ink/ink1345.xml"/><Relationship Id="rId345" Type="http://schemas.openxmlformats.org/officeDocument/2006/relationships/image" Target="../media/image1440.png"/><Relationship Id="rId387" Type="http://schemas.openxmlformats.org/officeDocument/2006/relationships/image" Target="../media/image1460.png"/><Relationship Id="rId191" Type="http://schemas.openxmlformats.org/officeDocument/2006/relationships/image" Target="../media/image1363.png"/><Relationship Id="rId205" Type="http://schemas.openxmlformats.org/officeDocument/2006/relationships/image" Target="../media/image1370.png"/><Relationship Id="rId247" Type="http://schemas.openxmlformats.org/officeDocument/2006/relationships/image" Target="../media/image1391.png"/><Relationship Id="rId412" Type="http://schemas.openxmlformats.org/officeDocument/2006/relationships/customXml" Target="../ink/ink1482.xml"/><Relationship Id="rId107" Type="http://schemas.openxmlformats.org/officeDocument/2006/relationships/image" Target="../media/image1321.png"/><Relationship Id="rId289" Type="http://schemas.openxmlformats.org/officeDocument/2006/relationships/image" Target="../media/image1412.png"/><Relationship Id="rId11" Type="http://schemas.openxmlformats.org/officeDocument/2006/relationships/image" Target="../media/image1273.png"/><Relationship Id="rId53" Type="http://schemas.openxmlformats.org/officeDocument/2006/relationships/image" Target="../media/image1294.png"/><Relationship Id="rId149" Type="http://schemas.openxmlformats.org/officeDocument/2006/relationships/image" Target="../media/image1342.png"/><Relationship Id="rId314" Type="http://schemas.openxmlformats.org/officeDocument/2006/relationships/customXml" Target="../ink/ink1433.xml"/><Relationship Id="rId356" Type="http://schemas.openxmlformats.org/officeDocument/2006/relationships/customXml" Target="../ink/ink1454.xml"/><Relationship Id="rId398" Type="http://schemas.openxmlformats.org/officeDocument/2006/relationships/customXml" Target="../ink/ink147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30.png"/><Relationship Id="rId671" Type="http://schemas.openxmlformats.org/officeDocument/2006/relationships/customXml" Target="../ink/ink1820.xml"/><Relationship Id="rId769" Type="http://schemas.openxmlformats.org/officeDocument/2006/relationships/customXml" Target="../ink/ink1869.xml"/><Relationship Id="rId21" Type="http://schemas.openxmlformats.org/officeDocument/2006/relationships/image" Target="../media/image1483.png"/><Relationship Id="rId324" Type="http://schemas.openxmlformats.org/officeDocument/2006/relationships/image" Target="../media/image1632.png"/><Relationship Id="rId531" Type="http://schemas.openxmlformats.org/officeDocument/2006/relationships/customXml" Target="../ink/ink1750.xml"/><Relationship Id="rId629" Type="http://schemas.openxmlformats.org/officeDocument/2006/relationships/customXml" Target="../ink/ink1799.xml"/><Relationship Id="rId170" Type="http://schemas.openxmlformats.org/officeDocument/2006/relationships/customXml" Target="../ink/ink1567.xml"/><Relationship Id="rId836" Type="http://schemas.openxmlformats.org/officeDocument/2006/relationships/customXml" Target="../ink/ink1903.xml"/><Relationship Id="rId268" Type="http://schemas.openxmlformats.org/officeDocument/2006/relationships/customXml" Target="../ink/ink1617.xml"/><Relationship Id="rId475" Type="http://schemas.openxmlformats.org/officeDocument/2006/relationships/customXml" Target="../ink/ink1722.xml"/><Relationship Id="rId682" Type="http://schemas.openxmlformats.org/officeDocument/2006/relationships/image" Target="../media/image1810.png"/><Relationship Id="rId32" Type="http://schemas.openxmlformats.org/officeDocument/2006/relationships/customXml" Target="../ink/ink1498.xml"/><Relationship Id="rId128" Type="http://schemas.openxmlformats.org/officeDocument/2006/relationships/customXml" Target="../ink/ink1546.xml"/><Relationship Id="rId335" Type="http://schemas.openxmlformats.org/officeDocument/2006/relationships/customXml" Target="../ink/ink1651.xml"/><Relationship Id="rId542" Type="http://schemas.openxmlformats.org/officeDocument/2006/relationships/image" Target="../media/image1740.png"/><Relationship Id="rId181" Type="http://schemas.openxmlformats.org/officeDocument/2006/relationships/image" Target="../media/image1562.png"/><Relationship Id="rId402" Type="http://schemas.openxmlformats.org/officeDocument/2006/relationships/customXml" Target="../ink/ink1685.xml"/><Relationship Id="rId847" Type="http://schemas.openxmlformats.org/officeDocument/2006/relationships/image" Target="../media/image1891.png"/><Relationship Id="rId279" Type="http://schemas.openxmlformats.org/officeDocument/2006/relationships/image" Target="../media/image1610.png"/><Relationship Id="rId486" Type="http://schemas.openxmlformats.org/officeDocument/2006/relationships/image" Target="../media/image1712.png"/><Relationship Id="rId693" Type="http://schemas.openxmlformats.org/officeDocument/2006/relationships/customXml" Target="../ink/ink1831.xml"/><Relationship Id="rId707" Type="http://schemas.openxmlformats.org/officeDocument/2006/relationships/customXml" Target="../ink/ink1838.xml"/><Relationship Id="rId43" Type="http://schemas.openxmlformats.org/officeDocument/2006/relationships/image" Target="../media/image1493.png"/><Relationship Id="rId139" Type="http://schemas.openxmlformats.org/officeDocument/2006/relationships/image" Target="../media/image1541.png"/><Relationship Id="rId346" Type="http://schemas.openxmlformats.org/officeDocument/2006/relationships/image" Target="../media/image1643.png"/><Relationship Id="rId553" Type="http://schemas.openxmlformats.org/officeDocument/2006/relationships/customXml" Target="../ink/ink1761.xml"/><Relationship Id="rId760" Type="http://schemas.openxmlformats.org/officeDocument/2006/relationships/image" Target="../media/image1849.png"/><Relationship Id="rId192" Type="http://schemas.openxmlformats.org/officeDocument/2006/relationships/customXml" Target="../ink/ink1578.xml"/><Relationship Id="rId206" Type="http://schemas.openxmlformats.org/officeDocument/2006/relationships/image" Target="../media/image1574.png"/><Relationship Id="rId413" Type="http://schemas.openxmlformats.org/officeDocument/2006/relationships/image" Target="../media/image1676.png"/><Relationship Id="rId858" Type="http://schemas.openxmlformats.org/officeDocument/2006/relationships/customXml" Target="../ink/ink1914.xml"/><Relationship Id="rId497" Type="http://schemas.openxmlformats.org/officeDocument/2006/relationships/customXml" Target="../ink/ink1733.xml"/><Relationship Id="rId620" Type="http://schemas.openxmlformats.org/officeDocument/2006/relationships/image" Target="../media/image1779.png"/><Relationship Id="rId718" Type="http://schemas.openxmlformats.org/officeDocument/2006/relationships/image" Target="../media/image1828.png"/><Relationship Id="rId357" Type="http://schemas.openxmlformats.org/officeDocument/2006/relationships/image" Target="../media/image1648.png"/><Relationship Id="rId54" Type="http://schemas.openxmlformats.org/officeDocument/2006/relationships/customXml" Target="../ink/ink1509.xml"/><Relationship Id="rId217" Type="http://schemas.openxmlformats.org/officeDocument/2006/relationships/customXml" Target="../ink/ink1591.xml"/><Relationship Id="rId564" Type="http://schemas.openxmlformats.org/officeDocument/2006/relationships/image" Target="../media/image1751.png"/><Relationship Id="rId771" Type="http://schemas.openxmlformats.org/officeDocument/2006/relationships/customXml" Target="../ink/ink1870.xml"/><Relationship Id="rId869" Type="http://schemas.openxmlformats.org/officeDocument/2006/relationships/image" Target="../media/image1902.png"/><Relationship Id="rId424" Type="http://schemas.openxmlformats.org/officeDocument/2006/relationships/customXml" Target="../ink/ink1696.xml"/><Relationship Id="rId631" Type="http://schemas.openxmlformats.org/officeDocument/2006/relationships/customXml" Target="../ink/ink1800.xml"/><Relationship Id="rId729" Type="http://schemas.openxmlformats.org/officeDocument/2006/relationships/customXml" Target="../ink/ink1849.xml"/><Relationship Id="rId270" Type="http://schemas.openxmlformats.org/officeDocument/2006/relationships/customXml" Target="../ink/ink1618.xml"/><Relationship Id="rId65" Type="http://schemas.openxmlformats.org/officeDocument/2006/relationships/image" Target="../media/image1504.png"/><Relationship Id="rId130" Type="http://schemas.openxmlformats.org/officeDocument/2006/relationships/customXml" Target="../ink/ink1547.xml"/><Relationship Id="rId368" Type="http://schemas.openxmlformats.org/officeDocument/2006/relationships/customXml" Target="../ink/ink1668.xml"/><Relationship Id="rId575" Type="http://schemas.openxmlformats.org/officeDocument/2006/relationships/customXml" Target="../ink/ink1772.xml"/><Relationship Id="rId782" Type="http://schemas.openxmlformats.org/officeDocument/2006/relationships/image" Target="../media/image1860.png"/><Relationship Id="rId228" Type="http://schemas.openxmlformats.org/officeDocument/2006/relationships/customXml" Target="../ink/ink1597.xml"/><Relationship Id="rId435" Type="http://schemas.openxmlformats.org/officeDocument/2006/relationships/customXml" Target="../ink/ink1702.xml"/><Relationship Id="rId642" Type="http://schemas.openxmlformats.org/officeDocument/2006/relationships/image" Target="../media/image1790.png"/><Relationship Id="rId281" Type="http://schemas.openxmlformats.org/officeDocument/2006/relationships/image" Target="../media/image1611.png"/><Relationship Id="rId502" Type="http://schemas.openxmlformats.org/officeDocument/2006/relationships/image" Target="../media/image1720.png"/><Relationship Id="rId76" Type="http://schemas.openxmlformats.org/officeDocument/2006/relationships/customXml" Target="../ink/ink1520.xml"/><Relationship Id="rId141" Type="http://schemas.openxmlformats.org/officeDocument/2006/relationships/image" Target="../media/image1542.png"/><Relationship Id="rId379" Type="http://schemas.openxmlformats.org/officeDocument/2006/relationships/image" Target="../media/image1659.png"/><Relationship Id="rId586" Type="http://schemas.openxmlformats.org/officeDocument/2006/relationships/image" Target="../media/image1762.png"/><Relationship Id="rId793" Type="http://schemas.openxmlformats.org/officeDocument/2006/relationships/customXml" Target="../ink/ink1881.xml"/><Relationship Id="rId807" Type="http://schemas.openxmlformats.org/officeDocument/2006/relationships/customXml" Target="../ink/ink1888.xml"/><Relationship Id="rId7" Type="http://schemas.openxmlformats.org/officeDocument/2006/relationships/image" Target="../media/image1476.png"/><Relationship Id="rId239" Type="http://schemas.openxmlformats.org/officeDocument/2006/relationships/image" Target="../media/image1590.png"/><Relationship Id="rId446" Type="http://schemas.openxmlformats.org/officeDocument/2006/relationships/image" Target="../media/image1692.png"/><Relationship Id="rId653" Type="http://schemas.openxmlformats.org/officeDocument/2006/relationships/customXml" Target="../ink/ink1811.xml"/><Relationship Id="rId292" Type="http://schemas.openxmlformats.org/officeDocument/2006/relationships/image" Target="../media/image1616.png"/><Relationship Id="rId306" Type="http://schemas.openxmlformats.org/officeDocument/2006/relationships/image" Target="../media/image1623.png"/><Relationship Id="rId860" Type="http://schemas.openxmlformats.org/officeDocument/2006/relationships/customXml" Target="../ink/ink1915.xml"/><Relationship Id="rId45" Type="http://schemas.openxmlformats.org/officeDocument/2006/relationships/image" Target="../media/image1494.png"/><Relationship Id="rId87" Type="http://schemas.openxmlformats.org/officeDocument/2006/relationships/image" Target="../media/image1515.png"/><Relationship Id="rId110" Type="http://schemas.openxmlformats.org/officeDocument/2006/relationships/customXml" Target="../ink/ink1537.xml"/><Relationship Id="rId348" Type="http://schemas.openxmlformats.org/officeDocument/2006/relationships/image" Target="../media/image1644.png"/><Relationship Id="rId513" Type="http://schemas.openxmlformats.org/officeDocument/2006/relationships/customXml" Target="../ink/ink1741.xml"/><Relationship Id="rId555" Type="http://schemas.openxmlformats.org/officeDocument/2006/relationships/customXml" Target="../ink/ink1762.xml"/><Relationship Id="rId597" Type="http://schemas.openxmlformats.org/officeDocument/2006/relationships/customXml" Target="../ink/ink1783.xml"/><Relationship Id="rId720" Type="http://schemas.openxmlformats.org/officeDocument/2006/relationships/image" Target="../media/image1829.png"/><Relationship Id="rId762" Type="http://schemas.openxmlformats.org/officeDocument/2006/relationships/image" Target="../media/image1850.png"/><Relationship Id="rId818" Type="http://schemas.openxmlformats.org/officeDocument/2006/relationships/customXml" Target="../ink/ink1894.xml"/><Relationship Id="rId152" Type="http://schemas.openxmlformats.org/officeDocument/2006/relationships/customXml" Target="../ink/ink1558.xml"/><Relationship Id="rId194" Type="http://schemas.openxmlformats.org/officeDocument/2006/relationships/customXml" Target="../ink/ink1579.xml"/><Relationship Id="rId208" Type="http://schemas.openxmlformats.org/officeDocument/2006/relationships/image" Target="../media/image1575.png"/><Relationship Id="rId415" Type="http://schemas.openxmlformats.org/officeDocument/2006/relationships/image" Target="../media/image1677.png"/><Relationship Id="rId457" Type="http://schemas.openxmlformats.org/officeDocument/2006/relationships/customXml" Target="../ink/ink1713.xml"/><Relationship Id="rId622" Type="http://schemas.openxmlformats.org/officeDocument/2006/relationships/image" Target="../media/image1780.png"/><Relationship Id="rId261" Type="http://schemas.openxmlformats.org/officeDocument/2006/relationships/image" Target="../media/image1601.png"/><Relationship Id="rId499" Type="http://schemas.openxmlformats.org/officeDocument/2006/relationships/customXml" Target="../ink/ink1734.xml"/><Relationship Id="rId664" Type="http://schemas.openxmlformats.org/officeDocument/2006/relationships/image" Target="../media/image1801.png"/><Relationship Id="rId871" Type="http://schemas.openxmlformats.org/officeDocument/2006/relationships/image" Target="../media/image1903.png"/><Relationship Id="rId14" Type="http://schemas.openxmlformats.org/officeDocument/2006/relationships/customXml" Target="../ink/ink1489.xml"/><Relationship Id="rId56" Type="http://schemas.openxmlformats.org/officeDocument/2006/relationships/customXml" Target="../ink/ink1510.xml"/><Relationship Id="rId317" Type="http://schemas.openxmlformats.org/officeDocument/2006/relationships/customXml" Target="../ink/ink1642.xml"/><Relationship Id="rId359" Type="http://schemas.openxmlformats.org/officeDocument/2006/relationships/image" Target="../media/image1649.png"/><Relationship Id="rId524" Type="http://schemas.openxmlformats.org/officeDocument/2006/relationships/image" Target="../media/image1731.png"/><Relationship Id="rId566" Type="http://schemas.openxmlformats.org/officeDocument/2006/relationships/image" Target="../media/image1752.png"/><Relationship Id="rId731" Type="http://schemas.openxmlformats.org/officeDocument/2006/relationships/customXml" Target="../ink/ink1850.xml"/><Relationship Id="rId773" Type="http://schemas.openxmlformats.org/officeDocument/2006/relationships/customXml" Target="../ink/ink1871.xml"/><Relationship Id="rId98" Type="http://schemas.openxmlformats.org/officeDocument/2006/relationships/customXml" Target="../ink/ink1531.xml"/><Relationship Id="rId121" Type="http://schemas.openxmlformats.org/officeDocument/2006/relationships/image" Target="../media/image1532.png"/><Relationship Id="rId163" Type="http://schemas.openxmlformats.org/officeDocument/2006/relationships/image" Target="../media/image1553.png"/><Relationship Id="rId219" Type="http://schemas.openxmlformats.org/officeDocument/2006/relationships/image" Target="../media/image1580.png"/><Relationship Id="rId370" Type="http://schemas.openxmlformats.org/officeDocument/2006/relationships/customXml" Target="../ink/ink1669.xml"/><Relationship Id="rId426" Type="http://schemas.openxmlformats.org/officeDocument/2006/relationships/customXml" Target="../ink/ink1697.xml"/><Relationship Id="rId633" Type="http://schemas.openxmlformats.org/officeDocument/2006/relationships/customXml" Target="../ink/ink1801.xml"/><Relationship Id="rId829" Type="http://schemas.openxmlformats.org/officeDocument/2006/relationships/image" Target="../media/image1883.png"/><Relationship Id="rId230" Type="http://schemas.openxmlformats.org/officeDocument/2006/relationships/customXml" Target="../ink/ink1598.xml"/><Relationship Id="rId468" Type="http://schemas.openxmlformats.org/officeDocument/2006/relationships/image" Target="../media/image1703.png"/><Relationship Id="rId675" Type="http://schemas.openxmlformats.org/officeDocument/2006/relationships/customXml" Target="../ink/ink1822.xml"/><Relationship Id="rId840" Type="http://schemas.openxmlformats.org/officeDocument/2006/relationships/customXml" Target="../ink/ink1905.xml"/><Relationship Id="rId882" Type="http://schemas.openxmlformats.org/officeDocument/2006/relationships/customXml" Target="../ink/ink1926.xml"/><Relationship Id="rId25" Type="http://schemas.openxmlformats.org/officeDocument/2006/relationships/image" Target="../media/image1485.png"/><Relationship Id="rId67" Type="http://schemas.openxmlformats.org/officeDocument/2006/relationships/image" Target="../media/image1505.png"/><Relationship Id="rId272" Type="http://schemas.openxmlformats.org/officeDocument/2006/relationships/customXml" Target="../ink/ink1619.xml"/><Relationship Id="rId328" Type="http://schemas.openxmlformats.org/officeDocument/2006/relationships/image" Target="../media/image1634.png"/><Relationship Id="rId535" Type="http://schemas.openxmlformats.org/officeDocument/2006/relationships/customXml" Target="../ink/ink1752.xml"/><Relationship Id="rId577" Type="http://schemas.openxmlformats.org/officeDocument/2006/relationships/customXml" Target="../ink/ink1773.xml"/><Relationship Id="rId700" Type="http://schemas.openxmlformats.org/officeDocument/2006/relationships/image" Target="../media/image1819.png"/><Relationship Id="rId742" Type="http://schemas.openxmlformats.org/officeDocument/2006/relationships/image" Target="../media/image1840.png"/><Relationship Id="rId132" Type="http://schemas.openxmlformats.org/officeDocument/2006/relationships/customXml" Target="../ink/ink1548.xml"/><Relationship Id="rId174" Type="http://schemas.openxmlformats.org/officeDocument/2006/relationships/customXml" Target="../ink/ink1569.xml"/><Relationship Id="rId381" Type="http://schemas.openxmlformats.org/officeDocument/2006/relationships/image" Target="../media/image1660.png"/><Relationship Id="rId602" Type="http://schemas.openxmlformats.org/officeDocument/2006/relationships/image" Target="../media/image1770.png"/><Relationship Id="rId784" Type="http://schemas.openxmlformats.org/officeDocument/2006/relationships/image" Target="../media/image1861.png"/><Relationship Id="rId241" Type="http://schemas.openxmlformats.org/officeDocument/2006/relationships/image" Target="../media/image1591.png"/><Relationship Id="rId437" Type="http://schemas.openxmlformats.org/officeDocument/2006/relationships/customXml" Target="../ink/ink1703.xml"/><Relationship Id="rId479" Type="http://schemas.openxmlformats.org/officeDocument/2006/relationships/customXml" Target="../ink/ink1724.xml"/><Relationship Id="rId644" Type="http://schemas.openxmlformats.org/officeDocument/2006/relationships/image" Target="../media/image1791.png"/><Relationship Id="rId686" Type="http://schemas.openxmlformats.org/officeDocument/2006/relationships/image" Target="../media/image1812.png"/><Relationship Id="rId851" Type="http://schemas.openxmlformats.org/officeDocument/2006/relationships/image" Target="../media/image1893.png"/><Relationship Id="rId36" Type="http://schemas.openxmlformats.org/officeDocument/2006/relationships/customXml" Target="../ink/ink1500.xml"/><Relationship Id="rId283" Type="http://schemas.openxmlformats.org/officeDocument/2006/relationships/image" Target="../media/image1612.png"/><Relationship Id="rId339" Type="http://schemas.openxmlformats.org/officeDocument/2006/relationships/customXml" Target="../ink/ink1653.xml"/><Relationship Id="rId490" Type="http://schemas.openxmlformats.org/officeDocument/2006/relationships/image" Target="../media/image1714.png"/><Relationship Id="rId504" Type="http://schemas.openxmlformats.org/officeDocument/2006/relationships/image" Target="../media/image1721.png"/><Relationship Id="rId546" Type="http://schemas.openxmlformats.org/officeDocument/2006/relationships/image" Target="../media/image1742.png"/><Relationship Id="rId711" Type="http://schemas.openxmlformats.org/officeDocument/2006/relationships/customXml" Target="../ink/ink1840.xml"/><Relationship Id="rId753" Type="http://schemas.openxmlformats.org/officeDocument/2006/relationships/customXml" Target="../ink/ink1861.xml"/><Relationship Id="rId78" Type="http://schemas.openxmlformats.org/officeDocument/2006/relationships/customXml" Target="../ink/ink1521.xml"/><Relationship Id="rId101" Type="http://schemas.openxmlformats.org/officeDocument/2006/relationships/image" Target="../media/image1522.png"/><Relationship Id="rId143" Type="http://schemas.openxmlformats.org/officeDocument/2006/relationships/image" Target="../media/image1543.png"/><Relationship Id="rId185" Type="http://schemas.openxmlformats.org/officeDocument/2006/relationships/image" Target="../media/image1564.png"/><Relationship Id="rId350" Type="http://schemas.openxmlformats.org/officeDocument/2006/relationships/image" Target="../media/image1645.png"/><Relationship Id="rId406" Type="http://schemas.openxmlformats.org/officeDocument/2006/relationships/customXml" Target="../ink/ink1687.xml"/><Relationship Id="rId588" Type="http://schemas.openxmlformats.org/officeDocument/2006/relationships/image" Target="../media/image1763.png"/><Relationship Id="rId795" Type="http://schemas.openxmlformats.org/officeDocument/2006/relationships/customXml" Target="../ink/ink1882.xml"/><Relationship Id="rId809" Type="http://schemas.openxmlformats.org/officeDocument/2006/relationships/customXml" Target="../ink/ink1889.xml"/><Relationship Id="rId9" Type="http://schemas.openxmlformats.org/officeDocument/2006/relationships/image" Target="../media/image1477.png"/><Relationship Id="rId210" Type="http://schemas.openxmlformats.org/officeDocument/2006/relationships/image" Target="../media/image1576.png"/><Relationship Id="rId392" Type="http://schemas.openxmlformats.org/officeDocument/2006/relationships/customXml" Target="../ink/ink1680.xml"/><Relationship Id="rId448" Type="http://schemas.openxmlformats.org/officeDocument/2006/relationships/image" Target="../media/image1693.png"/><Relationship Id="rId613" Type="http://schemas.openxmlformats.org/officeDocument/2006/relationships/customXml" Target="../ink/ink1791.xml"/><Relationship Id="rId655" Type="http://schemas.openxmlformats.org/officeDocument/2006/relationships/customXml" Target="../ink/ink1812.xml"/><Relationship Id="rId697" Type="http://schemas.openxmlformats.org/officeDocument/2006/relationships/customXml" Target="../ink/ink1833.xml"/><Relationship Id="rId820" Type="http://schemas.openxmlformats.org/officeDocument/2006/relationships/customXml" Target="../ink/ink1895.xml"/><Relationship Id="rId862" Type="http://schemas.openxmlformats.org/officeDocument/2006/relationships/customXml" Target="../ink/ink1916.xml"/><Relationship Id="rId252" Type="http://schemas.openxmlformats.org/officeDocument/2006/relationships/customXml" Target="../ink/ink1609.xml"/><Relationship Id="rId294" Type="http://schemas.openxmlformats.org/officeDocument/2006/relationships/image" Target="../media/image1617.png"/><Relationship Id="rId308" Type="http://schemas.openxmlformats.org/officeDocument/2006/relationships/image" Target="../media/image1624.png"/><Relationship Id="rId515" Type="http://schemas.openxmlformats.org/officeDocument/2006/relationships/customXml" Target="../ink/ink1742.xml"/><Relationship Id="rId722" Type="http://schemas.openxmlformats.org/officeDocument/2006/relationships/image" Target="../media/image1830.png"/><Relationship Id="rId47" Type="http://schemas.openxmlformats.org/officeDocument/2006/relationships/image" Target="../media/image1495.png"/><Relationship Id="rId89" Type="http://schemas.openxmlformats.org/officeDocument/2006/relationships/image" Target="../media/image1516.png"/><Relationship Id="rId112" Type="http://schemas.openxmlformats.org/officeDocument/2006/relationships/customXml" Target="../ink/ink1538.xml"/><Relationship Id="rId154" Type="http://schemas.openxmlformats.org/officeDocument/2006/relationships/customXml" Target="../ink/ink1559.xml"/><Relationship Id="rId361" Type="http://schemas.openxmlformats.org/officeDocument/2006/relationships/image" Target="../media/image1650.png"/><Relationship Id="rId557" Type="http://schemas.openxmlformats.org/officeDocument/2006/relationships/customXml" Target="../ink/ink1763.xml"/><Relationship Id="rId599" Type="http://schemas.openxmlformats.org/officeDocument/2006/relationships/customXml" Target="../ink/ink1784.xml"/><Relationship Id="rId764" Type="http://schemas.openxmlformats.org/officeDocument/2006/relationships/image" Target="../media/image1851.png"/><Relationship Id="rId196" Type="http://schemas.openxmlformats.org/officeDocument/2006/relationships/customXml" Target="../ink/ink1580.xml"/><Relationship Id="rId417" Type="http://schemas.openxmlformats.org/officeDocument/2006/relationships/image" Target="../media/image1678.png"/><Relationship Id="rId459" Type="http://schemas.openxmlformats.org/officeDocument/2006/relationships/customXml" Target="../ink/ink1714.xml"/><Relationship Id="rId624" Type="http://schemas.openxmlformats.org/officeDocument/2006/relationships/image" Target="../media/image1781.png"/><Relationship Id="rId666" Type="http://schemas.openxmlformats.org/officeDocument/2006/relationships/image" Target="../media/image1802.png"/><Relationship Id="rId831" Type="http://schemas.openxmlformats.org/officeDocument/2006/relationships/image" Target="../media/image1884.png"/><Relationship Id="rId873" Type="http://schemas.openxmlformats.org/officeDocument/2006/relationships/image" Target="../media/image1904.png"/><Relationship Id="rId16" Type="http://schemas.openxmlformats.org/officeDocument/2006/relationships/customXml" Target="../ink/ink1490.xml"/><Relationship Id="rId221" Type="http://schemas.openxmlformats.org/officeDocument/2006/relationships/image" Target="../media/image1581.png"/><Relationship Id="rId263" Type="http://schemas.openxmlformats.org/officeDocument/2006/relationships/image" Target="../media/image1602.png"/><Relationship Id="rId319" Type="http://schemas.openxmlformats.org/officeDocument/2006/relationships/customXml" Target="../ink/ink1643.xml"/><Relationship Id="rId470" Type="http://schemas.openxmlformats.org/officeDocument/2006/relationships/image" Target="../media/image1704.png"/><Relationship Id="rId526" Type="http://schemas.openxmlformats.org/officeDocument/2006/relationships/image" Target="../media/image1732.png"/><Relationship Id="rId58" Type="http://schemas.openxmlformats.org/officeDocument/2006/relationships/customXml" Target="../ink/ink1511.xml"/><Relationship Id="rId123" Type="http://schemas.openxmlformats.org/officeDocument/2006/relationships/image" Target="../media/image1533.png"/><Relationship Id="rId330" Type="http://schemas.openxmlformats.org/officeDocument/2006/relationships/image" Target="../media/image1635.png"/><Relationship Id="rId568" Type="http://schemas.openxmlformats.org/officeDocument/2006/relationships/image" Target="../media/image1753.png"/><Relationship Id="rId733" Type="http://schemas.openxmlformats.org/officeDocument/2006/relationships/customXml" Target="../ink/ink1851.xml"/><Relationship Id="rId775" Type="http://schemas.openxmlformats.org/officeDocument/2006/relationships/customXml" Target="../ink/ink1872.xml"/><Relationship Id="rId165" Type="http://schemas.openxmlformats.org/officeDocument/2006/relationships/image" Target="../media/image1554.png"/><Relationship Id="rId372" Type="http://schemas.openxmlformats.org/officeDocument/2006/relationships/customXml" Target="../ink/ink1670.xml"/><Relationship Id="rId428" Type="http://schemas.openxmlformats.org/officeDocument/2006/relationships/customXml" Target="../ink/ink1698.xml"/><Relationship Id="rId635" Type="http://schemas.openxmlformats.org/officeDocument/2006/relationships/customXml" Target="../ink/ink1802.xml"/><Relationship Id="rId677" Type="http://schemas.openxmlformats.org/officeDocument/2006/relationships/customXml" Target="../ink/ink1823.xml"/><Relationship Id="rId800" Type="http://schemas.openxmlformats.org/officeDocument/2006/relationships/image" Target="../media/image1869.png"/><Relationship Id="rId842" Type="http://schemas.openxmlformats.org/officeDocument/2006/relationships/customXml" Target="../ink/ink1906.xml"/><Relationship Id="rId232" Type="http://schemas.openxmlformats.org/officeDocument/2006/relationships/customXml" Target="../ink/ink1599.xml"/><Relationship Id="rId274" Type="http://schemas.openxmlformats.org/officeDocument/2006/relationships/customXml" Target="../ink/ink1620.xml"/><Relationship Id="rId481" Type="http://schemas.openxmlformats.org/officeDocument/2006/relationships/customXml" Target="../ink/ink1725.xml"/><Relationship Id="rId702" Type="http://schemas.openxmlformats.org/officeDocument/2006/relationships/image" Target="../media/image1820.png"/><Relationship Id="rId884" Type="http://schemas.openxmlformats.org/officeDocument/2006/relationships/customXml" Target="../ink/ink1927.xml"/><Relationship Id="rId27" Type="http://schemas.openxmlformats.org/officeDocument/2006/relationships/image" Target="../media/image1486.png"/><Relationship Id="rId69" Type="http://schemas.openxmlformats.org/officeDocument/2006/relationships/image" Target="../media/image1506.png"/><Relationship Id="rId134" Type="http://schemas.openxmlformats.org/officeDocument/2006/relationships/customXml" Target="../ink/ink1549.xml"/><Relationship Id="rId537" Type="http://schemas.openxmlformats.org/officeDocument/2006/relationships/customXml" Target="../ink/ink1753.xml"/><Relationship Id="rId579" Type="http://schemas.openxmlformats.org/officeDocument/2006/relationships/customXml" Target="../ink/ink1774.xml"/><Relationship Id="rId744" Type="http://schemas.openxmlformats.org/officeDocument/2006/relationships/image" Target="../media/image1841.png"/><Relationship Id="rId786" Type="http://schemas.openxmlformats.org/officeDocument/2006/relationships/image" Target="../media/image1862.png"/><Relationship Id="rId80" Type="http://schemas.openxmlformats.org/officeDocument/2006/relationships/customXml" Target="../ink/ink1522.xml"/><Relationship Id="rId176" Type="http://schemas.openxmlformats.org/officeDocument/2006/relationships/customXml" Target="../ink/ink1570.xml"/><Relationship Id="rId341" Type="http://schemas.openxmlformats.org/officeDocument/2006/relationships/customXml" Target="../ink/ink1654.xml"/><Relationship Id="rId383" Type="http://schemas.openxmlformats.org/officeDocument/2006/relationships/image" Target="../media/image1661.png"/><Relationship Id="rId439" Type="http://schemas.openxmlformats.org/officeDocument/2006/relationships/customXml" Target="../ink/ink1704.xml"/><Relationship Id="rId590" Type="http://schemas.openxmlformats.org/officeDocument/2006/relationships/image" Target="../media/image1764.png"/><Relationship Id="rId604" Type="http://schemas.openxmlformats.org/officeDocument/2006/relationships/image" Target="../media/image1771.png"/><Relationship Id="rId646" Type="http://schemas.openxmlformats.org/officeDocument/2006/relationships/image" Target="../media/image1792.png"/><Relationship Id="rId811" Type="http://schemas.openxmlformats.org/officeDocument/2006/relationships/customXml" Target="../ink/ink1890.xml"/><Relationship Id="rId201" Type="http://schemas.openxmlformats.org/officeDocument/2006/relationships/image" Target="../media/image1572.png"/><Relationship Id="rId243" Type="http://schemas.openxmlformats.org/officeDocument/2006/relationships/image" Target="../media/image1592.png"/><Relationship Id="rId285" Type="http://schemas.openxmlformats.org/officeDocument/2006/relationships/image" Target="../media/image1613.png"/><Relationship Id="rId450" Type="http://schemas.openxmlformats.org/officeDocument/2006/relationships/image" Target="../media/image1694.png"/><Relationship Id="rId506" Type="http://schemas.openxmlformats.org/officeDocument/2006/relationships/image" Target="../media/image1722.png"/><Relationship Id="rId688" Type="http://schemas.openxmlformats.org/officeDocument/2006/relationships/image" Target="../media/image1813.png"/><Relationship Id="rId853" Type="http://schemas.openxmlformats.org/officeDocument/2006/relationships/image" Target="../media/image1894.png"/><Relationship Id="rId38" Type="http://schemas.openxmlformats.org/officeDocument/2006/relationships/customXml" Target="../ink/ink1501.xml"/><Relationship Id="rId103" Type="http://schemas.openxmlformats.org/officeDocument/2006/relationships/image" Target="../media/image1523.png"/><Relationship Id="rId310" Type="http://schemas.openxmlformats.org/officeDocument/2006/relationships/image" Target="../media/image1625.png"/><Relationship Id="rId492" Type="http://schemas.openxmlformats.org/officeDocument/2006/relationships/image" Target="../media/image1715.png"/><Relationship Id="rId548" Type="http://schemas.openxmlformats.org/officeDocument/2006/relationships/image" Target="../media/image1743.png"/><Relationship Id="rId713" Type="http://schemas.openxmlformats.org/officeDocument/2006/relationships/customXml" Target="../ink/ink1841.xml"/><Relationship Id="rId755" Type="http://schemas.openxmlformats.org/officeDocument/2006/relationships/customXml" Target="../ink/ink1862.xml"/><Relationship Id="rId797" Type="http://schemas.openxmlformats.org/officeDocument/2006/relationships/customXml" Target="../ink/ink1883.xml"/><Relationship Id="rId91" Type="http://schemas.openxmlformats.org/officeDocument/2006/relationships/image" Target="../media/image1517.png"/><Relationship Id="rId145" Type="http://schemas.openxmlformats.org/officeDocument/2006/relationships/image" Target="../media/image1544.png"/><Relationship Id="rId187" Type="http://schemas.openxmlformats.org/officeDocument/2006/relationships/image" Target="../media/image1565.png"/><Relationship Id="rId352" Type="http://schemas.openxmlformats.org/officeDocument/2006/relationships/image" Target="../media/image1646.png"/><Relationship Id="rId394" Type="http://schemas.openxmlformats.org/officeDocument/2006/relationships/customXml" Target="../ink/ink1681.xml"/><Relationship Id="rId408" Type="http://schemas.openxmlformats.org/officeDocument/2006/relationships/customXml" Target="../ink/ink1688.xml"/><Relationship Id="rId615" Type="http://schemas.openxmlformats.org/officeDocument/2006/relationships/customXml" Target="../ink/ink1792.xml"/><Relationship Id="rId822" Type="http://schemas.openxmlformats.org/officeDocument/2006/relationships/customXml" Target="../ink/ink1896.xml"/><Relationship Id="rId212" Type="http://schemas.openxmlformats.org/officeDocument/2006/relationships/image" Target="../media/image1577.png"/><Relationship Id="rId254" Type="http://schemas.openxmlformats.org/officeDocument/2006/relationships/customXml" Target="../ink/ink1610.xml"/><Relationship Id="rId657" Type="http://schemas.openxmlformats.org/officeDocument/2006/relationships/customXml" Target="../ink/ink1813.xml"/><Relationship Id="rId699" Type="http://schemas.openxmlformats.org/officeDocument/2006/relationships/customXml" Target="../ink/ink1834.xml"/><Relationship Id="rId864" Type="http://schemas.openxmlformats.org/officeDocument/2006/relationships/customXml" Target="../ink/ink1917.xml"/><Relationship Id="rId49" Type="http://schemas.openxmlformats.org/officeDocument/2006/relationships/image" Target="../media/image1496.png"/><Relationship Id="rId114" Type="http://schemas.openxmlformats.org/officeDocument/2006/relationships/customXml" Target="../ink/ink1539.xml"/><Relationship Id="rId296" Type="http://schemas.openxmlformats.org/officeDocument/2006/relationships/image" Target="../media/image1618.png"/><Relationship Id="rId461" Type="http://schemas.openxmlformats.org/officeDocument/2006/relationships/customXml" Target="../ink/ink1715.xml"/><Relationship Id="rId517" Type="http://schemas.openxmlformats.org/officeDocument/2006/relationships/customXml" Target="../ink/ink1743.xml"/><Relationship Id="rId559" Type="http://schemas.openxmlformats.org/officeDocument/2006/relationships/customXml" Target="../ink/ink1764.xml"/><Relationship Id="rId724" Type="http://schemas.openxmlformats.org/officeDocument/2006/relationships/image" Target="../media/image1831.png"/><Relationship Id="rId766" Type="http://schemas.openxmlformats.org/officeDocument/2006/relationships/image" Target="../media/image1852.png"/><Relationship Id="rId60" Type="http://schemas.openxmlformats.org/officeDocument/2006/relationships/customXml" Target="../ink/ink1512.xml"/><Relationship Id="rId156" Type="http://schemas.openxmlformats.org/officeDocument/2006/relationships/customXml" Target="../ink/ink1560.xml"/><Relationship Id="rId198" Type="http://schemas.openxmlformats.org/officeDocument/2006/relationships/customXml" Target="../ink/ink1581.xml"/><Relationship Id="rId321" Type="http://schemas.openxmlformats.org/officeDocument/2006/relationships/customXml" Target="../ink/ink1644.xml"/><Relationship Id="rId363" Type="http://schemas.openxmlformats.org/officeDocument/2006/relationships/image" Target="../media/image1651.png"/><Relationship Id="rId419" Type="http://schemas.openxmlformats.org/officeDocument/2006/relationships/image" Target="../media/image1679.png"/><Relationship Id="rId570" Type="http://schemas.openxmlformats.org/officeDocument/2006/relationships/image" Target="../media/image1754.png"/><Relationship Id="rId626" Type="http://schemas.openxmlformats.org/officeDocument/2006/relationships/image" Target="../media/image1782.png"/><Relationship Id="rId223" Type="http://schemas.openxmlformats.org/officeDocument/2006/relationships/image" Target="../media/image1582.png"/><Relationship Id="rId430" Type="http://schemas.openxmlformats.org/officeDocument/2006/relationships/customXml" Target="../ink/ink1699.xml"/><Relationship Id="rId668" Type="http://schemas.openxmlformats.org/officeDocument/2006/relationships/image" Target="../media/image1803.png"/><Relationship Id="rId833" Type="http://schemas.openxmlformats.org/officeDocument/2006/relationships/image" Target="../media/image362.png"/><Relationship Id="rId875" Type="http://schemas.openxmlformats.org/officeDocument/2006/relationships/image" Target="../media/image1905.png"/><Relationship Id="rId18" Type="http://schemas.openxmlformats.org/officeDocument/2006/relationships/customXml" Target="../ink/ink1491.xml"/><Relationship Id="rId265" Type="http://schemas.openxmlformats.org/officeDocument/2006/relationships/image" Target="../media/image1603.png"/><Relationship Id="rId472" Type="http://schemas.openxmlformats.org/officeDocument/2006/relationships/image" Target="../media/image1705.png"/><Relationship Id="rId528" Type="http://schemas.openxmlformats.org/officeDocument/2006/relationships/image" Target="../media/image1733.png"/><Relationship Id="rId735" Type="http://schemas.openxmlformats.org/officeDocument/2006/relationships/customXml" Target="../ink/ink1852.xml"/><Relationship Id="rId125" Type="http://schemas.openxmlformats.org/officeDocument/2006/relationships/image" Target="../media/image1534.png"/><Relationship Id="rId167" Type="http://schemas.openxmlformats.org/officeDocument/2006/relationships/image" Target="../media/image1555.png"/><Relationship Id="rId332" Type="http://schemas.openxmlformats.org/officeDocument/2006/relationships/image" Target="../media/image1636.png"/><Relationship Id="rId374" Type="http://schemas.openxmlformats.org/officeDocument/2006/relationships/customXml" Target="../ink/ink1671.xml"/><Relationship Id="rId581" Type="http://schemas.openxmlformats.org/officeDocument/2006/relationships/customXml" Target="../ink/ink1775.xml"/><Relationship Id="rId777" Type="http://schemas.openxmlformats.org/officeDocument/2006/relationships/customXml" Target="../ink/ink1873.xml"/><Relationship Id="rId71" Type="http://schemas.openxmlformats.org/officeDocument/2006/relationships/image" Target="../media/image1507.png"/><Relationship Id="rId234" Type="http://schemas.openxmlformats.org/officeDocument/2006/relationships/customXml" Target="../ink/ink1600.xml"/><Relationship Id="rId637" Type="http://schemas.openxmlformats.org/officeDocument/2006/relationships/customXml" Target="../ink/ink1803.xml"/><Relationship Id="rId679" Type="http://schemas.openxmlformats.org/officeDocument/2006/relationships/customXml" Target="../ink/ink1824.xml"/><Relationship Id="rId802" Type="http://schemas.openxmlformats.org/officeDocument/2006/relationships/image" Target="../media/image1870.png"/><Relationship Id="rId844" Type="http://schemas.openxmlformats.org/officeDocument/2006/relationships/customXml" Target="../ink/ink1907.xml"/><Relationship Id="rId2" Type="http://schemas.openxmlformats.org/officeDocument/2006/relationships/customXml" Target="../ink/ink1483.xml"/><Relationship Id="rId29" Type="http://schemas.openxmlformats.org/officeDocument/2006/relationships/image" Target="../media/image1487.png"/><Relationship Id="rId276" Type="http://schemas.openxmlformats.org/officeDocument/2006/relationships/customXml" Target="../ink/ink1621.xml"/><Relationship Id="rId441" Type="http://schemas.openxmlformats.org/officeDocument/2006/relationships/customXml" Target="../ink/ink1705.xml"/><Relationship Id="rId483" Type="http://schemas.openxmlformats.org/officeDocument/2006/relationships/customXml" Target="../ink/ink1726.xml"/><Relationship Id="rId539" Type="http://schemas.openxmlformats.org/officeDocument/2006/relationships/customXml" Target="../ink/ink1754.xml"/><Relationship Id="rId690" Type="http://schemas.openxmlformats.org/officeDocument/2006/relationships/image" Target="../media/image1814.png"/><Relationship Id="rId704" Type="http://schemas.openxmlformats.org/officeDocument/2006/relationships/image" Target="../media/image1821.png"/><Relationship Id="rId746" Type="http://schemas.openxmlformats.org/officeDocument/2006/relationships/image" Target="../media/image1842.png"/><Relationship Id="rId40" Type="http://schemas.openxmlformats.org/officeDocument/2006/relationships/customXml" Target="../ink/ink1502.xml"/><Relationship Id="rId136" Type="http://schemas.openxmlformats.org/officeDocument/2006/relationships/customXml" Target="../ink/ink1550.xml"/><Relationship Id="rId178" Type="http://schemas.openxmlformats.org/officeDocument/2006/relationships/customXml" Target="../ink/ink1571.xml"/><Relationship Id="rId301" Type="http://schemas.openxmlformats.org/officeDocument/2006/relationships/customXml" Target="../ink/ink1634.xml"/><Relationship Id="rId343" Type="http://schemas.openxmlformats.org/officeDocument/2006/relationships/customXml" Target="../ink/ink1655.xml"/><Relationship Id="rId550" Type="http://schemas.openxmlformats.org/officeDocument/2006/relationships/image" Target="../media/image1744.png"/><Relationship Id="rId788" Type="http://schemas.openxmlformats.org/officeDocument/2006/relationships/image" Target="../media/image1863.png"/><Relationship Id="rId82" Type="http://schemas.openxmlformats.org/officeDocument/2006/relationships/customXml" Target="../ink/ink1523.xml"/><Relationship Id="rId203" Type="http://schemas.openxmlformats.org/officeDocument/2006/relationships/image" Target="../media/image1573.png"/><Relationship Id="rId385" Type="http://schemas.openxmlformats.org/officeDocument/2006/relationships/image" Target="../media/image1662.png"/><Relationship Id="rId592" Type="http://schemas.openxmlformats.org/officeDocument/2006/relationships/image" Target="../media/image1765.png"/><Relationship Id="rId606" Type="http://schemas.openxmlformats.org/officeDocument/2006/relationships/image" Target="../media/image1772.png"/><Relationship Id="rId648" Type="http://schemas.openxmlformats.org/officeDocument/2006/relationships/image" Target="../media/image1793.png"/><Relationship Id="rId813" Type="http://schemas.openxmlformats.org/officeDocument/2006/relationships/customXml" Target="../ink/ink1891.xml"/><Relationship Id="rId855" Type="http://schemas.openxmlformats.org/officeDocument/2006/relationships/image" Target="../media/image1895.png"/><Relationship Id="rId245" Type="http://schemas.openxmlformats.org/officeDocument/2006/relationships/image" Target="../media/image1593.png"/><Relationship Id="rId287" Type="http://schemas.openxmlformats.org/officeDocument/2006/relationships/image" Target="../media/image1614.png"/><Relationship Id="rId410" Type="http://schemas.openxmlformats.org/officeDocument/2006/relationships/customXml" Target="../ink/ink1689.xml"/><Relationship Id="rId452" Type="http://schemas.openxmlformats.org/officeDocument/2006/relationships/image" Target="../media/image1695.png"/><Relationship Id="rId494" Type="http://schemas.openxmlformats.org/officeDocument/2006/relationships/image" Target="../media/image1716.png"/><Relationship Id="rId508" Type="http://schemas.openxmlformats.org/officeDocument/2006/relationships/image" Target="../media/image1723.png"/><Relationship Id="rId715" Type="http://schemas.openxmlformats.org/officeDocument/2006/relationships/customXml" Target="../ink/ink1842.xml"/><Relationship Id="rId105" Type="http://schemas.openxmlformats.org/officeDocument/2006/relationships/image" Target="../media/image1524.png"/><Relationship Id="rId147" Type="http://schemas.openxmlformats.org/officeDocument/2006/relationships/image" Target="../media/image1545.png"/><Relationship Id="rId312" Type="http://schemas.openxmlformats.org/officeDocument/2006/relationships/image" Target="../media/image1626.png"/><Relationship Id="rId354" Type="http://schemas.openxmlformats.org/officeDocument/2006/relationships/customXml" Target="../ink/ink1661.xml"/><Relationship Id="rId757" Type="http://schemas.openxmlformats.org/officeDocument/2006/relationships/customXml" Target="../ink/ink1863.xml"/><Relationship Id="rId799" Type="http://schemas.openxmlformats.org/officeDocument/2006/relationships/customXml" Target="../ink/ink1884.xml"/><Relationship Id="rId51" Type="http://schemas.openxmlformats.org/officeDocument/2006/relationships/image" Target="../media/image1497.png"/><Relationship Id="rId93" Type="http://schemas.openxmlformats.org/officeDocument/2006/relationships/image" Target="../media/image1518.png"/><Relationship Id="rId189" Type="http://schemas.openxmlformats.org/officeDocument/2006/relationships/image" Target="../media/image1566.png"/><Relationship Id="rId396" Type="http://schemas.openxmlformats.org/officeDocument/2006/relationships/customXml" Target="../ink/ink1682.xml"/><Relationship Id="rId561" Type="http://schemas.openxmlformats.org/officeDocument/2006/relationships/customXml" Target="../ink/ink1765.xml"/><Relationship Id="rId617" Type="http://schemas.openxmlformats.org/officeDocument/2006/relationships/customXml" Target="../ink/ink1793.xml"/><Relationship Id="rId659" Type="http://schemas.openxmlformats.org/officeDocument/2006/relationships/customXml" Target="../ink/ink1814.xml"/><Relationship Id="rId824" Type="http://schemas.openxmlformats.org/officeDocument/2006/relationships/customXml" Target="../ink/ink1897.xml"/><Relationship Id="rId866" Type="http://schemas.openxmlformats.org/officeDocument/2006/relationships/customXml" Target="../ink/ink1918.xml"/><Relationship Id="rId214" Type="http://schemas.openxmlformats.org/officeDocument/2006/relationships/image" Target="../media/image1578.png"/><Relationship Id="rId256" Type="http://schemas.openxmlformats.org/officeDocument/2006/relationships/customXml" Target="../ink/ink1611.xml"/><Relationship Id="rId298" Type="http://schemas.openxmlformats.org/officeDocument/2006/relationships/image" Target="../media/image1619.png"/><Relationship Id="rId421" Type="http://schemas.openxmlformats.org/officeDocument/2006/relationships/image" Target="../media/image1680.png"/><Relationship Id="rId463" Type="http://schemas.openxmlformats.org/officeDocument/2006/relationships/customXml" Target="../ink/ink1716.xml"/><Relationship Id="rId519" Type="http://schemas.openxmlformats.org/officeDocument/2006/relationships/customXml" Target="../ink/ink1744.xml"/><Relationship Id="rId670" Type="http://schemas.openxmlformats.org/officeDocument/2006/relationships/image" Target="../media/image1804.png"/><Relationship Id="rId116" Type="http://schemas.openxmlformats.org/officeDocument/2006/relationships/customXml" Target="../ink/ink1540.xml"/><Relationship Id="rId158" Type="http://schemas.openxmlformats.org/officeDocument/2006/relationships/customXml" Target="../ink/ink1561.xml"/><Relationship Id="rId323" Type="http://schemas.openxmlformats.org/officeDocument/2006/relationships/customXml" Target="../ink/ink1645.xml"/><Relationship Id="rId530" Type="http://schemas.openxmlformats.org/officeDocument/2006/relationships/image" Target="../media/image1734.png"/><Relationship Id="rId726" Type="http://schemas.openxmlformats.org/officeDocument/2006/relationships/image" Target="../media/image1832.png"/><Relationship Id="rId768" Type="http://schemas.openxmlformats.org/officeDocument/2006/relationships/image" Target="../media/image1853.png"/><Relationship Id="rId20" Type="http://schemas.openxmlformats.org/officeDocument/2006/relationships/customXml" Target="../ink/ink1492.xml"/><Relationship Id="rId62" Type="http://schemas.openxmlformats.org/officeDocument/2006/relationships/customXml" Target="../ink/ink1513.xml"/><Relationship Id="rId365" Type="http://schemas.openxmlformats.org/officeDocument/2006/relationships/image" Target="../media/image1652.png"/><Relationship Id="rId572" Type="http://schemas.openxmlformats.org/officeDocument/2006/relationships/image" Target="../media/image1755.png"/><Relationship Id="rId628" Type="http://schemas.openxmlformats.org/officeDocument/2006/relationships/image" Target="../media/image1783.png"/><Relationship Id="rId835" Type="http://schemas.openxmlformats.org/officeDocument/2006/relationships/image" Target="../media/image1885.png"/><Relationship Id="rId225" Type="http://schemas.openxmlformats.org/officeDocument/2006/relationships/image" Target="../media/image1583.png"/><Relationship Id="rId267" Type="http://schemas.openxmlformats.org/officeDocument/2006/relationships/image" Target="../media/image1604.png"/><Relationship Id="rId432" Type="http://schemas.openxmlformats.org/officeDocument/2006/relationships/image" Target="../media/image1685.png"/><Relationship Id="rId474" Type="http://schemas.openxmlformats.org/officeDocument/2006/relationships/image" Target="../media/image1706.png"/><Relationship Id="rId877" Type="http://schemas.openxmlformats.org/officeDocument/2006/relationships/image" Target="../media/image1906.png"/><Relationship Id="rId127" Type="http://schemas.openxmlformats.org/officeDocument/2006/relationships/image" Target="../media/image1535.png"/><Relationship Id="rId681" Type="http://schemas.openxmlformats.org/officeDocument/2006/relationships/customXml" Target="../ink/ink1825.xml"/><Relationship Id="rId737" Type="http://schemas.openxmlformats.org/officeDocument/2006/relationships/customXml" Target="../ink/ink1853.xml"/><Relationship Id="rId779" Type="http://schemas.openxmlformats.org/officeDocument/2006/relationships/customXml" Target="../ink/ink1874.xml"/><Relationship Id="rId31" Type="http://schemas.openxmlformats.org/officeDocument/2006/relationships/image" Target="../media/image1488.png"/><Relationship Id="rId73" Type="http://schemas.openxmlformats.org/officeDocument/2006/relationships/image" Target="../media/image1508.png"/><Relationship Id="rId169" Type="http://schemas.openxmlformats.org/officeDocument/2006/relationships/image" Target="../media/image1556.png"/><Relationship Id="rId334" Type="http://schemas.openxmlformats.org/officeDocument/2006/relationships/image" Target="../media/image1637.png"/><Relationship Id="rId376" Type="http://schemas.openxmlformats.org/officeDocument/2006/relationships/customXml" Target="../ink/ink1672.xml"/><Relationship Id="rId541" Type="http://schemas.openxmlformats.org/officeDocument/2006/relationships/customXml" Target="../ink/ink1755.xml"/><Relationship Id="rId583" Type="http://schemas.openxmlformats.org/officeDocument/2006/relationships/customXml" Target="../ink/ink1776.xml"/><Relationship Id="rId639" Type="http://schemas.openxmlformats.org/officeDocument/2006/relationships/customXml" Target="../ink/ink1804.xml"/><Relationship Id="rId790" Type="http://schemas.openxmlformats.org/officeDocument/2006/relationships/image" Target="../media/image1864.png"/><Relationship Id="rId804" Type="http://schemas.openxmlformats.org/officeDocument/2006/relationships/image" Target="../media/image1871.png"/><Relationship Id="rId4" Type="http://schemas.openxmlformats.org/officeDocument/2006/relationships/customXml" Target="../ink/ink1484.xml"/><Relationship Id="rId180" Type="http://schemas.openxmlformats.org/officeDocument/2006/relationships/customXml" Target="../ink/ink1572.xml"/><Relationship Id="rId236" Type="http://schemas.openxmlformats.org/officeDocument/2006/relationships/customXml" Target="../ink/ink1601.xml"/><Relationship Id="rId278" Type="http://schemas.openxmlformats.org/officeDocument/2006/relationships/customXml" Target="../ink/ink1622.xml"/><Relationship Id="rId401" Type="http://schemas.openxmlformats.org/officeDocument/2006/relationships/image" Target="../media/image1670.png"/><Relationship Id="rId443" Type="http://schemas.openxmlformats.org/officeDocument/2006/relationships/customXml" Target="../ink/ink1706.xml"/><Relationship Id="rId650" Type="http://schemas.openxmlformats.org/officeDocument/2006/relationships/image" Target="../media/image1794.png"/><Relationship Id="rId846" Type="http://schemas.openxmlformats.org/officeDocument/2006/relationships/customXml" Target="../ink/ink1908.xml"/><Relationship Id="rId303" Type="http://schemas.openxmlformats.org/officeDocument/2006/relationships/customXml" Target="../ink/ink1635.xml"/><Relationship Id="rId485" Type="http://schemas.openxmlformats.org/officeDocument/2006/relationships/customXml" Target="../ink/ink1727.xml"/><Relationship Id="rId692" Type="http://schemas.openxmlformats.org/officeDocument/2006/relationships/image" Target="../media/image1815.png"/><Relationship Id="rId706" Type="http://schemas.openxmlformats.org/officeDocument/2006/relationships/image" Target="../media/image1822.png"/><Relationship Id="rId748" Type="http://schemas.openxmlformats.org/officeDocument/2006/relationships/image" Target="../media/image1843.png"/><Relationship Id="rId42" Type="http://schemas.openxmlformats.org/officeDocument/2006/relationships/customXml" Target="../ink/ink1503.xml"/><Relationship Id="rId84" Type="http://schemas.openxmlformats.org/officeDocument/2006/relationships/customXml" Target="../ink/ink1524.xml"/><Relationship Id="rId138" Type="http://schemas.openxmlformats.org/officeDocument/2006/relationships/customXml" Target="../ink/ink1551.xml"/><Relationship Id="rId345" Type="http://schemas.openxmlformats.org/officeDocument/2006/relationships/customXml" Target="../ink/ink1656.xml"/><Relationship Id="rId387" Type="http://schemas.openxmlformats.org/officeDocument/2006/relationships/image" Target="../media/image1663.png"/><Relationship Id="rId510" Type="http://schemas.openxmlformats.org/officeDocument/2006/relationships/image" Target="../media/image1724.png"/><Relationship Id="rId552" Type="http://schemas.openxmlformats.org/officeDocument/2006/relationships/image" Target="../media/image1745.png"/><Relationship Id="rId594" Type="http://schemas.openxmlformats.org/officeDocument/2006/relationships/image" Target="../media/image1766.png"/><Relationship Id="rId608" Type="http://schemas.openxmlformats.org/officeDocument/2006/relationships/image" Target="../media/image1773.png"/><Relationship Id="rId815" Type="http://schemas.openxmlformats.org/officeDocument/2006/relationships/customXml" Target="../ink/ink1892.xml"/><Relationship Id="rId191" Type="http://schemas.openxmlformats.org/officeDocument/2006/relationships/image" Target="../media/image1567.png"/><Relationship Id="rId205" Type="http://schemas.openxmlformats.org/officeDocument/2006/relationships/customXml" Target="../ink/ink1585.xml"/><Relationship Id="rId247" Type="http://schemas.openxmlformats.org/officeDocument/2006/relationships/image" Target="../media/image1594.png"/><Relationship Id="rId412" Type="http://schemas.openxmlformats.org/officeDocument/2006/relationships/customXml" Target="../ink/ink1690.xml"/><Relationship Id="rId857" Type="http://schemas.openxmlformats.org/officeDocument/2006/relationships/image" Target="../media/image1896.png"/><Relationship Id="rId107" Type="http://schemas.openxmlformats.org/officeDocument/2006/relationships/image" Target="../media/image1525.png"/><Relationship Id="rId289" Type="http://schemas.openxmlformats.org/officeDocument/2006/relationships/customXml" Target="../ink/ink1628.xml"/><Relationship Id="rId454" Type="http://schemas.openxmlformats.org/officeDocument/2006/relationships/image" Target="../media/image1696.png"/><Relationship Id="rId496" Type="http://schemas.openxmlformats.org/officeDocument/2006/relationships/image" Target="../media/image1717.png"/><Relationship Id="rId661" Type="http://schemas.openxmlformats.org/officeDocument/2006/relationships/customXml" Target="../ink/ink1815.xml"/><Relationship Id="rId717" Type="http://schemas.openxmlformats.org/officeDocument/2006/relationships/customXml" Target="../ink/ink1843.xml"/><Relationship Id="rId759" Type="http://schemas.openxmlformats.org/officeDocument/2006/relationships/customXml" Target="../ink/ink1864.xml"/><Relationship Id="rId11" Type="http://schemas.openxmlformats.org/officeDocument/2006/relationships/image" Target="../media/image1478.png"/><Relationship Id="rId53" Type="http://schemas.openxmlformats.org/officeDocument/2006/relationships/image" Target="../media/image1498.png"/><Relationship Id="rId149" Type="http://schemas.openxmlformats.org/officeDocument/2006/relationships/image" Target="../media/image1546.png"/><Relationship Id="rId314" Type="http://schemas.openxmlformats.org/officeDocument/2006/relationships/image" Target="../media/image1627.png"/><Relationship Id="rId356" Type="http://schemas.openxmlformats.org/officeDocument/2006/relationships/customXml" Target="../ink/ink1662.xml"/><Relationship Id="rId398" Type="http://schemas.openxmlformats.org/officeDocument/2006/relationships/customXml" Target="../ink/ink1683.xml"/><Relationship Id="rId521" Type="http://schemas.openxmlformats.org/officeDocument/2006/relationships/customXml" Target="../ink/ink1745.xml"/><Relationship Id="rId563" Type="http://schemas.openxmlformats.org/officeDocument/2006/relationships/customXml" Target="../ink/ink1766.xml"/><Relationship Id="rId619" Type="http://schemas.openxmlformats.org/officeDocument/2006/relationships/customXml" Target="../ink/ink1794.xml"/><Relationship Id="rId770" Type="http://schemas.openxmlformats.org/officeDocument/2006/relationships/image" Target="../media/image1854.png"/><Relationship Id="rId95" Type="http://schemas.openxmlformats.org/officeDocument/2006/relationships/image" Target="../media/image1519.png"/><Relationship Id="rId160" Type="http://schemas.openxmlformats.org/officeDocument/2006/relationships/customXml" Target="../ink/ink1562.xml"/><Relationship Id="rId216" Type="http://schemas.openxmlformats.org/officeDocument/2006/relationships/image" Target="../media/image1579.png"/><Relationship Id="rId423" Type="http://schemas.openxmlformats.org/officeDocument/2006/relationships/image" Target="../media/image1681.png"/><Relationship Id="rId826" Type="http://schemas.openxmlformats.org/officeDocument/2006/relationships/customXml" Target="../ink/ink1898.xml"/><Relationship Id="rId868" Type="http://schemas.openxmlformats.org/officeDocument/2006/relationships/customXml" Target="../ink/ink1919.xml"/><Relationship Id="rId258" Type="http://schemas.openxmlformats.org/officeDocument/2006/relationships/customXml" Target="../ink/ink1612.xml"/><Relationship Id="rId465" Type="http://schemas.openxmlformats.org/officeDocument/2006/relationships/customXml" Target="../ink/ink1717.xml"/><Relationship Id="rId630" Type="http://schemas.openxmlformats.org/officeDocument/2006/relationships/image" Target="../media/image1784.png"/><Relationship Id="rId672" Type="http://schemas.openxmlformats.org/officeDocument/2006/relationships/image" Target="../media/image1805.png"/><Relationship Id="rId728" Type="http://schemas.openxmlformats.org/officeDocument/2006/relationships/image" Target="../media/image1833.png"/><Relationship Id="rId22" Type="http://schemas.openxmlformats.org/officeDocument/2006/relationships/customXml" Target="../ink/ink1493.xml"/><Relationship Id="rId64" Type="http://schemas.openxmlformats.org/officeDocument/2006/relationships/customXml" Target="../ink/ink1514.xml"/><Relationship Id="rId118" Type="http://schemas.openxmlformats.org/officeDocument/2006/relationships/customXml" Target="../ink/ink1541.xml"/><Relationship Id="rId325" Type="http://schemas.openxmlformats.org/officeDocument/2006/relationships/customXml" Target="../ink/ink1646.xml"/><Relationship Id="rId367" Type="http://schemas.openxmlformats.org/officeDocument/2006/relationships/image" Target="../media/image1653.png"/><Relationship Id="rId532" Type="http://schemas.openxmlformats.org/officeDocument/2006/relationships/image" Target="../media/image1735.png"/><Relationship Id="rId574" Type="http://schemas.openxmlformats.org/officeDocument/2006/relationships/image" Target="../media/image1756.png"/><Relationship Id="rId171" Type="http://schemas.openxmlformats.org/officeDocument/2006/relationships/image" Target="../media/image1557.png"/><Relationship Id="rId227" Type="http://schemas.openxmlformats.org/officeDocument/2006/relationships/image" Target="../media/image1584.png"/><Relationship Id="rId781" Type="http://schemas.openxmlformats.org/officeDocument/2006/relationships/customXml" Target="../ink/ink1875.xml"/><Relationship Id="rId837" Type="http://schemas.openxmlformats.org/officeDocument/2006/relationships/image" Target="../media/image1886.png"/><Relationship Id="rId879" Type="http://schemas.openxmlformats.org/officeDocument/2006/relationships/image" Target="../media/image1907.png"/><Relationship Id="rId269" Type="http://schemas.openxmlformats.org/officeDocument/2006/relationships/image" Target="../media/image1605.png"/><Relationship Id="rId434" Type="http://schemas.openxmlformats.org/officeDocument/2006/relationships/image" Target="../media/image1686.png"/><Relationship Id="rId476" Type="http://schemas.openxmlformats.org/officeDocument/2006/relationships/image" Target="../media/image1707.png"/><Relationship Id="rId641" Type="http://schemas.openxmlformats.org/officeDocument/2006/relationships/customXml" Target="../ink/ink1805.xml"/><Relationship Id="rId683" Type="http://schemas.openxmlformats.org/officeDocument/2006/relationships/customXml" Target="../ink/ink1826.xml"/><Relationship Id="rId739" Type="http://schemas.openxmlformats.org/officeDocument/2006/relationships/customXml" Target="../ink/ink1854.xml"/><Relationship Id="rId33" Type="http://schemas.openxmlformats.org/officeDocument/2006/relationships/image" Target="../media/image1489.png"/><Relationship Id="rId129" Type="http://schemas.openxmlformats.org/officeDocument/2006/relationships/image" Target="../media/image1536.png"/><Relationship Id="rId280" Type="http://schemas.openxmlformats.org/officeDocument/2006/relationships/customXml" Target="../ink/ink1623.xml"/><Relationship Id="rId336" Type="http://schemas.openxmlformats.org/officeDocument/2006/relationships/image" Target="../media/image1638.png"/><Relationship Id="rId501" Type="http://schemas.openxmlformats.org/officeDocument/2006/relationships/customXml" Target="../ink/ink1735.xml"/><Relationship Id="rId543" Type="http://schemas.openxmlformats.org/officeDocument/2006/relationships/customXml" Target="../ink/ink1756.xml"/><Relationship Id="rId75" Type="http://schemas.openxmlformats.org/officeDocument/2006/relationships/image" Target="../media/image1509.png"/><Relationship Id="rId140" Type="http://schemas.openxmlformats.org/officeDocument/2006/relationships/customXml" Target="../ink/ink1552.xml"/><Relationship Id="rId182" Type="http://schemas.openxmlformats.org/officeDocument/2006/relationships/customXml" Target="../ink/ink1573.xml"/><Relationship Id="rId378" Type="http://schemas.openxmlformats.org/officeDocument/2006/relationships/customXml" Target="../ink/ink1673.xml"/><Relationship Id="rId403" Type="http://schemas.openxmlformats.org/officeDocument/2006/relationships/image" Target="../media/image1671.png"/><Relationship Id="rId585" Type="http://schemas.openxmlformats.org/officeDocument/2006/relationships/customXml" Target="../ink/ink1777.xml"/><Relationship Id="rId750" Type="http://schemas.openxmlformats.org/officeDocument/2006/relationships/image" Target="../media/image1844.png"/><Relationship Id="rId792" Type="http://schemas.openxmlformats.org/officeDocument/2006/relationships/image" Target="../media/image1865.png"/><Relationship Id="rId806" Type="http://schemas.openxmlformats.org/officeDocument/2006/relationships/image" Target="../media/image1872.png"/><Relationship Id="rId848" Type="http://schemas.openxmlformats.org/officeDocument/2006/relationships/customXml" Target="../ink/ink1909.xml"/><Relationship Id="rId6" Type="http://schemas.openxmlformats.org/officeDocument/2006/relationships/customXml" Target="../ink/ink1485.xml"/><Relationship Id="rId238" Type="http://schemas.openxmlformats.org/officeDocument/2006/relationships/customXml" Target="../ink/ink1602.xml"/><Relationship Id="rId445" Type="http://schemas.openxmlformats.org/officeDocument/2006/relationships/customXml" Target="../ink/ink1707.xml"/><Relationship Id="rId487" Type="http://schemas.openxmlformats.org/officeDocument/2006/relationships/customXml" Target="../ink/ink1728.xml"/><Relationship Id="rId610" Type="http://schemas.openxmlformats.org/officeDocument/2006/relationships/image" Target="../media/image1774.png"/><Relationship Id="rId652" Type="http://schemas.openxmlformats.org/officeDocument/2006/relationships/image" Target="../media/image1795.png"/><Relationship Id="rId694" Type="http://schemas.openxmlformats.org/officeDocument/2006/relationships/image" Target="../media/image1816.png"/><Relationship Id="rId708" Type="http://schemas.openxmlformats.org/officeDocument/2006/relationships/image" Target="../media/image1823.png"/><Relationship Id="rId291" Type="http://schemas.openxmlformats.org/officeDocument/2006/relationships/customXml" Target="../ink/ink1629.xml"/><Relationship Id="rId305" Type="http://schemas.openxmlformats.org/officeDocument/2006/relationships/customXml" Target="../ink/ink1636.xml"/><Relationship Id="rId347" Type="http://schemas.openxmlformats.org/officeDocument/2006/relationships/customXml" Target="../ink/ink1657.xml"/><Relationship Id="rId512" Type="http://schemas.openxmlformats.org/officeDocument/2006/relationships/image" Target="../media/image1725.png"/><Relationship Id="rId44" Type="http://schemas.openxmlformats.org/officeDocument/2006/relationships/customXml" Target="../ink/ink1504.xml"/><Relationship Id="rId86" Type="http://schemas.openxmlformats.org/officeDocument/2006/relationships/customXml" Target="../ink/ink1525.xml"/><Relationship Id="rId151" Type="http://schemas.openxmlformats.org/officeDocument/2006/relationships/image" Target="../media/image1547.png"/><Relationship Id="rId389" Type="http://schemas.openxmlformats.org/officeDocument/2006/relationships/image" Target="../media/image1664.png"/><Relationship Id="rId554" Type="http://schemas.openxmlformats.org/officeDocument/2006/relationships/image" Target="../media/image1746.png"/><Relationship Id="rId596" Type="http://schemas.openxmlformats.org/officeDocument/2006/relationships/image" Target="../media/image1767.png"/><Relationship Id="rId761" Type="http://schemas.openxmlformats.org/officeDocument/2006/relationships/customXml" Target="../ink/ink1865.xml"/><Relationship Id="rId817" Type="http://schemas.openxmlformats.org/officeDocument/2006/relationships/image" Target="../media/image1877.png"/><Relationship Id="rId859" Type="http://schemas.openxmlformats.org/officeDocument/2006/relationships/image" Target="../media/image1897.png"/><Relationship Id="rId193" Type="http://schemas.openxmlformats.org/officeDocument/2006/relationships/image" Target="../media/image1568.png"/><Relationship Id="rId207" Type="http://schemas.openxmlformats.org/officeDocument/2006/relationships/customXml" Target="../ink/ink1586.xml"/><Relationship Id="rId249" Type="http://schemas.openxmlformats.org/officeDocument/2006/relationships/image" Target="../media/image1595.png"/><Relationship Id="rId414" Type="http://schemas.openxmlformats.org/officeDocument/2006/relationships/customXml" Target="../ink/ink1691.xml"/><Relationship Id="rId456" Type="http://schemas.openxmlformats.org/officeDocument/2006/relationships/image" Target="../media/image1697.png"/><Relationship Id="rId498" Type="http://schemas.openxmlformats.org/officeDocument/2006/relationships/image" Target="../media/image1718.png"/><Relationship Id="rId621" Type="http://schemas.openxmlformats.org/officeDocument/2006/relationships/customXml" Target="../ink/ink1795.xml"/><Relationship Id="rId663" Type="http://schemas.openxmlformats.org/officeDocument/2006/relationships/customXml" Target="../ink/ink1816.xml"/><Relationship Id="rId870" Type="http://schemas.openxmlformats.org/officeDocument/2006/relationships/customXml" Target="../ink/ink1920.xml"/><Relationship Id="rId13" Type="http://schemas.openxmlformats.org/officeDocument/2006/relationships/image" Target="../media/image1479.png"/><Relationship Id="rId109" Type="http://schemas.openxmlformats.org/officeDocument/2006/relationships/image" Target="../media/image1526.png"/><Relationship Id="rId260" Type="http://schemas.openxmlformats.org/officeDocument/2006/relationships/customXml" Target="../ink/ink1613.xml"/><Relationship Id="rId316" Type="http://schemas.openxmlformats.org/officeDocument/2006/relationships/image" Target="../media/image1628.png"/><Relationship Id="rId523" Type="http://schemas.openxmlformats.org/officeDocument/2006/relationships/customXml" Target="../ink/ink1746.xml"/><Relationship Id="rId719" Type="http://schemas.openxmlformats.org/officeDocument/2006/relationships/customXml" Target="../ink/ink1844.xml"/><Relationship Id="rId55" Type="http://schemas.openxmlformats.org/officeDocument/2006/relationships/image" Target="../media/image1499.png"/><Relationship Id="rId97" Type="http://schemas.openxmlformats.org/officeDocument/2006/relationships/image" Target="../media/image1520.png"/><Relationship Id="rId120" Type="http://schemas.openxmlformats.org/officeDocument/2006/relationships/customXml" Target="../ink/ink1542.xml"/><Relationship Id="rId358" Type="http://schemas.openxmlformats.org/officeDocument/2006/relationships/customXml" Target="../ink/ink1663.xml"/><Relationship Id="rId565" Type="http://schemas.openxmlformats.org/officeDocument/2006/relationships/customXml" Target="../ink/ink1767.xml"/><Relationship Id="rId730" Type="http://schemas.openxmlformats.org/officeDocument/2006/relationships/image" Target="../media/image1834.png"/><Relationship Id="rId772" Type="http://schemas.openxmlformats.org/officeDocument/2006/relationships/image" Target="../media/image1855.png"/><Relationship Id="rId828" Type="http://schemas.openxmlformats.org/officeDocument/2006/relationships/customXml" Target="../ink/ink1899.xml"/><Relationship Id="rId162" Type="http://schemas.openxmlformats.org/officeDocument/2006/relationships/customXml" Target="../ink/ink1563.xml"/><Relationship Id="rId218" Type="http://schemas.openxmlformats.org/officeDocument/2006/relationships/customXml" Target="../ink/ink1592.xml"/><Relationship Id="rId425" Type="http://schemas.openxmlformats.org/officeDocument/2006/relationships/image" Target="../media/image1682.png"/><Relationship Id="rId467" Type="http://schemas.openxmlformats.org/officeDocument/2006/relationships/customXml" Target="../ink/ink1718.xml"/><Relationship Id="rId632" Type="http://schemas.openxmlformats.org/officeDocument/2006/relationships/image" Target="../media/image1785.png"/><Relationship Id="rId271" Type="http://schemas.openxmlformats.org/officeDocument/2006/relationships/image" Target="../media/image1606.png"/><Relationship Id="rId674" Type="http://schemas.openxmlformats.org/officeDocument/2006/relationships/image" Target="../media/image1806.png"/><Relationship Id="rId881" Type="http://schemas.openxmlformats.org/officeDocument/2006/relationships/image" Target="../media/image1908.png"/><Relationship Id="rId24" Type="http://schemas.openxmlformats.org/officeDocument/2006/relationships/customXml" Target="../ink/ink1494.xml"/><Relationship Id="rId66" Type="http://schemas.openxmlformats.org/officeDocument/2006/relationships/customXml" Target="../ink/ink1515.xml"/><Relationship Id="rId131" Type="http://schemas.openxmlformats.org/officeDocument/2006/relationships/image" Target="../media/image1537.png"/><Relationship Id="rId327" Type="http://schemas.openxmlformats.org/officeDocument/2006/relationships/customXml" Target="../ink/ink1647.xml"/><Relationship Id="rId369" Type="http://schemas.openxmlformats.org/officeDocument/2006/relationships/image" Target="../media/image1654.png"/><Relationship Id="rId534" Type="http://schemas.openxmlformats.org/officeDocument/2006/relationships/image" Target="../media/image1736.png"/><Relationship Id="rId576" Type="http://schemas.openxmlformats.org/officeDocument/2006/relationships/image" Target="../media/image1757.png"/><Relationship Id="rId741" Type="http://schemas.openxmlformats.org/officeDocument/2006/relationships/customXml" Target="../ink/ink1855.xml"/><Relationship Id="rId783" Type="http://schemas.openxmlformats.org/officeDocument/2006/relationships/customXml" Target="../ink/ink1876.xml"/><Relationship Id="rId839" Type="http://schemas.openxmlformats.org/officeDocument/2006/relationships/image" Target="../media/image1887.png"/><Relationship Id="rId173" Type="http://schemas.openxmlformats.org/officeDocument/2006/relationships/image" Target="../media/image1558.png"/><Relationship Id="rId229" Type="http://schemas.openxmlformats.org/officeDocument/2006/relationships/image" Target="../media/image1585.png"/><Relationship Id="rId380" Type="http://schemas.openxmlformats.org/officeDocument/2006/relationships/customXml" Target="../ink/ink1674.xml"/><Relationship Id="rId436" Type="http://schemas.openxmlformats.org/officeDocument/2006/relationships/image" Target="../media/image1687.png"/><Relationship Id="rId601" Type="http://schemas.openxmlformats.org/officeDocument/2006/relationships/customXml" Target="../ink/ink1785.xml"/><Relationship Id="rId643" Type="http://schemas.openxmlformats.org/officeDocument/2006/relationships/customXml" Target="../ink/ink1806.xml"/><Relationship Id="rId240" Type="http://schemas.openxmlformats.org/officeDocument/2006/relationships/customXml" Target="../ink/ink1603.xml"/><Relationship Id="rId478" Type="http://schemas.openxmlformats.org/officeDocument/2006/relationships/image" Target="../media/image1708.png"/><Relationship Id="rId685" Type="http://schemas.openxmlformats.org/officeDocument/2006/relationships/customXml" Target="../ink/ink1827.xml"/><Relationship Id="rId850" Type="http://schemas.openxmlformats.org/officeDocument/2006/relationships/customXml" Target="../ink/ink1910.xml"/><Relationship Id="rId35" Type="http://schemas.openxmlformats.org/officeDocument/2006/relationships/image" Target="../media/image1490.png"/><Relationship Id="rId77" Type="http://schemas.openxmlformats.org/officeDocument/2006/relationships/image" Target="../media/image1510.png"/><Relationship Id="rId100" Type="http://schemas.openxmlformats.org/officeDocument/2006/relationships/customXml" Target="../ink/ink1532.xml"/><Relationship Id="rId282" Type="http://schemas.openxmlformats.org/officeDocument/2006/relationships/customXml" Target="../ink/ink1624.xml"/><Relationship Id="rId338" Type="http://schemas.openxmlformats.org/officeDocument/2006/relationships/image" Target="../media/image1639.png"/><Relationship Id="rId503" Type="http://schemas.openxmlformats.org/officeDocument/2006/relationships/customXml" Target="../ink/ink1736.xml"/><Relationship Id="rId545" Type="http://schemas.openxmlformats.org/officeDocument/2006/relationships/customXml" Target="../ink/ink1757.xml"/><Relationship Id="rId587" Type="http://schemas.openxmlformats.org/officeDocument/2006/relationships/customXml" Target="../ink/ink1778.xml"/><Relationship Id="rId710" Type="http://schemas.openxmlformats.org/officeDocument/2006/relationships/image" Target="../media/image1824.png"/><Relationship Id="rId752" Type="http://schemas.openxmlformats.org/officeDocument/2006/relationships/image" Target="../media/image1845.png"/><Relationship Id="rId808" Type="http://schemas.openxmlformats.org/officeDocument/2006/relationships/image" Target="../media/image1873.png"/><Relationship Id="rId8" Type="http://schemas.openxmlformats.org/officeDocument/2006/relationships/customXml" Target="../ink/ink1486.xml"/><Relationship Id="rId142" Type="http://schemas.openxmlformats.org/officeDocument/2006/relationships/customXml" Target="../ink/ink1553.xml"/><Relationship Id="rId184" Type="http://schemas.openxmlformats.org/officeDocument/2006/relationships/customXml" Target="../ink/ink1574.xml"/><Relationship Id="rId391" Type="http://schemas.openxmlformats.org/officeDocument/2006/relationships/image" Target="../media/image1665.png"/><Relationship Id="rId405" Type="http://schemas.openxmlformats.org/officeDocument/2006/relationships/image" Target="../media/image1672.png"/><Relationship Id="rId447" Type="http://schemas.openxmlformats.org/officeDocument/2006/relationships/customXml" Target="../ink/ink1708.xml"/><Relationship Id="rId612" Type="http://schemas.openxmlformats.org/officeDocument/2006/relationships/image" Target="../media/image1775.png"/><Relationship Id="rId794" Type="http://schemas.openxmlformats.org/officeDocument/2006/relationships/image" Target="../media/image1866.png"/><Relationship Id="rId251" Type="http://schemas.openxmlformats.org/officeDocument/2006/relationships/image" Target="../media/image1596.png"/><Relationship Id="rId489" Type="http://schemas.openxmlformats.org/officeDocument/2006/relationships/customXml" Target="../ink/ink1729.xml"/><Relationship Id="rId654" Type="http://schemas.openxmlformats.org/officeDocument/2006/relationships/image" Target="../media/image1796.png"/><Relationship Id="rId696" Type="http://schemas.openxmlformats.org/officeDocument/2006/relationships/image" Target="../media/image1817.png"/><Relationship Id="rId861" Type="http://schemas.openxmlformats.org/officeDocument/2006/relationships/image" Target="../media/image1898.png"/><Relationship Id="rId46" Type="http://schemas.openxmlformats.org/officeDocument/2006/relationships/customXml" Target="../ink/ink1505.xml"/><Relationship Id="rId293" Type="http://schemas.openxmlformats.org/officeDocument/2006/relationships/customXml" Target="../ink/ink1630.xml"/><Relationship Id="rId307" Type="http://schemas.openxmlformats.org/officeDocument/2006/relationships/customXml" Target="../ink/ink1637.xml"/><Relationship Id="rId349" Type="http://schemas.openxmlformats.org/officeDocument/2006/relationships/customXml" Target="../ink/ink1658.xml"/><Relationship Id="rId514" Type="http://schemas.openxmlformats.org/officeDocument/2006/relationships/image" Target="../media/image1726.png"/><Relationship Id="rId556" Type="http://schemas.openxmlformats.org/officeDocument/2006/relationships/image" Target="../media/image1747.png"/><Relationship Id="rId721" Type="http://schemas.openxmlformats.org/officeDocument/2006/relationships/customXml" Target="../ink/ink1845.xml"/><Relationship Id="rId763" Type="http://schemas.openxmlformats.org/officeDocument/2006/relationships/customXml" Target="../ink/ink1866.xml"/><Relationship Id="rId88" Type="http://schemas.openxmlformats.org/officeDocument/2006/relationships/customXml" Target="../ink/ink1526.xml"/><Relationship Id="rId111" Type="http://schemas.openxmlformats.org/officeDocument/2006/relationships/image" Target="../media/image1527.png"/><Relationship Id="rId153" Type="http://schemas.openxmlformats.org/officeDocument/2006/relationships/image" Target="../media/image1548.png"/><Relationship Id="rId195" Type="http://schemas.openxmlformats.org/officeDocument/2006/relationships/image" Target="../media/image1569.png"/><Relationship Id="rId209" Type="http://schemas.openxmlformats.org/officeDocument/2006/relationships/customXml" Target="../ink/ink1587.xml"/><Relationship Id="rId360" Type="http://schemas.openxmlformats.org/officeDocument/2006/relationships/customXml" Target="../ink/ink1664.xml"/><Relationship Id="rId416" Type="http://schemas.openxmlformats.org/officeDocument/2006/relationships/customXml" Target="../ink/ink1692.xml"/><Relationship Id="rId598" Type="http://schemas.openxmlformats.org/officeDocument/2006/relationships/image" Target="../media/image1768.png"/><Relationship Id="rId819" Type="http://schemas.openxmlformats.org/officeDocument/2006/relationships/image" Target="../media/image1878.png"/><Relationship Id="rId220" Type="http://schemas.openxmlformats.org/officeDocument/2006/relationships/customXml" Target="../ink/ink1593.xml"/><Relationship Id="rId458" Type="http://schemas.openxmlformats.org/officeDocument/2006/relationships/image" Target="../media/image1698.png"/><Relationship Id="rId623" Type="http://schemas.openxmlformats.org/officeDocument/2006/relationships/customXml" Target="../ink/ink1796.xml"/><Relationship Id="rId665" Type="http://schemas.openxmlformats.org/officeDocument/2006/relationships/customXml" Target="../ink/ink1817.xml"/><Relationship Id="rId830" Type="http://schemas.openxmlformats.org/officeDocument/2006/relationships/customXml" Target="../ink/ink1900.xml"/><Relationship Id="rId872" Type="http://schemas.openxmlformats.org/officeDocument/2006/relationships/customXml" Target="../ink/ink1921.xml"/><Relationship Id="rId15" Type="http://schemas.openxmlformats.org/officeDocument/2006/relationships/image" Target="../media/image1480.png"/><Relationship Id="rId57" Type="http://schemas.openxmlformats.org/officeDocument/2006/relationships/image" Target="../media/image1500.png"/><Relationship Id="rId262" Type="http://schemas.openxmlformats.org/officeDocument/2006/relationships/customXml" Target="../ink/ink1614.xml"/><Relationship Id="rId318" Type="http://schemas.openxmlformats.org/officeDocument/2006/relationships/image" Target="../media/image1629.png"/><Relationship Id="rId525" Type="http://schemas.openxmlformats.org/officeDocument/2006/relationships/customXml" Target="../ink/ink1747.xml"/><Relationship Id="rId567" Type="http://schemas.openxmlformats.org/officeDocument/2006/relationships/customXml" Target="../ink/ink1768.xml"/><Relationship Id="rId732" Type="http://schemas.openxmlformats.org/officeDocument/2006/relationships/image" Target="../media/image1835.png"/><Relationship Id="rId99" Type="http://schemas.openxmlformats.org/officeDocument/2006/relationships/image" Target="../media/image1521.png"/><Relationship Id="rId122" Type="http://schemas.openxmlformats.org/officeDocument/2006/relationships/customXml" Target="../ink/ink1543.xml"/><Relationship Id="rId164" Type="http://schemas.openxmlformats.org/officeDocument/2006/relationships/customXml" Target="../ink/ink1564.xml"/><Relationship Id="rId371" Type="http://schemas.openxmlformats.org/officeDocument/2006/relationships/image" Target="../media/image1655.png"/><Relationship Id="rId774" Type="http://schemas.openxmlformats.org/officeDocument/2006/relationships/image" Target="../media/image1856.png"/><Relationship Id="rId427" Type="http://schemas.openxmlformats.org/officeDocument/2006/relationships/image" Target="../media/image1683.png"/><Relationship Id="rId469" Type="http://schemas.openxmlformats.org/officeDocument/2006/relationships/customXml" Target="../ink/ink1719.xml"/><Relationship Id="rId634" Type="http://schemas.openxmlformats.org/officeDocument/2006/relationships/image" Target="../media/image1786.png"/><Relationship Id="rId676" Type="http://schemas.openxmlformats.org/officeDocument/2006/relationships/image" Target="../media/image1807.png"/><Relationship Id="rId841" Type="http://schemas.openxmlformats.org/officeDocument/2006/relationships/image" Target="../media/image1888.png"/><Relationship Id="rId883" Type="http://schemas.openxmlformats.org/officeDocument/2006/relationships/image" Target="../media/image1909.png"/><Relationship Id="rId26" Type="http://schemas.openxmlformats.org/officeDocument/2006/relationships/customXml" Target="../ink/ink1495.xml"/><Relationship Id="rId231" Type="http://schemas.openxmlformats.org/officeDocument/2006/relationships/image" Target="../media/image1586.png"/><Relationship Id="rId273" Type="http://schemas.openxmlformats.org/officeDocument/2006/relationships/image" Target="../media/image1607.png"/><Relationship Id="rId329" Type="http://schemas.openxmlformats.org/officeDocument/2006/relationships/customXml" Target="../ink/ink1648.xml"/><Relationship Id="rId480" Type="http://schemas.openxmlformats.org/officeDocument/2006/relationships/image" Target="../media/image1709.png"/><Relationship Id="rId536" Type="http://schemas.openxmlformats.org/officeDocument/2006/relationships/image" Target="../media/image1737.png"/><Relationship Id="rId701" Type="http://schemas.openxmlformats.org/officeDocument/2006/relationships/customXml" Target="../ink/ink1835.xml"/><Relationship Id="rId68" Type="http://schemas.openxmlformats.org/officeDocument/2006/relationships/customXml" Target="../ink/ink1516.xml"/><Relationship Id="rId133" Type="http://schemas.openxmlformats.org/officeDocument/2006/relationships/image" Target="../media/image1538.png"/><Relationship Id="rId175" Type="http://schemas.openxmlformats.org/officeDocument/2006/relationships/image" Target="../media/image1559.png"/><Relationship Id="rId340" Type="http://schemas.openxmlformats.org/officeDocument/2006/relationships/image" Target="../media/image1640.png"/><Relationship Id="rId578" Type="http://schemas.openxmlformats.org/officeDocument/2006/relationships/image" Target="../media/image1758.png"/><Relationship Id="rId743" Type="http://schemas.openxmlformats.org/officeDocument/2006/relationships/customXml" Target="../ink/ink1856.xml"/><Relationship Id="rId785" Type="http://schemas.openxmlformats.org/officeDocument/2006/relationships/customXml" Target="../ink/ink1877.xml"/><Relationship Id="rId200" Type="http://schemas.openxmlformats.org/officeDocument/2006/relationships/customXml" Target="../ink/ink1582.xml"/><Relationship Id="rId382" Type="http://schemas.openxmlformats.org/officeDocument/2006/relationships/customXml" Target="../ink/ink1675.xml"/><Relationship Id="rId438" Type="http://schemas.openxmlformats.org/officeDocument/2006/relationships/image" Target="../media/image1688.png"/><Relationship Id="rId603" Type="http://schemas.openxmlformats.org/officeDocument/2006/relationships/customXml" Target="../ink/ink1786.xml"/><Relationship Id="rId645" Type="http://schemas.openxmlformats.org/officeDocument/2006/relationships/customXml" Target="../ink/ink1807.xml"/><Relationship Id="rId687" Type="http://schemas.openxmlformats.org/officeDocument/2006/relationships/customXml" Target="../ink/ink1828.xml"/><Relationship Id="rId810" Type="http://schemas.openxmlformats.org/officeDocument/2006/relationships/image" Target="../media/image1874.png"/><Relationship Id="rId852" Type="http://schemas.openxmlformats.org/officeDocument/2006/relationships/customXml" Target="../ink/ink1911.xml"/><Relationship Id="rId242" Type="http://schemas.openxmlformats.org/officeDocument/2006/relationships/customXml" Target="../ink/ink1604.xml"/><Relationship Id="rId284" Type="http://schemas.openxmlformats.org/officeDocument/2006/relationships/customXml" Target="../ink/ink1625.xml"/><Relationship Id="rId491" Type="http://schemas.openxmlformats.org/officeDocument/2006/relationships/customXml" Target="../ink/ink1730.xml"/><Relationship Id="rId505" Type="http://schemas.openxmlformats.org/officeDocument/2006/relationships/customXml" Target="../ink/ink1737.xml"/><Relationship Id="rId712" Type="http://schemas.openxmlformats.org/officeDocument/2006/relationships/image" Target="../media/image1825.png"/><Relationship Id="rId37" Type="http://schemas.openxmlformats.org/officeDocument/2006/relationships/image" Target="../media/image1491.png"/><Relationship Id="rId79" Type="http://schemas.openxmlformats.org/officeDocument/2006/relationships/image" Target="../media/image1511.png"/><Relationship Id="rId102" Type="http://schemas.openxmlformats.org/officeDocument/2006/relationships/customXml" Target="../ink/ink1533.xml"/><Relationship Id="rId144" Type="http://schemas.openxmlformats.org/officeDocument/2006/relationships/customXml" Target="../ink/ink1554.xml"/><Relationship Id="rId547" Type="http://schemas.openxmlformats.org/officeDocument/2006/relationships/customXml" Target="../ink/ink1758.xml"/><Relationship Id="rId589" Type="http://schemas.openxmlformats.org/officeDocument/2006/relationships/customXml" Target="../ink/ink1779.xml"/><Relationship Id="rId754" Type="http://schemas.openxmlformats.org/officeDocument/2006/relationships/image" Target="../media/image1846.png"/><Relationship Id="rId796" Type="http://schemas.openxmlformats.org/officeDocument/2006/relationships/image" Target="../media/image1867.png"/><Relationship Id="rId90" Type="http://schemas.openxmlformats.org/officeDocument/2006/relationships/customXml" Target="../ink/ink1527.xml"/><Relationship Id="rId186" Type="http://schemas.openxmlformats.org/officeDocument/2006/relationships/customXml" Target="../ink/ink1575.xml"/><Relationship Id="rId351" Type="http://schemas.openxmlformats.org/officeDocument/2006/relationships/customXml" Target="../ink/ink1659.xml"/><Relationship Id="rId393" Type="http://schemas.openxmlformats.org/officeDocument/2006/relationships/image" Target="../media/image1666.png"/><Relationship Id="rId407" Type="http://schemas.openxmlformats.org/officeDocument/2006/relationships/image" Target="../media/image1673.png"/><Relationship Id="rId449" Type="http://schemas.openxmlformats.org/officeDocument/2006/relationships/customXml" Target="../ink/ink1709.xml"/><Relationship Id="rId614" Type="http://schemas.openxmlformats.org/officeDocument/2006/relationships/image" Target="../media/image1776.png"/><Relationship Id="rId656" Type="http://schemas.openxmlformats.org/officeDocument/2006/relationships/image" Target="../media/image1797.png"/><Relationship Id="rId821" Type="http://schemas.openxmlformats.org/officeDocument/2006/relationships/image" Target="../media/image1879.png"/><Relationship Id="rId863" Type="http://schemas.openxmlformats.org/officeDocument/2006/relationships/image" Target="../media/image1899.png"/><Relationship Id="rId211" Type="http://schemas.openxmlformats.org/officeDocument/2006/relationships/customXml" Target="../ink/ink1588.xml"/><Relationship Id="rId253" Type="http://schemas.openxmlformats.org/officeDocument/2006/relationships/image" Target="../media/image1597.png"/><Relationship Id="rId295" Type="http://schemas.openxmlformats.org/officeDocument/2006/relationships/customXml" Target="../ink/ink1631.xml"/><Relationship Id="rId309" Type="http://schemas.openxmlformats.org/officeDocument/2006/relationships/customXml" Target="../ink/ink1638.xml"/><Relationship Id="rId460" Type="http://schemas.openxmlformats.org/officeDocument/2006/relationships/image" Target="../media/image1699.png"/><Relationship Id="rId516" Type="http://schemas.openxmlformats.org/officeDocument/2006/relationships/image" Target="../media/image1727.png"/><Relationship Id="rId698" Type="http://schemas.openxmlformats.org/officeDocument/2006/relationships/image" Target="../media/image1818.png"/><Relationship Id="rId48" Type="http://schemas.openxmlformats.org/officeDocument/2006/relationships/customXml" Target="../ink/ink1506.xml"/><Relationship Id="rId113" Type="http://schemas.openxmlformats.org/officeDocument/2006/relationships/image" Target="../media/image1528.png"/><Relationship Id="rId320" Type="http://schemas.openxmlformats.org/officeDocument/2006/relationships/image" Target="../media/image1630.png"/><Relationship Id="rId558" Type="http://schemas.openxmlformats.org/officeDocument/2006/relationships/image" Target="../media/image1748.png"/><Relationship Id="rId723" Type="http://schemas.openxmlformats.org/officeDocument/2006/relationships/customXml" Target="../ink/ink1846.xml"/><Relationship Id="rId765" Type="http://schemas.openxmlformats.org/officeDocument/2006/relationships/customXml" Target="../ink/ink1867.xml"/><Relationship Id="rId155" Type="http://schemas.openxmlformats.org/officeDocument/2006/relationships/image" Target="../media/image1549.png"/><Relationship Id="rId197" Type="http://schemas.openxmlformats.org/officeDocument/2006/relationships/image" Target="../media/image1570.png"/><Relationship Id="rId362" Type="http://schemas.openxmlformats.org/officeDocument/2006/relationships/customXml" Target="../ink/ink1665.xml"/><Relationship Id="rId418" Type="http://schemas.openxmlformats.org/officeDocument/2006/relationships/customXml" Target="../ink/ink1693.xml"/><Relationship Id="rId625" Type="http://schemas.openxmlformats.org/officeDocument/2006/relationships/customXml" Target="../ink/ink1797.xml"/><Relationship Id="rId832" Type="http://schemas.openxmlformats.org/officeDocument/2006/relationships/customXml" Target="../ink/ink1901.xml"/><Relationship Id="rId222" Type="http://schemas.openxmlformats.org/officeDocument/2006/relationships/customXml" Target="../ink/ink1594.xml"/><Relationship Id="rId264" Type="http://schemas.openxmlformats.org/officeDocument/2006/relationships/customXml" Target="../ink/ink1615.xml"/><Relationship Id="rId471" Type="http://schemas.openxmlformats.org/officeDocument/2006/relationships/customXml" Target="../ink/ink1720.xml"/><Relationship Id="rId667" Type="http://schemas.openxmlformats.org/officeDocument/2006/relationships/customXml" Target="../ink/ink1818.xml"/><Relationship Id="rId874" Type="http://schemas.openxmlformats.org/officeDocument/2006/relationships/customXml" Target="../ink/ink1922.xml"/><Relationship Id="rId17" Type="http://schemas.openxmlformats.org/officeDocument/2006/relationships/image" Target="../media/image1481.png"/><Relationship Id="rId59" Type="http://schemas.openxmlformats.org/officeDocument/2006/relationships/image" Target="../media/image1501.png"/><Relationship Id="rId124" Type="http://schemas.openxmlformats.org/officeDocument/2006/relationships/customXml" Target="../ink/ink1544.xml"/><Relationship Id="rId527" Type="http://schemas.openxmlformats.org/officeDocument/2006/relationships/customXml" Target="../ink/ink1748.xml"/><Relationship Id="rId569" Type="http://schemas.openxmlformats.org/officeDocument/2006/relationships/customXml" Target="../ink/ink1769.xml"/><Relationship Id="rId734" Type="http://schemas.openxmlformats.org/officeDocument/2006/relationships/image" Target="../media/image1836.png"/><Relationship Id="rId776" Type="http://schemas.openxmlformats.org/officeDocument/2006/relationships/image" Target="../media/image1857.png"/><Relationship Id="rId70" Type="http://schemas.openxmlformats.org/officeDocument/2006/relationships/customXml" Target="../ink/ink1517.xml"/><Relationship Id="rId166" Type="http://schemas.openxmlformats.org/officeDocument/2006/relationships/customXml" Target="../ink/ink1565.xml"/><Relationship Id="rId331" Type="http://schemas.openxmlformats.org/officeDocument/2006/relationships/customXml" Target="../ink/ink1649.xml"/><Relationship Id="rId373" Type="http://schemas.openxmlformats.org/officeDocument/2006/relationships/image" Target="../media/image1656.png"/><Relationship Id="rId429" Type="http://schemas.openxmlformats.org/officeDocument/2006/relationships/image" Target="../media/image1684.png"/><Relationship Id="rId580" Type="http://schemas.openxmlformats.org/officeDocument/2006/relationships/image" Target="../media/image1759.png"/><Relationship Id="rId636" Type="http://schemas.openxmlformats.org/officeDocument/2006/relationships/image" Target="../media/image1787.png"/><Relationship Id="rId801" Type="http://schemas.openxmlformats.org/officeDocument/2006/relationships/customXml" Target="../ink/ink1885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587.png"/><Relationship Id="rId440" Type="http://schemas.openxmlformats.org/officeDocument/2006/relationships/image" Target="../media/image1689.png"/><Relationship Id="rId678" Type="http://schemas.openxmlformats.org/officeDocument/2006/relationships/image" Target="../media/image1808.png"/><Relationship Id="rId843" Type="http://schemas.openxmlformats.org/officeDocument/2006/relationships/image" Target="../media/image1889.png"/><Relationship Id="rId885" Type="http://schemas.openxmlformats.org/officeDocument/2006/relationships/image" Target="../media/image1910.png"/><Relationship Id="rId28" Type="http://schemas.openxmlformats.org/officeDocument/2006/relationships/customXml" Target="../ink/ink1496.xml"/><Relationship Id="rId275" Type="http://schemas.openxmlformats.org/officeDocument/2006/relationships/image" Target="../media/image1608.png"/><Relationship Id="rId300" Type="http://schemas.openxmlformats.org/officeDocument/2006/relationships/image" Target="../media/image1620.png"/><Relationship Id="rId482" Type="http://schemas.openxmlformats.org/officeDocument/2006/relationships/image" Target="../media/image1710.png"/><Relationship Id="rId538" Type="http://schemas.openxmlformats.org/officeDocument/2006/relationships/image" Target="../media/image1738.png"/><Relationship Id="rId703" Type="http://schemas.openxmlformats.org/officeDocument/2006/relationships/customXml" Target="../ink/ink1836.xml"/><Relationship Id="rId745" Type="http://schemas.openxmlformats.org/officeDocument/2006/relationships/customXml" Target="../ink/ink1857.xml"/><Relationship Id="rId81" Type="http://schemas.openxmlformats.org/officeDocument/2006/relationships/image" Target="../media/image1512.png"/><Relationship Id="rId135" Type="http://schemas.openxmlformats.org/officeDocument/2006/relationships/image" Target="../media/image1539.png"/><Relationship Id="rId177" Type="http://schemas.openxmlformats.org/officeDocument/2006/relationships/image" Target="../media/image1560.png"/><Relationship Id="rId342" Type="http://schemas.openxmlformats.org/officeDocument/2006/relationships/image" Target="../media/image1641.png"/><Relationship Id="rId384" Type="http://schemas.openxmlformats.org/officeDocument/2006/relationships/customXml" Target="../ink/ink1676.xml"/><Relationship Id="rId591" Type="http://schemas.openxmlformats.org/officeDocument/2006/relationships/customXml" Target="../ink/ink1780.xml"/><Relationship Id="rId605" Type="http://schemas.openxmlformats.org/officeDocument/2006/relationships/customXml" Target="../ink/ink1787.xml"/><Relationship Id="rId787" Type="http://schemas.openxmlformats.org/officeDocument/2006/relationships/customXml" Target="../ink/ink1878.xml"/><Relationship Id="rId812" Type="http://schemas.openxmlformats.org/officeDocument/2006/relationships/image" Target="../media/image1875.png"/><Relationship Id="rId202" Type="http://schemas.openxmlformats.org/officeDocument/2006/relationships/customXml" Target="../ink/ink1583.xml"/><Relationship Id="rId244" Type="http://schemas.openxmlformats.org/officeDocument/2006/relationships/customXml" Target="../ink/ink1605.xml"/><Relationship Id="rId647" Type="http://schemas.openxmlformats.org/officeDocument/2006/relationships/customXml" Target="../ink/ink1808.xml"/><Relationship Id="rId689" Type="http://schemas.openxmlformats.org/officeDocument/2006/relationships/customXml" Target="../ink/ink1829.xml"/><Relationship Id="rId854" Type="http://schemas.openxmlformats.org/officeDocument/2006/relationships/customXml" Target="../ink/ink1912.xml"/><Relationship Id="rId39" Type="http://schemas.openxmlformats.org/officeDocument/2006/relationships/image" Target="../media/image124.png"/><Relationship Id="rId286" Type="http://schemas.openxmlformats.org/officeDocument/2006/relationships/customXml" Target="../ink/ink1626.xml"/><Relationship Id="rId451" Type="http://schemas.openxmlformats.org/officeDocument/2006/relationships/customXml" Target="../ink/ink1710.xml"/><Relationship Id="rId493" Type="http://schemas.openxmlformats.org/officeDocument/2006/relationships/customXml" Target="../ink/ink1731.xml"/><Relationship Id="rId507" Type="http://schemas.openxmlformats.org/officeDocument/2006/relationships/customXml" Target="../ink/ink1738.xml"/><Relationship Id="rId549" Type="http://schemas.openxmlformats.org/officeDocument/2006/relationships/customXml" Target="../ink/ink1759.xml"/><Relationship Id="rId714" Type="http://schemas.openxmlformats.org/officeDocument/2006/relationships/image" Target="../media/image1826.png"/><Relationship Id="rId756" Type="http://schemas.openxmlformats.org/officeDocument/2006/relationships/image" Target="../media/image1847.png"/><Relationship Id="rId50" Type="http://schemas.openxmlformats.org/officeDocument/2006/relationships/customXml" Target="../ink/ink1507.xml"/><Relationship Id="rId104" Type="http://schemas.openxmlformats.org/officeDocument/2006/relationships/customXml" Target="../ink/ink1534.xml"/><Relationship Id="rId146" Type="http://schemas.openxmlformats.org/officeDocument/2006/relationships/customXml" Target="../ink/ink1555.xml"/><Relationship Id="rId188" Type="http://schemas.openxmlformats.org/officeDocument/2006/relationships/customXml" Target="../ink/ink1576.xml"/><Relationship Id="rId311" Type="http://schemas.openxmlformats.org/officeDocument/2006/relationships/customXml" Target="../ink/ink1639.xml"/><Relationship Id="rId353" Type="http://schemas.openxmlformats.org/officeDocument/2006/relationships/customXml" Target="../ink/ink1660.xml"/><Relationship Id="rId395" Type="http://schemas.openxmlformats.org/officeDocument/2006/relationships/image" Target="../media/image1667.png"/><Relationship Id="rId409" Type="http://schemas.openxmlformats.org/officeDocument/2006/relationships/image" Target="../media/image1674.png"/><Relationship Id="rId560" Type="http://schemas.openxmlformats.org/officeDocument/2006/relationships/image" Target="../media/image1749.png"/><Relationship Id="rId798" Type="http://schemas.openxmlformats.org/officeDocument/2006/relationships/image" Target="../media/image1868.png"/><Relationship Id="rId92" Type="http://schemas.openxmlformats.org/officeDocument/2006/relationships/customXml" Target="../ink/ink1528.xml"/><Relationship Id="rId213" Type="http://schemas.openxmlformats.org/officeDocument/2006/relationships/customXml" Target="../ink/ink1589.xml"/><Relationship Id="rId420" Type="http://schemas.openxmlformats.org/officeDocument/2006/relationships/customXml" Target="../ink/ink1694.xml"/><Relationship Id="rId616" Type="http://schemas.openxmlformats.org/officeDocument/2006/relationships/image" Target="../media/image1777.png"/><Relationship Id="rId658" Type="http://schemas.openxmlformats.org/officeDocument/2006/relationships/image" Target="../media/image1798.png"/><Relationship Id="rId823" Type="http://schemas.openxmlformats.org/officeDocument/2006/relationships/image" Target="../media/image1880.png"/><Relationship Id="rId865" Type="http://schemas.openxmlformats.org/officeDocument/2006/relationships/image" Target="../media/image1900.png"/><Relationship Id="rId255" Type="http://schemas.openxmlformats.org/officeDocument/2006/relationships/image" Target="../media/image1598.png"/><Relationship Id="rId297" Type="http://schemas.openxmlformats.org/officeDocument/2006/relationships/customXml" Target="../ink/ink1632.xml"/><Relationship Id="rId462" Type="http://schemas.openxmlformats.org/officeDocument/2006/relationships/image" Target="../media/image1700.png"/><Relationship Id="rId518" Type="http://schemas.openxmlformats.org/officeDocument/2006/relationships/image" Target="../media/image1728.png"/><Relationship Id="rId725" Type="http://schemas.openxmlformats.org/officeDocument/2006/relationships/customXml" Target="../ink/ink1847.xml"/><Relationship Id="rId115" Type="http://schemas.openxmlformats.org/officeDocument/2006/relationships/image" Target="../media/image1529.png"/><Relationship Id="rId157" Type="http://schemas.openxmlformats.org/officeDocument/2006/relationships/image" Target="../media/image1550.png"/><Relationship Id="rId322" Type="http://schemas.openxmlformats.org/officeDocument/2006/relationships/image" Target="../media/image1631.png"/><Relationship Id="rId364" Type="http://schemas.openxmlformats.org/officeDocument/2006/relationships/customXml" Target="../ink/ink1666.xml"/><Relationship Id="rId767" Type="http://schemas.openxmlformats.org/officeDocument/2006/relationships/customXml" Target="../ink/ink1868.xml"/><Relationship Id="rId61" Type="http://schemas.openxmlformats.org/officeDocument/2006/relationships/image" Target="../media/image1502.png"/><Relationship Id="rId199" Type="http://schemas.openxmlformats.org/officeDocument/2006/relationships/image" Target="../media/image1571.png"/><Relationship Id="rId571" Type="http://schemas.openxmlformats.org/officeDocument/2006/relationships/customXml" Target="../ink/ink1770.xml"/><Relationship Id="rId627" Type="http://schemas.openxmlformats.org/officeDocument/2006/relationships/customXml" Target="../ink/ink1798.xml"/><Relationship Id="rId669" Type="http://schemas.openxmlformats.org/officeDocument/2006/relationships/customXml" Target="../ink/ink1819.xml"/><Relationship Id="rId834" Type="http://schemas.openxmlformats.org/officeDocument/2006/relationships/customXml" Target="../ink/ink1902.xml"/><Relationship Id="rId876" Type="http://schemas.openxmlformats.org/officeDocument/2006/relationships/customXml" Target="../ink/ink1923.xml"/><Relationship Id="rId19" Type="http://schemas.openxmlformats.org/officeDocument/2006/relationships/image" Target="../media/image1482.png"/><Relationship Id="rId224" Type="http://schemas.openxmlformats.org/officeDocument/2006/relationships/customXml" Target="../ink/ink1595.xml"/><Relationship Id="rId266" Type="http://schemas.openxmlformats.org/officeDocument/2006/relationships/customXml" Target="../ink/ink1616.xml"/><Relationship Id="rId431" Type="http://schemas.openxmlformats.org/officeDocument/2006/relationships/customXml" Target="../ink/ink1700.xml"/><Relationship Id="rId473" Type="http://schemas.openxmlformats.org/officeDocument/2006/relationships/customXml" Target="../ink/ink1721.xml"/><Relationship Id="rId529" Type="http://schemas.openxmlformats.org/officeDocument/2006/relationships/customXml" Target="../ink/ink1749.xml"/><Relationship Id="rId680" Type="http://schemas.openxmlformats.org/officeDocument/2006/relationships/image" Target="../media/image1809.png"/><Relationship Id="rId736" Type="http://schemas.openxmlformats.org/officeDocument/2006/relationships/image" Target="../media/image1837.png"/><Relationship Id="rId30" Type="http://schemas.openxmlformats.org/officeDocument/2006/relationships/customXml" Target="../ink/ink1497.xml"/><Relationship Id="rId126" Type="http://schemas.openxmlformats.org/officeDocument/2006/relationships/customXml" Target="../ink/ink1545.xml"/><Relationship Id="rId168" Type="http://schemas.openxmlformats.org/officeDocument/2006/relationships/customXml" Target="../ink/ink1566.xml"/><Relationship Id="rId333" Type="http://schemas.openxmlformats.org/officeDocument/2006/relationships/customXml" Target="../ink/ink1650.xml"/><Relationship Id="rId540" Type="http://schemas.openxmlformats.org/officeDocument/2006/relationships/image" Target="../media/image1739.png"/><Relationship Id="rId778" Type="http://schemas.openxmlformats.org/officeDocument/2006/relationships/image" Target="../media/image1858.png"/><Relationship Id="rId72" Type="http://schemas.openxmlformats.org/officeDocument/2006/relationships/customXml" Target="../ink/ink1518.xml"/><Relationship Id="rId375" Type="http://schemas.openxmlformats.org/officeDocument/2006/relationships/image" Target="../media/image1657.png"/><Relationship Id="rId582" Type="http://schemas.openxmlformats.org/officeDocument/2006/relationships/image" Target="../media/image1760.png"/><Relationship Id="rId638" Type="http://schemas.openxmlformats.org/officeDocument/2006/relationships/image" Target="../media/image1788.png"/><Relationship Id="rId803" Type="http://schemas.openxmlformats.org/officeDocument/2006/relationships/customXml" Target="../ink/ink1886.xml"/><Relationship Id="rId845" Type="http://schemas.openxmlformats.org/officeDocument/2006/relationships/image" Target="../media/image1890.png"/><Relationship Id="rId3" Type="http://schemas.openxmlformats.org/officeDocument/2006/relationships/image" Target="../media/image1474.png"/><Relationship Id="rId235" Type="http://schemas.openxmlformats.org/officeDocument/2006/relationships/image" Target="../media/image1588.png"/><Relationship Id="rId277" Type="http://schemas.openxmlformats.org/officeDocument/2006/relationships/image" Target="../media/image1609.png"/><Relationship Id="rId400" Type="http://schemas.openxmlformats.org/officeDocument/2006/relationships/customXml" Target="../ink/ink1684.xml"/><Relationship Id="rId442" Type="http://schemas.openxmlformats.org/officeDocument/2006/relationships/image" Target="../media/image1690.png"/><Relationship Id="rId484" Type="http://schemas.openxmlformats.org/officeDocument/2006/relationships/image" Target="../media/image1711.png"/><Relationship Id="rId705" Type="http://schemas.openxmlformats.org/officeDocument/2006/relationships/customXml" Target="../ink/ink1837.xml"/><Relationship Id="rId137" Type="http://schemas.openxmlformats.org/officeDocument/2006/relationships/image" Target="../media/image1540.png"/><Relationship Id="rId302" Type="http://schemas.openxmlformats.org/officeDocument/2006/relationships/image" Target="../media/image1621.png"/><Relationship Id="rId344" Type="http://schemas.openxmlformats.org/officeDocument/2006/relationships/image" Target="../media/image1642.png"/><Relationship Id="rId691" Type="http://schemas.openxmlformats.org/officeDocument/2006/relationships/customXml" Target="../ink/ink1830.xml"/><Relationship Id="rId747" Type="http://schemas.openxmlformats.org/officeDocument/2006/relationships/customXml" Target="../ink/ink1858.xml"/><Relationship Id="rId789" Type="http://schemas.openxmlformats.org/officeDocument/2006/relationships/customXml" Target="../ink/ink1879.xml"/><Relationship Id="rId41" Type="http://schemas.openxmlformats.org/officeDocument/2006/relationships/image" Target="../media/image1492.png"/><Relationship Id="rId83" Type="http://schemas.openxmlformats.org/officeDocument/2006/relationships/image" Target="../media/image1513.png"/><Relationship Id="rId179" Type="http://schemas.openxmlformats.org/officeDocument/2006/relationships/image" Target="../media/image1561.png"/><Relationship Id="rId386" Type="http://schemas.openxmlformats.org/officeDocument/2006/relationships/customXml" Target="../ink/ink1677.xml"/><Relationship Id="rId551" Type="http://schemas.openxmlformats.org/officeDocument/2006/relationships/customXml" Target="../ink/ink1760.xml"/><Relationship Id="rId593" Type="http://schemas.openxmlformats.org/officeDocument/2006/relationships/customXml" Target="../ink/ink1781.xml"/><Relationship Id="rId607" Type="http://schemas.openxmlformats.org/officeDocument/2006/relationships/customXml" Target="../ink/ink1788.xml"/><Relationship Id="rId649" Type="http://schemas.openxmlformats.org/officeDocument/2006/relationships/customXml" Target="../ink/ink1809.xml"/><Relationship Id="rId814" Type="http://schemas.openxmlformats.org/officeDocument/2006/relationships/image" Target="../media/image1876.png"/><Relationship Id="rId856" Type="http://schemas.openxmlformats.org/officeDocument/2006/relationships/customXml" Target="../ink/ink1913.xml"/><Relationship Id="rId190" Type="http://schemas.openxmlformats.org/officeDocument/2006/relationships/customXml" Target="../ink/ink1577.xml"/><Relationship Id="rId204" Type="http://schemas.openxmlformats.org/officeDocument/2006/relationships/customXml" Target="../ink/ink1584.xml"/><Relationship Id="rId246" Type="http://schemas.openxmlformats.org/officeDocument/2006/relationships/customXml" Target="../ink/ink1606.xml"/><Relationship Id="rId288" Type="http://schemas.openxmlformats.org/officeDocument/2006/relationships/customXml" Target="../ink/ink1627.xml"/><Relationship Id="rId411" Type="http://schemas.openxmlformats.org/officeDocument/2006/relationships/image" Target="../media/image1675.png"/><Relationship Id="rId453" Type="http://schemas.openxmlformats.org/officeDocument/2006/relationships/customXml" Target="../ink/ink1711.xml"/><Relationship Id="rId509" Type="http://schemas.openxmlformats.org/officeDocument/2006/relationships/customXml" Target="../ink/ink1739.xml"/><Relationship Id="rId660" Type="http://schemas.openxmlformats.org/officeDocument/2006/relationships/image" Target="../media/image1799.png"/><Relationship Id="rId106" Type="http://schemas.openxmlformats.org/officeDocument/2006/relationships/customXml" Target="../ink/ink1535.xml"/><Relationship Id="rId313" Type="http://schemas.openxmlformats.org/officeDocument/2006/relationships/customXml" Target="../ink/ink1640.xml"/><Relationship Id="rId495" Type="http://schemas.openxmlformats.org/officeDocument/2006/relationships/customXml" Target="../ink/ink1732.xml"/><Relationship Id="rId716" Type="http://schemas.openxmlformats.org/officeDocument/2006/relationships/image" Target="../media/image1827.png"/><Relationship Id="rId758" Type="http://schemas.openxmlformats.org/officeDocument/2006/relationships/image" Target="../media/image1848.png"/><Relationship Id="rId10" Type="http://schemas.openxmlformats.org/officeDocument/2006/relationships/customXml" Target="../ink/ink1487.xml"/><Relationship Id="rId52" Type="http://schemas.openxmlformats.org/officeDocument/2006/relationships/customXml" Target="../ink/ink1508.xml"/><Relationship Id="rId94" Type="http://schemas.openxmlformats.org/officeDocument/2006/relationships/customXml" Target="../ink/ink1529.xml"/><Relationship Id="rId148" Type="http://schemas.openxmlformats.org/officeDocument/2006/relationships/customXml" Target="../ink/ink1556.xml"/><Relationship Id="rId355" Type="http://schemas.openxmlformats.org/officeDocument/2006/relationships/image" Target="../media/image1647.png"/><Relationship Id="rId397" Type="http://schemas.openxmlformats.org/officeDocument/2006/relationships/image" Target="../media/image1668.png"/><Relationship Id="rId520" Type="http://schemas.openxmlformats.org/officeDocument/2006/relationships/image" Target="../media/image1729.png"/><Relationship Id="rId562" Type="http://schemas.openxmlformats.org/officeDocument/2006/relationships/image" Target="../media/image1750.png"/><Relationship Id="rId618" Type="http://schemas.openxmlformats.org/officeDocument/2006/relationships/image" Target="../media/image1778.png"/><Relationship Id="rId825" Type="http://schemas.openxmlformats.org/officeDocument/2006/relationships/image" Target="../media/image1881.png"/><Relationship Id="rId215" Type="http://schemas.openxmlformats.org/officeDocument/2006/relationships/customXml" Target="../ink/ink1590.xml"/><Relationship Id="rId257" Type="http://schemas.openxmlformats.org/officeDocument/2006/relationships/image" Target="../media/image1599.png"/><Relationship Id="rId422" Type="http://schemas.openxmlformats.org/officeDocument/2006/relationships/customXml" Target="../ink/ink1695.xml"/><Relationship Id="rId464" Type="http://schemas.openxmlformats.org/officeDocument/2006/relationships/image" Target="../media/image1701.png"/><Relationship Id="rId867" Type="http://schemas.openxmlformats.org/officeDocument/2006/relationships/image" Target="../media/image1901.png"/><Relationship Id="rId299" Type="http://schemas.openxmlformats.org/officeDocument/2006/relationships/customXml" Target="../ink/ink1633.xml"/><Relationship Id="rId727" Type="http://schemas.openxmlformats.org/officeDocument/2006/relationships/customXml" Target="../ink/ink1848.xml"/><Relationship Id="rId63" Type="http://schemas.openxmlformats.org/officeDocument/2006/relationships/image" Target="../media/image1503.png"/><Relationship Id="rId159" Type="http://schemas.openxmlformats.org/officeDocument/2006/relationships/image" Target="../media/image1551.png"/><Relationship Id="rId366" Type="http://schemas.openxmlformats.org/officeDocument/2006/relationships/customXml" Target="../ink/ink1667.xml"/><Relationship Id="rId573" Type="http://schemas.openxmlformats.org/officeDocument/2006/relationships/customXml" Target="../ink/ink1771.xml"/><Relationship Id="rId780" Type="http://schemas.openxmlformats.org/officeDocument/2006/relationships/image" Target="../media/image1859.png"/><Relationship Id="rId226" Type="http://schemas.openxmlformats.org/officeDocument/2006/relationships/customXml" Target="../ink/ink1596.xml"/><Relationship Id="rId433" Type="http://schemas.openxmlformats.org/officeDocument/2006/relationships/customXml" Target="../ink/ink1701.xml"/><Relationship Id="rId878" Type="http://schemas.openxmlformats.org/officeDocument/2006/relationships/customXml" Target="../ink/ink1924.xml"/><Relationship Id="rId640" Type="http://schemas.openxmlformats.org/officeDocument/2006/relationships/image" Target="../media/image1789.png"/><Relationship Id="rId738" Type="http://schemas.openxmlformats.org/officeDocument/2006/relationships/image" Target="../media/image1838.png"/><Relationship Id="rId74" Type="http://schemas.openxmlformats.org/officeDocument/2006/relationships/customXml" Target="../ink/ink1519.xml"/><Relationship Id="rId377" Type="http://schemas.openxmlformats.org/officeDocument/2006/relationships/image" Target="../media/image1658.png"/><Relationship Id="rId500" Type="http://schemas.openxmlformats.org/officeDocument/2006/relationships/image" Target="../media/image1719.png"/><Relationship Id="rId584" Type="http://schemas.openxmlformats.org/officeDocument/2006/relationships/image" Target="../media/image1761.png"/><Relationship Id="rId805" Type="http://schemas.openxmlformats.org/officeDocument/2006/relationships/customXml" Target="../ink/ink1887.xml"/><Relationship Id="rId5" Type="http://schemas.openxmlformats.org/officeDocument/2006/relationships/image" Target="../media/image1475.png"/><Relationship Id="rId237" Type="http://schemas.openxmlformats.org/officeDocument/2006/relationships/image" Target="../media/image1589.png"/><Relationship Id="rId791" Type="http://schemas.openxmlformats.org/officeDocument/2006/relationships/customXml" Target="../ink/ink1880.xml"/><Relationship Id="rId444" Type="http://schemas.openxmlformats.org/officeDocument/2006/relationships/image" Target="../media/image1691.png"/><Relationship Id="rId651" Type="http://schemas.openxmlformats.org/officeDocument/2006/relationships/customXml" Target="../ink/ink1810.xml"/><Relationship Id="rId749" Type="http://schemas.openxmlformats.org/officeDocument/2006/relationships/customXml" Target="../ink/ink1859.xml"/><Relationship Id="rId290" Type="http://schemas.openxmlformats.org/officeDocument/2006/relationships/image" Target="../media/image1615.png"/><Relationship Id="rId304" Type="http://schemas.openxmlformats.org/officeDocument/2006/relationships/image" Target="../media/image1622.png"/><Relationship Id="rId388" Type="http://schemas.openxmlformats.org/officeDocument/2006/relationships/customXml" Target="../ink/ink1678.xml"/><Relationship Id="rId511" Type="http://schemas.openxmlformats.org/officeDocument/2006/relationships/customXml" Target="../ink/ink1740.xml"/><Relationship Id="rId609" Type="http://schemas.openxmlformats.org/officeDocument/2006/relationships/customXml" Target="../ink/ink1789.xml"/><Relationship Id="rId85" Type="http://schemas.openxmlformats.org/officeDocument/2006/relationships/image" Target="../media/image1514.png"/><Relationship Id="rId150" Type="http://schemas.openxmlformats.org/officeDocument/2006/relationships/customXml" Target="../ink/ink1557.xml"/><Relationship Id="rId595" Type="http://schemas.openxmlformats.org/officeDocument/2006/relationships/customXml" Target="../ink/ink1782.xml"/><Relationship Id="rId816" Type="http://schemas.openxmlformats.org/officeDocument/2006/relationships/customXml" Target="../ink/ink1893.xml"/><Relationship Id="rId248" Type="http://schemas.openxmlformats.org/officeDocument/2006/relationships/customXml" Target="../ink/ink1607.xml"/><Relationship Id="rId455" Type="http://schemas.openxmlformats.org/officeDocument/2006/relationships/customXml" Target="../ink/ink1712.xml"/><Relationship Id="rId662" Type="http://schemas.openxmlformats.org/officeDocument/2006/relationships/image" Target="../media/image1800.png"/><Relationship Id="rId12" Type="http://schemas.openxmlformats.org/officeDocument/2006/relationships/customXml" Target="../ink/ink1488.xml"/><Relationship Id="rId108" Type="http://schemas.openxmlformats.org/officeDocument/2006/relationships/customXml" Target="../ink/ink1536.xml"/><Relationship Id="rId315" Type="http://schemas.openxmlformats.org/officeDocument/2006/relationships/customXml" Target="../ink/ink1641.xml"/><Relationship Id="rId522" Type="http://schemas.openxmlformats.org/officeDocument/2006/relationships/image" Target="../media/image1730.png"/><Relationship Id="rId96" Type="http://schemas.openxmlformats.org/officeDocument/2006/relationships/customXml" Target="../ink/ink1530.xml"/><Relationship Id="rId161" Type="http://schemas.openxmlformats.org/officeDocument/2006/relationships/image" Target="../media/image1552.png"/><Relationship Id="rId399" Type="http://schemas.openxmlformats.org/officeDocument/2006/relationships/image" Target="../media/image1669.png"/><Relationship Id="rId827" Type="http://schemas.openxmlformats.org/officeDocument/2006/relationships/image" Target="../media/image1882.png"/><Relationship Id="rId259" Type="http://schemas.openxmlformats.org/officeDocument/2006/relationships/image" Target="../media/image1600.png"/><Relationship Id="rId466" Type="http://schemas.openxmlformats.org/officeDocument/2006/relationships/image" Target="../media/image1702.png"/><Relationship Id="rId673" Type="http://schemas.openxmlformats.org/officeDocument/2006/relationships/customXml" Target="../ink/ink1821.xml"/><Relationship Id="rId880" Type="http://schemas.openxmlformats.org/officeDocument/2006/relationships/customXml" Target="../ink/ink1925.xml"/><Relationship Id="rId23" Type="http://schemas.openxmlformats.org/officeDocument/2006/relationships/image" Target="../media/image1484.png"/><Relationship Id="rId119" Type="http://schemas.openxmlformats.org/officeDocument/2006/relationships/image" Target="../media/image1531.png"/><Relationship Id="rId326" Type="http://schemas.openxmlformats.org/officeDocument/2006/relationships/image" Target="../media/image1633.png"/><Relationship Id="rId533" Type="http://schemas.openxmlformats.org/officeDocument/2006/relationships/customXml" Target="../ink/ink1751.xml"/><Relationship Id="rId740" Type="http://schemas.openxmlformats.org/officeDocument/2006/relationships/image" Target="../media/image1839.png"/><Relationship Id="rId838" Type="http://schemas.openxmlformats.org/officeDocument/2006/relationships/customXml" Target="../ink/ink1904.xml"/><Relationship Id="rId172" Type="http://schemas.openxmlformats.org/officeDocument/2006/relationships/customXml" Target="../ink/ink1568.xml"/><Relationship Id="rId477" Type="http://schemas.openxmlformats.org/officeDocument/2006/relationships/customXml" Target="../ink/ink1723.xml"/><Relationship Id="rId600" Type="http://schemas.openxmlformats.org/officeDocument/2006/relationships/image" Target="../media/image1769.png"/><Relationship Id="rId684" Type="http://schemas.openxmlformats.org/officeDocument/2006/relationships/image" Target="../media/image1811.png"/><Relationship Id="rId337" Type="http://schemas.openxmlformats.org/officeDocument/2006/relationships/customXml" Target="../ink/ink1652.xml"/><Relationship Id="rId34" Type="http://schemas.openxmlformats.org/officeDocument/2006/relationships/customXml" Target="../ink/ink1499.xml"/><Relationship Id="rId544" Type="http://schemas.openxmlformats.org/officeDocument/2006/relationships/image" Target="../media/image1741.png"/><Relationship Id="rId751" Type="http://schemas.openxmlformats.org/officeDocument/2006/relationships/customXml" Target="../ink/ink1860.xml"/><Relationship Id="rId849" Type="http://schemas.openxmlformats.org/officeDocument/2006/relationships/image" Target="../media/image1892.png"/><Relationship Id="rId183" Type="http://schemas.openxmlformats.org/officeDocument/2006/relationships/image" Target="../media/image1563.png"/><Relationship Id="rId390" Type="http://schemas.openxmlformats.org/officeDocument/2006/relationships/customXml" Target="../ink/ink1679.xml"/><Relationship Id="rId404" Type="http://schemas.openxmlformats.org/officeDocument/2006/relationships/customXml" Target="../ink/ink1686.xml"/><Relationship Id="rId611" Type="http://schemas.openxmlformats.org/officeDocument/2006/relationships/customXml" Target="../ink/ink1790.xml"/><Relationship Id="rId250" Type="http://schemas.openxmlformats.org/officeDocument/2006/relationships/customXml" Target="../ink/ink1608.xml"/><Relationship Id="rId488" Type="http://schemas.openxmlformats.org/officeDocument/2006/relationships/image" Target="../media/image1713.png"/><Relationship Id="rId695" Type="http://schemas.openxmlformats.org/officeDocument/2006/relationships/customXml" Target="../ink/ink1832.xml"/><Relationship Id="rId709" Type="http://schemas.openxmlformats.org/officeDocument/2006/relationships/customXml" Target="../ink/ink183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68.png"/><Relationship Id="rId299" Type="http://schemas.openxmlformats.org/officeDocument/2006/relationships/customXml" Target="../ink/ink2077.xml"/><Relationship Id="rId21" Type="http://schemas.openxmlformats.org/officeDocument/2006/relationships/image" Target="../media/image1920.png"/><Relationship Id="rId63" Type="http://schemas.openxmlformats.org/officeDocument/2006/relationships/image" Target="../media/image1941.png"/><Relationship Id="rId159" Type="http://schemas.openxmlformats.org/officeDocument/2006/relationships/image" Target="../media/image1988.png"/><Relationship Id="rId324" Type="http://schemas.openxmlformats.org/officeDocument/2006/relationships/image" Target="../media/image2068.png"/><Relationship Id="rId366" Type="http://schemas.openxmlformats.org/officeDocument/2006/relationships/image" Target="../media/image2088.png"/><Relationship Id="rId531" Type="http://schemas.openxmlformats.org/officeDocument/2006/relationships/customXml" Target="../ink/ink2193.xml"/><Relationship Id="rId573" Type="http://schemas.openxmlformats.org/officeDocument/2006/relationships/customXml" Target="../ink/ink2214.xml"/><Relationship Id="rId170" Type="http://schemas.openxmlformats.org/officeDocument/2006/relationships/customXml" Target="../ink/ink2012.xml"/><Relationship Id="rId226" Type="http://schemas.openxmlformats.org/officeDocument/2006/relationships/customXml" Target="../ink/ink2040.xml"/><Relationship Id="rId433" Type="http://schemas.openxmlformats.org/officeDocument/2006/relationships/customXml" Target="../ink/ink2144.xml"/><Relationship Id="rId268" Type="http://schemas.openxmlformats.org/officeDocument/2006/relationships/image" Target="../media/image2041.png"/><Relationship Id="rId475" Type="http://schemas.openxmlformats.org/officeDocument/2006/relationships/customXml" Target="../ink/ink2165.xml"/><Relationship Id="rId32" Type="http://schemas.openxmlformats.org/officeDocument/2006/relationships/customXml" Target="../ink/ink1943.xml"/><Relationship Id="rId74" Type="http://schemas.openxmlformats.org/officeDocument/2006/relationships/customXml" Target="../ink/ink1964.xml"/><Relationship Id="rId128" Type="http://schemas.openxmlformats.org/officeDocument/2006/relationships/customXml" Target="../ink/ink1991.xml"/><Relationship Id="rId335" Type="http://schemas.openxmlformats.org/officeDocument/2006/relationships/customXml" Target="../ink/ink2095.xml"/><Relationship Id="rId377" Type="http://schemas.openxmlformats.org/officeDocument/2006/relationships/customXml" Target="../ink/ink2116.xml"/><Relationship Id="rId500" Type="http://schemas.openxmlformats.org/officeDocument/2006/relationships/image" Target="../media/image2154.png"/><Relationship Id="rId542" Type="http://schemas.openxmlformats.org/officeDocument/2006/relationships/image" Target="../media/image2175.png"/><Relationship Id="rId5" Type="http://schemas.openxmlformats.org/officeDocument/2006/relationships/image" Target="../media/image1912.png"/><Relationship Id="rId181" Type="http://schemas.openxmlformats.org/officeDocument/2006/relationships/image" Target="../media/image1999.png"/><Relationship Id="rId237" Type="http://schemas.openxmlformats.org/officeDocument/2006/relationships/image" Target="../media/image2026.png"/><Relationship Id="rId402" Type="http://schemas.openxmlformats.org/officeDocument/2006/relationships/image" Target="../media/image1833.png"/><Relationship Id="rId279" Type="http://schemas.openxmlformats.org/officeDocument/2006/relationships/customXml" Target="../ink/ink2067.xml"/><Relationship Id="rId444" Type="http://schemas.openxmlformats.org/officeDocument/2006/relationships/image" Target="../media/image2126.png"/><Relationship Id="rId486" Type="http://schemas.openxmlformats.org/officeDocument/2006/relationships/image" Target="../media/image2147.png"/><Relationship Id="rId43" Type="http://schemas.openxmlformats.org/officeDocument/2006/relationships/image" Target="../media/image1931.png"/><Relationship Id="rId139" Type="http://schemas.openxmlformats.org/officeDocument/2006/relationships/image" Target="../media/image1979.png"/><Relationship Id="rId290" Type="http://schemas.openxmlformats.org/officeDocument/2006/relationships/image" Target="../media/image2052.png"/><Relationship Id="rId304" Type="http://schemas.openxmlformats.org/officeDocument/2006/relationships/image" Target="../media/image2058.png"/><Relationship Id="rId346" Type="http://schemas.openxmlformats.org/officeDocument/2006/relationships/image" Target="../media/image2078.png"/><Relationship Id="rId388" Type="http://schemas.openxmlformats.org/officeDocument/2006/relationships/image" Target="../media/image2099.png"/><Relationship Id="rId511" Type="http://schemas.openxmlformats.org/officeDocument/2006/relationships/customXml" Target="../ink/ink2183.xml"/><Relationship Id="rId553" Type="http://schemas.openxmlformats.org/officeDocument/2006/relationships/customXml" Target="../ink/ink2204.xml"/><Relationship Id="rId85" Type="http://schemas.openxmlformats.org/officeDocument/2006/relationships/image" Target="../media/image1952.png"/><Relationship Id="rId150" Type="http://schemas.openxmlformats.org/officeDocument/2006/relationships/customXml" Target="../ink/ink2002.xml"/><Relationship Id="rId192" Type="http://schemas.openxmlformats.org/officeDocument/2006/relationships/customXml" Target="../ink/ink2023.xml"/><Relationship Id="rId206" Type="http://schemas.openxmlformats.org/officeDocument/2006/relationships/customXml" Target="../ink/ink2030.xml"/><Relationship Id="rId413" Type="http://schemas.openxmlformats.org/officeDocument/2006/relationships/customXml" Target="../ink/ink2134.xml"/><Relationship Id="rId248" Type="http://schemas.openxmlformats.org/officeDocument/2006/relationships/image" Target="../media/image2031.png"/><Relationship Id="rId455" Type="http://schemas.openxmlformats.org/officeDocument/2006/relationships/customXml" Target="../ink/ink2155.xml"/><Relationship Id="rId497" Type="http://schemas.openxmlformats.org/officeDocument/2006/relationships/customXml" Target="../ink/ink2176.xml"/><Relationship Id="rId12" Type="http://schemas.openxmlformats.org/officeDocument/2006/relationships/customXml" Target="../ink/ink1933.xml"/><Relationship Id="rId108" Type="http://schemas.openxmlformats.org/officeDocument/2006/relationships/customXml" Target="../ink/ink1981.xml"/><Relationship Id="rId315" Type="http://schemas.openxmlformats.org/officeDocument/2006/relationships/customXml" Target="../ink/ink2085.xml"/><Relationship Id="rId357" Type="http://schemas.openxmlformats.org/officeDocument/2006/relationships/customXml" Target="../ink/ink2106.xml"/><Relationship Id="rId522" Type="http://schemas.openxmlformats.org/officeDocument/2006/relationships/image" Target="../media/image2165.png"/><Relationship Id="rId54" Type="http://schemas.openxmlformats.org/officeDocument/2006/relationships/customXml" Target="../ink/ink1954.xml"/><Relationship Id="rId96" Type="http://schemas.openxmlformats.org/officeDocument/2006/relationships/customXml" Target="../ink/ink1975.xml"/><Relationship Id="rId161" Type="http://schemas.openxmlformats.org/officeDocument/2006/relationships/image" Target="../media/image1989.png"/><Relationship Id="rId217" Type="http://schemas.openxmlformats.org/officeDocument/2006/relationships/image" Target="../media/image2017.png"/><Relationship Id="rId399" Type="http://schemas.openxmlformats.org/officeDocument/2006/relationships/customXml" Target="../ink/ink2127.xml"/><Relationship Id="rId564" Type="http://schemas.openxmlformats.org/officeDocument/2006/relationships/image" Target="../media/image2186.png"/><Relationship Id="rId259" Type="http://schemas.openxmlformats.org/officeDocument/2006/relationships/customXml" Target="../ink/ink2057.xml"/><Relationship Id="rId424" Type="http://schemas.openxmlformats.org/officeDocument/2006/relationships/image" Target="../media/image2116.png"/><Relationship Id="rId466" Type="http://schemas.openxmlformats.org/officeDocument/2006/relationships/image" Target="../media/image2137.png"/><Relationship Id="rId23" Type="http://schemas.openxmlformats.org/officeDocument/2006/relationships/image" Target="../media/image1921.png"/><Relationship Id="rId119" Type="http://schemas.openxmlformats.org/officeDocument/2006/relationships/image" Target="../media/image1969.png"/><Relationship Id="rId270" Type="http://schemas.openxmlformats.org/officeDocument/2006/relationships/image" Target="../media/image2042.png"/><Relationship Id="rId326" Type="http://schemas.openxmlformats.org/officeDocument/2006/relationships/image" Target="../media/image2069.png"/><Relationship Id="rId533" Type="http://schemas.openxmlformats.org/officeDocument/2006/relationships/customXml" Target="../ink/ink2194.xml"/><Relationship Id="rId65" Type="http://schemas.openxmlformats.org/officeDocument/2006/relationships/image" Target="../media/image1942.png"/><Relationship Id="rId130" Type="http://schemas.openxmlformats.org/officeDocument/2006/relationships/customXml" Target="../ink/ink1992.xml"/><Relationship Id="rId368" Type="http://schemas.openxmlformats.org/officeDocument/2006/relationships/image" Target="../media/image2089.png"/><Relationship Id="rId575" Type="http://schemas.openxmlformats.org/officeDocument/2006/relationships/customXml" Target="../ink/ink2215.xml"/><Relationship Id="rId172" Type="http://schemas.openxmlformats.org/officeDocument/2006/relationships/customXml" Target="../ink/ink2013.xml"/><Relationship Id="rId228" Type="http://schemas.openxmlformats.org/officeDocument/2006/relationships/customXml" Target="../ink/ink2041.xml"/><Relationship Id="rId435" Type="http://schemas.openxmlformats.org/officeDocument/2006/relationships/customXml" Target="../ink/ink2145.xml"/><Relationship Id="rId477" Type="http://schemas.openxmlformats.org/officeDocument/2006/relationships/customXml" Target="../ink/ink2166.xml"/><Relationship Id="rId281" Type="http://schemas.openxmlformats.org/officeDocument/2006/relationships/customXml" Target="../ink/ink2068.xml"/><Relationship Id="rId337" Type="http://schemas.openxmlformats.org/officeDocument/2006/relationships/customXml" Target="../ink/ink2096.xml"/><Relationship Id="rId502" Type="http://schemas.openxmlformats.org/officeDocument/2006/relationships/image" Target="../media/image2155.png"/><Relationship Id="rId34" Type="http://schemas.openxmlformats.org/officeDocument/2006/relationships/customXml" Target="../ink/ink1944.xml"/><Relationship Id="rId76" Type="http://schemas.openxmlformats.org/officeDocument/2006/relationships/customXml" Target="../ink/ink1965.xml"/><Relationship Id="rId141" Type="http://schemas.openxmlformats.org/officeDocument/2006/relationships/image" Target="../media/image1980.png"/><Relationship Id="rId379" Type="http://schemas.openxmlformats.org/officeDocument/2006/relationships/customXml" Target="../ink/ink2117.xml"/><Relationship Id="rId544" Type="http://schemas.openxmlformats.org/officeDocument/2006/relationships/image" Target="../media/image2176.png"/><Relationship Id="rId7" Type="http://schemas.openxmlformats.org/officeDocument/2006/relationships/image" Target="../media/image1913.png"/><Relationship Id="rId183" Type="http://schemas.openxmlformats.org/officeDocument/2006/relationships/image" Target="../media/image2000.png"/><Relationship Id="rId239" Type="http://schemas.openxmlformats.org/officeDocument/2006/relationships/image" Target="../media/image2027.png"/><Relationship Id="rId390" Type="http://schemas.openxmlformats.org/officeDocument/2006/relationships/image" Target="../media/image2100.png"/><Relationship Id="rId404" Type="http://schemas.openxmlformats.org/officeDocument/2006/relationships/image" Target="../media/image2106.png"/><Relationship Id="rId446" Type="http://schemas.openxmlformats.org/officeDocument/2006/relationships/image" Target="../media/image2127.png"/><Relationship Id="rId250" Type="http://schemas.openxmlformats.org/officeDocument/2006/relationships/image" Target="../media/image2032.png"/><Relationship Id="rId292" Type="http://schemas.openxmlformats.org/officeDocument/2006/relationships/image" Target="../media/image2053.png"/><Relationship Id="rId306" Type="http://schemas.openxmlformats.org/officeDocument/2006/relationships/image" Target="../media/image2059.png"/><Relationship Id="rId488" Type="http://schemas.openxmlformats.org/officeDocument/2006/relationships/image" Target="../media/image2148.png"/><Relationship Id="rId45" Type="http://schemas.openxmlformats.org/officeDocument/2006/relationships/image" Target="../media/image1932.png"/><Relationship Id="rId87" Type="http://schemas.openxmlformats.org/officeDocument/2006/relationships/image" Target="../media/image1953.png"/><Relationship Id="rId110" Type="http://schemas.openxmlformats.org/officeDocument/2006/relationships/customXml" Target="../ink/ink1982.xml"/><Relationship Id="rId348" Type="http://schemas.openxmlformats.org/officeDocument/2006/relationships/image" Target="../media/image2079.png"/><Relationship Id="rId513" Type="http://schemas.openxmlformats.org/officeDocument/2006/relationships/customXml" Target="../ink/ink2184.xml"/><Relationship Id="rId555" Type="http://schemas.openxmlformats.org/officeDocument/2006/relationships/customXml" Target="../ink/ink2205.xml"/><Relationship Id="rId152" Type="http://schemas.openxmlformats.org/officeDocument/2006/relationships/customXml" Target="../ink/ink2003.xml"/><Relationship Id="rId194" Type="http://schemas.openxmlformats.org/officeDocument/2006/relationships/customXml" Target="../ink/ink2024.xml"/><Relationship Id="rId208" Type="http://schemas.openxmlformats.org/officeDocument/2006/relationships/customXml" Target="../ink/ink2031.xml"/><Relationship Id="rId415" Type="http://schemas.openxmlformats.org/officeDocument/2006/relationships/customXml" Target="../ink/ink2135.xml"/><Relationship Id="rId457" Type="http://schemas.openxmlformats.org/officeDocument/2006/relationships/customXml" Target="../ink/ink2156.xml"/><Relationship Id="rId261" Type="http://schemas.openxmlformats.org/officeDocument/2006/relationships/customXml" Target="../ink/ink2058.xml"/><Relationship Id="rId499" Type="http://schemas.openxmlformats.org/officeDocument/2006/relationships/customXml" Target="../ink/ink2177.xml"/><Relationship Id="rId14" Type="http://schemas.openxmlformats.org/officeDocument/2006/relationships/customXml" Target="../ink/ink1934.xml"/><Relationship Id="rId56" Type="http://schemas.openxmlformats.org/officeDocument/2006/relationships/customXml" Target="../ink/ink1955.xml"/><Relationship Id="rId317" Type="http://schemas.openxmlformats.org/officeDocument/2006/relationships/customXml" Target="../ink/ink2086.xml"/><Relationship Id="rId359" Type="http://schemas.openxmlformats.org/officeDocument/2006/relationships/customXml" Target="../ink/ink2107.xml"/><Relationship Id="rId524" Type="http://schemas.openxmlformats.org/officeDocument/2006/relationships/image" Target="../media/image2166.png"/><Relationship Id="rId566" Type="http://schemas.openxmlformats.org/officeDocument/2006/relationships/image" Target="../media/image2187.png"/><Relationship Id="rId98" Type="http://schemas.openxmlformats.org/officeDocument/2006/relationships/customXml" Target="../ink/ink1976.xml"/><Relationship Id="rId121" Type="http://schemas.openxmlformats.org/officeDocument/2006/relationships/image" Target="../media/image1970.png"/><Relationship Id="rId163" Type="http://schemas.openxmlformats.org/officeDocument/2006/relationships/image" Target="../media/image1990.png"/><Relationship Id="rId219" Type="http://schemas.openxmlformats.org/officeDocument/2006/relationships/image" Target="../media/image151.png"/><Relationship Id="rId370" Type="http://schemas.openxmlformats.org/officeDocument/2006/relationships/image" Target="../media/image2090.png"/><Relationship Id="rId426" Type="http://schemas.openxmlformats.org/officeDocument/2006/relationships/image" Target="../media/image2117.png"/><Relationship Id="rId230" Type="http://schemas.openxmlformats.org/officeDocument/2006/relationships/customXml" Target="../ink/ink2042.xml"/><Relationship Id="rId468" Type="http://schemas.openxmlformats.org/officeDocument/2006/relationships/image" Target="../media/image2138.png"/><Relationship Id="rId25" Type="http://schemas.openxmlformats.org/officeDocument/2006/relationships/image" Target="../media/image1922.png"/><Relationship Id="rId67" Type="http://schemas.openxmlformats.org/officeDocument/2006/relationships/image" Target="../media/image1943.png"/><Relationship Id="rId272" Type="http://schemas.openxmlformats.org/officeDocument/2006/relationships/image" Target="../media/image2043.png"/><Relationship Id="rId328" Type="http://schemas.openxmlformats.org/officeDocument/2006/relationships/image" Target="../media/image2070.png"/><Relationship Id="rId535" Type="http://schemas.openxmlformats.org/officeDocument/2006/relationships/customXml" Target="../ink/ink2195.xml"/><Relationship Id="rId577" Type="http://schemas.openxmlformats.org/officeDocument/2006/relationships/customXml" Target="../ink/ink2216.xml"/><Relationship Id="rId132" Type="http://schemas.openxmlformats.org/officeDocument/2006/relationships/customXml" Target="../ink/ink1993.xml"/><Relationship Id="rId174" Type="http://schemas.openxmlformats.org/officeDocument/2006/relationships/customXml" Target="../ink/ink2014.xml"/><Relationship Id="rId381" Type="http://schemas.openxmlformats.org/officeDocument/2006/relationships/customXml" Target="../ink/ink2118.xml"/><Relationship Id="rId241" Type="http://schemas.openxmlformats.org/officeDocument/2006/relationships/image" Target="../media/image2028.png"/><Relationship Id="rId437" Type="http://schemas.openxmlformats.org/officeDocument/2006/relationships/customXml" Target="../ink/ink2146.xml"/><Relationship Id="rId479" Type="http://schemas.openxmlformats.org/officeDocument/2006/relationships/customXml" Target="../ink/ink2167.xml"/><Relationship Id="rId36" Type="http://schemas.openxmlformats.org/officeDocument/2006/relationships/customXml" Target="../ink/ink1945.xml"/><Relationship Id="rId283" Type="http://schemas.openxmlformats.org/officeDocument/2006/relationships/customXml" Target="../ink/ink2069.xml"/><Relationship Id="rId339" Type="http://schemas.openxmlformats.org/officeDocument/2006/relationships/customXml" Target="../ink/ink2097.xml"/><Relationship Id="rId490" Type="http://schemas.openxmlformats.org/officeDocument/2006/relationships/image" Target="../media/image2149.png"/><Relationship Id="rId504" Type="http://schemas.openxmlformats.org/officeDocument/2006/relationships/image" Target="../media/image2156.png"/><Relationship Id="rId546" Type="http://schemas.openxmlformats.org/officeDocument/2006/relationships/image" Target="../media/image2177.png"/><Relationship Id="rId78" Type="http://schemas.openxmlformats.org/officeDocument/2006/relationships/customXml" Target="../ink/ink1966.xml"/><Relationship Id="rId101" Type="http://schemas.openxmlformats.org/officeDocument/2006/relationships/image" Target="../media/image1960.png"/><Relationship Id="rId143" Type="http://schemas.openxmlformats.org/officeDocument/2006/relationships/image" Target="../media/image1981.png"/><Relationship Id="rId185" Type="http://schemas.openxmlformats.org/officeDocument/2006/relationships/image" Target="../media/image2001.png"/><Relationship Id="rId350" Type="http://schemas.openxmlformats.org/officeDocument/2006/relationships/image" Target="../media/image2080.png"/><Relationship Id="rId406" Type="http://schemas.openxmlformats.org/officeDocument/2006/relationships/image" Target="../media/image2107.png"/><Relationship Id="rId9" Type="http://schemas.openxmlformats.org/officeDocument/2006/relationships/image" Target="../media/image1914.png"/><Relationship Id="rId210" Type="http://schemas.openxmlformats.org/officeDocument/2006/relationships/customXml" Target="../ink/ink2032.xml"/><Relationship Id="rId392" Type="http://schemas.openxmlformats.org/officeDocument/2006/relationships/image" Target="../media/image2101.png"/><Relationship Id="rId448" Type="http://schemas.openxmlformats.org/officeDocument/2006/relationships/image" Target="../media/image2128.png"/><Relationship Id="rId252" Type="http://schemas.openxmlformats.org/officeDocument/2006/relationships/image" Target="../media/image2033.png"/><Relationship Id="rId294" Type="http://schemas.openxmlformats.org/officeDocument/2006/relationships/image" Target="../media/image2054.png"/><Relationship Id="rId308" Type="http://schemas.openxmlformats.org/officeDocument/2006/relationships/image" Target="../media/image2060.png"/><Relationship Id="rId515" Type="http://schemas.openxmlformats.org/officeDocument/2006/relationships/customXml" Target="../ink/ink2185.xml"/><Relationship Id="rId47" Type="http://schemas.openxmlformats.org/officeDocument/2006/relationships/image" Target="../media/image1933.png"/><Relationship Id="rId68" Type="http://schemas.openxmlformats.org/officeDocument/2006/relationships/customXml" Target="../ink/ink1961.xml"/><Relationship Id="rId89" Type="http://schemas.openxmlformats.org/officeDocument/2006/relationships/image" Target="../media/image1954.png"/><Relationship Id="rId112" Type="http://schemas.openxmlformats.org/officeDocument/2006/relationships/customXml" Target="../ink/ink1983.xml"/><Relationship Id="rId133" Type="http://schemas.openxmlformats.org/officeDocument/2006/relationships/image" Target="../media/image1976.png"/><Relationship Id="rId154" Type="http://schemas.openxmlformats.org/officeDocument/2006/relationships/customXml" Target="../ink/ink2004.xml"/><Relationship Id="rId175" Type="http://schemas.openxmlformats.org/officeDocument/2006/relationships/image" Target="../media/image1996.png"/><Relationship Id="rId340" Type="http://schemas.openxmlformats.org/officeDocument/2006/relationships/image" Target="../media/image2076.png"/><Relationship Id="rId361" Type="http://schemas.openxmlformats.org/officeDocument/2006/relationships/customXml" Target="../ink/ink2108.xml"/><Relationship Id="rId557" Type="http://schemas.openxmlformats.org/officeDocument/2006/relationships/customXml" Target="../ink/ink2206.xml"/><Relationship Id="rId578" Type="http://schemas.openxmlformats.org/officeDocument/2006/relationships/image" Target="../media/image2193.png"/><Relationship Id="rId196" Type="http://schemas.openxmlformats.org/officeDocument/2006/relationships/customXml" Target="../ink/ink2025.xml"/><Relationship Id="rId200" Type="http://schemas.openxmlformats.org/officeDocument/2006/relationships/customXml" Target="../ink/ink2027.xml"/><Relationship Id="rId382" Type="http://schemas.openxmlformats.org/officeDocument/2006/relationships/image" Target="../media/image2096.png"/><Relationship Id="rId417" Type="http://schemas.openxmlformats.org/officeDocument/2006/relationships/customXml" Target="../ink/ink2136.xml"/><Relationship Id="rId438" Type="http://schemas.openxmlformats.org/officeDocument/2006/relationships/image" Target="../media/image2123.png"/><Relationship Id="rId459" Type="http://schemas.openxmlformats.org/officeDocument/2006/relationships/customXml" Target="../ink/ink2157.xml"/><Relationship Id="rId16" Type="http://schemas.openxmlformats.org/officeDocument/2006/relationships/customXml" Target="../ink/ink1935.xml"/><Relationship Id="rId221" Type="http://schemas.openxmlformats.org/officeDocument/2006/relationships/image" Target="../media/image2018.png"/><Relationship Id="rId242" Type="http://schemas.openxmlformats.org/officeDocument/2006/relationships/customXml" Target="../ink/ink2048.xml"/><Relationship Id="rId263" Type="http://schemas.openxmlformats.org/officeDocument/2006/relationships/customXml" Target="../ink/ink2059.xml"/><Relationship Id="rId284" Type="http://schemas.openxmlformats.org/officeDocument/2006/relationships/image" Target="../media/image2049.png"/><Relationship Id="rId319" Type="http://schemas.openxmlformats.org/officeDocument/2006/relationships/customXml" Target="../ink/ink2087.xml"/><Relationship Id="rId470" Type="http://schemas.openxmlformats.org/officeDocument/2006/relationships/image" Target="../media/image2139.png"/><Relationship Id="rId491" Type="http://schemas.openxmlformats.org/officeDocument/2006/relationships/customXml" Target="../ink/ink2173.xml"/><Relationship Id="rId505" Type="http://schemas.openxmlformats.org/officeDocument/2006/relationships/customXml" Target="../ink/ink2180.xml"/><Relationship Id="rId526" Type="http://schemas.openxmlformats.org/officeDocument/2006/relationships/image" Target="../media/image2167.png"/><Relationship Id="rId37" Type="http://schemas.openxmlformats.org/officeDocument/2006/relationships/image" Target="../media/image1928.png"/><Relationship Id="rId58" Type="http://schemas.openxmlformats.org/officeDocument/2006/relationships/customXml" Target="../ink/ink1956.xml"/><Relationship Id="rId79" Type="http://schemas.openxmlformats.org/officeDocument/2006/relationships/image" Target="../media/image1949.png"/><Relationship Id="rId102" Type="http://schemas.openxmlformats.org/officeDocument/2006/relationships/customXml" Target="../ink/ink1978.xml"/><Relationship Id="rId123" Type="http://schemas.openxmlformats.org/officeDocument/2006/relationships/image" Target="../media/image1971.png"/><Relationship Id="rId144" Type="http://schemas.openxmlformats.org/officeDocument/2006/relationships/customXml" Target="../ink/ink1999.xml"/><Relationship Id="rId330" Type="http://schemas.openxmlformats.org/officeDocument/2006/relationships/image" Target="../media/image2071.png"/><Relationship Id="rId547" Type="http://schemas.openxmlformats.org/officeDocument/2006/relationships/customXml" Target="../ink/ink2201.xml"/><Relationship Id="rId568" Type="http://schemas.openxmlformats.org/officeDocument/2006/relationships/image" Target="../media/image2188.png"/><Relationship Id="rId90" Type="http://schemas.openxmlformats.org/officeDocument/2006/relationships/customXml" Target="../ink/ink1972.xml"/><Relationship Id="rId165" Type="http://schemas.openxmlformats.org/officeDocument/2006/relationships/image" Target="../media/image1991.png"/><Relationship Id="rId186" Type="http://schemas.openxmlformats.org/officeDocument/2006/relationships/customXml" Target="../ink/ink2020.xml"/><Relationship Id="rId351" Type="http://schemas.openxmlformats.org/officeDocument/2006/relationships/customXml" Target="../ink/ink2103.xml"/><Relationship Id="rId372" Type="http://schemas.openxmlformats.org/officeDocument/2006/relationships/image" Target="../media/image2091.png"/><Relationship Id="rId393" Type="http://schemas.openxmlformats.org/officeDocument/2006/relationships/customXml" Target="../ink/ink2124.xml"/><Relationship Id="rId407" Type="http://schemas.openxmlformats.org/officeDocument/2006/relationships/customXml" Target="../ink/ink2131.xml"/><Relationship Id="rId428" Type="http://schemas.openxmlformats.org/officeDocument/2006/relationships/image" Target="../media/image2118.png"/><Relationship Id="rId449" Type="http://schemas.openxmlformats.org/officeDocument/2006/relationships/customXml" Target="../ink/ink2152.xml"/><Relationship Id="rId211" Type="http://schemas.openxmlformats.org/officeDocument/2006/relationships/image" Target="../media/image2014.png"/><Relationship Id="rId232" Type="http://schemas.openxmlformats.org/officeDocument/2006/relationships/customXml" Target="../ink/ink2043.xml"/><Relationship Id="rId253" Type="http://schemas.openxmlformats.org/officeDocument/2006/relationships/customXml" Target="../ink/ink2054.xml"/><Relationship Id="rId274" Type="http://schemas.openxmlformats.org/officeDocument/2006/relationships/image" Target="../media/image2044.png"/><Relationship Id="rId295" Type="http://schemas.openxmlformats.org/officeDocument/2006/relationships/customXml" Target="../ink/ink2075.xml"/><Relationship Id="rId309" Type="http://schemas.openxmlformats.org/officeDocument/2006/relationships/customXml" Target="../ink/ink2082.xml"/><Relationship Id="rId460" Type="http://schemas.openxmlformats.org/officeDocument/2006/relationships/image" Target="../media/image2134.png"/><Relationship Id="rId481" Type="http://schemas.openxmlformats.org/officeDocument/2006/relationships/customXml" Target="../ink/ink2168.xml"/><Relationship Id="rId516" Type="http://schemas.openxmlformats.org/officeDocument/2006/relationships/image" Target="../media/image2162.png"/><Relationship Id="rId27" Type="http://schemas.openxmlformats.org/officeDocument/2006/relationships/image" Target="../media/image1923.png"/><Relationship Id="rId48" Type="http://schemas.openxmlformats.org/officeDocument/2006/relationships/customXml" Target="../ink/ink1951.xml"/><Relationship Id="rId69" Type="http://schemas.openxmlformats.org/officeDocument/2006/relationships/image" Target="../media/image1944.png"/><Relationship Id="rId113" Type="http://schemas.openxmlformats.org/officeDocument/2006/relationships/image" Target="../media/image1966.png"/><Relationship Id="rId134" Type="http://schemas.openxmlformats.org/officeDocument/2006/relationships/customXml" Target="../ink/ink1994.xml"/><Relationship Id="rId320" Type="http://schemas.openxmlformats.org/officeDocument/2006/relationships/image" Target="../media/image2066.png"/><Relationship Id="rId537" Type="http://schemas.openxmlformats.org/officeDocument/2006/relationships/customXml" Target="../ink/ink2196.xml"/><Relationship Id="rId558" Type="http://schemas.openxmlformats.org/officeDocument/2006/relationships/image" Target="../media/image2183.png"/><Relationship Id="rId579" Type="http://schemas.openxmlformats.org/officeDocument/2006/relationships/customXml" Target="../ink/ink2217.xml"/><Relationship Id="rId80" Type="http://schemas.openxmlformats.org/officeDocument/2006/relationships/customXml" Target="../ink/ink1967.xml"/><Relationship Id="rId155" Type="http://schemas.openxmlformats.org/officeDocument/2006/relationships/image" Target="../media/image1987.png"/><Relationship Id="rId176" Type="http://schemas.openxmlformats.org/officeDocument/2006/relationships/customXml" Target="../ink/ink2015.xml"/><Relationship Id="rId197" Type="http://schemas.openxmlformats.org/officeDocument/2006/relationships/image" Target="../media/image2007.png"/><Relationship Id="rId341" Type="http://schemas.openxmlformats.org/officeDocument/2006/relationships/customXml" Target="../ink/ink2098.xml"/><Relationship Id="rId362" Type="http://schemas.openxmlformats.org/officeDocument/2006/relationships/image" Target="../media/image2086.png"/><Relationship Id="rId383" Type="http://schemas.openxmlformats.org/officeDocument/2006/relationships/customXml" Target="../ink/ink2119.xml"/><Relationship Id="rId418" Type="http://schemas.openxmlformats.org/officeDocument/2006/relationships/image" Target="../media/image2113.png"/><Relationship Id="rId439" Type="http://schemas.openxmlformats.org/officeDocument/2006/relationships/customXml" Target="../ink/ink2147.xml"/><Relationship Id="rId201" Type="http://schemas.openxmlformats.org/officeDocument/2006/relationships/image" Target="../media/image2009.png"/><Relationship Id="rId222" Type="http://schemas.openxmlformats.org/officeDocument/2006/relationships/customXml" Target="../ink/ink2038.xml"/><Relationship Id="rId243" Type="http://schemas.openxmlformats.org/officeDocument/2006/relationships/image" Target="../media/image2029.png"/><Relationship Id="rId264" Type="http://schemas.openxmlformats.org/officeDocument/2006/relationships/image" Target="../media/image2039.png"/><Relationship Id="rId285" Type="http://schemas.openxmlformats.org/officeDocument/2006/relationships/customXml" Target="../ink/ink2070.xml"/><Relationship Id="rId450" Type="http://schemas.openxmlformats.org/officeDocument/2006/relationships/image" Target="../media/image2129.png"/><Relationship Id="rId471" Type="http://schemas.openxmlformats.org/officeDocument/2006/relationships/customXml" Target="../ink/ink2163.xml"/><Relationship Id="rId506" Type="http://schemas.openxmlformats.org/officeDocument/2006/relationships/image" Target="../media/image2157.png"/><Relationship Id="rId17" Type="http://schemas.openxmlformats.org/officeDocument/2006/relationships/image" Target="../media/image1918.png"/><Relationship Id="rId38" Type="http://schemas.openxmlformats.org/officeDocument/2006/relationships/customXml" Target="../ink/ink1946.xml"/><Relationship Id="rId59" Type="http://schemas.openxmlformats.org/officeDocument/2006/relationships/image" Target="../media/image1939.png"/><Relationship Id="rId103" Type="http://schemas.openxmlformats.org/officeDocument/2006/relationships/image" Target="../media/image1961.png"/><Relationship Id="rId124" Type="http://schemas.openxmlformats.org/officeDocument/2006/relationships/customXml" Target="../ink/ink1989.xml"/><Relationship Id="rId310" Type="http://schemas.openxmlformats.org/officeDocument/2006/relationships/image" Target="../media/image2061.png"/><Relationship Id="rId492" Type="http://schemas.openxmlformats.org/officeDocument/2006/relationships/image" Target="../media/image2150.png"/><Relationship Id="rId527" Type="http://schemas.openxmlformats.org/officeDocument/2006/relationships/customXml" Target="../ink/ink2191.xml"/><Relationship Id="rId548" Type="http://schemas.openxmlformats.org/officeDocument/2006/relationships/image" Target="../media/image2178.png"/><Relationship Id="rId569" Type="http://schemas.openxmlformats.org/officeDocument/2006/relationships/customXml" Target="../ink/ink2212.xml"/><Relationship Id="rId70" Type="http://schemas.openxmlformats.org/officeDocument/2006/relationships/customXml" Target="../ink/ink1962.xml"/><Relationship Id="rId91" Type="http://schemas.openxmlformats.org/officeDocument/2006/relationships/image" Target="../media/image1955.png"/><Relationship Id="rId145" Type="http://schemas.openxmlformats.org/officeDocument/2006/relationships/image" Target="../media/image1982.png"/><Relationship Id="rId166" Type="http://schemas.openxmlformats.org/officeDocument/2006/relationships/customXml" Target="../ink/ink2010.xml"/><Relationship Id="rId187" Type="http://schemas.openxmlformats.org/officeDocument/2006/relationships/image" Target="../media/image2002.png"/><Relationship Id="rId331" Type="http://schemas.openxmlformats.org/officeDocument/2006/relationships/customXml" Target="../ink/ink2093.xml"/><Relationship Id="rId352" Type="http://schemas.openxmlformats.org/officeDocument/2006/relationships/image" Target="../media/image2081.png"/><Relationship Id="rId373" Type="http://schemas.openxmlformats.org/officeDocument/2006/relationships/customXml" Target="../ink/ink2114.xml"/><Relationship Id="rId394" Type="http://schemas.openxmlformats.org/officeDocument/2006/relationships/image" Target="../media/image2102.png"/><Relationship Id="rId408" Type="http://schemas.openxmlformats.org/officeDocument/2006/relationships/image" Target="../media/image2108.png"/><Relationship Id="rId429" Type="http://schemas.openxmlformats.org/officeDocument/2006/relationships/customXml" Target="../ink/ink2142.xml"/><Relationship Id="rId580" Type="http://schemas.openxmlformats.org/officeDocument/2006/relationships/image" Target="../media/image219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033.xml"/><Relationship Id="rId233" Type="http://schemas.openxmlformats.org/officeDocument/2006/relationships/image" Target="../media/image2024.png"/><Relationship Id="rId254" Type="http://schemas.openxmlformats.org/officeDocument/2006/relationships/image" Target="../media/image2034.png"/><Relationship Id="rId440" Type="http://schemas.openxmlformats.org/officeDocument/2006/relationships/image" Target="../media/image2124.png"/><Relationship Id="rId28" Type="http://schemas.openxmlformats.org/officeDocument/2006/relationships/customXml" Target="../ink/ink1941.xml"/><Relationship Id="rId49" Type="http://schemas.openxmlformats.org/officeDocument/2006/relationships/image" Target="../media/image1934.png"/><Relationship Id="rId114" Type="http://schemas.openxmlformats.org/officeDocument/2006/relationships/customXml" Target="../ink/ink1984.xml"/><Relationship Id="rId275" Type="http://schemas.openxmlformats.org/officeDocument/2006/relationships/customXml" Target="../ink/ink2065.xml"/><Relationship Id="rId296" Type="http://schemas.openxmlformats.org/officeDocument/2006/relationships/image" Target="../media/image2055.png"/><Relationship Id="rId300" Type="http://schemas.openxmlformats.org/officeDocument/2006/relationships/image" Target="../media/image124.png"/><Relationship Id="rId461" Type="http://schemas.openxmlformats.org/officeDocument/2006/relationships/customXml" Target="../ink/ink2158.xml"/><Relationship Id="rId482" Type="http://schemas.openxmlformats.org/officeDocument/2006/relationships/image" Target="../media/image2145.png"/><Relationship Id="rId517" Type="http://schemas.openxmlformats.org/officeDocument/2006/relationships/customXml" Target="../ink/ink2186.xml"/><Relationship Id="rId538" Type="http://schemas.openxmlformats.org/officeDocument/2006/relationships/image" Target="../media/image2173.png"/><Relationship Id="rId559" Type="http://schemas.openxmlformats.org/officeDocument/2006/relationships/customXml" Target="../ink/ink2207.xml"/><Relationship Id="rId60" Type="http://schemas.openxmlformats.org/officeDocument/2006/relationships/customXml" Target="../ink/ink1957.xml"/><Relationship Id="rId81" Type="http://schemas.openxmlformats.org/officeDocument/2006/relationships/image" Target="../media/image1950.png"/><Relationship Id="rId135" Type="http://schemas.openxmlformats.org/officeDocument/2006/relationships/image" Target="../media/image1977.png"/><Relationship Id="rId156" Type="http://schemas.openxmlformats.org/officeDocument/2006/relationships/customXml" Target="../ink/ink2005.xml"/><Relationship Id="rId177" Type="http://schemas.openxmlformats.org/officeDocument/2006/relationships/image" Target="../media/image1997.png"/><Relationship Id="rId198" Type="http://schemas.openxmlformats.org/officeDocument/2006/relationships/customXml" Target="../ink/ink2026.xml"/><Relationship Id="rId321" Type="http://schemas.openxmlformats.org/officeDocument/2006/relationships/customXml" Target="../ink/ink2088.xml"/><Relationship Id="rId342" Type="http://schemas.openxmlformats.org/officeDocument/2006/relationships/image" Target="../media/image2077.png"/><Relationship Id="rId363" Type="http://schemas.openxmlformats.org/officeDocument/2006/relationships/customXml" Target="../ink/ink2109.xml"/><Relationship Id="rId384" Type="http://schemas.openxmlformats.org/officeDocument/2006/relationships/image" Target="../media/image2097.png"/><Relationship Id="rId419" Type="http://schemas.openxmlformats.org/officeDocument/2006/relationships/customXml" Target="../ink/ink2137.xml"/><Relationship Id="rId570" Type="http://schemas.openxmlformats.org/officeDocument/2006/relationships/image" Target="../media/image2189.png"/><Relationship Id="rId202" Type="http://schemas.openxmlformats.org/officeDocument/2006/relationships/customXml" Target="../ink/ink2028.xml"/><Relationship Id="rId223" Type="http://schemas.openxmlformats.org/officeDocument/2006/relationships/image" Target="../media/image2019.png"/><Relationship Id="rId244" Type="http://schemas.openxmlformats.org/officeDocument/2006/relationships/customXml" Target="../ink/ink2049.xml"/><Relationship Id="rId430" Type="http://schemas.openxmlformats.org/officeDocument/2006/relationships/image" Target="../media/image2119.png"/><Relationship Id="rId18" Type="http://schemas.openxmlformats.org/officeDocument/2006/relationships/customXml" Target="../ink/ink1936.xml"/><Relationship Id="rId39" Type="http://schemas.openxmlformats.org/officeDocument/2006/relationships/image" Target="../media/image1929.png"/><Relationship Id="rId265" Type="http://schemas.openxmlformats.org/officeDocument/2006/relationships/customXml" Target="../ink/ink2060.xml"/><Relationship Id="rId286" Type="http://schemas.openxmlformats.org/officeDocument/2006/relationships/image" Target="../media/image2050.png"/><Relationship Id="rId451" Type="http://schemas.openxmlformats.org/officeDocument/2006/relationships/customXml" Target="../ink/ink2153.xml"/><Relationship Id="rId472" Type="http://schemas.openxmlformats.org/officeDocument/2006/relationships/image" Target="../media/image2140.png"/><Relationship Id="rId493" Type="http://schemas.openxmlformats.org/officeDocument/2006/relationships/customXml" Target="../ink/ink2174.xml"/><Relationship Id="rId507" Type="http://schemas.openxmlformats.org/officeDocument/2006/relationships/customXml" Target="../ink/ink2181.xml"/><Relationship Id="rId528" Type="http://schemas.openxmlformats.org/officeDocument/2006/relationships/image" Target="../media/image2168.png"/><Relationship Id="rId549" Type="http://schemas.openxmlformats.org/officeDocument/2006/relationships/customXml" Target="../ink/ink2202.xml"/><Relationship Id="rId50" Type="http://schemas.openxmlformats.org/officeDocument/2006/relationships/customXml" Target="../ink/ink1952.xml"/><Relationship Id="rId104" Type="http://schemas.openxmlformats.org/officeDocument/2006/relationships/customXml" Target="../ink/ink1979.xml"/><Relationship Id="rId125" Type="http://schemas.openxmlformats.org/officeDocument/2006/relationships/image" Target="../media/image1972.png"/><Relationship Id="rId146" Type="http://schemas.openxmlformats.org/officeDocument/2006/relationships/customXml" Target="../ink/ink2000.xml"/><Relationship Id="rId167" Type="http://schemas.openxmlformats.org/officeDocument/2006/relationships/image" Target="../media/image1992.png"/><Relationship Id="rId188" Type="http://schemas.openxmlformats.org/officeDocument/2006/relationships/customXml" Target="../ink/ink2021.xml"/><Relationship Id="rId311" Type="http://schemas.openxmlformats.org/officeDocument/2006/relationships/customXml" Target="../ink/ink2083.xml"/><Relationship Id="rId332" Type="http://schemas.openxmlformats.org/officeDocument/2006/relationships/image" Target="../media/image2072.png"/><Relationship Id="rId353" Type="http://schemas.openxmlformats.org/officeDocument/2006/relationships/customXml" Target="../ink/ink2104.xml"/><Relationship Id="rId374" Type="http://schemas.openxmlformats.org/officeDocument/2006/relationships/image" Target="../media/image2092.png"/><Relationship Id="rId395" Type="http://schemas.openxmlformats.org/officeDocument/2006/relationships/customXml" Target="../ink/ink2125.xml"/><Relationship Id="rId409" Type="http://schemas.openxmlformats.org/officeDocument/2006/relationships/customXml" Target="../ink/ink2132.xml"/><Relationship Id="rId560" Type="http://schemas.openxmlformats.org/officeDocument/2006/relationships/image" Target="../media/image2184.png"/><Relationship Id="rId581" Type="http://schemas.openxmlformats.org/officeDocument/2006/relationships/customXml" Target="../ink/ink2218.xml"/><Relationship Id="rId71" Type="http://schemas.openxmlformats.org/officeDocument/2006/relationships/image" Target="../media/image1945.png"/><Relationship Id="rId92" Type="http://schemas.openxmlformats.org/officeDocument/2006/relationships/customXml" Target="../ink/ink1973.xml"/><Relationship Id="rId213" Type="http://schemas.openxmlformats.org/officeDocument/2006/relationships/image" Target="../media/image2015.png"/><Relationship Id="rId234" Type="http://schemas.openxmlformats.org/officeDocument/2006/relationships/customXml" Target="../ink/ink2044.xml"/><Relationship Id="rId420" Type="http://schemas.openxmlformats.org/officeDocument/2006/relationships/image" Target="../media/image2114.png"/><Relationship Id="rId2" Type="http://schemas.openxmlformats.org/officeDocument/2006/relationships/customXml" Target="../ink/ink1928.xml"/><Relationship Id="rId29" Type="http://schemas.openxmlformats.org/officeDocument/2006/relationships/image" Target="../media/image1924.png"/><Relationship Id="rId255" Type="http://schemas.openxmlformats.org/officeDocument/2006/relationships/customXml" Target="../ink/ink2055.xml"/><Relationship Id="rId276" Type="http://schemas.openxmlformats.org/officeDocument/2006/relationships/image" Target="../media/image2045.png"/><Relationship Id="rId297" Type="http://schemas.openxmlformats.org/officeDocument/2006/relationships/customXml" Target="../ink/ink2076.xml"/><Relationship Id="rId441" Type="http://schemas.openxmlformats.org/officeDocument/2006/relationships/customXml" Target="../ink/ink2148.xml"/><Relationship Id="rId462" Type="http://schemas.openxmlformats.org/officeDocument/2006/relationships/image" Target="../media/image2135.png"/><Relationship Id="rId483" Type="http://schemas.openxmlformats.org/officeDocument/2006/relationships/customXml" Target="../ink/ink2169.xml"/><Relationship Id="rId518" Type="http://schemas.openxmlformats.org/officeDocument/2006/relationships/image" Target="../media/image2163.png"/><Relationship Id="rId539" Type="http://schemas.openxmlformats.org/officeDocument/2006/relationships/customXml" Target="../ink/ink2197.xml"/><Relationship Id="rId40" Type="http://schemas.openxmlformats.org/officeDocument/2006/relationships/customXml" Target="../ink/ink1947.xml"/><Relationship Id="rId115" Type="http://schemas.openxmlformats.org/officeDocument/2006/relationships/image" Target="../media/image1967.png"/><Relationship Id="rId136" Type="http://schemas.openxmlformats.org/officeDocument/2006/relationships/customXml" Target="../ink/ink1995.xml"/><Relationship Id="rId157" Type="http://schemas.openxmlformats.org/officeDocument/2006/relationships/image" Target="../media/image754.png"/><Relationship Id="rId178" Type="http://schemas.openxmlformats.org/officeDocument/2006/relationships/customXml" Target="../ink/ink2016.xml"/><Relationship Id="rId301" Type="http://schemas.openxmlformats.org/officeDocument/2006/relationships/customXml" Target="../ink/ink2078.xml"/><Relationship Id="rId322" Type="http://schemas.openxmlformats.org/officeDocument/2006/relationships/image" Target="../media/image2067.png"/><Relationship Id="rId343" Type="http://schemas.openxmlformats.org/officeDocument/2006/relationships/customXml" Target="../ink/ink2099.xml"/><Relationship Id="rId364" Type="http://schemas.openxmlformats.org/officeDocument/2006/relationships/image" Target="../media/image2087.png"/><Relationship Id="rId550" Type="http://schemas.openxmlformats.org/officeDocument/2006/relationships/image" Target="../media/image2179.png"/><Relationship Id="rId61" Type="http://schemas.openxmlformats.org/officeDocument/2006/relationships/image" Target="../media/image1940.png"/><Relationship Id="rId82" Type="http://schemas.openxmlformats.org/officeDocument/2006/relationships/customXml" Target="../ink/ink1968.xml"/><Relationship Id="rId199" Type="http://schemas.openxmlformats.org/officeDocument/2006/relationships/image" Target="../media/image2008.png"/><Relationship Id="rId203" Type="http://schemas.openxmlformats.org/officeDocument/2006/relationships/image" Target="../media/image2010.png"/><Relationship Id="rId385" Type="http://schemas.openxmlformats.org/officeDocument/2006/relationships/customXml" Target="../ink/ink2120.xml"/><Relationship Id="rId571" Type="http://schemas.openxmlformats.org/officeDocument/2006/relationships/customXml" Target="../ink/ink2213.xml"/><Relationship Id="rId19" Type="http://schemas.openxmlformats.org/officeDocument/2006/relationships/image" Target="../media/image1919.png"/><Relationship Id="rId224" Type="http://schemas.openxmlformats.org/officeDocument/2006/relationships/customXml" Target="../ink/ink2039.xml"/><Relationship Id="rId245" Type="http://schemas.openxmlformats.org/officeDocument/2006/relationships/image" Target="../media/image2030.png"/><Relationship Id="rId266" Type="http://schemas.openxmlformats.org/officeDocument/2006/relationships/image" Target="../media/image2040.png"/><Relationship Id="rId287" Type="http://schemas.openxmlformats.org/officeDocument/2006/relationships/customXml" Target="../ink/ink2071.xml"/><Relationship Id="rId410" Type="http://schemas.openxmlformats.org/officeDocument/2006/relationships/image" Target="../media/image2109.png"/><Relationship Id="rId431" Type="http://schemas.openxmlformats.org/officeDocument/2006/relationships/customXml" Target="../ink/ink2143.xml"/><Relationship Id="rId452" Type="http://schemas.openxmlformats.org/officeDocument/2006/relationships/image" Target="../media/image2130.png"/><Relationship Id="rId473" Type="http://schemas.openxmlformats.org/officeDocument/2006/relationships/customXml" Target="../ink/ink2164.xml"/><Relationship Id="rId494" Type="http://schemas.openxmlformats.org/officeDocument/2006/relationships/image" Target="../media/image2151.png"/><Relationship Id="rId508" Type="http://schemas.openxmlformats.org/officeDocument/2006/relationships/image" Target="../media/image2158.png"/><Relationship Id="rId529" Type="http://schemas.openxmlformats.org/officeDocument/2006/relationships/customXml" Target="../ink/ink2192.xml"/><Relationship Id="rId30" Type="http://schemas.openxmlformats.org/officeDocument/2006/relationships/customXml" Target="../ink/ink1942.xml"/><Relationship Id="rId105" Type="http://schemas.openxmlformats.org/officeDocument/2006/relationships/image" Target="../media/image1962.png"/><Relationship Id="rId126" Type="http://schemas.openxmlformats.org/officeDocument/2006/relationships/customXml" Target="../ink/ink1990.xml"/><Relationship Id="rId147" Type="http://schemas.openxmlformats.org/officeDocument/2006/relationships/image" Target="../media/image1983.png"/><Relationship Id="rId168" Type="http://schemas.openxmlformats.org/officeDocument/2006/relationships/customXml" Target="../ink/ink2011.xml"/><Relationship Id="rId312" Type="http://schemas.openxmlformats.org/officeDocument/2006/relationships/image" Target="../media/image2062.png"/><Relationship Id="rId333" Type="http://schemas.openxmlformats.org/officeDocument/2006/relationships/customXml" Target="../ink/ink2094.xml"/><Relationship Id="rId354" Type="http://schemas.openxmlformats.org/officeDocument/2006/relationships/image" Target="../media/image2082.png"/><Relationship Id="rId540" Type="http://schemas.openxmlformats.org/officeDocument/2006/relationships/image" Target="../media/image2174.png"/><Relationship Id="rId51" Type="http://schemas.openxmlformats.org/officeDocument/2006/relationships/image" Target="../media/image1935.png"/><Relationship Id="rId72" Type="http://schemas.openxmlformats.org/officeDocument/2006/relationships/customXml" Target="../ink/ink1963.xml"/><Relationship Id="rId93" Type="http://schemas.openxmlformats.org/officeDocument/2006/relationships/image" Target="../media/image1956.png"/><Relationship Id="rId189" Type="http://schemas.openxmlformats.org/officeDocument/2006/relationships/image" Target="../media/image2003.png"/><Relationship Id="rId375" Type="http://schemas.openxmlformats.org/officeDocument/2006/relationships/customXml" Target="../ink/ink2115.xml"/><Relationship Id="rId396" Type="http://schemas.openxmlformats.org/officeDocument/2006/relationships/image" Target="../media/image2103.png"/><Relationship Id="rId561" Type="http://schemas.openxmlformats.org/officeDocument/2006/relationships/customXml" Target="../ink/ink2208.xml"/><Relationship Id="rId582" Type="http://schemas.openxmlformats.org/officeDocument/2006/relationships/image" Target="../media/image2195.png"/><Relationship Id="rId3" Type="http://schemas.openxmlformats.org/officeDocument/2006/relationships/image" Target="../media/image1911.png"/><Relationship Id="rId214" Type="http://schemas.openxmlformats.org/officeDocument/2006/relationships/customXml" Target="../ink/ink2034.xml"/><Relationship Id="rId235" Type="http://schemas.openxmlformats.org/officeDocument/2006/relationships/image" Target="../media/image2025.png"/><Relationship Id="rId256" Type="http://schemas.openxmlformats.org/officeDocument/2006/relationships/image" Target="../media/image2035.png"/><Relationship Id="rId277" Type="http://schemas.openxmlformats.org/officeDocument/2006/relationships/customXml" Target="../ink/ink2066.xml"/><Relationship Id="rId298" Type="http://schemas.openxmlformats.org/officeDocument/2006/relationships/image" Target="../media/image2056.png"/><Relationship Id="rId400" Type="http://schemas.openxmlformats.org/officeDocument/2006/relationships/image" Target="../media/image2105.png"/><Relationship Id="rId421" Type="http://schemas.openxmlformats.org/officeDocument/2006/relationships/customXml" Target="../ink/ink2138.xml"/><Relationship Id="rId442" Type="http://schemas.openxmlformats.org/officeDocument/2006/relationships/image" Target="../media/image2125.png"/><Relationship Id="rId463" Type="http://schemas.openxmlformats.org/officeDocument/2006/relationships/customXml" Target="../ink/ink2159.xml"/><Relationship Id="rId484" Type="http://schemas.openxmlformats.org/officeDocument/2006/relationships/image" Target="../media/image2146.png"/><Relationship Id="rId519" Type="http://schemas.openxmlformats.org/officeDocument/2006/relationships/customXml" Target="../ink/ink2187.xml"/><Relationship Id="rId116" Type="http://schemas.openxmlformats.org/officeDocument/2006/relationships/customXml" Target="../ink/ink1985.xml"/><Relationship Id="rId137" Type="http://schemas.openxmlformats.org/officeDocument/2006/relationships/image" Target="../media/image1978.png"/><Relationship Id="rId158" Type="http://schemas.openxmlformats.org/officeDocument/2006/relationships/customXml" Target="../ink/ink2006.xml"/><Relationship Id="rId302" Type="http://schemas.openxmlformats.org/officeDocument/2006/relationships/image" Target="../media/image2057.png"/><Relationship Id="rId323" Type="http://schemas.openxmlformats.org/officeDocument/2006/relationships/customXml" Target="../ink/ink2089.xml"/><Relationship Id="rId344" Type="http://schemas.openxmlformats.org/officeDocument/2006/relationships/image" Target="../media/image1249.png"/><Relationship Id="rId530" Type="http://schemas.openxmlformats.org/officeDocument/2006/relationships/image" Target="../media/image2169.png"/><Relationship Id="rId20" Type="http://schemas.openxmlformats.org/officeDocument/2006/relationships/customXml" Target="../ink/ink1937.xml"/><Relationship Id="rId41" Type="http://schemas.openxmlformats.org/officeDocument/2006/relationships/image" Target="../media/image1930.png"/><Relationship Id="rId62" Type="http://schemas.openxmlformats.org/officeDocument/2006/relationships/customXml" Target="../ink/ink1958.xml"/><Relationship Id="rId83" Type="http://schemas.openxmlformats.org/officeDocument/2006/relationships/image" Target="../media/image1951.png"/><Relationship Id="rId179" Type="http://schemas.openxmlformats.org/officeDocument/2006/relationships/image" Target="../media/image1998.png"/><Relationship Id="rId365" Type="http://schemas.openxmlformats.org/officeDocument/2006/relationships/customXml" Target="../ink/ink2110.xml"/><Relationship Id="rId386" Type="http://schemas.openxmlformats.org/officeDocument/2006/relationships/image" Target="../media/image2098.png"/><Relationship Id="rId551" Type="http://schemas.openxmlformats.org/officeDocument/2006/relationships/customXml" Target="../ink/ink2203.xml"/><Relationship Id="rId572" Type="http://schemas.openxmlformats.org/officeDocument/2006/relationships/image" Target="../media/image2190.png"/><Relationship Id="rId190" Type="http://schemas.openxmlformats.org/officeDocument/2006/relationships/customXml" Target="../ink/ink2022.xml"/><Relationship Id="rId204" Type="http://schemas.openxmlformats.org/officeDocument/2006/relationships/customXml" Target="../ink/ink2029.xml"/><Relationship Id="rId225" Type="http://schemas.openxmlformats.org/officeDocument/2006/relationships/image" Target="../media/image2020.png"/><Relationship Id="rId246" Type="http://schemas.openxmlformats.org/officeDocument/2006/relationships/customXml" Target="../ink/ink2050.xml"/><Relationship Id="rId267" Type="http://schemas.openxmlformats.org/officeDocument/2006/relationships/customXml" Target="../ink/ink2061.xml"/><Relationship Id="rId288" Type="http://schemas.openxmlformats.org/officeDocument/2006/relationships/image" Target="../media/image2051.png"/><Relationship Id="rId411" Type="http://schemas.openxmlformats.org/officeDocument/2006/relationships/customXml" Target="../ink/ink2133.xml"/><Relationship Id="rId432" Type="http://schemas.openxmlformats.org/officeDocument/2006/relationships/image" Target="../media/image2120.png"/><Relationship Id="rId453" Type="http://schemas.openxmlformats.org/officeDocument/2006/relationships/customXml" Target="../ink/ink2154.xml"/><Relationship Id="rId474" Type="http://schemas.openxmlformats.org/officeDocument/2006/relationships/image" Target="../media/image2141.png"/><Relationship Id="rId509" Type="http://schemas.openxmlformats.org/officeDocument/2006/relationships/customXml" Target="../ink/ink2182.xml"/><Relationship Id="rId106" Type="http://schemas.openxmlformats.org/officeDocument/2006/relationships/customXml" Target="../ink/ink1980.xml"/><Relationship Id="rId127" Type="http://schemas.openxmlformats.org/officeDocument/2006/relationships/image" Target="../media/image1973.png"/><Relationship Id="rId313" Type="http://schemas.openxmlformats.org/officeDocument/2006/relationships/customXml" Target="../ink/ink2084.xml"/><Relationship Id="rId495" Type="http://schemas.openxmlformats.org/officeDocument/2006/relationships/customXml" Target="../ink/ink2175.xml"/><Relationship Id="rId10" Type="http://schemas.openxmlformats.org/officeDocument/2006/relationships/customXml" Target="../ink/ink1932.xml"/><Relationship Id="rId31" Type="http://schemas.openxmlformats.org/officeDocument/2006/relationships/image" Target="../media/image1925.png"/><Relationship Id="rId52" Type="http://schemas.openxmlformats.org/officeDocument/2006/relationships/customXml" Target="../ink/ink1953.xml"/><Relationship Id="rId73" Type="http://schemas.openxmlformats.org/officeDocument/2006/relationships/image" Target="../media/image1946.png"/><Relationship Id="rId94" Type="http://schemas.openxmlformats.org/officeDocument/2006/relationships/customXml" Target="../ink/ink1974.xml"/><Relationship Id="rId148" Type="http://schemas.openxmlformats.org/officeDocument/2006/relationships/customXml" Target="../ink/ink2001.xml"/><Relationship Id="rId169" Type="http://schemas.openxmlformats.org/officeDocument/2006/relationships/image" Target="../media/image1993.png"/><Relationship Id="rId334" Type="http://schemas.openxmlformats.org/officeDocument/2006/relationships/image" Target="../media/image2073.png"/><Relationship Id="rId355" Type="http://schemas.openxmlformats.org/officeDocument/2006/relationships/customXml" Target="../ink/ink2105.xml"/><Relationship Id="rId376" Type="http://schemas.openxmlformats.org/officeDocument/2006/relationships/image" Target="../media/image2093.png"/><Relationship Id="rId397" Type="http://schemas.openxmlformats.org/officeDocument/2006/relationships/customXml" Target="../ink/ink2126.xml"/><Relationship Id="rId520" Type="http://schemas.openxmlformats.org/officeDocument/2006/relationships/image" Target="../media/image2164.png"/><Relationship Id="rId541" Type="http://schemas.openxmlformats.org/officeDocument/2006/relationships/customXml" Target="../ink/ink2198.xml"/><Relationship Id="rId562" Type="http://schemas.openxmlformats.org/officeDocument/2006/relationships/image" Target="../media/image2185.png"/><Relationship Id="rId4" Type="http://schemas.openxmlformats.org/officeDocument/2006/relationships/customXml" Target="../ink/ink1929.xml"/><Relationship Id="rId180" Type="http://schemas.openxmlformats.org/officeDocument/2006/relationships/customXml" Target="../ink/ink2017.xml"/><Relationship Id="rId215" Type="http://schemas.openxmlformats.org/officeDocument/2006/relationships/image" Target="../media/image2016.png"/><Relationship Id="rId236" Type="http://schemas.openxmlformats.org/officeDocument/2006/relationships/customXml" Target="../ink/ink2045.xml"/><Relationship Id="rId257" Type="http://schemas.openxmlformats.org/officeDocument/2006/relationships/customXml" Target="../ink/ink2056.xml"/><Relationship Id="rId278" Type="http://schemas.openxmlformats.org/officeDocument/2006/relationships/image" Target="../media/image2046.png"/><Relationship Id="rId401" Type="http://schemas.openxmlformats.org/officeDocument/2006/relationships/customXml" Target="../ink/ink2128.xml"/><Relationship Id="rId422" Type="http://schemas.openxmlformats.org/officeDocument/2006/relationships/image" Target="../media/image2115.png"/><Relationship Id="rId443" Type="http://schemas.openxmlformats.org/officeDocument/2006/relationships/customXml" Target="../ink/ink2149.xml"/><Relationship Id="rId464" Type="http://schemas.openxmlformats.org/officeDocument/2006/relationships/image" Target="../media/image2136.png"/><Relationship Id="rId303" Type="http://schemas.openxmlformats.org/officeDocument/2006/relationships/customXml" Target="../ink/ink2079.xml"/><Relationship Id="rId485" Type="http://schemas.openxmlformats.org/officeDocument/2006/relationships/customXml" Target="../ink/ink2170.xml"/><Relationship Id="rId42" Type="http://schemas.openxmlformats.org/officeDocument/2006/relationships/customXml" Target="../ink/ink1948.xml"/><Relationship Id="rId84" Type="http://schemas.openxmlformats.org/officeDocument/2006/relationships/customXml" Target="../ink/ink1969.xml"/><Relationship Id="rId138" Type="http://schemas.openxmlformats.org/officeDocument/2006/relationships/customXml" Target="../ink/ink1996.xml"/><Relationship Id="rId345" Type="http://schemas.openxmlformats.org/officeDocument/2006/relationships/customXml" Target="../ink/ink2100.xml"/><Relationship Id="rId387" Type="http://schemas.openxmlformats.org/officeDocument/2006/relationships/customXml" Target="../ink/ink2121.xml"/><Relationship Id="rId510" Type="http://schemas.openxmlformats.org/officeDocument/2006/relationships/image" Target="../media/image2159.png"/><Relationship Id="rId552" Type="http://schemas.openxmlformats.org/officeDocument/2006/relationships/image" Target="../media/image2180.png"/><Relationship Id="rId191" Type="http://schemas.openxmlformats.org/officeDocument/2006/relationships/image" Target="../media/image2004.png"/><Relationship Id="rId205" Type="http://schemas.openxmlformats.org/officeDocument/2006/relationships/image" Target="../media/image2011.png"/><Relationship Id="rId247" Type="http://schemas.openxmlformats.org/officeDocument/2006/relationships/customXml" Target="../ink/ink2051.xml"/><Relationship Id="rId412" Type="http://schemas.openxmlformats.org/officeDocument/2006/relationships/image" Target="../media/image2110.png"/><Relationship Id="rId107" Type="http://schemas.openxmlformats.org/officeDocument/2006/relationships/image" Target="../media/image1963.png"/><Relationship Id="rId289" Type="http://schemas.openxmlformats.org/officeDocument/2006/relationships/customXml" Target="../ink/ink2072.xml"/><Relationship Id="rId454" Type="http://schemas.openxmlformats.org/officeDocument/2006/relationships/image" Target="../media/image2131.png"/><Relationship Id="rId496" Type="http://schemas.openxmlformats.org/officeDocument/2006/relationships/image" Target="../media/image2152.png"/><Relationship Id="rId11" Type="http://schemas.openxmlformats.org/officeDocument/2006/relationships/image" Target="../media/image1915.png"/><Relationship Id="rId53" Type="http://schemas.openxmlformats.org/officeDocument/2006/relationships/image" Target="../media/image1936.png"/><Relationship Id="rId149" Type="http://schemas.openxmlformats.org/officeDocument/2006/relationships/image" Target="../media/image1984.png"/><Relationship Id="rId314" Type="http://schemas.openxmlformats.org/officeDocument/2006/relationships/image" Target="../media/image2063.png"/><Relationship Id="rId356" Type="http://schemas.openxmlformats.org/officeDocument/2006/relationships/image" Target="../media/image2083.png"/><Relationship Id="rId398" Type="http://schemas.openxmlformats.org/officeDocument/2006/relationships/image" Target="../media/image2104.png"/><Relationship Id="rId521" Type="http://schemas.openxmlformats.org/officeDocument/2006/relationships/customXml" Target="../ink/ink2188.xml"/><Relationship Id="rId563" Type="http://schemas.openxmlformats.org/officeDocument/2006/relationships/customXml" Target="../ink/ink2209.xml"/><Relationship Id="rId95" Type="http://schemas.openxmlformats.org/officeDocument/2006/relationships/image" Target="../media/image1957.png"/><Relationship Id="rId160" Type="http://schemas.openxmlformats.org/officeDocument/2006/relationships/customXml" Target="../ink/ink2007.xml"/><Relationship Id="rId216" Type="http://schemas.openxmlformats.org/officeDocument/2006/relationships/customXml" Target="../ink/ink2035.xml"/><Relationship Id="rId423" Type="http://schemas.openxmlformats.org/officeDocument/2006/relationships/customXml" Target="../ink/ink2139.xml"/><Relationship Id="rId258" Type="http://schemas.openxmlformats.org/officeDocument/2006/relationships/image" Target="../media/image2036.png"/><Relationship Id="rId465" Type="http://schemas.openxmlformats.org/officeDocument/2006/relationships/customXml" Target="../ink/ink2160.xml"/><Relationship Id="rId22" Type="http://schemas.openxmlformats.org/officeDocument/2006/relationships/customXml" Target="../ink/ink1938.xml"/><Relationship Id="rId64" Type="http://schemas.openxmlformats.org/officeDocument/2006/relationships/customXml" Target="../ink/ink1959.xml"/><Relationship Id="rId118" Type="http://schemas.openxmlformats.org/officeDocument/2006/relationships/customXml" Target="../ink/ink1986.xml"/><Relationship Id="rId325" Type="http://schemas.openxmlformats.org/officeDocument/2006/relationships/customXml" Target="../ink/ink2090.xml"/><Relationship Id="rId367" Type="http://schemas.openxmlformats.org/officeDocument/2006/relationships/customXml" Target="../ink/ink2111.xml"/><Relationship Id="rId532" Type="http://schemas.openxmlformats.org/officeDocument/2006/relationships/image" Target="../media/image2170.png"/><Relationship Id="rId574" Type="http://schemas.openxmlformats.org/officeDocument/2006/relationships/image" Target="../media/image2191.png"/><Relationship Id="rId171" Type="http://schemas.openxmlformats.org/officeDocument/2006/relationships/image" Target="../media/image1994.png"/><Relationship Id="rId227" Type="http://schemas.openxmlformats.org/officeDocument/2006/relationships/image" Target="../media/image2021.png"/><Relationship Id="rId269" Type="http://schemas.openxmlformats.org/officeDocument/2006/relationships/customXml" Target="../ink/ink2062.xml"/><Relationship Id="rId434" Type="http://schemas.openxmlformats.org/officeDocument/2006/relationships/image" Target="../media/image2121.png"/><Relationship Id="rId476" Type="http://schemas.openxmlformats.org/officeDocument/2006/relationships/image" Target="../media/image2142.png"/><Relationship Id="rId33" Type="http://schemas.openxmlformats.org/officeDocument/2006/relationships/image" Target="../media/image1926.png"/><Relationship Id="rId129" Type="http://schemas.openxmlformats.org/officeDocument/2006/relationships/image" Target="../media/image1974.png"/><Relationship Id="rId280" Type="http://schemas.openxmlformats.org/officeDocument/2006/relationships/image" Target="../media/image2047.png"/><Relationship Id="rId336" Type="http://schemas.openxmlformats.org/officeDocument/2006/relationships/image" Target="../media/image2074.png"/><Relationship Id="rId501" Type="http://schemas.openxmlformats.org/officeDocument/2006/relationships/customXml" Target="../ink/ink2178.xml"/><Relationship Id="rId543" Type="http://schemas.openxmlformats.org/officeDocument/2006/relationships/customXml" Target="../ink/ink2199.xml"/><Relationship Id="rId75" Type="http://schemas.openxmlformats.org/officeDocument/2006/relationships/image" Target="../media/image1947.png"/><Relationship Id="rId140" Type="http://schemas.openxmlformats.org/officeDocument/2006/relationships/customXml" Target="../ink/ink1997.xml"/><Relationship Id="rId182" Type="http://schemas.openxmlformats.org/officeDocument/2006/relationships/customXml" Target="../ink/ink2018.xml"/><Relationship Id="rId378" Type="http://schemas.openxmlformats.org/officeDocument/2006/relationships/image" Target="../media/image2094.png"/><Relationship Id="rId403" Type="http://schemas.openxmlformats.org/officeDocument/2006/relationships/customXml" Target="../ink/ink2129.xml"/><Relationship Id="rId6" Type="http://schemas.openxmlformats.org/officeDocument/2006/relationships/customXml" Target="../ink/ink1930.xml"/><Relationship Id="rId238" Type="http://schemas.openxmlformats.org/officeDocument/2006/relationships/customXml" Target="../ink/ink2046.xml"/><Relationship Id="rId445" Type="http://schemas.openxmlformats.org/officeDocument/2006/relationships/customXml" Target="../ink/ink2150.xml"/><Relationship Id="rId487" Type="http://schemas.openxmlformats.org/officeDocument/2006/relationships/customXml" Target="../ink/ink2171.xml"/><Relationship Id="rId291" Type="http://schemas.openxmlformats.org/officeDocument/2006/relationships/customXml" Target="../ink/ink2073.xml"/><Relationship Id="rId305" Type="http://schemas.openxmlformats.org/officeDocument/2006/relationships/customXml" Target="../ink/ink2080.xml"/><Relationship Id="rId347" Type="http://schemas.openxmlformats.org/officeDocument/2006/relationships/customXml" Target="../ink/ink2101.xml"/><Relationship Id="rId512" Type="http://schemas.openxmlformats.org/officeDocument/2006/relationships/image" Target="../media/image2160.png"/><Relationship Id="rId44" Type="http://schemas.openxmlformats.org/officeDocument/2006/relationships/customXml" Target="../ink/ink1949.xml"/><Relationship Id="rId86" Type="http://schemas.openxmlformats.org/officeDocument/2006/relationships/customXml" Target="../ink/ink1970.xml"/><Relationship Id="rId151" Type="http://schemas.openxmlformats.org/officeDocument/2006/relationships/image" Target="../media/image1985.png"/><Relationship Id="rId389" Type="http://schemas.openxmlformats.org/officeDocument/2006/relationships/customXml" Target="../ink/ink2122.xml"/><Relationship Id="rId554" Type="http://schemas.openxmlformats.org/officeDocument/2006/relationships/image" Target="../media/image2181.png"/><Relationship Id="rId193" Type="http://schemas.openxmlformats.org/officeDocument/2006/relationships/image" Target="../media/image2005.png"/><Relationship Id="rId207" Type="http://schemas.openxmlformats.org/officeDocument/2006/relationships/image" Target="../media/image2012.png"/><Relationship Id="rId249" Type="http://schemas.openxmlformats.org/officeDocument/2006/relationships/customXml" Target="../ink/ink2052.xml"/><Relationship Id="rId414" Type="http://schemas.openxmlformats.org/officeDocument/2006/relationships/image" Target="../media/image2111.png"/><Relationship Id="rId456" Type="http://schemas.openxmlformats.org/officeDocument/2006/relationships/image" Target="../media/image2132.png"/><Relationship Id="rId498" Type="http://schemas.openxmlformats.org/officeDocument/2006/relationships/image" Target="../media/image2153.png"/><Relationship Id="rId13" Type="http://schemas.openxmlformats.org/officeDocument/2006/relationships/image" Target="../media/image1916.png"/><Relationship Id="rId109" Type="http://schemas.openxmlformats.org/officeDocument/2006/relationships/image" Target="../media/image1964.png"/><Relationship Id="rId260" Type="http://schemas.openxmlformats.org/officeDocument/2006/relationships/image" Target="../media/image2037.png"/><Relationship Id="rId316" Type="http://schemas.openxmlformats.org/officeDocument/2006/relationships/image" Target="../media/image2064.png"/><Relationship Id="rId523" Type="http://schemas.openxmlformats.org/officeDocument/2006/relationships/customXml" Target="../ink/ink2189.xml"/><Relationship Id="rId55" Type="http://schemas.openxmlformats.org/officeDocument/2006/relationships/image" Target="../media/image1937.png"/><Relationship Id="rId97" Type="http://schemas.openxmlformats.org/officeDocument/2006/relationships/image" Target="../media/image1958.png"/><Relationship Id="rId120" Type="http://schemas.openxmlformats.org/officeDocument/2006/relationships/customXml" Target="../ink/ink1987.xml"/><Relationship Id="rId358" Type="http://schemas.openxmlformats.org/officeDocument/2006/relationships/image" Target="../media/image2084.png"/><Relationship Id="rId565" Type="http://schemas.openxmlformats.org/officeDocument/2006/relationships/customXml" Target="../ink/ink2210.xml"/><Relationship Id="rId162" Type="http://schemas.openxmlformats.org/officeDocument/2006/relationships/customXml" Target="../ink/ink2008.xml"/><Relationship Id="rId218" Type="http://schemas.openxmlformats.org/officeDocument/2006/relationships/customXml" Target="../ink/ink2036.xml"/><Relationship Id="rId425" Type="http://schemas.openxmlformats.org/officeDocument/2006/relationships/customXml" Target="../ink/ink2140.xml"/><Relationship Id="rId467" Type="http://schemas.openxmlformats.org/officeDocument/2006/relationships/customXml" Target="../ink/ink2161.xml"/><Relationship Id="rId271" Type="http://schemas.openxmlformats.org/officeDocument/2006/relationships/customXml" Target="../ink/ink2063.xml"/><Relationship Id="rId24" Type="http://schemas.openxmlformats.org/officeDocument/2006/relationships/customXml" Target="../ink/ink1939.xml"/><Relationship Id="rId66" Type="http://schemas.openxmlformats.org/officeDocument/2006/relationships/customXml" Target="../ink/ink1960.xml"/><Relationship Id="rId131" Type="http://schemas.openxmlformats.org/officeDocument/2006/relationships/image" Target="../media/image1975.png"/><Relationship Id="rId327" Type="http://schemas.openxmlformats.org/officeDocument/2006/relationships/customXml" Target="../ink/ink2091.xml"/><Relationship Id="rId369" Type="http://schemas.openxmlformats.org/officeDocument/2006/relationships/customXml" Target="../ink/ink2112.xml"/><Relationship Id="rId534" Type="http://schemas.openxmlformats.org/officeDocument/2006/relationships/image" Target="../media/image2171.png"/><Relationship Id="rId576" Type="http://schemas.openxmlformats.org/officeDocument/2006/relationships/image" Target="../media/image2192.png"/><Relationship Id="rId173" Type="http://schemas.openxmlformats.org/officeDocument/2006/relationships/image" Target="../media/image1995.png"/><Relationship Id="rId229" Type="http://schemas.openxmlformats.org/officeDocument/2006/relationships/image" Target="../media/image2022.png"/><Relationship Id="rId380" Type="http://schemas.openxmlformats.org/officeDocument/2006/relationships/image" Target="../media/image2095.png"/><Relationship Id="rId436" Type="http://schemas.openxmlformats.org/officeDocument/2006/relationships/image" Target="../media/image2122.png"/><Relationship Id="rId240" Type="http://schemas.openxmlformats.org/officeDocument/2006/relationships/customXml" Target="../ink/ink2047.xml"/><Relationship Id="rId478" Type="http://schemas.openxmlformats.org/officeDocument/2006/relationships/image" Target="../media/image2143.png"/><Relationship Id="rId35" Type="http://schemas.openxmlformats.org/officeDocument/2006/relationships/image" Target="../media/image1927.png"/><Relationship Id="rId77" Type="http://schemas.openxmlformats.org/officeDocument/2006/relationships/image" Target="../media/image1948.png"/><Relationship Id="rId100" Type="http://schemas.openxmlformats.org/officeDocument/2006/relationships/customXml" Target="../ink/ink1977.xml"/><Relationship Id="rId282" Type="http://schemas.openxmlformats.org/officeDocument/2006/relationships/image" Target="../media/image2048.png"/><Relationship Id="rId338" Type="http://schemas.openxmlformats.org/officeDocument/2006/relationships/image" Target="../media/image2075.png"/><Relationship Id="rId503" Type="http://schemas.openxmlformats.org/officeDocument/2006/relationships/customXml" Target="../ink/ink2179.xml"/><Relationship Id="rId545" Type="http://schemas.openxmlformats.org/officeDocument/2006/relationships/customXml" Target="../ink/ink2200.xml"/><Relationship Id="rId8" Type="http://schemas.openxmlformats.org/officeDocument/2006/relationships/customXml" Target="../ink/ink1931.xml"/><Relationship Id="rId142" Type="http://schemas.openxmlformats.org/officeDocument/2006/relationships/customXml" Target="../ink/ink1998.xml"/><Relationship Id="rId184" Type="http://schemas.openxmlformats.org/officeDocument/2006/relationships/customXml" Target="../ink/ink2019.xml"/><Relationship Id="rId391" Type="http://schemas.openxmlformats.org/officeDocument/2006/relationships/customXml" Target="../ink/ink2123.xml"/><Relationship Id="rId405" Type="http://schemas.openxmlformats.org/officeDocument/2006/relationships/customXml" Target="../ink/ink2130.xml"/><Relationship Id="rId447" Type="http://schemas.openxmlformats.org/officeDocument/2006/relationships/customXml" Target="../ink/ink2151.xml"/><Relationship Id="rId251" Type="http://schemas.openxmlformats.org/officeDocument/2006/relationships/customXml" Target="../ink/ink2053.xml"/><Relationship Id="rId489" Type="http://schemas.openxmlformats.org/officeDocument/2006/relationships/customXml" Target="../ink/ink2172.xml"/><Relationship Id="rId46" Type="http://schemas.openxmlformats.org/officeDocument/2006/relationships/customXml" Target="../ink/ink1950.xml"/><Relationship Id="rId293" Type="http://schemas.openxmlformats.org/officeDocument/2006/relationships/customXml" Target="../ink/ink2074.xml"/><Relationship Id="rId307" Type="http://schemas.openxmlformats.org/officeDocument/2006/relationships/customXml" Target="../ink/ink2081.xml"/><Relationship Id="rId349" Type="http://schemas.openxmlformats.org/officeDocument/2006/relationships/customXml" Target="../ink/ink2102.xml"/><Relationship Id="rId514" Type="http://schemas.openxmlformats.org/officeDocument/2006/relationships/image" Target="../media/image2161.png"/><Relationship Id="rId556" Type="http://schemas.openxmlformats.org/officeDocument/2006/relationships/image" Target="../media/image2182.png"/><Relationship Id="rId88" Type="http://schemas.openxmlformats.org/officeDocument/2006/relationships/customXml" Target="../ink/ink1971.xml"/><Relationship Id="rId111" Type="http://schemas.openxmlformats.org/officeDocument/2006/relationships/image" Target="../media/image1965.png"/><Relationship Id="rId153" Type="http://schemas.openxmlformats.org/officeDocument/2006/relationships/image" Target="../media/image1986.png"/><Relationship Id="rId195" Type="http://schemas.openxmlformats.org/officeDocument/2006/relationships/image" Target="../media/image2006.png"/><Relationship Id="rId209" Type="http://schemas.openxmlformats.org/officeDocument/2006/relationships/image" Target="../media/image2013.png"/><Relationship Id="rId360" Type="http://schemas.openxmlformats.org/officeDocument/2006/relationships/image" Target="../media/image2085.png"/><Relationship Id="rId416" Type="http://schemas.openxmlformats.org/officeDocument/2006/relationships/image" Target="../media/image2112.png"/><Relationship Id="rId220" Type="http://schemas.openxmlformats.org/officeDocument/2006/relationships/customXml" Target="../ink/ink2037.xml"/><Relationship Id="rId458" Type="http://schemas.openxmlformats.org/officeDocument/2006/relationships/image" Target="../media/image2133.png"/><Relationship Id="rId15" Type="http://schemas.openxmlformats.org/officeDocument/2006/relationships/image" Target="../media/image1917.png"/><Relationship Id="rId57" Type="http://schemas.openxmlformats.org/officeDocument/2006/relationships/image" Target="../media/image1938.png"/><Relationship Id="rId262" Type="http://schemas.openxmlformats.org/officeDocument/2006/relationships/image" Target="../media/image2038.png"/><Relationship Id="rId318" Type="http://schemas.openxmlformats.org/officeDocument/2006/relationships/image" Target="../media/image2065.png"/><Relationship Id="rId525" Type="http://schemas.openxmlformats.org/officeDocument/2006/relationships/customXml" Target="../ink/ink2190.xml"/><Relationship Id="rId567" Type="http://schemas.openxmlformats.org/officeDocument/2006/relationships/customXml" Target="../ink/ink2211.xml"/><Relationship Id="rId99" Type="http://schemas.openxmlformats.org/officeDocument/2006/relationships/image" Target="../media/image1959.png"/><Relationship Id="rId122" Type="http://schemas.openxmlformats.org/officeDocument/2006/relationships/customXml" Target="../ink/ink1988.xml"/><Relationship Id="rId164" Type="http://schemas.openxmlformats.org/officeDocument/2006/relationships/customXml" Target="../ink/ink2009.xml"/><Relationship Id="rId371" Type="http://schemas.openxmlformats.org/officeDocument/2006/relationships/customXml" Target="../ink/ink2113.xml"/><Relationship Id="rId427" Type="http://schemas.openxmlformats.org/officeDocument/2006/relationships/customXml" Target="../ink/ink2141.xml"/><Relationship Id="rId469" Type="http://schemas.openxmlformats.org/officeDocument/2006/relationships/customXml" Target="../ink/ink2162.xml"/><Relationship Id="rId26" Type="http://schemas.openxmlformats.org/officeDocument/2006/relationships/customXml" Target="../ink/ink1940.xml"/><Relationship Id="rId231" Type="http://schemas.openxmlformats.org/officeDocument/2006/relationships/image" Target="../media/image2023.png"/><Relationship Id="rId273" Type="http://schemas.openxmlformats.org/officeDocument/2006/relationships/customXml" Target="../ink/ink2064.xml"/><Relationship Id="rId329" Type="http://schemas.openxmlformats.org/officeDocument/2006/relationships/customXml" Target="../ink/ink2092.xml"/><Relationship Id="rId480" Type="http://schemas.openxmlformats.org/officeDocument/2006/relationships/image" Target="../media/image2144.png"/><Relationship Id="rId536" Type="http://schemas.openxmlformats.org/officeDocument/2006/relationships/image" Target="../media/image2172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53.png"/><Relationship Id="rId299" Type="http://schemas.openxmlformats.org/officeDocument/2006/relationships/image" Target="../media/image2343.png"/><Relationship Id="rId671" Type="http://schemas.openxmlformats.org/officeDocument/2006/relationships/image" Target="../media/image2526.png"/><Relationship Id="rId21" Type="http://schemas.openxmlformats.org/officeDocument/2006/relationships/image" Target="../media/image2205.png"/><Relationship Id="rId63" Type="http://schemas.openxmlformats.org/officeDocument/2006/relationships/image" Target="../media/image2226.png"/><Relationship Id="rId159" Type="http://schemas.openxmlformats.org/officeDocument/2006/relationships/image" Target="../media/image2274.png"/><Relationship Id="rId324" Type="http://schemas.openxmlformats.org/officeDocument/2006/relationships/customXml" Target="../ink/ink2380.xml"/><Relationship Id="rId366" Type="http://schemas.openxmlformats.org/officeDocument/2006/relationships/customXml" Target="../ink/ink2401.xml"/><Relationship Id="rId531" Type="http://schemas.openxmlformats.org/officeDocument/2006/relationships/image" Target="../media/image2456.png"/><Relationship Id="rId573" Type="http://schemas.openxmlformats.org/officeDocument/2006/relationships/image" Target="../media/image2477.png"/><Relationship Id="rId629" Type="http://schemas.openxmlformats.org/officeDocument/2006/relationships/image" Target="../media/image2505.png"/><Relationship Id="rId170" Type="http://schemas.openxmlformats.org/officeDocument/2006/relationships/customXml" Target="../ink/ink2303.xml"/><Relationship Id="rId226" Type="http://schemas.openxmlformats.org/officeDocument/2006/relationships/customXml" Target="../ink/ink2331.xml"/><Relationship Id="rId433" Type="http://schemas.openxmlformats.org/officeDocument/2006/relationships/image" Target="../media/image2408.png"/><Relationship Id="rId268" Type="http://schemas.openxmlformats.org/officeDocument/2006/relationships/customXml" Target="../ink/ink2352.xml"/><Relationship Id="rId475" Type="http://schemas.openxmlformats.org/officeDocument/2006/relationships/customXml" Target="../ink/ink2456.xml"/><Relationship Id="rId640" Type="http://schemas.openxmlformats.org/officeDocument/2006/relationships/customXml" Target="../ink/ink2539.xml"/><Relationship Id="rId682" Type="http://schemas.openxmlformats.org/officeDocument/2006/relationships/customXml" Target="../ink/ink2560.xml"/><Relationship Id="rId32" Type="http://schemas.openxmlformats.org/officeDocument/2006/relationships/customXml" Target="../ink/ink2234.xml"/><Relationship Id="rId74" Type="http://schemas.openxmlformats.org/officeDocument/2006/relationships/customXml" Target="../ink/ink2255.xml"/><Relationship Id="rId128" Type="http://schemas.openxmlformats.org/officeDocument/2006/relationships/customXml" Target="../ink/ink2282.xml"/><Relationship Id="rId335" Type="http://schemas.openxmlformats.org/officeDocument/2006/relationships/image" Target="../media/image2360.png"/><Relationship Id="rId377" Type="http://schemas.openxmlformats.org/officeDocument/2006/relationships/image" Target="../media/image2381.png"/><Relationship Id="rId500" Type="http://schemas.openxmlformats.org/officeDocument/2006/relationships/image" Target="../media/image2441.png"/><Relationship Id="rId542" Type="http://schemas.openxmlformats.org/officeDocument/2006/relationships/customXml" Target="../ink/ink2490.xml"/><Relationship Id="rId584" Type="http://schemas.openxmlformats.org/officeDocument/2006/relationships/customXml" Target="../ink/ink2511.xml"/><Relationship Id="rId5" Type="http://schemas.openxmlformats.org/officeDocument/2006/relationships/image" Target="../media/image2197.png"/><Relationship Id="rId181" Type="http://schemas.openxmlformats.org/officeDocument/2006/relationships/image" Target="../media/image2284.png"/><Relationship Id="rId237" Type="http://schemas.openxmlformats.org/officeDocument/2006/relationships/image" Target="../media/image2312.png"/><Relationship Id="rId402" Type="http://schemas.openxmlformats.org/officeDocument/2006/relationships/customXml" Target="../ink/ink2419.xml"/><Relationship Id="rId279" Type="http://schemas.openxmlformats.org/officeDocument/2006/relationships/image" Target="../media/image2333.png"/><Relationship Id="rId444" Type="http://schemas.openxmlformats.org/officeDocument/2006/relationships/customXml" Target="../ink/ink2440.xml"/><Relationship Id="rId486" Type="http://schemas.openxmlformats.org/officeDocument/2006/relationships/image" Target="../media/image2434.png"/><Relationship Id="rId651" Type="http://schemas.openxmlformats.org/officeDocument/2006/relationships/image" Target="../media/image2516.png"/><Relationship Id="rId693" Type="http://schemas.openxmlformats.org/officeDocument/2006/relationships/image" Target="../media/image2537.png"/><Relationship Id="rId707" Type="http://schemas.openxmlformats.org/officeDocument/2006/relationships/image" Target="../media/image2544.png"/><Relationship Id="rId43" Type="http://schemas.openxmlformats.org/officeDocument/2006/relationships/image" Target="../media/image2216.png"/><Relationship Id="rId139" Type="http://schemas.openxmlformats.org/officeDocument/2006/relationships/image" Target="../media/image2264.png"/><Relationship Id="rId290" Type="http://schemas.openxmlformats.org/officeDocument/2006/relationships/customXml" Target="../ink/ink2363.xml"/><Relationship Id="rId304" Type="http://schemas.openxmlformats.org/officeDocument/2006/relationships/customXml" Target="../ink/ink2370.xml"/><Relationship Id="rId346" Type="http://schemas.openxmlformats.org/officeDocument/2006/relationships/customXml" Target="../ink/ink2391.xml"/><Relationship Id="rId388" Type="http://schemas.openxmlformats.org/officeDocument/2006/relationships/customXml" Target="../ink/ink2412.xml"/><Relationship Id="rId511" Type="http://schemas.openxmlformats.org/officeDocument/2006/relationships/customXml" Target="../ink/ink2474.xml"/><Relationship Id="rId553" Type="http://schemas.openxmlformats.org/officeDocument/2006/relationships/image" Target="../media/image2467.png"/><Relationship Id="rId609" Type="http://schemas.openxmlformats.org/officeDocument/2006/relationships/image" Target="../media/image2495.png"/><Relationship Id="rId85" Type="http://schemas.openxmlformats.org/officeDocument/2006/relationships/image" Target="../media/image2237.png"/><Relationship Id="rId150" Type="http://schemas.openxmlformats.org/officeDocument/2006/relationships/customXml" Target="../ink/ink2293.xml"/><Relationship Id="rId192" Type="http://schemas.openxmlformats.org/officeDocument/2006/relationships/customXml" Target="../ink/ink2314.xml"/><Relationship Id="rId206" Type="http://schemas.openxmlformats.org/officeDocument/2006/relationships/customXml" Target="../ink/ink2321.xml"/><Relationship Id="rId413" Type="http://schemas.openxmlformats.org/officeDocument/2006/relationships/image" Target="../media/image2399.png"/><Relationship Id="rId595" Type="http://schemas.openxmlformats.org/officeDocument/2006/relationships/image" Target="../media/image2488.png"/><Relationship Id="rId248" Type="http://schemas.openxmlformats.org/officeDocument/2006/relationships/customXml" Target="../ink/ink2342.xml"/><Relationship Id="rId455" Type="http://schemas.openxmlformats.org/officeDocument/2006/relationships/customXml" Target="../ink/ink2446.xml"/><Relationship Id="rId497" Type="http://schemas.openxmlformats.org/officeDocument/2006/relationships/customXml" Target="../ink/ink2467.xml"/><Relationship Id="rId620" Type="http://schemas.openxmlformats.org/officeDocument/2006/relationships/customXml" Target="../ink/ink2529.xml"/><Relationship Id="rId662" Type="http://schemas.openxmlformats.org/officeDocument/2006/relationships/customXml" Target="../ink/ink2550.xml"/><Relationship Id="rId12" Type="http://schemas.openxmlformats.org/officeDocument/2006/relationships/customXml" Target="../ink/ink2224.xml"/><Relationship Id="rId108" Type="http://schemas.openxmlformats.org/officeDocument/2006/relationships/customXml" Target="../ink/ink2272.xml"/><Relationship Id="rId315" Type="http://schemas.openxmlformats.org/officeDocument/2006/relationships/image" Target="../media/image2350.png"/><Relationship Id="rId357" Type="http://schemas.openxmlformats.org/officeDocument/2006/relationships/image" Target="../media/image2371.png"/><Relationship Id="rId522" Type="http://schemas.openxmlformats.org/officeDocument/2006/relationships/image" Target="../media/image2452.png"/><Relationship Id="rId54" Type="http://schemas.openxmlformats.org/officeDocument/2006/relationships/customXml" Target="../ink/ink2245.xml"/><Relationship Id="rId96" Type="http://schemas.openxmlformats.org/officeDocument/2006/relationships/customXml" Target="../ink/ink2266.xml"/><Relationship Id="rId161" Type="http://schemas.openxmlformats.org/officeDocument/2006/relationships/image" Target="../media/image2275.png"/><Relationship Id="rId217" Type="http://schemas.openxmlformats.org/officeDocument/2006/relationships/image" Target="../media/image2302.png"/><Relationship Id="rId399" Type="http://schemas.openxmlformats.org/officeDocument/2006/relationships/image" Target="../media/image2392.png"/><Relationship Id="rId564" Type="http://schemas.openxmlformats.org/officeDocument/2006/relationships/customXml" Target="../ink/ink2501.xml"/><Relationship Id="rId259" Type="http://schemas.openxmlformats.org/officeDocument/2006/relationships/image" Target="../media/image2323.png"/><Relationship Id="rId424" Type="http://schemas.openxmlformats.org/officeDocument/2006/relationships/customXml" Target="../ink/ink2430.xml"/><Relationship Id="rId466" Type="http://schemas.openxmlformats.org/officeDocument/2006/relationships/image" Target="../media/image2424.png"/><Relationship Id="rId631" Type="http://schemas.openxmlformats.org/officeDocument/2006/relationships/image" Target="../media/image2506.png"/><Relationship Id="rId673" Type="http://schemas.openxmlformats.org/officeDocument/2006/relationships/image" Target="../media/image2527.png"/><Relationship Id="rId23" Type="http://schemas.openxmlformats.org/officeDocument/2006/relationships/image" Target="../media/image2206.png"/><Relationship Id="rId119" Type="http://schemas.openxmlformats.org/officeDocument/2006/relationships/image" Target="../media/image2254.png"/><Relationship Id="rId270" Type="http://schemas.openxmlformats.org/officeDocument/2006/relationships/customXml" Target="../ink/ink2353.xml"/><Relationship Id="rId326" Type="http://schemas.openxmlformats.org/officeDocument/2006/relationships/customXml" Target="../ink/ink2381.xml"/><Relationship Id="rId533" Type="http://schemas.openxmlformats.org/officeDocument/2006/relationships/image" Target="../media/image2457.png"/><Relationship Id="rId65" Type="http://schemas.openxmlformats.org/officeDocument/2006/relationships/image" Target="../media/image2227.png"/><Relationship Id="rId130" Type="http://schemas.openxmlformats.org/officeDocument/2006/relationships/customXml" Target="../ink/ink2283.xml"/><Relationship Id="rId368" Type="http://schemas.openxmlformats.org/officeDocument/2006/relationships/customXml" Target="../ink/ink2402.xml"/><Relationship Id="rId575" Type="http://schemas.openxmlformats.org/officeDocument/2006/relationships/image" Target="../media/image2478.png"/><Relationship Id="rId172" Type="http://schemas.openxmlformats.org/officeDocument/2006/relationships/customXml" Target="../ink/ink2304.xml"/><Relationship Id="rId228" Type="http://schemas.openxmlformats.org/officeDocument/2006/relationships/customXml" Target="../ink/ink2332.xml"/><Relationship Id="rId435" Type="http://schemas.openxmlformats.org/officeDocument/2006/relationships/image" Target="../media/image2409.png"/><Relationship Id="rId477" Type="http://schemas.openxmlformats.org/officeDocument/2006/relationships/customXml" Target="../ink/ink2457.xml"/><Relationship Id="rId600" Type="http://schemas.openxmlformats.org/officeDocument/2006/relationships/customXml" Target="../ink/ink2519.xml"/><Relationship Id="rId642" Type="http://schemas.openxmlformats.org/officeDocument/2006/relationships/customXml" Target="../ink/ink2540.xml"/><Relationship Id="rId684" Type="http://schemas.openxmlformats.org/officeDocument/2006/relationships/customXml" Target="../ink/ink2561.xml"/><Relationship Id="rId281" Type="http://schemas.openxmlformats.org/officeDocument/2006/relationships/image" Target="../media/image2334.png"/><Relationship Id="rId337" Type="http://schemas.openxmlformats.org/officeDocument/2006/relationships/image" Target="../media/image2361.png"/><Relationship Id="rId502" Type="http://schemas.openxmlformats.org/officeDocument/2006/relationships/image" Target="../media/image2442.png"/><Relationship Id="rId34" Type="http://schemas.openxmlformats.org/officeDocument/2006/relationships/customXml" Target="../ink/ink2235.xml"/><Relationship Id="rId76" Type="http://schemas.openxmlformats.org/officeDocument/2006/relationships/customXml" Target="../ink/ink2256.xml"/><Relationship Id="rId141" Type="http://schemas.openxmlformats.org/officeDocument/2006/relationships/image" Target="../media/image2265.png"/><Relationship Id="rId379" Type="http://schemas.openxmlformats.org/officeDocument/2006/relationships/image" Target="../media/image2382.png"/><Relationship Id="rId544" Type="http://schemas.openxmlformats.org/officeDocument/2006/relationships/customXml" Target="../ink/ink2491.xml"/><Relationship Id="rId586" Type="http://schemas.openxmlformats.org/officeDocument/2006/relationships/customXml" Target="../ink/ink2512.xml"/><Relationship Id="rId7" Type="http://schemas.openxmlformats.org/officeDocument/2006/relationships/image" Target="../media/image2198.png"/><Relationship Id="rId183" Type="http://schemas.openxmlformats.org/officeDocument/2006/relationships/image" Target="../media/image2285.png"/><Relationship Id="rId239" Type="http://schemas.openxmlformats.org/officeDocument/2006/relationships/image" Target="../media/image2313.png"/><Relationship Id="rId390" Type="http://schemas.openxmlformats.org/officeDocument/2006/relationships/customXml" Target="../ink/ink2413.xml"/><Relationship Id="rId404" Type="http://schemas.openxmlformats.org/officeDocument/2006/relationships/customXml" Target="../ink/ink2420.xml"/><Relationship Id="rId446" Type="http://schemas.openxmlformats.org/officeDocument/2006/relationships/customXml" Target="../ink/ink2441.xml"/><Relationship Id="rId611" Type="http://schemas.openxmlformats.org/officeDocument/2006/relationships/image" Target="../media/image2496.png"/><Relationship Id="rId653" Type="http://schemas.openxmlformats.org/officeDocument/2006/relationships/image" Target="../media/image2517.png"/><Relationship Id="rId250" Type="http://schemas.openxmlformats.org/officeDocument/2006/relationships/customXml" Target="../ink/ink2343.xml"/><Relationship Id="rId292" Type="http://schemas.openxmlformats.org/officeDocument/2006/relationships/customXml" Target="../ink/ink2364.xml"/><Relationship Id="rId306" Type="http://schemas.openxmlformats.org/officeDocument/2006/relationships/customXml" Target="../ink/ink2371.xml"/><Relationship Id="rId488" Type="http://schemas.openxmlformats.org/officeDocument/2006/relationships/image" Target="../media/image2435.png"/><Relationship Id="rId695" Type="http://schemas.openxmlformats.org/officeDocument/2006/relationships/image" Target="../media/image2538.png"/><Relationship Id="rId709" Type="http://schemas.openxmlformats.org/officeDocument/2006/relationships/image" Target="../media/image2545.png"/><Relationship Id="rId45" Type="http://schemas.openxmlformats.org/officeDocument/2006/relationships/image" Target="../media/image2217.png"/><Relationship Id="rId87" Type="http://schemas.openxmlformats.org/officeDocument/2006/relationships/image" Target="../media/image2238.png"/><Relationship Id="rId110" Type="http://schemas.openxmlformats.org/officeDocument/2006/relationships/customXml" Target="../ink/ink2273.xml"/><Relationship Id="rId348" Type="http://schemas.openxmlformats.org/officeDocument/2006/relationships/customXml" Target="../ink/ink2392.xml"/><Relationship Id="rId513" Type="http://schemas.openxmlformats.org/officeDocument/2006/relationships/customXml" Target="../ink/ink2475.xml"/><Relationship Id="rId555" Type="http://schemas.openxmlformats.org/officeDocument/2006/relationships/image" Target="../media/image2468.png"/><Relationship Id="rId597" Type="http://schemas.openxmlformats.org/officeDocument/2006/relationships/image" Target="../media/image2489.png"/><Relationship Id="rId152" Type="http://schemas.openxmlformats.org/officeDocument/2006/relationships/customXml" Target="../ink/ink2294.xml"/><Relationship Id="rId194" Type="http://schemas.openxmlformats.org/officeDocument/2006/relationships/customXml" Target="../ink/ink2315.xml"/><Relationship Id="rId208" Type="http://schemas.openxmlformats.org/officeDocument/2006/relationships/customXml" Target="../ink/ink2322.xml"/><Relationship Id="rId415" Type="http://schemas.openxmlformats.org/officeDocument/2006/relationships/image" Target="../media/image2400.png"/><Relationship Id="rId457" Type="http://schemas.openxmlformats.org/officeDocument/2006/relationships/customXml" Target="../ink/ink2447.xml"/><Relationship Id="rId622" Type="http://schemas.openxmlformats.org/officeDocument/2006/relationships/customXml" Target="../ink/ink2530.xml"/><Relationship Id="rId261" Type="http://schemas.openxmlformats.org/officeDocument/2006/relationships/image" Target="../media/image2324.png"/><Relationship Id="rId499" Type="http://schemas.openxmlformats.org/officeDocument/2006/relationships/customXml" Target="../ink/ink2468.xml"/><Relationship Id="rId664" Type="http://schemas.openxmlformats.org/officeDocument/2006/relationships/customXml" Target="../ink/ink2551.xml"/><Relationship Id="rId14" Type="http://schemas.openxmlformats.org/officeDocument/2006/relationships/customXml" Target="../ink/ink2225.xml"/><Relationship Id="rId56" Type="http://schemas.openxmlformats.org/officeDocument/2006/relationships/customXml" Target="../ink/ink2246.xml"/><Relationship Id="rId317" Type="http://schemas.openxmlformats.org/officeDocument/2006/relationships/image" Target="../media/image2351.png"/><Relationship Id="rId359" Type="http://schemas.openxmlformats.org/officeDocument/2006/relationships/image" Target="../media/image2372.png"/><Relationship Id="rId524" Type="http://schemas.openxmlformats.org/officeDocument/2006/relationships/image" Target="../media/image2453.png"/><Relationship Id="rId566" Type="http://schemas.openxmlformats.org/officeDocument/2006/relationships/customXml" Target="../ink/ink2502.xml"/><Relationship Id="rId98" Type="http://schemas.openxmlformats.org/officeDocument/2006/relationships/customXml" Target="../ink/ink2267.xml"/><Relationship Id="rId121" Type="http://schemas.openxmlformats.org/officeDocument/2006/relationships/image" Target="../media/image2255.png"/><Relationship Id="rId163" Type="http://schemas.openxmlformats.org/officeDocument/2006/relationships/image" Target="../media/image2276.png"/><Relationship Id="rId219" Type="http://schemas.openxmlformats.org/officeDocument/2006/relationships/image" Target="../media/image2303.png"/><Relationship Id="rId370" Type="http://schemas.openxmlformats.org/officeDocument/2006/relationships/customXml" Target="../ink/ink2403.xml"/><Relationship Id="rId426" Type="http://schemas.openxmlformats.org/officeDocument/2006/relationships/customXml" Target="../ink/ink2431.xml"/><Relationship Id="rId633" Type="http://schemas.openxmlformats.org/officeDocument/2006/relationships/image" Target="../media/image2507.png"/><Relationship Id="rId230" Type="http://schemas.openxmlformats.org/officeDocument/2006/relationships/customXml" Target="../ink/ink2333.xml"/><Relationship Id="rId468" Type="http://schemas.openxmlformats.org/officeDocument/2006/relationships/image" Target="../media/image2425.png"/><Relationship Id="rId675" Type="http://schemas.openxmlformats.org/officeDocument/2006/relationships/image" Target="../media/image2528.png"/><Relationship Id="rId25" Type="http://schemas.openxmlformats.org/officeDocument/2006/relationships/image" Target="../media/image2207.png"/><Relationship Id="rId67" Type="http://schemas.openxmlformats.org/officeDocument/2006/relationships/image" Target="../media/image2228.png"/><Relationship Id="rId272" Type="http://schemas.openxmlformats.org/officeDocument/2006/relationships/customXml" Target="../ink/ink2354.xml"/><Relationship Id="rId328" Type="http://schemas.openxmlformats.org/officeDocument/2006/relationships/customXml" Target="../ink/ink2382.xml"/><Relationship Id="rId535" Type="http://schemas.openxmlformats.org/officeDocument/2006/relationships/image" Target="../media/image2458.png"/><Relationship Id="rId577" Type="http://schemas.openxmlformats.org/officeDocument/2006/relationships/image" Target="../media/image2479.png"/><Relationship Id="rId700" Type="http://schemas.openxmlformats.org/officeDocument/2006/relationships/customXml" Target="../ink/ink2569.xml"/><Relationship Id="rId132" Type="http://schemas.openxmlformats.org/officeDocument/2006/relationships/customXml" Target="../ink/ink2284.xml"/><Relationship Id="rId174" Type="http://schemas.openxmlformats.org/officeDocument/2006/relationships/customXml" Target="../ink/ink2305.xml"/><Relationship Id="rId381" Type="http://schemas.openxmlformats.org/officeDocument/2006/relationships/image" Target="../media/image2383.png"/><Relationship Id="rId602" Type="http://schemas.openxmlformats.org/officeDocument/2006/relationships/customXml" Target="../ink/ink2520.xml"/><Relationship Id="rId241" Type="http://schemas.openxmlformats.org/officeDocument/2006/relationships/image" Target="../media/image2314.png"/><Relationship Id="rId437" Type="http://schemas.openxmlformats.org/officeDocument/2006/relationships/image" Target="../media/image2410.png"/><Relationship Id="rId479" Type="http://schemas.openxmlformats.org/officeDocument/2006/relationships/customXml" Target="../ink/ink2458.xml"/><Relationship Id="rId644" Type="http://schemas.openxmlformats.org/officeDocument/2006/relationships/customXml" Target="../ink/ink2541.xml"/><Relationship Id="rId686" Type="http://schemas.openxmlformats.org/officeDocument/2006/relationships/customXml" Target="../ink/ink2562.xml"/><Relationship Id="rId36" Type="http://schemas.openxmlformats.org/officeDocument/2006/relationships/customXml" Target="../ink/ink2236.xml"/><Relationship Id="rId283" Type="http://schemas.openxmlformats.org/officeDocument/2006/relationships/image" Target="../media/image2335.png"/><Relationship Id="rId339" Type="http://schemas.openxmlformats.org/officeDocument/2006/relationships/image" Target="../media/image2362.png"/><Relationship Id="rId490" Type="http://schemas.openxmlformats.org/officeDocument/2006/relationships/image" Target="../media/image2436.png"/><Relationship Id="rId504" Type="http://schemas.openxmlformats.org/officeDocument/2006/relationships/image" Target="../media/image2443.png"/><Relationship Id="rId546" Type="http://schemas.openxmlformats.org/officeDocument/2006/relationships/customXml" Target="../ink/ink2492.xml"/><Relationship Id="rId711" Type="http://schemas.openxmlformats.org/officeDocument/2006/relationships/image" Target="../media/image2546.png"/><Relationship Id="rId78" Type="http://schemas.openxmlformats.org/officeDocument/2006/relationships/customXml" Target="../ink/ink2257.xml"/><Relationship Id="rId101" Type="http://schemas.openxmlformats.org/officeDocument/2006/relationships/image" Target="../media/image2245.png"/><Relationship Id="rId143" Type="http://schemas.openxmlformats.org/officeDocument/2006/relationships/image" Target="../media/image2266.png"/><Relationship Id="rId185" Type="http://schemas.openxmlformats.org/officeDocument/2006/relationships/image" Target="../media/image2286.png"/><Relationship Id="rId350" Type="http://schemas.openxmlformats.org/officeDocument/2006/relationships/customXml" Target="../ink/ink2393.xml"/><Relationship Id="rId406" Type="http://schemas.openxmlformats.org/officeDocument/2006/relationships/customXml" Target="../ink/ink2421.xml"/><Relationship Id="rId588" Type="http://schemas.openxmlformats.org/officeDocument/2006/relationships/customXml" Target="../ink/ink2513.xml"/><Relationship Id="rId9" Type="http://schemas.openxmlformats.org/officeDocument/2006/relationships/image" Target="../media/image2199.png"/><Relationship Id="rId210" Type="http://schemas.openxmlformats.org/officeDocument/2006/relationships/customXml" Target="../ink/ink2323.xml"/><Relationship Id="rId392" Type="http://schemas.openxmlformats.org/officeDocument/2006/relationships/customXml" Target="../ink/ink2414.xml"/><Relationship Id="rId448" Type="http://schemas.openxmlformats.org/officeDocument/2006/relationships/customXml" Target="../ink/ink2442.xml"/><Relationship Id="rId613" Type="http://schemas.openxmlformats.org/officeDocument/2006/relationships/image" Target="../media/image2497.png"/><Relationship Id="rId655" Type="http://schemas.openxmlformats.org/officeDocument/2006/relationships/image" Target="../media/image2518.png"/><Relationship Id="rId697" Type="http://schemas.openxmlformats.org/officeDocument/2006/relationships/image" Target="../media/image2539.png"/><Relationship Id="rId252" Type="http://schemas.openxmlformats.org/officeDocument/2006/relationships/customXml" Target="../ink/ink2344.xml"/><Relationship Id="rId294" Type="http://schemas.openxmlformats.org/officeDocument/2006/relationships/customXml" Target="../ink/ink2365.xml"/><Relationship Id="rId308" Type="http://schemas.openxmlformats.org/officeDocument/2006/relationships/customXml" Target="../ink/ink2372.xml"/><Relationship Id="rId515" Type="http://schemas.openxmlformats.org/officeDocument/2006/relationships/customXml" Target="../ink/ink2476.xml"/><Relationship Id="rId47" Type="http://schemas.openxmlformats.org/officeDocument/2006/relationships/image" Target="../media/image2218.png"/><Relationship Id="rId89" Type="http://schemas.openxmlformats.org/officeDocument/2006/relationships/image" Target="../media/image2239.png"/><Relationship Id="rId112" Type="http://schemas.openxmlformats.org/officeDocument/2006/relationships/customXml" Target="../ink/ink2274.xml"/><Relationship Id="rId154" Type="http://schemas.openxmlformats.org/officeDocument/2006/relationships/customXml" Target="../ink/ink2295.xml"/><Relationship Id="rId361" Type="http://schemas.openxmlformats.org/officeDocument/2006/relationships/image" Target="../media/image2373.png"/><Relationship Id="rId557" Type="http://schemas.openxmlformats.org/officeDocument/2006/relationships/image" Target="../media/image2469.png"/><Relationship Id="rId599" Type="http://schemas.openxmlformats.org/officeDocument/2006/relationships/image" Target="../media/image2490.png"/><Relationship Id="rId196" Type="http://schemas.openxmlformats.org/officeDocument/2006/relationships/customXml" Target="../ink/ink2316.xml"/><Relationship Id="rId417" Type="http://schemas.openxmlformats.org/officeDocument/2006/relationships/image" Target="../media/image1576.png"/><Relationship Id="rId459" Type="http://schemas.openxmlformats.org/officeDocument/2006/relationships/customXml" Target="../ink/ink2448.xml"/><Relationship Id="rId624" Type="http://schemas.openxmlformats.org/officeDocument/2006/relationships/customXml" Target="../ink/ink2531.xml"/><Relationship Id="rId666" Type="http://schemas.openxmlformats.org/officeDocument/2006/relationships/customXml" Target="../ink/ink2552.xml"/><Relationship Id="rId16" Type="http://schemas.openxmlformats.org/officeDocument/2006/relationships/customXml" Target="../ink/ink2226.xml"/><Relationship Id="rId221" Type="http://schemas.openxmlformats.org/officeDocument/2006/relationships/image" Target="../media/image2304.png"/><Relationship Id="rId263" Type="http://schemas.openxmlformats.org/officeDocument/2006/relationships/image" Target="../media/image2325.png"/><Relationship Id="rId319" Type="http://schemas.openxmlformats.org/officeDocument/2006/relationships/image" Target="../media/image2352.png"/><Relationship Id="rId470" Type="http://schemas.openxmlformats.org/officeDocument/2006/relationships/image" Target="../media/image2426.png"/><Relationship Id="rId526" Type="http://schemas.openxmlformats.org/officeDocument/2006/relationships/image" Target="../media/image2454.png"/><Relationship Id="rId58" Type="http://schemas.openxmlformats.org/officeDocument/2006/relationships/customXml" Target="../ink/ink2247.xml"/><Relationship Id="rId123" Type="http://schemas.openxmlformats.org/officeDocument/2006/relationships/image" Target="../media/image2256.png"/><Relationship Id="rId330" Type="http://schemas.openxmlformats.org/officeDocument/2006/relationships/customXml" Target="../ink/ink2383.xml"/><Relationship Id="rId568" Type="http://schemas.openxmlformats.org/officeDocument/2006/relationships/customXml" Target="../ink/ink2503.xml"/><Relationship Id="rId165" Type="http://schemas.openxmlformats.org/officeDocument/2006/relationships/image" Target="../media/image2277.png"/><Relationship Id="rId372" Type="http://schemas.openxmlformats.org/officeDocument/2006/relationships/customXml" Target="../ink/ink2404.xml"/><Relationship Id="rId428" Type="http://schemas.openxmlformats.org/officeDocument/2006/relationships/customXml" Target="../ink/ink2432.xml"/><Relationship Id="rId635" Type="http://schemas.openxmlformats.org/officeDocument/2006/relationships/image" Target="../media/image2508.png"/><Relationship Id="rId677" Type="http://schemas.openxmlformats.org/officeDocument/2006/relationships/image" Target="../media/image2529.png"/><Relationship Id="rId232" Type="http://schemas.openxmlformats.org/officeDocument/2006/relationships/customXml" Target="../ink/ink2334.xml"/><Relationship Id="rId274" Type="http://schemas.openxmlformats.org/officeDocument/2006/relationships/customXml" Target="../ink/ink2355.xml"/><Relationship Id="rId481" Type="http://schemas.openxmlformats.org/officeDocument/2006/relationships/customXml" Target="../ink/ink2459.xml"/><Relationship Id="rId702" Type="http://schemas.openxmlformats.org/officeDocument/2006/relationships/customXml" Target="../ink/ink2570.xml"/><Relationship Id="rId27" Type="http://schemas.openxmlformats.org/officeDocument/2006/relationships/image" Target="../media/image2208.png"/><Relationship Id="rId69" Type="http://schemas.openxmlformats.org/officeDocument/2006/relationships/image" Target="../media/image2229.png"/><Relationship Id="rId134" Type="http://schemas.openxmlformats.org/officeDocument/2006/relationships/customXml" Target="../ink/ink2285.xml"/><Relationship Id="rId537" Type="http://schemas.openxmlformats.org/officeDocument/2006/relationships/image" Target="../media/image2459.png"/><Relationship Id="rId579" Type="http://schemas.openxmlformats.org/officeDocument/2006/relationships/image" Target="../media/image2480.png"/><Relationship Id="rId80" Type="http://schemas.openxmlformats.org/officeDocument/2006/relationships/customXml" Target="../ink/ink2258.xml"/><Relationship Id="rId176" Type="http://schemas.openxmlformats.org/officeDocument/2006/relationships/customXml" Target="../ink/ink2306.xml"/><Relationship Id="rId341" Type="http://schemas.openxmlformats.org/officeDocument/2006/relationships/image" Target="../media/image2363.png"/><Relationship Id="rId383" Type="http://schemas.openxmlformats.org/officeDocument/2006/relationships/image" Target="../media/image2384.png"/><Relationship Id="rId439" Type="http://schemas.openxmlformats.org/officeDocument/2006/relationships/image" Target="../media/image2411.png"/><Relationship Id="rId590" Type="http://schemas.openxmlformats.org/officeDocument/2006/relationships/customXml" Target="../ink/ink2514.xml"/><Relationship Id="rId604" Type="http://schemas.openxmlformats.org/officeDocument/2006/relationships/customXml" Target="../ink/ink2521.xml"/><Relationship Id="rId646" Type="http://schemas.openxmlformats.org/officeDocument/2006/relationships/customXml" Target="../ink/ink2542.xml"/><Relationship Id="rId201" Type="http://schemas.openxmlformats.org/officeDocument/2006/relationships/image" Target="../media/image2294.png"/><Relationship Id="rId243" Type="http://schemas.openxmlformats.org/officeDocument/2006/relationships/image" Target="../media/image2315.png"/><Relationship Id="rId285" Type="http://schemas.openxmlformats.org/officeDocument/2006/relationships/image" Target="../media/image2336.png"/><Relationship Id="rId450" Type="http://schemas.openxmlformats.org/officeDocument/2006/relationships/customXml" Target="../ink/ink2443.xml"/><Relationship Id="rId506" Type="http://schemas.openxmlformats.org/officeDocument/2006/relationships/image" Target="../media/image2444.png"/><Relationship Id="rId688" Type="http://schemas.openxmlformats.org/officeDocument/2006/relationships/customXml" Target="../ink/ink2563.xml"/><Relationship Id="rId38" Type="http://schemas.openxmlformats.org/officeDocument/2006/relationships/customXml" Target="../ink/ink2237.xml"/><Relationship Id="rId103" Type="http://schemas.openxmlformats.org/officeDocument/2006/relationships/image" Target="../media/image2246.png"/><Relationship Id="rId310" Type="http://schemas.openxmlformats.org/officeDocument/2006/relationships/customXml" Target="../ink/ink2373.xml"/><Relationship Id="rId492" Type="http://schemas.openxmlformats.org/officeDocument/2006/relationships/image" Target="../media/image2437.png"/><Relationship Id="rId548" Type="http://schemas.openxmlformats.org/officeDocument/2006/relationships/customXml" Target="../ink/ink2493.xml"/><Relationship Id="rId713" Type="http://schemas.openxmlformats.org/officeDocument/2006/relationships/image" Target="../media/image2547.png"/><Relationship Id="rId91" Type="http://schemas.openxmlformats.org/officeDocument/2006/relationships/image" Target="../media/image2240.png"/><Relationship Id="rId145" Type="http://schemas.openxmlformats.org/officeDocument/2006/relationships/image" Target="../media/image2267.png"/><Relationship Id="rId187" Type="http://schemas.openxmlformats.org/officeDocument/2006/relationships/image" Target="../media/image2287.png"/><Relationship Id="rId352" Type="http://schemas.openxmlformats.org/officeDocument/2006/relationships/customXml" Target="../ink/ink2394.xml"/><Relationship Id="rId394" Type="http://schemas.openxmlformats.org/officeDocument/2006/relationships/customXml" Target="../ink/ink2415.xml"/><Relationship Id="rId408" Type="http://schemas.openxmlformats.org/officeDocument/2006/relationships/customXml" Target="../ink/ink2422.xml"/><Relationship Id="rId615" Type="http://schemas.openxmlformats.org/officeDocument/2006/relationships/image" Target="../media/image2498.png"/><Relationship Id="rId212" Type="http://schemas.openxmlformats.org/officeDocument/2006/relationships/customXml" Target="../ink/ink2324.xml"/><Relationship Id="rId254" Type="http://schemas.openxmlformats.org/officeDocument/2006/relationships/customXml" Target="../ink/ink2345.xml"/><Relationship Id="rId657" Type="http://schemas.openxmlformats.org/officeDocument/2006/relationships/image" Target="../media/image2519.png"/><Relationship Id="rId699" Type="http://schemas.openxmlformats.org/officeDocument/2006/relationships/image" Target="../media/image2540.png"/><Relationship Id="rId49" Type="http://schemas.openxmlformats.org/officeDocument/2006/relationships/image" Target="../media/image2219.png"/><Relationship Id="rId114" Type="http://schemas.openxmlformats.org/officeDocument/2006/relationships/customXml" Target="../ink/ink2275.xml"/><Relationship Id="rId296" Type="http://schemas.openxmlformats.org/officeDocument/2006/relationships/customXml" Target="../ink/ink2366.xml"/><Relationship Id="rId461" Type="http://schemas.openxmlformats.org/officeDocument/2006/relationships/customXml" Target="../ink/ink2449.xml"/><Relationship Id="rId517" Type="http://schemas.openxmlformats.org/officeDocument/2006/relationships/customXml" Target="../ink/ink2477.xml"/><Relationship Id="rId559" Type="http://schemas.openxmlformats.org/officeDocument/2006/relationships/image" Target="../media/image2470.png"/><Relationship Id="rId60" Type="http://schemas.openxmlformats.org/officeDocument/2006/relationships/customXml" Target="../ink/ink2248.xml"/><Relationship Id="rId156" Type="http://schemas.openxmlformats.org/officeDocument/2006/relationships/customXml" Target="../ink/ink2296.xml"/><Relationship Id="rId198" Type="http://schemas.openxmlformats.org/officeDocument/2006/relationships/customXml" Target="../ink/ink2317.xml"/><Relationship Id="rId321" Type="http://schemas.openxmlformats.org/officeDocument/2006/relationships/image" Target="../media/image2353.png"/><Relationship Id="rId363" Type="http://schemas.openxmlformats.org/officeDocument/2006/relationships/image" Target="../media/image2374.png"/><Relationship Id="rId419" Type="http://schemas.openxmlformats.org/officeDocument/2006/relationships/image" Target="../media/image2401.png"/><Relationship Id="rId570" Type="http://schemas.openxmlformats.org/officeDocument/2006/relationships/customXml" Target="../ink/ink2504.xml"/><Relationship Id="rId626" Type="http://schemas.openxmlformats.org/officeDocument/2006/relationships/customXml" Target="../ink/ink2532.xml"/><Relationship Id="rId223" Type="http://schemas.openxmlformats.org/officeDocument/2006/relationships/image" Target="../media/image2305.png"/><Relationship Id="rId430" Type="http://schemas.openxmlformats.org/officeDocument/2006/relationships/customXml" Target="../ink/ink2433.xml"/><Relationship Id="rId668" Type="http://schemas.openxmlformats.org/officeDocument/2006/relationships/customXml" Target="../ink/ink2553.xml"/><Relationship Id="rId18" Type="http://schemas.openxmlformats.org/officeDocument/2006/relationships/customXml" Target="../ink/ink2227.xml"/><Relationship Id="rId265" Type="http://schemas.openxmlformats.org/officeDocument/2006/relationships/image" Target="../media/image2326.png"/><Relationship Id="rId472" Type="http://schemas.openxmlformats.org/officeDocument/2006/relationships/image" Target="../media/image2427.png"/><Relationship Id="rId528" Type="http://schemas.openxmlformats.org/officeDocument/2006/relationships/customXml" Target="../ink/ink2483.xml"/><Relationship Id="rId125" Type="http://schemas.openxmlformats.org/officeDocument/2006/relationships/image" Target="../media/image2257.png"/><Relationship Id="rId167" Type="http://schemas.openxmlformats.org/officeDocument/2006/relationships/image" Target="../media/image2278.png"/><Relationship Id="rId332" Type="http://schemas.openxmlformats.org/officeDocument/2006/relationships/customXml" Target="../ink/ink2384.xml"/><Relationship Id="rId374" Type="http://schemas.openxmlformats.org/officeDocument/2006/relationships/customXml" Target="../ink/ink2405.xml"/><Relationship Id="rId581" Type="http://schemas.openxmlformats.org/officeDocument/2006/relationships/image" Target="../media/image2481.png"/><Relationship Id="rId71" Type="http://schemas.openxmlformats.org/officeDocument/2006/relationships/image" Target="../media/image2230.png"/><Relationship Id="rId234" Type="http://schemas.openxmlformats.org/officeDocument/2006/relationships/customXml" Target="../ink/ink2335.xml"/><Relationship Id="rId637" Type="http://schemas.openxmlformats.org/officeDocument/2006/relationships/image" Target="../media/image2509.png"/><Relationship Id="rId679" Type="http://schemas.openxmlformats.org/officeDocument/2006/relationships/image" Target="../media/image2530.png"/><Relationship Id="rId2" Type="http://schemas.openxmlformats.org/officeDocument/2006/relationships/customXml" Target="../ink/ink2219.xml"/><Relationship Id="rId29" Type="http://schemas.openxmlformats.org/officeDocument/2006/relationships/image" Target="../media/image2209.png"/><Relationship Id="rId276" Type="http://schemas.openxmlformats.org/officeDocument/2006/relationships/customXml" Target="../ink/ink2356.xml"/><Relationship Id="rId441" Type="http://schemas.openxmlformats.org/officeDocument/2006/relationships/image" Target="../media/image2412.png"/><Relationship Id="rId483" Type="http://schemas.openxmlformats.org/officeDocument/2006/relationships/customXml" Target="../ink/ink2460.xml"/><Relationship Id="rId539" Type="http://schemas.openxmlformats.org/officeDocument/2006/relationships/image" Target="../media/image2460.png"/><Relationship Id="rId690" Type="http://schemas.openxmlformats.org/officeDocument/2006/relationships/customXml" Target="../ink/ink2564.xml"/><Relationship Id="rId704" Type="http://schemas.openxmlformats.org/officeDocument/2006/relationships/customXml" Target="../ink/ink2571.xml"/><Relationship Id="rId40" Type="http://schemas.openxmlformats.org/officeDocument/2006/relationships/customXml" Target="../ink/ink2238.xml"/><Relationship Id="rId136" Type="http://schemas.openxmlformats.org/officeDocument/2006/relationships/customXml" Target="../ink/ink2286.xml"/><Relationship Id="rId178" Type="http://schemas.openxmlformats.org/officeDocument/2006/relationships/customXml" Target="../ink/ink2307.xml"/><Relationship Id="rId301" Type="http://schemas.openxmlformats.org/officeDocument/2006/relationships/image" Target="../media/image2344.png"/><Relationship Id="rId343" Type="http://schemas.openxmlformats.org/officeDocument/2006/relationships/image" Target="../media/image2364.png"/><Relationship Id="rId550" Type="http://schemas.openxmlformats.org/officeDocument/2006/relationships/customXml" Target="../ink/ink2494.xml"/><Relationship Id="rId82" Type="http://schemas.openxmlformats.org/officeDocument/2006/relationships/customXml" Target="../ink/ink2259.xml"/><Relationship Id="rId203" Type="http://schemas.openxmlformats.org/officeDocument/2006/relationships/image" Target="../media/image2295.png"/><Relationship Id="rId385" Type="http://schemas.openxmlformats.org/officeDocument/2006/relationships/image" Target="../media/image2385.png"/><Relationship Id="rId592" Type="http://schemas.openxmlformats.org/officeDocument/2006/relationships/customXml" Target="../ink/ink2515.xml"/><Relationship Id="rId606" Type="http://schemas.openxmlformats.org/officeDocument/2006/relationships/customXml" Target="../ink/ink2522.xml"/><Relationship Id="rId648" Type="http://schemas.openxmlformats.org/officeDocument/2006/relationships/customXml" Target="../ink/ink2543.xml"/><Relationship Id="rId245" Type="http://schemas.openxmlformats.org/officeDocument/2006/relationships/image" Target="../media/image2316.png"/><Relationship Id="rId287" Type="http://schemas.openxmlformats.org/officeDocument/2006/relationships/image" Target="../media/image2337.png"/><Relationship Id="rId410" Type="http://schemas.openxmlformats.org/officeDocument/2006/relationships/customXml" Target="../ink/ink2423.xml"/><Relationship Id="rId452" Type="http://schemas.openxmlformats.org/officeDocument/2006/relationships/customXml" Target="../ink/ink2444.xml"/><Relationship Id="rId494" Type="http://schemas.openxmlformats.org/officeDocument/2006/relationships/image" Target="../media/image2438.png"/><Relationship Id="rId508" Type="http://schemas.openxmlformats.org/officeDocument/2006/relationships/image" Target="../media/image2445.png"/><Relationship Id="rId715" Type="http://schemas.openxmlformats.org/officeDocument/2006/relationships/image" Target="../media/image2548.png"/><Relationship Id="rId105" Type="http://schemas.openxmlformats.org/officeDocument/2006/relationships/image" Target="../media/image2247.png"/><Relationship Id="rId147" Type="http://schemas.openxmlformats.org/officeDocument/2006/relationships/image" Target="../media/image2268.png"/><Relationship Id="rId312" Type="http://schemas.openxmlformats.org/officeDocument/2006/relationships/customXml" Target="../ink/ink2374.xml"/><Relationship Id="rId354" Type="http://schemas.openxmlformats.org/officeDocument/2006/relationships/customXml" Target="../ink/ink2395.xml"/><Relationship Id="rId51" Type="http://schemas.openxmlformats.org/officeDocument/2006/relationships/image" Target="../media/image2220.png"/><Relationship Id="rId72" Type="http://schemas.openxmlformats.org/officeDocument/2006/relationships/customXml" Target="../ink/ink2254.xml"/><Relationship Id="rId93" Type="http://schemas.openxmlformats.org/officeDocument/2006/relationships/image" Target="../media/image2241.png"/><Relationship Id="rId189" Type="http://schemas.openxmlformats.org/officeDocument/2006/relationships/image" Target="../media/image2288.png"/><Relationship Id="rId375" Type="http://schemas.openxmlformats.org/officeDocument/2006/relationships/image" Target="../media/image2380.png"/><Relationship Id="rId396" Type="http://schemas.openxmlformats.org/officeDocument/2006/relationships/customXml" Target="../ink/ink2416.xml"/><Relationship Id="rId561" Type="http://schemas.openxmlformats.org/officeDocument/2006/relationships/image" Target="../media/image2471.png"/><Relationship Id="rId582" Type="http://schemas.openxmlformats.org/officeDocument/2006/relationships/customXml" Target="../ink/ink2510.xml"/><Relationship Id="rId617" Type="http://schemas.openxmlformats.org/officeDocument/2006/relationships/image" Target="../media/image2499.png"/><Relationship Id="rId638" Type="http://schemas.openxmlformats.org/officeDocument/2006/relationships/customXml" Target="../ink/ink2538.xml"/><Relationship Id="rId659" Type="http://schemas.openxmlformats.org/officeDocument/2006/relationships/image" Target="../media/image2520.png"/><Relationship Id="rId3" Type="http://schemas.openxmlformats.org/officeDocument/2006/relationships/image" Target="../media/image2196.png"/><Relationship Id="rId214" Type="http://schemas.openxmlformats.org/officeDocument/2006/relationships/customXml" Target="../ink/ink2325.xml"/><Relationship Id="rId235" Type="http://schemas.openxmlformats.org/officeDocument/2006/relationships/image" Target="../media/image2311.png"/><Relationship Id="rId256" Type="http://schemas.openxmlformats.org/officeDocument/2006/relationships/customXml" Target="../ink/ink2346.xml"/><Relationship Id="rId277" Type="http://schemas.openxmlformats.org/officeDocument/2006/relationships/image" Target="../media/image2332.png"/><Relationship Id="rId298" Type="http://schemas.openxmlformats.org/officeDocument/2006/relationships/customXml" Target="../ink/ink2367.xml"/><Relationship Id="rId400" Type="http://schemas.openxmlformats.org/officeDocument/2006/relationships/customXml" Target="../ink/ink2418.xml"/><Relationship Id="rId421" Type="http://schemas.openxmlformats.org/officeDocument/2006/relationships/image" Target="../media/image2402.png"/><Relationship Id="rId442" Type="http://schemas.openxmlformats.org/officeDocument/2006/relationships/customXml" Target="../ink/ink2439.xml"/><Relationship Id="rId463" Type="http://schemas.openxmlformats.org/officeDocument/2006/relationships/customXml" Target="../ink/ink2450.xml"/><Relationship Id="rId484" Type="http://schemas.openxmlformats.org/officeDocument/2006/relationships/image" Target="../media/image2433.png"/><Relationship Id="rId519" Type="http://schemas.openxmlformats.org/officeDocument/2006/relationships/customXml" Target="../ink/ink2478.xml"/><Relationship Id="rId670" Type="http://schemas.openxmlformats.org/officeDocument/2006/relationships/customXml" Target="../ink/ink2554.xml"/><Relationship Id="rId705" Type="http://schemas.openxmlformats.org/officeDocument/2006/relationships/image" Target="../media/image2543.png"/><Relationship Id="rId116" Type="http://schemas.openxmlformats.org/officeDocument/2006/relationships/customXml" Target="../ink/ink2276.xml"/><Relationship Id="rId137" Type="http://schemas.openxmlformats.org/officeDocument/2006/relationships/image" Target="../media/image2263.png"/><Relationship Id="rId158" Type="http://schemas.openxmlformats.org/officeDocument/2006/relationships/customXml" Target="../ink/ink2297.xml"/><Relationship Id="rId302" Type="http://schemas.openxmlformats.org/officeDocument/2006/relationships/customXml" Target="../ink/ink2369.xml"/><Relationship Id="rId323" Type="http://schemas.openxmlformats.org/officeDocument/2006/relationships/image" Target="../media/image2354.png"/><Relationship Id="rId344" Type="http://schemas.openxmlformats.org/officeDocument/2006/relationships/customXml" Target="../ink/ink2390.xml"/><Relationship Id="rId530" Type="http://schemas.openxmlformats.org/officeDocument/2006/relationships/customXml" Target="../ink/ink2484.xml"/><Relationship Id="rId691" Type="http://schemas.openxmlformats.org/officeDocument/2006/relationships/image" Target="../media/image2536.png"/><Relationship Id="rId20" Type="http://schemas.openxmlformats.org/officeDocument/2006/relationships/customXml" Target="../ink/ink2228.xml"/><Relationship Id="rId41" Type="http://schemas.openxmlformats.org/officeDocument/2006/relationships/image" Target="../media/image2215.png"/><Relationship Id="rId62" Type="http://schemas.openxmlformats.org/officeDocument/2006/relationships/customXml" Target="../ink/ink2249.xml"/><Relationship Id="rId83" Type="http://schemas.openxmlformats.org/officeDocument/2006/relationships/image" Target="../media/image2236.png"/><Relationship Id="rId179" Type="http://schemas.openxmlformats.org/officeDocument/2006/relationships/image" Target="../media/image2283.png"/><Relationship Id="rId365" Type="http://schemas.openxmlformats.org/officeDocument/2006/relationships/image" Target="../media/image2375.png"/><Relationship Id="rId386" Type="http://schemas.openxmlformats.org/officeDocument/2006/relationships/customXml" Target="../ink/ink2411.xml"/><Relationship Id="rId551" Type="http://schemas.openxmlformats.org/officeDocument/2006/relationships/image" Target="../media/image2466.png"/><Relationship Id="rId572" Type="http://schemas.openxmlformats.org/officeDocument/2006/relationships/customXml" Target="../ink/ink2505.xml"/><Relationship Id="rId593" Type="http://schemas.openxmlformats.org/officeDocument/2006/relationships/image" Target="../media/image2487.png"/><Relationship Id="rId607" Type="http://schemas.openxmlformats.org/officeDocument/2006/relationships/image" Target="../media/image2494.png"/><Relationship Id="rId628" Type="http://schemas.openxmlformats.org/officeDocument/2006/relationships/customXml" Target="../ink/ink2533.xml"/><Relationship Id="rId649" Type="http://schemas.openxmlformats.org/officeDocument/2006/relationships/image" Target="../media/image2515.png"/><Relationship Id="rId190" Type="http://schemas.openxmlformats.org/officeDocument/2006/relationships/customXml" Target="../ink/ink2313.xml"/><Relationship Id="rId204" Type="http://schemas.openxmlformats.org/officeDocument/2006/relationships/customXml" Target="../ink/ink2320.xml"/><Relationship Id="rId225" Type="http://schemas.openxmlformats.org/officeDocument/2006/relationships/image" Target="../media/image2306.png"/><Relationship Id="rId246" Type="http://schemas.openxmlformats.org/officeDocument/2006/relationships/customXml" Target="../ink/ink2341.xml"/><Relationship Id="rId267" Type="http://schemas.openxmlformats.org/officeDocument/2006/relationships/image" Target="../media/image2327.png"/><Relationship Id="rId288" Type="http://schemas.openxmlformats.org/officeDocument/2006/relationships/customXml" Target="../ink/ink2362.xml"/><Relationship Id="rId411" Type="http://schemas.openxmlformats.org/officeDocument/2006/relationships/image" Target="../media/image2398.png"/><Relationship Id="rId432" Type="http://schemas.openxmlformats.org/officeDocument/2006/relationships/customXml" Target="../ink/ink2434.xml"/><Relationship Id="rId453" Type="http://schemas.openxmlformats.org/officeDocument/2006/relationships/customXml" Target="../ink/ink2445.xml"/><Relationship Id="rId474" Type="http://schemas.openxmlformats.org/officeDocument/2006/relationships/image" Target="../media/image2428.png"/><Relationship Id="rId509" Type="http://schemas.openxmlformats.org/officeDocument/2006/relationships/customXml" Target="../ink/ink2473.xml"/><Relationship Id="rId660" Type="http://schemas.openxmlformats.org/officeDocument/2006/relationships/customXml" Target="../ink/ink2549.xml"/><Relationship Id="rId106" Type="http://schemas.openxmlformats.org/officeDocument/2006/relationships/customXml" Target="../ink/ink2271.xml"/><Relationship Id="rId127" Type="http://schemas.openxmlformats.org/officeDocument/2006/relationships/image" Target="../media/image2258.png"/><Relationship Id="rId313" Type="http://schemas.openxmlformats.org/officeDocument/2006/relationships/image" Target="../media/image2349.png"/><Relationship Id="rId495" Type="http://schemas.openxmlformats.org/officeDocument/2006/relationships/customXml" Target="../ink/ink2466.xml"/><Relationship Id="rId681" Type="http://schemas.openxmlformats.org/officeDocument/2006/relationships/image" Target="../media/image2531.png"/><Relationship Id="rId10" Type="http://schemas.openxmlformats.org/officeDocument/2006/relationships/customXml" Target="../ink/ink2223.xml"/><Relationship Id="rId31" Type="http://schemas.openxmlformats.org/officeDocument/2006/relationships/image" Target="../media/image2210.png"/><Relationship Id="rId52" Type="http://schemas.openxmlformats.org/officeDocument/2006/relationships/customXml" Target="../ink/ink2244.xml"/><Relationship Id="rId73" Type="http://schemas.openxmlformats.org/officeDocument/2006/relationships/image" Target="../media/image2231.png"/><Relationship Id="rId94" Type="http://schemas.openxmlformats.org/officeDocument/2006/relationships/customXml" Target="../ink/ink2265.xml"/><Relationship Id="rId148" Type="http://schemas.openxmlformats.org/officeDocument/2006/relationships/customXml" Target="../ink/ink2292.xml"/><Relationship Id="rId169" Type="http://schemas.openxmlformats.org/officeDocument/2006/relationships/image" Target="../media/image2279.png"/><Relationship Id="rId334" Type="http://schemas.openxmlformats.org/officeDocument/2006/relationships/customXml" Target="../ink/ink2385.xml"/><Relationship Id="rId355" Type="http://schemas.openxmlformats.org/officeDocument/2006/relationships/image" Target="../media/image2370.png"/><Relationship Id="rId376" Type="http://schemas.openxmlformats.org/officeDocument/2006/relationships/customXml" Target="../ink/ink2406.xml"/><Relationship Id="rId397" Type="http://schemas.openxmlformats.org/officeDocument/2006/relationships/image" Target="../media/image2391.png"/><Relationship Id="rId520" Type="http://schemas.openxmlformats.org/officeDocument/2006/relationships/image" Target="../media/image2451.png"/><Relationship Id="rId541" Type="http://schemas.openxmlformats.org/officeDocument/2006/relationships/image" Target="../media/image2461.png"/><Relationship Id="rId562" Type="http://schemas.openxmlformats.org/officeDocument/2006/relationships/customXml" Target="../ink/ink2500.xml"/><Relationship Id="rId583" Type="http://schemas.openxmlformats.org/officeDocument/2006/relationships/image" Target="../media/image2482.png"/><Relationship Id="rId618" Type="http://schemas.openxmlformats.org/officeDocument/2006/relationships/customXml" Target="../ink/ink2528.xml"/><Relationship Id="rId639" Type="http://schemas.openxmlformats.org/officeDocument/2006/relationships/image" Target="../media/image2510.png"/><Relationship Id="rId4" Type="http://schemas.openxmlformats.org/officeDocument/2006/relationships/customXml" Target="../ink/ink2220.xml"/><Relationship Id="rId180" Type="http://schemas.openxmlformats.org/officeDocument/2006/relationships/customXml" Target="../ink/ink2308.xml"/><Relationship Id="rId215" Type="http://schemas.openxmlformats.org/officeDocument/2006/relationships/image" Target="../media/image2301.png"/><Relationship Id="rId236" Type="http://schemas.openxmlformats.org/officeDocument/2006/relationships/customXml" Target="../ink/ink2336.xml"/><Relationship Id="rId257" Type="http://schemas.openxmlformats.org/officeDocument/2006/relationships/image" Target="../media/image2322.png"/><Relationship Id="rId278" Type="http://schemas.openxmlformats.org/officeDocument/2006/relationships/customXml" Target="../ink/ink2357.xml"/><Relationship Id="rId401" Type="http://schemas.openxmlformats.org/officeDocument/2006/relationships/image" Target="../media/image2393.png"/><Relationship Id="rId422" Type="http://schemas.openxmlformats.org/officeDocument/2006/relationships/customXml" Target="../ink/ink2429.xml"/><Relationship Id="rId443" Type="http://schemas.openxmlformats.org/officeDocument/2006/relationships/image" Target="../media/image2413.png"/><Relationship Id="rId464" Type="http://schemas.openxmlformats.org/officeDocument/2006/relationships/image" Target="../media/image2423.png"/><Relationship Id="rId650" Type="http://schemas.openxmlformats.org/officeDocument/2006/relationships/customXml" Target="../ink/ink2544.xml"/><Relationship Id="rId303" Type="http://schemas.openxmlformats.org/officeDocument/2006/relationships/image" Target="../media/image2345.png"/><Relationship Id="rId485" Type="http://schemas.openxmlformats.org/officeDocument/2006/relationships/customXml" Target="../ink/ink2461.xml"/><Relationship Id="rId692" Type="http://schemas.openxmlformats.org/officeDocument/2006/relationships/customXml" Target="../ink/ink2565.xml"/><Relationship Id="rId706" Type="http://schemas.openxmlformats.org/officeDocument/2006/relationships/customXml" Target="../ink/ink2572.xml"/><Relationship Id="rId42" Type="http://schemas.openxmlformats.org/officeDocument/2006/relationships/customXml" Target="../ink/ink2239.xml"/><Relationship Id="rId84" Type="http://schemas.openxmlformats.org/officeDocument/2006/relationships/customXml" Target="../ink/ink2260.xml"/><Relationship Id="rId138" Type="http://schemas.openxmlformats.org/officeDocument/2006/relationships/customXml" Target="../ink/ink2287.xml"/><Relationship Id="rId345" Type="http://schemas.openxmlformats.org/officeDocument/2006/relationships/image" Target="../media/image2365.png"/><Relationship Id="rId387" Type="http://schemas.openxmlformats.org/officeDocument/2006/relationships/image" Target="../media/image2386.png"/><Relationship Id="rId510" Type="http://schemas.openxmlformats.org/officeDocument/2006/relationships/image" Target="../media/image2446.png"/><Relationship Id="rId552" Type="http://schemas.openxmlformats.org/officeDocument/2006/relationships/customXml" Target="../ink/ink2495.xml"/><Relationship Id="rId594" Type="http://schemas.openxmlformats.org/officeDocument/2006/relationships/customXml" Target="../ink/ink2516.xml"/><Relationship Id="rId608" Type="http://schemas.openxmlformats.org/officeDocument/2006/relationships/customXml" Target="../ink/ink2523.xml"/><Relationship Id="rId191" Type="http://schemas.openxmlformats.org/officeDocument/2006/relationships/image" Target="../media/image2289.png"/><Relationship Id="rId205" Type="http://schemas.openxmlformats.org/officeDocument/2006/relationships/image" Target="../media/image2296.png"/><Relationship Id="rId247" Type="http://schemas.openxmlformats.org/officeDocument/2006/relationships/image" Target="../media/image2317.png"/><Relationship Id="rId412" Type="http://schemas.openxmlformats.org/officeDocument/2006/relationships/customXml" Target="../ink/ink2424.xml"/><Relationship Id="rId107" Type="http://schemas.openxmlformats.org/officeDocument/2006/relationships/image" Target="../media/image2248.png"/><Relationship Id="rId289" Type="http://schemas.openxmlformats.org/officeDocument/2006/relationships/image" Target="../media/image2338.png"/><Relationship Id="rId454" Type="http://schemas.openxmlformats.org/officeDocument/2006/relationships/image" Target="../media/image2418.png"/><Relationship Id="rId496" Type="http://schemas.openxmlformats.org/officeDocument/2006/relationships/image" Target="../media/image2439.png"/><Relationship Id="rId661" Type="http://schemas.openxmlformats.org/officeDocument/2006/relationships/image" Target="../media/image2521.png"/><Relationship Id="rId11" Type="http://schemas.openxmlformats.org/officeDocument/2006/relationships/image" Target="../media/image2200.png"/><Relationship Id="rId53" Type="http://schemas.openxmlformats.org/officeDocument/2006/relationships/image" Target="../media/image2221.png"/><Relationship Id="rId149" Type="http://schemas.openxmlformats.org/officeDocument/2006/relationships/image" Target="../media/image2269.png"/><Relationship Id="rId314" Type="http://schemas.openxmlformats.org/officeDocument/2006/relationships/customXml" Target="../ink/ink2375.xml"/><Relationship Id="rId356" Type="http://schemas.openxmlformats.org/officeDocument/2006/relationships/customXml" Target="../ink/ink2396.xml"/><Relationship Id="rId398" Type="http://schemas.openxmlformats.org/officeDocument/2006/relationships/customXml" Target="../ink/ink2417.xml"/><Relationship Id="rId521" Type="http://schemas.openxmlformats.org/officeDocument/2006/relationships/customXml" Target="../ink/ink2479.xml"/><Relationship Id="rId563" Type="http://schemas.openxmlformats.org/officeDocument/2006/relationships/image" Target="../media/image2472.png"/><Relationship Id="rId619" Type="http://schemas.openxmlformats.org/officeDocument/2006/relationships/image" Target="../media/image2500.png"/><Relationship Id="rId95" Type="http://schemas.openxmlformats.org/officeDocument/2006/relationships/image" Target="../media/image2242.png"/><Relationship Id="rId160" Type="http://schemas.openxmlformats.org/officeDocument/2006/relationships/customXml" Target="../ink/ink2298.xml"/><Relationship Id="rId216" Type="http://schemas.openxmlformats.org/officeDocument/2006/relationships/customXml" Target="../ink/ink2326.xml"/><Relationship Id="rId423" Type="http://schemas.openxmlformats.org/officeDocument/2006/relationships/image" Target="../media/image2403.png"/><Relationship Id="rId258" Type="http://schemas.openxmlformats.org/officeDocument/2006/relationships/customXml" Target="../ink/ink2347.xml"/><Relationship Id="rId465" Type="http://schemas.openxmlformats.org/officeDocument/2006/relationships/customXml" Target="../ink/ink2451.xml"/><Relationship Id="rId630" Type="http://schemas.openxmlformats.org/officeDocument/2006/relationships/customXml" Target="../ink/ink2534.xml"/><Relationship Id="rId672" Type="http://schemas.openxmlformats.org/officeDocument/2006/relationships/customXml" Target="../ink/ink2555.xml"/><Relationship Id="rId22" Type="http://schemas.openxmlformats.org/officeDocument/2006/relationships/customXml" Target="../ink/ink2229.xml"/><Relationship Id="rId64" Type="http://schemas.openxmlformats.org/officeDocument/2006/relationships/customXml" Target="../ink/ink2250.xml"/><Relationship Id="rId118" Type="http://schemas.openxmlformats.org/officeDocument/2006/relationships/customXml" Target="../ink/ink2277.xml"/><Relationship Id="rId325" Type="http://schemas.openxmlformats.org/officeDocument/2006/relationships/image" Target="../media/image2355.png"/><Relationship Id="rId367" Type="http://schemas.openxmlformats.org/officeDocument/2006/relationships/image" Target="../media/image2376.png"/><Relationship Id="rId532" Type="http://schemas.openxmlformats.org/officeDocument/2006/relationships/customXml" Target="../ink/ink2485.xml"/><Relationship Id="rId574" Type="http://schemas.openxmlformats.org/officeDocument/2006/relationships/customXml" Target="../ink/ink2506.xml"/><Relationship Id="rId171" Type="http://schemas.openxmlformats.org/officeDocument/2006/relationships/image" Target="../media/image1249.png"/><Relationship Id="rId227" Type="http://schemas.openxmlformats.org/officeDocument/2006/relationships/image" Target="../media/image2307.png"/><Relationship Id="rId269" Type="http://schemas.openxmlformats.org/officeDocument/2006/relationships/image" Target="../media/image2328.png"/><Relationship Id="rId434" Type="http://schemas.openxmlformats.org/officeDocument/2006/relationships/customXml" Target="../ink/ink2435.xml"/><Relationship Id="rId476" Type="http://schemas.openxmlformats.org/officeDocument/2006/relationships/image" Target="../media/image2429.png"/><Relationship Id="rId641" Type="http://schemas.openxmlformats.org/officeDocument/2006/relationships/image" Target="../media/image2511.png"/><Relationship Id="rId683" Type="http://schemas.openxmlformats.org/officeDocument/2006/relationships/image" Target="../media/image2532.png"/><Relationship Id="rId33" Type="http://schemas.openxmlformats.org/officeDocument/2006/relationships/image" Target="../media/image2211.png"/><Relationship Id="rId129" Type="http://schemas.openxmlformats.org/officeDocument/2006/relationships/image" Target="../media/image2259.png"/><Relationship Id="rId280" Type="http://schemas.openxmlformats.org/officeDocument/2006/relationships/customXml" Target="../ink/ink2358.xml"/><Relationship Id="rId336" Type="http://schemas.openxmlformats.org/officeDocument/2006/relationships/customXml" Target="../ink/ink2386.xml"/><Relationship Id="rId501" Type="http://schemas.openxmlformats.org/officeDocument/2006/relationships/customXml" Target="../ink/ink2469.xml"/><Relationship Id="rId543" Type="http://schemas.openxmlformats.org/officeDocument/2006/relationships/image" Target="../media/image2462.png"/><Relationship Id="rId75" Type="http://schemas.openxmlformats.org/officeDocument/2006/relationships/image" Target="../media/image2232.png"/><Relationship Id="rId140" Type="http://schemas.openxmlformats.org/officeDocument/2006/relationships/customXml" Target="../ink/ink2288.xml"/><Relationship Id="rId182" Type="http://schemas.openxmlformats.org/officeDocument/2006/relationships/customXml" Target="../ink/ink2309.xml"/><Relationship Id="rId378" Type="http://schemas.openxmlformats.org/officeDocument/2006/relationships/customXml" Target="../ink/ink2407.xml"/><Relationship Id="rId403" Type="http://schemas.openxmlformats.org/officeDocument/2006/relationships/image" Target="../media/image2394.png"/><Relationship Id="rId585" Type="http://schemas.openxmlformats.org/officeDocument/2006/relationships/image" Target="../media/image2483.png"/><Relationship Id="rId6" Type="http://schemas.openxmlformats.org/officeDocument/2006/relationships/customXml" Target="../ink/ink2221.xml"/><Relationship Id="rId238" Type="http://schemas.openxmlformats.org/officeDocument/2006/relationships/customXml" Target="../ink/ink2337.xml"/><Relationship Id="rId445" Type="http://schemas.openxmlformats.org/officeDocument/2006/relationships/image" Target="../media/image2414.png"/><Relationship Id="rId487" Type="http://schemas.openxmlformats.org/officeDocument/2006/relationships/customXml" Target="../ink/ink2462.xml"/><Relationship Id="rId610" Type="http://schemas.openxmlformats.org/officeDocument/2006/relationships/customXml" Target="../ink/ink2524.xml"/><Relationship Id="rId652" Type="http://schemas.openxmlformats.org/officeDocument/2006/relationships/customXml" Target="../ink/ink2545.xml"/><Relationship Id="rId694" Type="http://schemas.openxmlformats.org/officeDocument/2006/relationships/customXml" Target="../ink/ink2566.xml"/><Relationship Id="rId708" Type="http://schemas.openxmlformats.org/officeDocument/2006/relationships/customXml" Target="../ink/ink2573.xml"/><Relationship Id="rId291" Type="http://schemas.openxmlformats.org/officeDocument/2006/relationships/image" Target="../media/image2339.png"/><Relationship Id="rId305" Type="http://schemas.openxmlformats.org/officeDocument/2006/relationships/image" Target="../media/image124.png"/><Relationship Id="rId347" Type="http://schemas.openxmlformats.org/officeDocument/2006/relationships/image" Target="../media/image2366.png"/><Relationship Id="rId512" Type="http://schemas.openxmlformats.org/officeDocument/2006/relationships/image" Target="../media/image2447.png"/><Relationship Id="rId44" Type="http://schemas.openxmlformats.org/officeDocument/2006/relationships/customXml" Target="../ink/ink2240.xml"/><Relationship Id="rId86" Type="http://schemas.openxmlformats.org/officeDocument/2006/relationships/customXml" Target="../ink/ink2261.xml"/><Relationship Id="rId151" Type="http://schemas.openxmlformats.org/officeDocument/2006/relationships/image" Target="../media/image2270.png"/><Relationship Id="rId389" Type="http://schemas.openxmlformats.org/officeDocument/2006/relationships/image" Target="../media/image2387.png"/><Relationship Id="rId554" Type="http://schemas.openxmlformats.org/officeDocument/2006/relationships/customXml" Target="../ink/ink2496.xml"/><Relationship Id="rId596" Type="http://schemas.openxmlformats.org/officeDocument/2006/relationships/customXml" Target="../ink/ink2517.xml"/><Relationship Id="rId193" Type="http://schemas.openxmlformats.org/officeDocument/2006/relationships/image" Target="../media/image2290.png"/><Relationship Id="rId207" Type="http://schemas.openxmlformats.org/officeDocument/2006/relationships/image" Target="../media/image2297.png"/><Relationship Id="rId249" Type="http://schemas.openxmlformats.org/officeDocument/2006/relationships/image" Target="../media/image2318.png"/><Relationship Id="rId414" Type="http://schemas.openxmlformats.org/officeDocument/2006/relationships/customXml" Target="../ink/ink2425.xml"/><Relationship Id="rId456" Type="http://schemas.openxmlformats.org/officeDocument/2006/relationships/image" Target="../media/image2419.png"/><Relationship Id="rId498" Type="http://schemas.openxmlformats.org/officeDocument/2006/relationships/image" Target="../media/image2440.png"/><Relationship Id="rId621" Type="http://schemas.openxmlformats.org/officeDocument/2006/relationships/image" Target="../media/image2501.png"/><Relationship Id="rId663" Type="http://schemas.openxmlformats.org/officeDocument/2006/relationships/image" Target="../media/image2522.png"/><Relationship Id="rId13" Type="http://schemas.openxmlformats.org/officeDocument/2006/relationships/image" Target="../media/image2201.png"/><Relationship Id="rId109" Type="http://schemas.openxmlformats.org/officeDocument/2006/relationships/image" Target="../media/image2249.png"/><Relationship Id="rId260" Type="http://schemas.openxmlformats.org/officeDocument/2006/relationships/customXml" Target="../ink/ink2348.xml"/><Relationship Id="rId316" Type="http://schemas.openxmlformats.org/officeDocument/2006/relationships/customXml" Target="../ink/ink2376.xml"/><Relationship Id="rId523" Type="http://schemas.openxmlformats.org/officeDocument/2006/relationships/customXml" Target="../ink/ink2480.xml"/><Relationship Id="rId55" Type="http://schemas.openxmlformats.org/officeDocument/2006/relationships/image" Target="../media/image2222.png"/><Relationship Id="rId97" Type="http://schemas.openxmlformats.org/officeDocument/2006/relationships/image" Target="../media/image2243.png"/><Relationship Id="rId120" Type="http://schemas.openxmlformats.org/officeDocument/2006/relationships/customXml" Target="../ink/ink2278.xml"/><Relationship Id="rId358" Type="http://schemas.openxmlformats.org/officeDocument/2006/relationships/customXml" Target="../ink/ink2397.xml"/><Relationship Id="rId565" Type="http://schemas.openxmlformats.org/officeDocument/2006/relationships/image" Target="../media/image2473.png"/><Relationship Id="rId162" Type="http://schemas.openxmlformats.org/officeDocument/2006/relationships/customXml" Target="../ink/ink2299.xml"/><Relationship Id="rId218" Type="http://schemas.openxmlformats.org/officeDocument/2006/relationships/customXml" Target="../ink/ink2327.xml"/><Relationship Id="rId425" Type="http://schemas.openxmlformats.org/officeDocument/2006/relationships/image" Target="../media/image2404.png"/><Relationship Id="rId467" Type="http://schemas.openxmlformats.org/officeDocument/2006/relationships/customXml" Target="../ink/ink2452.xml"/><Relationship Id="rId632" Type="http://schemas.openxmlformats.org/officeDocument/2006/relationships/customXml" Target="../ink/ink2535.xml"/><Relationship Id="rId271" Type="http://schemas.openxmlformats.org/officeDocument/2006/relationships/image" Target="../media/image2329.png"/><Relationship Id="rId674" Type="http://schemas.openxmlformats.org/officeDocument/2006/relationships/customXml" Target="../ink/ink2556.xml"/><Relationship Id="rId24" Type="http://schemas.openxmlformats.org/officeDocument/2006/relationships/customXml" Target="../ink/ink2230.xml"/><Relationship Id="rId66" Type="http://schemas.openxmlformats.org/officeDocument/2006/relationships/customXml" Target="../ink/ink2251.xml"/><Relationship Id="rId131" Type="http://schemas.openxmlformats.org/officeDocument/2006/relationships/image" Target="../media/image2260.png"/><Relationship Id="rId327" Type="http://schemas.openxmlformats.org/officeDocument/2006/relationships/image" Target="../media/image2356.png"/><Relationship Id="rId369" Type="http://schemas.openxmlformats.org/officeDocument/2006/relationships/image" Target="../media/image2377.png"/><Relationship Id="rId534" Type="http://schemas.openxmlformats.org/officeDocument/2006/relationships/customXml" Target="../ink/ink2486.xml"/><Relationship Id="rId576" Type="http://schemas.openxmlformats.org/officeDocument/2006/relationships/customXml" Target="../ink/ink2507.xml"/><Relationship Id="rId173" Type="http://schemas.openxmlformats.org/officeDocument/2006/relationships/image" Target="../media/image2280.png"/><Relationship Id="rId229" Type="http://schemas.openxmlformats.org/officeDocument/2006/relationships/image" Target="../media/image2308.png"/><Relationship Id="rId380" Type="http://schemas.openxmlformats.org/officeDocument/2006/relationships/customXml" Target="../ink/ink2408.xml"/><Relationship Id="rId436" Type="http://schemas.openxmlformats.org/officeDocument/2006/relationships/customXml" Target="../ink/ink2436.xml"/><Relationship Id="rId601" Type="http://schemas.openxmlformats.org/officeDocument/2006/relationships/image" Target="../media/image2491.png"/><Relationship Id="rId643" Type="http://schemas.openxmlformats.org/officeDocument/2006/relationships/image" Target="../media/image2512.png"/><Relationship Id="rId240" Type="http://schemas.openxmlformats.org/officeDocument/2006/relationships/customXml" Target="../ink/ink2338.xml"/><Relationship Id="rId478" Type="http://schemas.openxmlformats.org/officeDocument/2006/relationships/image" Target="../media/image2430.png"/><Relationship Id="rId685" Type="http://schemas.openxmlformats.org/officeDocument/2006/relationships/image" Target="../media/image2533.png"/><Relationship Id="rId35" Type="http://schemas.openxmlformats.org/officeDocument/2006/relationships/image" Target="../media/image2212.png"/><Relationship Id="rId77" Type="http://schemas.openxmlformats.org/officeDocument/2006/relationships/image" Target="../media/image2233.png"/><Relationship Id="rId100" Type="http://schemas.openxmlformats.org/officeDocument/2006/relationships/customXml" Target="../ink/ink2268.xml"/><Relationship Id="rId282" Type="http://schemas.openxmlformats.org/officeDocument/2006/relationships/customXml" Target="../ink/ink2359.xml"/><Relationship Id="rId338" Type="http://schemas.openxmlformats.org/officeDocument/2006/relationships/customXml" Target="../ink/ink2387.xml"/><Relationship Id="rId503" Type="http://schemas.openxmlformats.org/officeDocument/2006/relationships/customXml" Target="../ink/ink2470.xml"/><Relationship Id="rId545" Type="http://schemas.openxmlformats.org/officeDocument/2006/relationships/image" Target="../media/image2463.png"/><Relationship Id="rId587" Type="http://schemas.openxmlformats.org/officeDocument/2006/relationships/image" Target="../media/image2484.png"/><Relationship Id="rId710" Type="http://schemas.openxmlformats.org/officeDocument/2006/relationships/customXml" Target="../ink/ink2574.xml"/><Relationship Id="rId8" Type="http://schemas.openxmlformats.org/officeDocument/2006/relationships/customXml" Target="../ink/ink2222.xml"/><Relationship Id="rId142" Type="http://schemas.openxmlformats.org/officeDocument/2006/relationships/customXml" Target="../ink/ink2289.xml"/><Relationship Id="rId184" Type="http://schemas.openxmlformats.org/officeDocument/2006/relationships/customXml" Target="../ink/ink2310.xml"/><Relationship Id="rId391" Type="http://schemas.openxmlformats.org/officeDocument/2006/relationships/image" Target="../media/image2388.png"/><Relationship Id="rId405" Type="http://schemas.openxmlformats.org/officeDocument/2006/relationships/image" Target="../media/image2395.png"/><Relationship Id="rId447" Type="http://schemas.openxmlformats.org/officeDocument/2006/relationships/image" Target="../media/image2415.png"/><Relationship Id="rId612" Type="http://schemas.openxmlformats.org/officeDocument/2006/relationships/customXml" Target="../ink/ink2525.xml"/><Relationship Id="rId251" Type="http://schemas.openxmlformats.org/officeDocument/2006/relationships/image" Target="../media/image2319.png"/><Relationship Id="rId489" Type="http://schemas.openxmlformats.org/officeDocument/2006/relationships/customXml" Target="../ink/ink2463.xml"/><Relationship Id="rId654" Type="http://schemas.openxmlformats.org/officeDocument/2006/relationships/customXml" Target="../ink/ink2546.xml"/><Relationship Id="rId696" Type="http://schemas.openxmlformats.org/officeDocument/2006/relationships/customXml" Target="../ink/ink2567.xml"/><Relationship Id="rId46" Type="http://schemas.openxmlformats.org/officeDocument/2006/relationships/customXml" Target="../ink/ink2241.xml"/><Relationship Id="rId293" Type="http://schemas.openxmlformats.org/officeDocument/2006/relationships/image" Target="../media/image2340.png"/><Relationship Id="rId307" Type="http://schemas.openxmlformats.org/officeDocument/2006/relationships/image" Target="../media/image2346.png"/><Relationship Id="rId349" Type="http://schemas.openxmlformats.org/officeDocument/2006/relationships/image" Target="../media/image2367.png"/><Relationship Id="rId514" Type="http://schemas.openxmlformats.org/officeDocument/2006/relationships/image" Target="../media/image2448.png"/><Relationship Id="rId556" Type="http://schemas.openxmlformats.org/officeDocument/2006/relationships/customXml" Target="../ink/ink2497.xml"/><Relationship Id="rId88" Type="http://schemas.openxmlformats.org/officeDocument/2006/relationships/customXml" Target="../ink/ink2262.xml"/><Relationship Id="rId111" Type="http://schemas.openxmlformats.org/officeDocument/2006/relationships/image" Target="../media/image2250.png"/><Relationship Id="rId153" Type="http://schemas.openxmlformats.org/officeDocument/2006/relationships/image" Target="../media/image2271.png"/><Relationship Id="rId195" Type="http://schemas.openxmlformats.org/officeDocument/2006/relationships/image" Target="../media/image2291.png"/><Relationship Id="rId209" Type="http://schemas.openxmlformats.org/officeDocument/2006/relationships/image" Target="../media/image2298.png"/><Relationship Id="rId360" Type="http://schemas.openxmlformats.org/officeDocument/2006/relationships/customXml" Target="../ink/ink2398.xml"/><Relationship Id="rId416" Type="http://schemas.openxmlformats.org/officeDocument/2006/relationships/customXml" Target="../ink/ink2426.xml"/><Relationship Id="rId598" Type="http://schemas.openxmlformats.org/officeDocument/2006/relationships/customXml" Target="../ink/ink2518.xml"/><Relationship Id="rId220" Type="http://schemas.openxmlformats.org/officeDocument/2006/relationships/customXml" Target="../ink/ink2328.xml"/><Relationship Id="rId458" Type="http://schemas.openxmlformats.org/officeDocument/2006/relationships/image" Target="../media/image2420.png"/><Relationship Id="rId623" Type="http://schemas.openxmlformats.org/officeDocument/2006/relationships/image" Target="../media/image2502.png"/><Relationship Id="rId665" Type="http://schemas.openxmlformats.org/officeDocument/2006/relationships/image" Target="../media/image2523.png"/><Relationship Id="rId15" Type="http://schemas.openxmlformats.org/officeDocument/2006/relationships/image" Target="../media/image2202.png"/><Relationship Id="rId57" Type="http://schemas.openxmlformats.org/officeDocument/2006/relationships/image" Target="../media/image2223.png"/><Relationship Id="rId262" Type="http://schemas.openxmlformats.org/officeDocument/2006/relationships/customXml" Target="../ink/ink2349.xml"/><Relationship Id="rId318" Type="http://schemas.openxmlformats.org/officeDocument/2006/relationships/customXml" Target="../ink/ink2377.xml"/><Relationship Id="rId525" Type="http://schemas.openxmlformats.org/officeDocument/2006/relationships/customXml" Target="../ink/ink2481.xml"/><Relationship Id="rId567" Type="http://schemas.openxmlformats.org/officeDocument/2006/relationships/image" Target="../media/image2474.png"/><Relationship Id="rId99" Type="http://schemas.openxmlformats.org/officeDocument/2006/relationships/image" Target="../media/image2244.png"/><Relationship Id="rId122" Type="http://schemas.openxmlformats.org/officeDocument/2006/relationships/customXml" Target="../ink/ink2279.xml"/><Relationship Id="rId164" Type="http://schemas.openxmlformats.org/officeDocument/2006/relationships/customXml" Target="../ink/ink2300.xml"/><Relationship Id="rId371" Type="http://schemas.openxmlformats.org/officeDocument/2006/relationships/image" Target="../media/image2378.png"/><Relationship Id="rId427" Type="http://schemas.openxmlformats.org/officeDocument/2006/relationships/image" Target="../media/image2405.png"/><Relationship Id="rId469" Type="http://schemas.openxmlformats.org/officeDocument/2006/relationships/customXml" Target="../ink/ink2453.xml"/><Relationship Id="rId634" Type="http://schemas.openxmlformats.org/officeDocument/2006/relationships/customXml" Target="../ink/ink2536.xml"/><Relationship Id="rId676" Type="http://schemas.openxmlformats.org/officeDocument/2006/relationships/customXml" Target="../ink/ink2557.xml"/><Relationship Id="rId26" Type="http://schemas.openxmlformats.org/officeDocument/2006/relationships/customXml" Target="../ink/ink2231.xml"/><Relationship Id="rId231" Type="http://schemas.openxmlformats.org/officeDocument/2006/relationships/image" Target="../media/image2309.png"/><Relationship Id="rId273" Type="http://schemas.openxmlformats.org/officeDocument/2006/relationships/image" Target="../media/image2330.png"/><Relationship Id="rId329" Type="http://schemas.openxmlformats.org/officeDocument/2006/relationships/image" Target="../media/image2357.png"/><Relationship Id="rId480" Type="http://schemas.openxmlformats.org/officeDocument/2006/relationships/image" Target="../media/image2431.png"/><Relationship Id="rId536" Type="http://schemas.openxmlformats.org/officeDocument/2006/relationships/customXml" Target="../ink/ink2487.xml"/><Relationship Id="rId701" Type="http://schemas.openxmlformats.org/officeDocument/2006/relationships/image" Target="../media/image2541.png"/><Relationship Id="rId68" Type="http://schemas.openxmlformats.org/officeDocument/2006/relationships/customXml" Target="../ink/ink2252.xml"/><Relationship Id="rId133" Type="http://schemas.openxmlformats.org/officeDocument/2006/relationships/image" Target="../media/image2261.png"/><Relationship Id="rId175" Type="http://schemas.openxmlformats.org/officeDocument/2006/relationships/image" Target="../media/image2281.png"/><Relationship Id="rId340" Type="http://schemas.openxmlformats.org/officeDocument/2006/relationships/customXml" Target="../ink/ink2388.xml"/><Relationship Id="rId578" Type="http://schemas.openxmlformats.org/officeDocument/2006/relationships/customXml" Target="../ink/ink2508.xml"/><Relationship Id="rId200" Type="http://schemas.openxmlformats.org/officeDocument/2006/relationships/customXml" Target="../ink/ink2318.xml"/><Relationship Id="rId382" Type="http://schemas.openxmlformats.org/officeDocument/2006/relationships/customXml" Target="../ink/ink2409.xml"/><Relationship Id="rId438" Type="http://schemas.openxmlformats.org/officeDocument/2006/relationships/customXml" Target="../ink/ink2437.xml"/><Relationship Id="rId603" Type="http://schemas.openxmlformats.org/officeDocument/2006/relationships/image" Target="../media/image2492.png"/><Relationship Id="rId645" Type="http://schemas.openxmlformats.org/officeDocument/2006/relationships/image" Target="../media/image2513.png"/><Relationship Id="rId687" Type="http://schemas.openxmlformats.org/officeDocument/2006/relationships/image" Target="../media/image2534.png"/><Relationship Id="rId242" Type="http://schemas.openxmlformats.org/officeDocument/2006/relationships/customXml" Target="../ink/ink2339.xml"/><Relationship Id="rId284" Type="http://schemas.openxmlformats.org/officeDocument/2006/relationships/customXml" Target="../ink/ink2360.xml"/><Relationship Id="rId491" Type="http://schemas.openxmlformats.org/officeDocument/2006/relationships/customXml" Target="../ink/ink2464.xml"/><Relationship Id="rId505" Type="http://schemas.openxmlformats.org/officeDocument/2006/relationships/customXml" Target="../ink/ink2471.xml"/><Relationship Id="rId712" Type="http://schemas.openxmlformats.org/officeDocument/2006/relationships/customXml" Target="../ink/ink2575.xml"/><Relationship Id="rId37" Type="http://schemas.openxmlformats.org/officeDocument/2006/relationships/image" Target="../media/image2213.png"/><Relationship Id="rId79" Type="http://schemas.openxmlformats.org/officeDocument/2006/relationships/image" Target="../media/image2234.png"/><Relationship Id="rId102" Type="http://schemas.openxmlformats.org/officeDocument/2006/relationships/customXml" Target="../ink/ink2269.xml"/><Relationship Id="rId144" Type="http://schemas.openxmlformats.org/officeDocument/2006/relationships/customXml" Target="../ink/ink2290.xml"/><Relationship Id="rId547" Type="http://schemas.openxmlformats.org/officeDocument/2006/relationships/image" Target="../media/image2464.png"/><Relationship Id="rId589" Type="http://schemas.openxmlformats.org/officeDocument/2006/relationships/image" Target="../media/image2485.png"/><Relationship Id="rId90" Type="http://schemas.openxmlformats.org/officeDocument/2006/relationships/customXml" Target="../ink/ink2263.xml"/><Relationship Id="rId186" Type="http://schemas.openxmlformats.org/officeDocument/2006/relationships/customXml" Target="../ink/ink2311.xml"/><Relationship Id="rId351" Type="http://schemas.openxmlformats.org/officeDocument/2006/relationships/image" Target="../media/image2368.png"/><Relationship Id="rId393" Type="http://schemas.openxmlformats.org/officeDocument/2006/relationships/image" Target="../media/image2389.png"/><Relationship Id="rId407" Type="http://schemas.openxmlformats.org/officeDocument/2006/relationships/image" Target="../media/image2396.png"/><Relationship Id="rId449" Type="http://schemas.openxmlformats.org/officeDocument/2006/relationships/image" Target="../media/image2416.png"/><Relationship Id="rId614" Type="http://schemas.openxmlformats.org/officeDocument/2006/relationships/customXml" Target="../ink/ink2526.xml"/><Relationship Id="rId656" Type="http://schemas.openxmlformats.org/officeDocument/2006/relationships/customXml" Target="../ink/ink2547.xml"/><Relationship Id="rId211" Type="http://schemas.openxmlformats.org/officeDocument/2006/relationships/image" Target="../media/image2299.png"/><Relationship Id="rId253" Type="http://schemas.openxmlformats.org/officeDocument/2006/relationships/image" Target="../media/image2320.png"/><Relationship Id="rId295" Type="http://schemas.openxmlformats.org/officeDocument/2006/relationships/image" Target="../media/image2341.png"/><Relationship Id="rId309" Type="http://schemas.openxmlformats.org/officeDocument/2006/relationships/image" Target="../media/image2347.png"/><Relationship Id="rId460" Type="http://schemas.openxmlformats.org/officeDocument/2006/relationships/image" Target="../media/image2421.png"/><Relationship Id="rId516" Type="http://schemas.openxmlformats.org/officeDocument/2006/relationships/image" Target="../media/image2449.png"/><Relationship Id="rId698" Type="http://schemas.openxmlformats.org/officeDocument/2006/relationships/customXml" Target="../ink/ink2568.xml"/><Relationship Id="rId48" Type="http://schemas.openxmlformats.org/officeDocument/2006/relationships/customXml" Target="../ink/ink2242.xml"/><Relationship Id="rId113" Type="http://schemas.openxmlformats.org/officeDocument/2006/relationships/image" Target="../media/image2251.png"/><Relationship Id="rId320" Type="http://schemas.openxmlformats.org/officeDocument/2006/relationships/customXml" Target="../ink/ink2378.xml"/><Relationship Id="rId558" Type="http://schemas.openxmlformats.org/officeDocument/2006/relationships/customXml" Target="../ink/ink2498.xml"/><Relationship Id="rId155" Type="http://schemas.openxmlformats.org/officeDocument/2006/relationships/image" Target="../media/image2272.png"/><Relationship Id="rId197" Type="http://schemas.openxmlformats.org/officeDocument/2006/relationships/image" Target="../media/image2292.png"/><Relationship Id="rId362" Type="http://schemas.openxmlformats.org/officeDocument/2006/relationships/customXml" Target="../ink/ink2399.xml"/><Relationship Id="rId418" Type="http://schemas.openxmlformats.org/officeDocument/2006/relationships/customXml" Target="../ink/ink2427.xml"/><Relationship Id="rId625" Type="http://schemas.openxmlformats.org/officeDocument/2006/relationships/image" Target="../media/image2503.png"/><Relationship Id="rId222" Type="http://schemas.openxmlformats.org/officeDocument/2006/relationships/customXml" Target="../ink/ink2329.xml"/><Relationship Id="rId264" Type="http://schemas.openxmlformats.org/officeDocument/2006/relationships/customXml" Target="../ink/ink2350.xml"/><Relationship Id="rId471" Type="http://schemas.openxmlformats.org/officeDocument/2006/relationships/customXml" Target="../ink/ink2454.xml"/><Relationship Id="rId667" Type="http://schemas.openxmlformats.org/officeDocument/2006/relationships/image" Target="../media/image2524.png"/><Relationship Id="rId17" Type="http://schemas.openxmlformats.org/officeDocument/2006/relationships/image" Target="../media/image2203.png"/><Relationship Id="rId59" Type="http://schemas.openxmlformats.org/officeDocument/2006/relationships/image" Target="../media/image2224.png"/><Relationship Id="rId124" Type="http://schemas.openxmlformats.org/officeDocument/2006/relationships/customXml" Target="../ink/ink2280.xml"/><Relationship Id="rId527" Type="http://schemas.openxmlformats.org/officeDocument/2006/relationships/customXml" Target="../ink/ink2482.xml"/><Relationship Id="rId569" Type="http://schemas.openxmlformats.org/officeDocument/2006/relationships/image" Target="../media/image2475.png"/><Relationship Id="rId70" Type="http://schemas.openxmlformats.org/officeDocument/2006/relationships/customXml" Target="../ink/ink2253.xml"/><Relationship Id="rId166" Type="http://schemas.openxmlformats.org/officeDocument/2006/relationships/customXml" Target="../ink/ink2301.xml"/><Relationship Id="rId331" Type="http://schemas.openxmlformats.org/officeDocument/2006/relationships/image" Target="../media/image2358.png"/><Relationship Id="rId373" Type="http://schemas.openxmlformats.org/officeDocument/2006/relationships/image" Target="../media/image2379.png"/><Relationship Id="rId429" Type="http://schemas.openxmlformats.org/officeDocument/2006/relationships/image" Target="../media/image2406.png"/><Relationship Id="rId580" Type="http://schemas.openxmlformats.org/officeDocument/2006/relationships/customXml" Target="../ink/ink2509.xml"/><Relationship Id="rId636" Type="http://schemas.openxmlformats.org/officeDocument/2006/relationships/customXml" Target="../ink/ink2537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310.png"/><Relationship Id="rId440" Type="http://schemas.openxmlformats.org/officeDocument/2006/relationships/customXml" Target="../ink/ink2438.xml"/><Relationship Id="rId678" Type="http://schemas.openxmlformats.org/officeDocument/2006/relationships/customXml" Target="../ink/ink2558.xml"/><Relationship Id="rId28" Type="http://schemas.openxmlformats.org/officeDocument/2006/relationships/customXml" Target="../ink/ink2232.xml"/><Relationship Id="rId275" Type="http://schemas.openxmlformats.org/officeDocument/2006/relationships/image" Target="../media/image2331.png"/><Relationship Id="rId300" Type="http://schemas.openxmlformats.org/officeDocument/2006/relationships/customXml" Target="../ink/ink2368.xml"/><Relationship Id="rId482" Type="http://schemas.openxmlformats.org/officeDocument/2006/relationships/image" Target="../media/image2432.png"/><Relationship Id="rId538" Type="http://schemas.openxmlformats.org/officeDocument/2006/relationships/customXml" Target="../ink/ink2488.xml"/><Relationship Id="rId703" Type="http://schemas.openxmlformats.org/officeDocument/2006/relationships/image" Target="../media/image2542.png"/><Relationship Id="rId81" Type="http://schemas.openxmlformats.org/officeDocument/2006/relationships/image" Target="../media/image2235.png"/><Relationship Id="rId135" Type="http://schemas.openxmlformats.org/officeDocument/2006/relationships/image" Target="../media/image2262.png"/><Relationship Id="rId177" Type="http://schemas.openxmlformats.org/officeDocument/2006/relationships/image" Target="../media/image2282.png"/><Relationship Id="rId342" Type="http://schemas.openxmlformats.org/officeDocument/2006/relationships/customXml" Target="../ink/ink2389.xml"/><Relationship Id="rId384" Type="http://schemas.openxmlformats.org/officeDocument/2006/relationships/customXml" Target="../ink/ink2410.xml"/><Relationship Id="rId591" Type="http://schemas.openxmlformats.org/officeDocument/2006/relationships/image" Target="../media/image2486.png"/><Relationship Id="rId605" Type="http://schemas.openxmlformats.org/officeDocument/2006/relationships/image" Target="../media/image2493.png"/><Relationship Id="rId202" Type="http://schemas.openxmlformats.org/officeDocument/2006/relationships/customXml" Target="../ink/ink2319.xml"/><Relationship Id="rId244" Type="http://schemas.openxmlformats.org/officeDocument/2006/relationships/customXml" Target="../ink/ink2340.xml"/><Relationship Id="rId647" Type="http://schemas.openxmlformats.org/officeDocument/2006/relationships/image" Target="../media/image2514.png"/><Relationship Id="rId689" Type="http://schemas.openxmlformats.org/officeDocument/2006/relationships/image" Target="../media/image2535.png"/><Relationship Id="rId39" Type="http://schemas.openxmlformats.org/officeDocument/2006/relationships/image" Target="../media/image2214.png"/><Relationship Id="rId286" Type="http://schemas.openxmlformats.org/officeDocument/2006/relationships/customXml" Target="../ink/ink2361.xml"/><Relationship Id="rId451" Type="http://schemas.openxmlformats.org/officeDocument/2006/relationships/image" Target="../media/image2417.png"/><Relationship Id="rId493" Type="http://schemas.openxmlformats.org/officeDocument/2006/relationships/customXml" Target="../ink/ink2465.xml"/><Relationship Id="rId507" Type="http://schemas.openxmlformats.org/officeDocument/2006/relationships/customXml" Target="../ink/ink2472.xml"/><Relationship Id="rId549" Type="http://schemas.openxmlformats.org/officeDocument/2006/relationships/image" Target="../media/image2465.png"/><Relationship Id="rId714" Type="http://schemas.openxmlformats.org/officeDocument/2006/relationships/customXml" Target="../ink/ink2576.xml"/><Relationship Id="rId50" Type="http://schemas.openxmlformats.org/officeDocument/2006/relationships/customXml" Target="../ink/ink2243.xml"/><Relationship Id="rId104" Type="http://schemas.openxmlformats.org/officeDocument/2006/relationships/customXml" Target="../ink/ink2270.xml"/><Relationship Id="rId146" Type="http://schemas.openxmlformats.org/officeDocument/2006/relationships/customXml" Target="../ink/ink2291.xml"/><Relationship Id="rId188" Type="http://schemas.openxmlformats.org/officeDocument/2006/relationships/customXml" Target="../ink/ink2312.xml"/><Relationship Id="rId311" Type="http://schemas.openxmlformats.org/officeDocument/2006/relationships/image" Target="../media/image2348.png"/><Relationship Id="rId353" Type="http://schemas.openxmlformats.org/officeDocument/2006/relationships/image" Target="../media/image2369.png"/><Relationship Id="rId395" Type="http://schemas.openxmlformats.org/officeDocument/2006/relationships/image" Target="../media/image2390.png"/><Relationship Id="rId409" Type="http://schemas.openxmlformats.org/officeDocument/2006/relationships/image" Target="../media/image2397.png"/><Relationship Id="rId560" Type="http://schemas.openxmlformats.org/officeDocument/2006/relationships/customXml" Target="../ink/ink2499.xml"/><Relationship Id="rId92" Type="http://schemas.openxmlformats.org/officeDocument/2006/relationships/customXml" Target="../ink/ink2264.xml"/><Relationship Id="rId213" Type="http://schemas.openxmlformats.org/officeDocument/2006/relationships/image" Target="../media/image2300.png"/><Relationship Id="rId420" Type="http://schemas.openxmlformats.org/officeDocument/2006/relationships/customXml" Target="../ink/ink2428.xml"/><Relationship Id="rId616" Type="http://schemas.openxmlformats.org/officeDocument/2006/relationships/customXml" Target="../ink/ink2527.xml"/><Relationship Id="rId658" Type="http://schemas.openxmlformats.org/officeDocument/2006/relationships/customXml" Target="../ink/ink2548.xml"/><Relationship Id="rId255" Type="http://schemas.openxmlformats.org/officeDocument/2006/relationships/image" Target="../media/image2321.png"/><Relationship Id="rId297" Type="http://schemas.openxmlformats.org/officeDocument/2006/relationships/image" Target="../media/image2342.png"/><Relationship Id="rId462" Type="http://schemas.openxmlformats.org/officeDocument/2006/relationships/image" Target="../media/image2422.png"/><Relationship Id="rId518" Type="http://schemas.openxmlformats.org/officeDocument/2006/relationships/image" Target="../media/image2450.png"/><Relationship Id="rId115" Type="http://schemas.openxmlformats.org/officeDocument/2006/relationships/image" Target="../media/image2252.png"/><Relationship Id="rId157" Type="http://schemas.openxmlformats.org/officeDocument/2006/relationships/image" Target="../media/image2273.png"/><Relationship Id="rId322" Type="http://schemas.openxmlformats.org/officeDocument/2006/relationships/customXml" Target="../ink/ink2379.xml"/><Relationship Id="rId364" Type="http://schemas.openxmlformats.org/officeDocument/2006/relationships/customXml" Target="../ink/ink2400.xml"/><Relationship Id="rId61" Type="http://schemas.openxmlformats.org/officeDocument/2006/relationships/image" Target="../media/image2225.png"/><Relationship Id="rId199" Type="http://schemas.openxmlformats.org/officeDocument/2006/relationships/image" Target="../media/image2293.png"/><Relationship Id="rId571" Type="http://schemas.openxmlformats.org/officeDocument/2006/relationships/image" Target="../media/image2476.png"/><Relationship Id="rId627" Type="http://schemas.openxmlformats.org/officeDocument/2006/relationships/image" Target="../media/image2504.png"/><Relationship Id="rId669" Type="http://schemas.openxmlformats.org/officeDocument/2006/relationships/image" Target="../media/image2525.png"/><Relationship Id="rId19" Type="http://schemas.openxmlformats.org/officeDocument/2006/relationships/image" Target="../media/image2204.png"/><Relationship Id="rId224" Type="http://schemas.openxmlformats.org/officeDocument/2006/relationships/customXml" Target="../ink/ink2330.xml"/><Relationship Id="rId266" Type="http://schemas.openxmlformats.org/officeDocument/2006/relationships/customXml" Target="../ink/ink2351.xml"/><Relationship Id="rId431" Type="http://schemas.openxmlformats.org/officeDocument/2006/relationships/image" Target="../media/image2407.png"/><Relationship Id="rId473" Type="http://schemas.openxmlformats.org/officeDocument/2006/relationships/customXml" Target="../ink/ink2455.xml"/><Relationship Id="rId529" Type="http://schemas.openxmlformats.org/officeDocument/2006/relationships/image" Target="../media/image2455.png"/><Relationship Id="rId680" Type="http://schemas.openxmlformats.org/officeDocument/2006/relationships/customXml" Target="../ink/ink2559.xml"/><Relationship Id="rId30" Type="http://schemas.openxmlformats.org/officeDocument/2006/relationships/customXml" Target="../ink/ink2233.xml"/><Relationship Id="rId126" Type="http://schemas.openxmlformats.org/officeDocument/2006/relationships/customXml" Target="../ink/ink2281.xml"/><Relationship Id="rId168" Type="http://schemas.openxmlformats.org/officeDocument/2006/relationships/customXml" Target="../ink/ink2302.xml"/><Relationship Id="rId333" Type="http://schemas.openxmlformats.org/officeDocument/2006/relationships/image" Target="../media/image2359.png"/><Relationship Id="rId540" Type="http://schemas.openxmlformats.org/officeDocument/2006/relationships/customXml" Target="../ink/ink248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06.png"/><Relationship Id="rId299" Type="http://schemas.openxmlformats.org/officeDocument/2006/relationships/image" Target="../media/image2696.png"/><Relationship Id="rId21" Type="http://schemas.openxmlformats.org/officeDocument/2006/relationships/image" Target="../media/image2558.png"/><Relationship Id="rId63" Type="http://schemas.openxmlformats.org/officeDocument/2006/relationships/image" Target="../media/image2579.png"/><Relationship Id="rId159" Type="http://schemas.openxmlformats.org/officeDocument/2006/relationships/image" Target="../media/image2627.png"/><Relationship Id="rId324" Type="http://schemas.openxmlformats.org/officeDocument/2006/relationships/customXml" Target="../ink/ink2738.xml"/><Relationship Id="rId366" Type="http://schemas.openxmlformats.org/officeDocument/2006/relationships/customXml" Target="../ink/ink2759.xml"/><Relationship Id="rId170" Type="http://schemas.openxmlformats.org/officeDocument/2006/relationships/customXml" Target="../ink/ink2661.xml"/><Relationship Id="rId226" Type="http://schemas.openxmlformats.org/officeDocument/2006/relationships/customXml" Target="../ink/ink2689.xml"/><Relationship Id="rId433" Type="http://schemas.openxmlformats.org/officeDocument/2006/relationships/image" Target="../media/image2763.png"/><Relationship Id="rId268" Type="http://schemas.openxmlformats.org/officeDocument/2006/relationships/customXml" Target="../ink/ink2710.xml"/><Relationship Id="rId32" Type="http://schemas.openxmlformats.org/officeDocument/2006/relationships/customXml" Target="../ink/ink2592.xml"/><Relationship Id="rId74" Type="http://schemas.openxmlformats.org/officeDocument/2006/relationships/customXml" Target="../ink/ink2613.xml"/><Relationship Id="rId128" Type="http://schemas.openxmlformats.org/officeDocument/2006/relationships/customXml" Target="../ink/ink2640.xml"/><Relationship Id="rId335" Type="http://schemas.openxmlformats.org/officeDocument/2006/relationships/image" Target="../media/image2714.png"/><Relationship Id="rId377" Type="http://schemas.openxmlformats.org/officeDocument/2006/relationships/image" Target="../media/image2735.png"/><Relationship Id="rId5" Type="http://schemas.openxmlformats.org/officeDocument/2006/relationships/image" Target="../media/image2550.png"/><Relationship Id="rId181" Type="http://schemas.openxmlformats.org/officeDocument/2006/relationships/image" Target="../media/image2638.png"/><Relationship Id="rId237" Type="http://schemas.openxmlformats.org/officeDocument/2006/relationships/image" Target="../media/image2665.png"/><Relationship Id="rId402" Type="http://schemas.openxmlformats.org/officeDocument/2006/relationships/customXml" Target="../ink/ink2777.xml"/><Relationship Id="rId279" Type="http://schemas.openxmlformats.org/officeDocument/2006/relationships/image" Target="../media/image2686.png"/><Relationship Id="rId444" Type="http://schemas.openxmlformats.org/officeDocument/2006/relationships/customXml" Target="../ink/ink2798.xml"/><Relationship Id="rId43" Type="http://schemas.openxmlformats.org/officeDocument/2006/relationships/image" Target="../media/image2569.png"/><Relationship Id="rId139" Type="http://schemas.openxmlformats.org/officeDocument/2006/relationships/image" Target="../media/image2617.png"/><Relationship Id="rId290" Type="http://schemas.openxmlformats.org/officeDocument/2006/relationships/customXml" Target="../ink/ink2721.xml"/><Relationship Id="rId304" Type="http://schemas.openxmlformats.org/officeDocument/2006/relationships/customXml" Target="../ink/ink2728.xml"/><Relationship Id="rId346" Type="http://schemas.openxmlformats.org/officeDocument/2006/relationships/customXml" Target="../ink/ink2749.xml"/><Relationship Id="rId388" Type="http://schemas.openxmlformats.org/officeDocument/2006/relationships/customXml" Target="../ink/ink2770.xml"/><Relationship Id="rId85" Type="http://schemas.openxmlformats.org/officeDocument/2006/relationships/image" Target="../media/image2590.png"/><Relationship Id="rId150" Type="http://schemas.openxmlformats.org/officeDocument/2006/relationships/customXml" Target="../ink/ink2651.xml"/><Relationship Id="rId192" Type="http://schemas.openxmlformats.org/officeDocument/2006/relationships/customXml" Target="../ink/ink2672.xml"/><Relationship Id="rId206" Type="http://schemas.openxmlformats.org/officeDocument/2006/relationships/customXml" Target="../ink/ink2679.xml"/><Relationship Id="rId413" Type="http://schemas.openxmlformats.org/officeDocument/2006/relationships/image" Target="../media/image2753.png"/><Relationship Id="rId248" Type="http://schemas.openxmlformats.org/officeDocument/2006/relationships/customXml" Target="../ink/ink2700.xml"/><Relationship Id="rId12" Type="http://schemas.openxmlformats.org/officeDocument/2006/relationships/customXml" Target="../ink/ink2582.xml"/><Relationship Id="rId108" Type="http://schemas.openxmlformats.org/officeDocument/2006/relationships/customXml" Target="../ink/ink2630.xml"/><Relationship Id="rId315" Type="http://schemas.openxmlformats.org/officeDocument/2006/relationships/image" Target="../media/image2704.png"/><Relationship Id="rId357" Type="http://schemas.openxmlformats.org/officeDocument/2006/relationships/image" Target="../media/image2725.png"/><Relationship Id="rId54" Type="http://schemas.openxmlformats.org/officeDocument/2006/relationships/customXml" Target="../ink/ink2603.xml"/><Relationship Id="rId96" Type="http://schemas.openxmlformats.org/officeDocument/2006/relationships/customXml" Target="../ink/ink2624.xml"/><Relationship Id="rId161" Type="http://schemas.openxmlformats.org/officeDocument/2006/relationships/image" Target="../media/image2628.png"/><Relationship Id="rId217" Type="http://schemas.openxmlformats.org/officeDocument/2006/relationships/image" Target="../media/image2656.png"/><Relationship Id="rId399" Type="http://schemas.openxmlformats.org/officeDocument/2006/relationships/image" Target="../media/image2746.png"/><Relationship Id="rId6" Type="http://schemas.openxmlformats.org/officeDocument/2006/relationships/customXml" Target="../ink/ink2579.xml"/><Relationship Id="rId238" Type="http://schemas.openxmlformats.org/officeDocument/2006/relationships/customXml" Target="../ink/ink2695.xml"/><Relationship Id="rId259" Type="http://schemas.openxmlformats.org/officeDocument/2006/relationships/image" Target="../media/image2676.png"/><Relationship Id="rId424" Type="http://schemas.openxmlformats.org/officeDocument/2006/relationships/customXml" Target="../ink/ink2788.xml"/><Relationship Id="rId445" Type="http://schemas.openxmlformats.org/officeDocument/2006/relationships/image" Target="../media/image2769.png"/><Relationship Id="rId23" Type="http://schemas.openxmlformats.org/officeDocument/2006/relationships/image" Target="../media/image2559.png"/><Relationship Id="rId119" Type="http://schemas.openxmlformats.org/officeDocument/2006/relationships/image" Target="../media/image2607.png"/><Relationship Id="rId270" Type="http://schemas.openxmlformats.org/officeDocument/2006/relationships/customXml" Target="../ink/ink2711.xml"/><Relationship Id="rId291" Type="http://schemas.openxmlformats.org/officeDocument/2006/relationships/image" Target="../media/image2692.png"/><Relationship Id="rId305" Type="http://schemas.openxmlformats.org/officeDocument/2006/relationships/image" Target="../media/image2699.png"/><Relationship Id="rId326" Type="http://schemas.openxmlformats.org/officeDocument/2006/relationships/customXml" Target="../ink/ink2739.xml"/><Relationship Id="rId347" Type="http://schemas.openxmlformats.org/officeDocument/2006/relationships/image" Target="../media/image2720.png"/><Relationship Id="rId44" Type="http://schemas.openxmlformats.org/officeDocument/2006/relationships/customXml" Target="../ink/ink2598.xml"/><Relationship Id="rId65" Type="http://schemas.openxmlformats.org/officeDocument/2006/relationships/image" Target="../media/image2580.png"/><Relationship Id="rId86" Type="http://schemas.openxmlformats.org/officeDocument/2006/relationships/customXml" Target="../ink/ink2619.xml"/><Relationship Id="rId130" Type="http://schemas.openxmlformats.org/officeDocument/2006/relationships/customXml" Target="../ink/ink2641.xml"/><Relationship Id="rId151" Type="http://schemas.openxmlformats.org/officeDocument/2006/relationships/image" Target="../media/image2623.png"/><Relationship Id="rId368" Type="http://schemas.openxmlformats.org/officeDocument/2006/relationships/customXml" Target="../ink/ink2760.xml"/><Relationship Id="rId389" Type="http://schemas.openxmlformats.org/officeDocument/2006/relationships/image" Target="../media/image2741.png"/><Relationship Id="rId172" Type="http://schemas.openxmlformats.org/officeDocument/2006/relationships/customXml" Target="../ink/ink2662.xml"/><Relationship Id="rId193" Type="http://schemas.openxmlformats.org/officeDocument/2006/relationships/image" Target="../media/image2644.png"/><Relationship Id="rId207" Type="http://schemas.openxmlformats.org/officeDocument/2006/relationships/image" Target="../media/image2651.png"/><Relationship Id="rId228" Type="http://schemas.openxmlformats.org/officeDocument/2006/relationships/customXml" Target="../ink/ink2690.xml"/><Relationship Id="rId249" Type="http://schemas.openxmlformats.org/officeDocument/2006/relationships/image" Target="../media/image2671.png"/><Relationship Id="rId414" Type="http://schemas.openxmlformats.org/officeDocument/2006/relationships/customXml" Target="../ink/ink2783.xml"/><Relationship Id="rId435" Type="http://schemas.openxmlformats.org/officeDocument/2006/relationships/image" Target="../media/image2764.png"/><Relationship Id="rId13" Type="http://schemas.openxmlformats.org/officeDocument/2006/relationships/image" Target="../media/image2554.png"/><Relationship Id="rId109" Type="http://schemas.openxmlformats.org/officeDocument/2006/relationships/image" Target="../media/image2602.png"/><Relationship Id="rId260" Type="http://schemas.openxmlformats.org/officeDocument/2006/relationships/customXml" Target="../ink/ink2706.xml"/><Relationship Id="rId281" Type="http://schemas.openxmlformats.org/officeDocument/2006/relationships/image" Target="../media/image2687.png"/><Relationship Id="rId316" Type="http://schemas.openxmlformats.org/officeDocument/2006/relationships/customXml" Target="../ink/ink2734.xml"/><Relationship Id="rId337" Type="http://schemas.openxmlformats.org/officeDocument/2006/relationships/image" Target="../media/image2715.png"/><Relationship Id="rId34" Type="http://schemas.openxmlformats.org/officeDocument/2006/relationships/customXml" Target="../ink/ink2593.xml"/><Relationship Id="rId55" Type="http://schemas.openxmlformats.org/officeDocument/2006/relationships/image" Target="../media/image2575.png"/><Relationship Id="rId76" Type="http://schemas.openxmlformats.org/officeDocument/2006/relationships/customXml" Target="../ink/ink2614.xml"/><Relationship Id="rId97" Type="http://schemas.openxmlformats.org/officeDocument/2006/relationships/image" Target="../media/image2596.png"/><Relationship Id="rId120" Type="http://schemas.openxmlformats.org/officeDocument/2006/relationships/customXml" Target="../ink/ink2636.xml"/><Relationship Id="rId141" Type="http://schemas.openxmlformats.org/officeDocument/2006/relationships/image" Target="../media/image2618.png"/><Relationship Id="rId358" Type="http://schemas.openxmlformats.org/officeDocument/2006/relationships/customXml" Target="../ink/ink2755.xml"/><Relationship Id="rId379" Type="http://schemas.openxmlformats.org/officeDocument/2006/relationships/image" Target="../media/image2736.png"/><Relationship Id="rId7" Type="http://schemas.openxmlformats.org/officeDocument/2006/relationships/image" Target="../media/image2551.png"/><Relationship Id="rId162" Type="http://schemas.openxmlformats.org/officeDocument/2006/relationships/customXml" Target="../ink/ink2657.xml"/><Relationship Id="rId183" Type="http://schemas.openxmlformats.org/officeDocument/2006/relationships/image" Target="../media/image2639.png"/><Relationship Id="rId218" Type="http://schemas.openxmlformats.org/officeDocument/2006/relationships/customXml" Target="../ink/ink2685.xml"/><Relationship Id="rId239" Type="http://schemas.openxmlformats.org/officeDocument/2006/relationships/image" Target="../media/image2666.png"/><Relationship Id="rId390" Type="http://schemas.openxmlformats.org/officeDocument/2006/relationships/customXml" Target="../ink/ink2771.xml"/><Relationship Id="rId404" Type="http://schemas.openxmlformats.org/officeDocument/2006/relationships/customXml" Target="../ink/ink2778.xml"/><Relationship Id="rId425" Type="http://schemas.openxmlformats.org/officeDocument/2006/relationships/image" Target="../media/image2759.png"/><Relationship Id="rId446" Type="http://schemas.openxmlformats.org/officeDocument/2006/relationships/customXml" Target="../ink/ink2799.xml"/><Relationship Id="rId250" Type="http://schemas.openxmlformats.org/officeDocument/2006/relationships/customXml" Target="../ink/ink2701.xml"/><Relationship Id="rId271" Type="http://schemas.openxmlformats.org/officeDocument/2006/relationships/image" Target="../media/image2682.png"/><Relationship Id="rId292" Type="http://schemas.openxmlformats.org/officeDocument/2006/relationships/customXml" Target="../ink/ink2722.xml"/><Relationship Id="rId306" Type="http://schemas.openxmlformats.org/officeDocument/2006/relationships/customXml" Target="../ink/ink2729.xml"/><Relationship Id="rId24" Type="http://schemas.openxmlformats.org/officeDocument/2006/relationships/customXml" Target="../ink/ink2588.xml"/><Relationship Id="rId45" Type="http://schemas.openxmlformats.org/officeDocument/2006/relationships/image" Target="../media/image2570.png"/><Relationship Id="rId66" Type="http://schemas.openxmlformats.org/officeDocument/2006/relationships/customXml" Target="../ink/ink2609.xml"/><Relationship Id="rId87" Type="http://schemas.openxmlformats.org/officeDocument/2006/relationships/image" Target="../media/image2591.png"/><Relationship Id="rId110" Type="http://schemas.openxmlformats.org/officeDocument/2006/relationships/customXml" Target="../ink/ink2631.xml"/><Relationship Id="rId131" Type="http://schemas.openxmlformats.org/officeDocument/2006/relationships/image" Target="../media/image2613.png"/><Relationship Id="rId327" Type="http://schemas.openxmlformats.org/officeDocument/2006/relationships/image" Target="../media/image2710.png"/><Relationship Id="rId348" Type="http://schemas.openxmlformats.org/officeDocument/2006/relationships/customXml" Target="../ink/ink2750.xml"/><Relationship Id="rId369" Type="http://schemas.openxmlformats.org/officeDocument/2006/relationships/image" Target="../media/image2731.png"/><Relationship Id="rId152" Type="http://schemas.openxmlformats.org/officeDocument/2006/relationships/customXml" Target="../ink/ink2652.xml"/><Relationship Id="rId173" Type="http://schemas.openxmlformats.org/officeDocument/2006/relationships/image" Target="../media/image2634.png"/><Relationship Id="rId194" Type="http://schemas.openxmlformats.org/officeDocument/2006/relationships/customXml" Target="../ink/ink2673.xml"/><Relationship Id="rId208" Type="http://schemas.openxmlformats.org/officeDocument/2006/relationships/customXml" Target="../ink/ink2680.xml"/><Relationship Id="rId229" Type="http://schemas.openxmlformats.org/officeDocument/2006/relationships/image" Target="../media/image2661.png"/><Relationship Id="rId380" Type="http://schemas.openxmlformats.org/officeDocument/2006/relationships/customXml" Target="../ink/ink2766.xml"/><Relationship Id="rId415" Type="http://schemas.openxmlformats.org/officeDocument/2006/relationships/image" Target="../media/image2754.png"/><Relationship Id="rId436" Type="http://schemas.openxmlformats.org/officeDocument/2006/relationships/customXml" Target="../ink/ink2794.xml"/><Relationship Id="rId240" Type="http://schemas.openxmlformats.org/officeDocument/2006/relationships/customXml" Target="../ink/ink2696.xml"/><Relationship Id="rId261" Type="http://schemas.openxmlformats.org/officeDocument/2006/relationships/image" Target="../media/image2677.png"/><Relationship Id="rId14" Type="http://schemas.openxmlformats.org/officeDocument/2006/relationships/customXml" Target="../ink/ink2583.xml"/><Relationship Id="rId35" Type="http://schemas.openxmlformats.org/officeDocument/2006/relationships/image" Target="../media/image2565.png"/><Relationship Id="rId56" Type="http://schemas.openxmlformats.org/officeDocument/2006/relationships/customXml" Target="../ink/ink2604.xml"/><Relationship Id="rId77" Type="http://schemas.openxmlformats.org/officeDocument/2006/relationships/image" Target="../media/image2586.png"/><Relationship Id="rId100" Type="http://schemas.openxmlformats.org/officeDocument/2006/relationships/customXml" Target="../ink/ink2626.xml"/><Relationship Id="rId282" Type="http://schemas.openxmlformats.org/officeDocument/2006/relationships/customXml" Target="../ink/ink2717.xml"/><Relationship Id="rId317" Type="http://schemas.openxmlformats.org/officeDocument/2006/relationships/image" Target="../media/image2705.png"/><Relationship Id="rId338" Type="http://schemas.openxmlformats.org/officeDocument/2006/relationships/customXml" Target="../ink/ink2745.xml"/><Relationship Id="rId359" Type="http://schemas.openxmlformats.org/officeDocument/2006/relationships/image" Target="../media/image2726.png"/><Relationship Id="rId8" Type="http://schemas.openxmlformats.org/officeDocument/2006/relationships/customXml" Target="../ink/ink2580.xml"/><Relationship Id="rId98" Type="http://schemas.openxmlformats.org/officeDocument/2006/relationships/customXml" Target="../ink/ink2625.xml"/><Relationship Id="rId121" Type="http://schemas.openxmlformats.org/officeDocument/2006/relationships/image" Target="../media/image2608.png"/><Relationship Id="rId142" Type="http://schemas.openxmlformats.org/officeDocument/2006/relationships/customXml" Target="../ink/ink2647.xml"/><Relationship Id="rId163" Type="http://schemas.openxmlformats.org/officeDocument/2006/relationships/image" Target="../media/image2629.png"/><Relationship Id="rId184" Type="http://schemas.openxmlformats.org/officeDocument/2006/relationships/customXml" Target="../ink/ink2668.xml"/><Relationship Id="rId219" Type="http://schemas.openxmlformats.org/officeDocument/2006/relationships/image" Target="../media/image124.png"/><Relationship Id="rId370" Type="http://schemas.openxmlformats.org/officeDocument/2006/relationships/customXml" Target="../ink/ink2761.xml"/><Relationship Id="rId391" Type="http://schemas.openxmlformats.org/officeDocument/2006/relationships/image" Target="../media/image2742.png"/><Relationship Id="rId405" Type="http://schemas.openxmlformats.org/officeDocument/2006/relationships/image" Target="../media/image2749.png"/><Relationship Id="rId426" Type="http://schemas.openxmlformats.org/officeDocument/2006/relationships/customXml" Target="../ink/ink2789.xml"/><Relationship Id="rId447" Type="http://schemas.openxmlformats.org/officeDocument/2006/relationships/image" Target="../media/image2770.png"/><Relationship Id="rId230" Type="http://schemas.openxmlformats.org/officeDocument/2006/relationships/customXml" Target="../ink/ink2691.xml"/><Relationship Id="rId251" Type="http://schemas.openxmlformats.org/officeDocument/2006/relationships/image" Target="../media/image2672.png"/><Relationship Id="rId25" Type="http://schemas.openxmlformats.org/officeDocument/2006/relationships/image" Target="../media/image2560.png"/><Relationship Id="rId46" Type="http://schemas.openxmlformats.org/officeDocument/2006/relationships/customXml" Target="../ink/ink2599.xml"/><Relationship Id="rId67" Type="http://schemas.openxmlformats.org/officeDocument/2006/relationships/image" Target="../media/image2581.png"/><Relationship Id="rId272" Type="http://schemas.openxmlformats.org/officeDocument/2006/relationships/customXml" Target="../ink/ink2712.xml"/><Relationship Id="rId293" Type="http://schemas.openxmlformats.org/officeDocument/2006/relationships/image" Target="../media/image2693.png"/><Relationship Id="rId307" Type="http://schemas.openxmlformats.org/officeDocument/2006/relationships/image" Target="../media/image2700.png"/><Relationship Id="rId328" Type="http://schemas.openxmlformats.org/officeDocument/2006/relationships/customXml" Target="../ink/ink2740.xml"/><Relationship Id="rId349" Type="http://schemas.openxmlformats.org/officeDocument/2006/relationships/image" Target="../media/image2721.png"/><Relationship Id="rId88" Type="http://schemas.openxmlformats.org/officeDocument/2006/relationships/customXml" Target="../ink/ink2620.xml"/><Relationship Id="rId111" Type="http://schemas.openxmlformats.org/officeDocument/2006/relationships/image" Target="../media/image2603.png"/><Relationship Id="rId132" Type="http://schemas.openxmlformats.org/officeDocument/2006/relationships/customXml" Target="../ink/ink2642.xml"/><Relationship Id="rId153" Type="http://schemas.openxmlformats.org/officeDocument/2006/relationships/image" Target="../media/image2624.png"/><Relationship Id="rId174" Type="http://schemas.openxmlformats.org/officeDocument/2006/relationships/customXml" Target="../ink/ink2663.xml"/><Relationship Id="rId195" Type="http://schemas.openxmlformats.org/officeDocument/2006/relationships/image" Target="../media/image2645.png"/><Relationship Id="rId209" Type="http://schemas.openxmlformats.org/officeDocument/2006/relationships/image" Target="../media/image2652.png"/><Relationship Id="rId360" Type="http://schemas.openxmlformats.org/officeDocument/2006/relationships/customXml" Target="../ink/ink2756.xml"/><Relationship Id="rId381" Type="http://schemas.openxmlformats.org/officeDocument/2006/relationships/image" Target="../media/image2737.png"/><Relationship Id="rId416" Type="http://schemas.openxmlformats.org/officeDocument/2006/relationships/customXml" Target="../ink/ink2784.xml"/><Relationship Id="rId220" Type="http://schemas.openxmlformats.org/officeDocument/2006/relationships/customXml" Target="../ink/ink2686.xml"/><Relationship Id="rId241" Type="http://schemas.openxmlformats.org/officeDocument/2006/relationships/image" Target="../media/image2667.png"/><Relationship Id="rId437" Type="http://schemas.openxmlformats.org/officeDocument/2006/relationships/image" Target="../media/image2765.png"/><Relationship Id="rId15" Type="http://schemas.openxmlformats.org/officeDocument/2006/relationships/image" Target="../media/image2555.png"/><Relationship Id="rId36" Type="http://schemas.openxmlformats.org/officeDocument/2006/relationships/customXml" Target="../ink/ink2594.xml"/><Relationship Id="rId57" Type="http://schemas.openxmlformats.org/officeDocument/2006/relationships/image" Target="../media/image2576.png"/><Relationship Id="rId262" Type="http://schemas.openxmlformats.org/officeDocument/2006/relationships/customXml" Target="../ink/ink2707.xml"/><Relationship Id="rId283" Type="http://schemas.openxmlformats.org/officeDocument/2006/relationships/image" Target="../media/image2688.png"/><Relationship Id="rId318" Type="http://schemas.openxmlformats.org/officeDocument/2006/relationships/customXml" Target="../ink/ink2735.xml"/><Relationship Id="rId339" Type="http://schemas.openxmlformats.org/officeDocument/2006/relationships/image" Target="../media/image2716.png"/><Relationship Id="rId78" Type="http://schemas.openxmlformats.org/officeDocument/2006/relationships/customXml" Target="../ink/ink2615.xml"/><Relationship Id="rId99" Type="http://schemas.openxmlformats.org/officeDocument/2006/relationships/image" Target="../media/image2597.png"/><Relationship Id="rId101" Type="http://schemas.openxmlformats.org/officeDocument/2006/relationships/image" Target="../media/image2598.png"/><Relationship Id="rId122" Type="http://schemas.openxmlformats.org/officeDocument/2006/relationships/customXml" Target="../ink/ink2637.xml"/><Relationship Id="rId143" Type="http://schemas.openxmlformats.org/officeDocument/2006/relationships/image" Target="../media/image2619.png"/><Relationship Id="rId164" Type="http://schemas.openxmlformats.org/officeDocument/2006/relationships/customXml" Target="../ink/ink2658.xml"/><Relationship Id="rId185" Type="http://schemas.openxmlformats.org/officeDocument/2006/relationships/image" Target="../media/image2640.png"/><Relationship Id="rId350" Type="http://schemas.openxmlformats.org/officeDocument/2006/relationships/customXml" Target="../ink/ink2751.xml"/><Relationship Id="rId371" Type="http://schemas.openxmlformats.org/officeDocument/2006/relationships/image" Target="../media/image2732.png"/><Relationship Id="rId406" Type="http://schemas.openxmlformats.org/officeDocument/2006/relationships/customXml" Target="../ink/ink2779.xml"/><Relationship Id="rId9" Type="http://schemas.openxmlformats.org/officeDocument/2006/relationships/image" Target="../media/image2552.png"/><Relationship Id="rId210" Type="http://schemas.openxmlformats.org/officeDocument/2006/relationships/customXml" Target="../ink/ink2681.xml"/><Relationship Id="rId392" Type="http://schemas.openxmlformats.org/officeDocument/2006/relationships/customXml" Target="../ink/ink2772.xml"/><Relationship Id="rId427" Type="http://schemas.openxmlformats.org/officeDocument/2006/relationships/image" Target="../media/image2760.png"/><Relationship Id="rId448" Type="http://schemas.openxmlformats.org/officeDocument/2006/relationships/customXml" Target="../ink/ink2800.xml"/><Relationship Id="rId26" Type="http://schemas.openxmlformats.org/officeDocument/2006/relationships/customXml" Target="../ink/ink2589.xml"/><Relationship Id="rId231" Type="http://schemas.openxmlformats.org/officeDocument/2006/relationships/image" Target="../media/image2662.png"/><Relationship Id="rId252" Type="http://schemas.openxmlformats.org/officeDocument/2006/relationships/customXml" Target="../ink/ink2702.xml"/><Relationship Id="rId273" Type="http://schemas.openxmlformats.org/officeDocument/2006/relationships/image" Target="../media/image2683.png"/><Relationship Id="rId294" Type="http://schemas.openxmlformats.org/officeDocument/2006/relationships/customXml" Target="../ink/ink2723.xml"/><Relationship Id="rId308" Type="http://schemas.openxmlformats.org/officeDocument/2006/relationships/customXml" Target="../ink/ink2730.xml"/><Relationship Id="rId329" Type="http://schemas.openxmlformats.org/officeDocument/2006/relationships/image" Target="../media/image2711.png"/><Relationship Id="rId47" Type="http://schemas.openxmlformats.org/officeDocument/2006/relationships/image" Target="../media/image2571.png"/><Relationship Id="rId68" Type="http://schemas.openxmlformats.org/officeDocument/2006/relationships/customXml" Target="../ink/ink2610.xml"/><Relationship Id="rId89" Type="http://schemas.openxmlformats.org/officeDocument/2006/relationships/image" Target="../media/image2592.png"/><Relationship Id="rId112" Type="http://schemas.openxmlformats.org/officeDocument/2006/relationships/customXml" Target="../ink/ink2632.xml"/><Relationship Id="rId133" Type="http://schemas.openxmlformats.org/officeDocument/2006/relationships/image" Target="../media/image2614.png"/><Relationship Id="rId154" Type="http://schemas.openxmlformats.org/officeDocument/2006/relationships/customXml" Target="../ink/ink2653.xml"/><Relationship Id="rId175" Type="http://schemas.openxmlformats.org/officeDocument/2006/relationships/image" Target="../media/image2635.png"/><Relationship Id="rId340" Type="http://schemas.openxmlformats.org/officeDocument/2006/relationships/customXml" Target="../ink/ink2746.xml"/><Relationship Id="rId361" Type="http://schemas.openxmlformats.org/officeDocument/2006/relationships/image" Target="../media/image2727.png"/><Relationship Id="rId196" Type="http://schemas.openxmlformats.org/officeDocument/2006/relationships/customXml" Target="../ink/ink2674.xml"/><Relationship Id="rId200" Type="http://schemas.openxmlformats.org/officeDocument/2006/relationships/customXml" Target="../ink/ink2676.xml"/><Relationship Id="rId382" Type="http://schemas.openxmlformats.org/officeDocument/2006/relationships/customXml" Target="../ink/ink2767.xml"/><Relationship Id="rId417" Type="http://schemas.openxmlformats.org/officeDocument/2006/relationships/image" Target="../media/image2755.png"/><Relationship Id="rId438" Type="http://schemas.openxmlformats.org/officeDocument/2006/relationships/customXml" Target="../ink/ink2795.xml"/><Relationship Id="rId16" Type="http://schemas.openxmlformats.org/officeDocument/2006/relationships/customXml" Target="../ink/ink2584.xml"/><Relationship Id="rId221" Type="http://schemas.openxmlformats.org/officeDocument/2006/relationships/image" Target="../media/image2657.png"/><Relationship Id="rId242" Type="http://schemas.openxmlformats.org/officeDocument/2006/relationships/customXml" Target="../ink/ink2697.xml"/><Relationship Id="rId263" Type="http://schemas.openxmlformats.org/officeDocument/2006/relationships/image" Target="../media/image2678.png"/><Relationship Id="rId284" Type="http://schemas.openxmlformats.org/officeDocument/2006/relationships/customXml" Target="../ink/ink2718.xml"/><Relationship Id="rId319" Type="http://schemas.openxmlformats.org/officeDocument/2006/relationships/image" Target="../media/image2706.png"/><Relationship Id="rId37" Type="http://schemas.openxmlformats.org/officeDocument/2006/relationships/image" Target="../media/image2566.png"/><Relationship Id="rId58" Type="http://schemas.openxmlformats.org/officeDocument/2006/relationships/customXml" Target="../ink/ink2605.xml"/><Relationship Id="rId79" Type="http://schemas.openxmlformats.org/officeDocument/2006/relationships/image" Target="../media/image2587.png"/><Relationship Id="rId102" Type="http://schemas.openxmlformats.org/officeDocument/2006/relationships/customXml" Target="../ink/ink2627.xml"/><Relationship Id="rId123" Type="http://schemas.openxmlformats.org/officeDocument/2006/relationships/image" Target="../media/image2609.png"/><Relationship Id="rId144" Type="http://schemas.openxmlformats.org/officeDocument/2006/relationships/customXml" Target="../ink/ink2648.xml"/><Relationship Id="rId330" Type="http://schemas.openxmlformats.org/officeDocument/2006/relationships/customXml" Target="../ink/ink2741.xml"/><Relationship Id="rId90" Type="http://schemas.openxmlformats.org/officeDocument/2006/relationships/customXml" Target="../ink/ink2621.xml"/><Relationship Id="rId165" Type="http://schemas.openxmlformats.org/officeDocument/2006/relationships/image" Target="../media/image2630.png"/><Relationship Id="rId186" Type="http://schemas.openxmlformats.org/officeDocument/2006/relationships/customXml" Target="../ink/ink2669.xml"/><Relationship Id="rId351" Type="http://schemas.openxmlformats.org/officeDocument/2006/relationships/image" Target="../media/image2722.png"/><Relationship Id="rId372" Type="http://schemas.openxmlformats.org/officeDocument/2006/relationships/customXml" Target="../ink/ink2762.xml"/><Relationship Id="rId393" Type="http://schemas.openxmlformats.org/officeDocument/2006/relationships/image" Target="../media/image2743.png"/><Relationship Id="rId407" Type="http://schemas.openxmlformats.org/officeDocument/2006/relationships/image" Target="../media/image2750.png"/><Relationship Id="rId428" Type="http://schemas.openxmlformats.org/officeDocument/2006/relationships/customXml" Target="../ink/ink2790.xml"/><Relationship Id="rId449" Type="http://schemas.openxmlformats.org/officeDocument/2006/relationships/customXml" Target="../ink/ink2801.xml"/><Relationship Id="rId211" Type="http://schemas.openxmlformats.org/officeDocument/2006/relationships/image" Target="../media/image2653.png"/><Relationship Id="rId232" Type="http://schemas.openxmlformats.org/officeDocument/2006/relationships/customXml" Target="../ink/ink2692.xml"/><Relationship Id="rId253" Type="http://schemas.openxmlformats.org/officeDocument/2006/relationships/image" Target="../media/image2673.png"/><Relationship Id="rId274" Type="http://schemas.openxmlformats.org/officeDocument/2006/relationships/customXml" Target="../ink/ink2713.xml"/><Relationship Id="rId295" Type="http://schemas.openxmlformats.org/officeDocument/2006/relationships/image" Target="../media/image2694.png"/><Relationship Id="rId309" Type="http://schemas.openxmlformats.org/officeDocument/2006/relationships/image" Target="../media/image2701.png"/><Relationship Id="rId27" Type="http://schemas.openxmlformats.org/officeDocument/2006/relationships/image" Target="../media/image2561.png"/><Relationship Id="rId48" Type="http://schemas.openxmlformats.org/officeDocument/2006/relationships/customXml" Target="../ink/ink2600.xml"/><Relationship Id="rId69" Type="http://schemas.openxmlformats.org/officeDocument/2006/relationships/image" Target="../media/image2582.png"/><Relationship Id="rId113" Type="http://schemas.openxmlformats.org/officeDocument/2006/relationships/image" Target="../media/image2604.png"/><Relationship Id="rId134" Type="http://schemas.openxmlformats.org/officeDocument/2006/relationships/customXml" Target="../ink/ink2643.xml"/><Relationship Id="rId320" Type="http://schemas.openxmlformats.org/officeDocument/2006/relationships/customXml" Target="../ink/ink2736.xml"/><Relationship Id="rId80" Type="http://schemas.openxmlformats.org/officeDocument/2006/relationships/customXml" Target="../ink/ink2616.xml"/><Relationship Id="rId155" Type="http://schemas.openxmlformats.org/officeDocument/2006/relationships/image" Target="../media/image2625.png"/><Relationship Id="rId176" Type="http://schemas.openxmlformats.org/officeDocument/2006/relationships/customXml" Target="../ink/ink2664.xml"/><Relationship Id="rId197" Type="http://schemas.openxmlformats.org/officeDocument/2006/relationships/image" Target="../media/image2646.png"/><Relationship Id="rId341" Type="http://schemas.openxmlformats.org/officeDocument/2006/relationships/image" Target="../media/image2717.png"/><Relationship Id="rId362" Type="http://schemas.openxmlformats.org/officeDocument/2006/relationships/customXml" Target="../ink/ink2757.xml"/><Relationship Id="rId383" Type="http://schemas.openxmlformats.org/officeDocument/2006/relationships/image" Target="../media/image2738.png"/><Relationship Id="rId418" Type="http://schemas.openxmlformats.org/officeDocument/2006/relationships/customXml" Target="../ink/ink2785.xml"/><Relationship Id="rId439" Type="http://schemas.openxmlformats.org/officeDocument/2006/relationships/image" Target="../media/image2766.png"/><Relationship Id="rId201" Type="http://schemas.openxmlformats.org/officeDocument/2006/relationships/image" Target="../media/image2648.png"/><Relationship Id="rId222" Type="http://schemas.openxmlformats.org/officeDocument/2006/relationships/customXml" Target="../ink/ink2687.xml"/><Relationship Id="rId243" Type="http://schemas.openxmlformats.org/officeDocument/2006/relationships/image" Target="../media/image2668.png"/><Relationship Id="rId264" Type="http://schemas.openxmlformats.org/officeDocument/2006/relationships/customXml" Target="../ink/ink2708.xml"/><Relationship Id="rId285" Type="http://schemas.openxmlformats.org/officeDocument/2006/relationships/image" Target="../media/image2689.png"/><Relationship Id="rId450" Type="http://schemas.openxmlformats.org/officeDocument/2006/relationships/image" Target="../media/image2771.png"/><Relationship Id="rId17" Type="http://schemas.openxmlformats.org/officeDocument/2006/relationships/image" Target="../media/image2556.png"/><Relationship Id="rId38" Type="http://schemas.openxmlformats.org/officeDocument/2006/relationships/customXml" Target="../ink/ink2595.xml"/><Relationship Id="rId59" Type="http://schemas.openxmlformats.org/officeDocument/2006/relationships/image" Target="../media/image2577.png"/><Relationship Id="rId103" Type="http://schemas.openxmlformats.org/officeDocument/2006/relationships/image" Target="../media/image2599.png"/><Relationship Id="rId124" Type="http://schemas.openxmlformats.org/officeDocument/2006/relationships/customXml" Target="../ink/ink2638.xml"/><Relationship Id="rId310" Type="http://schemas.openxmlformats.org/officeDocument/2006/relationships/customXml" Target="../ink/ink2731.xml"/><Relationship Id="rId70" Type="http://schemas.openxmlformats.org/officeDocument/2006/relationships/customXml" Target="../ink/ink2611.xml"/><Relationship Id="rId91" Type="http://schemas.openxmlformats.org/officeDocument/2006/relationships/image" Target="../media/image2593.png"/><Relationship Id="rId145" Type="http://schemas.openxmlformats.org/officeDocument/2006/relationships/image" Target="../media/image2620.png"/><Relationship Id="rId166" Type="http://schemas.openxmlformats.org/officeDocument/2006/relationships/customXml" Target="../ink/ink2659.xml"/><Relationship Id="rId187" Type="http://schemas.openxmlformats.org/officeDocument/2006/relationships/image" Target="../media/image2641.png"/><Relationship Id="rId331" Type="http://schemas.openxmlformats.org/officeDocument/2006/relationships/image" Target="../media/image2712.png"/><Relationship Id="rId352" Type="http://schemas.openxmlformats.org/officeDocument/2006/relationships/customXml" Target="../ink/ink2752.xml"/><Relationship Id="rId373" Type="http://schemas.openxmlformats.org/officeDocument/2006/relationships/image" Target="../media/image2733.png"/><Relationship Id="rId394" Type="http://schemas.openxmlformats.org/officeDocument/2006/relationships/customXml" Target="../ink/ink2773.xml"/><Relationship Id="rId408" Type="http://schemas.openxmlformats.org/officeDocument/2006/relationships/customXml" Target="../ink/ink2780.xml"/><Relationship Id="rId429" Type="http://schemas.openxmlformats.org/officeDocument/2006/relationships/image" Target="../media/image276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682.xml"/><Relationship Id="rId233" Type="http://schemas.openxmlformats.org/officeDocument/2006/relationships/image" Target="../media/image2663.png"/><Relationship Id="rId254" Type="http://schemas.openxmlformats.org/officeDocument/2006/relationships/customXml" Target="../ink/ink2703.xml"/><Relationship Id="rId440" Type="http://schemas.openxmlformats.org/officeDocument/2006/relationships/customXml" Target="../ink/ink2796.xml"/><Relationship Id="rId28" Type="http://schemas.openxmlformats.org/officeDocument/2006/relationships/customXml" Target="../ink/ink2590.xml"/><Relationship Id="rId49" Type="http://schemas.openxmlformats.org/officeDocument/2006/relationships/image" Target="../media/image2572.png"/><Relationship Id="rId114" Type="http://schemas.openxmlformats.org/officeDocument/2006/relationships/customXml" Target="../ink/ink2633.xml"/><Relationship Id="rId275" Type="http://schemas.openxmlformats.org/officeDocument/2006/relationships/image" Target="../media/image2684.png"/><Relationship Id="rId296" Type="http://schemas.openxmlformats.org/officeDocument/2006/relationships/customXml" Target="../ink/ink2724.xml"/><Relationship Id="rId300" Type="http://schemas.openxmlformats.org/officeDocument/2006/relationships/customXml" Target="../ink/ink2726.xml"/><Relationship Id="rId60" Type="http://schemas.openxmlformats.org/officeDocument/2006/relationships/customXml" Target="../ink/ink2606.xml"/><Relationship Id="rId81" Type="http://schemas.openxmlformats.org/officeDocument/2006/relationships/image" Target="../media/image2588.png"/><Relationship Id="rId135" Type="http://schemas.openxmlformats.org/officeDocument/2006/relationships/image" Target="../media/image2615.png"/><Relationship Id="rId156" Type="http://schemas.openxmlformats.org/officeDocument/2006/relationships/customXml" Target="../ink/ink2654.xml"/><Relationship Id="rId177" Type="http://schemas.openxmlformats.org/officeDocument/2006/relationships/image" Target="../media/image2636.png"/><Relationship Id="rId198" Type="http://schemas.openxmlformats.org/officeDocument/2006/relationships/customXml" Target="../ink/ink2675.xml"/><Relationship Id="rId321" Type="http://schemas.openxmlformats.org/officeDocument/2006/relationships/image" Target="../media/image2707.png"/><Relationship Id="rId342" Type="http://schemas.openxmlformats.org/officeDocument/2006/relationships/customXml" Target="../ink/ink2747.xml"/><Relationship Id="rId363" Type="http://schemas.openxmlformats.org/officeDocument/2006/relationships/image" Target="../media/image2728.png"/><Relationship Id="rId384" Type="http://schemas.openxmlformats.org/officeDocument/2006/relationships/customXml" Target="../ink/ink2768.xml"/><Relationship Id="rId419" Type="http://schemas.openxmlformats.org/officeDocument/2006/relationships/image" Target="../media/image2756.png"/><Relationship Id="rId202" Type="http://schemas.openxmlformats.org/officeDocument/2006/relationships/customXml" Target="../ink/ink2677.xml"/><Relationship Id="rId223" Type="http://schemas.openxmlformats.org/officeDocument/2006/relationships/image" Target="../media/image2658.png"/><Relationship Id="rId244" Type="http://schemas.openxmlformats.org/officeDocument/2006/relationships/customXml" Target="../ink/ink2698.xml"/><Relationship Id="rId430" Type="http://schemas.openxmlformats.org/officeDocument/2006/relationships/customXml" Target="../ink/ink2791.xml"/><Relationship Id="rId18" Type="http://schemas.openxmlformats.org/officeDocument/2006/relationships/customXml" Target="../ink/ink2585.xml"/><Relationship Id="rId39" Type="http://schemas.openxmlformats.org/officeDocument/2006/relationships/image" Target="../media/image2567.png"/><Relationship Id="rId265" Type="http://schemas.openxmlformats.org/officeDocument/2006/relationships/image" Target="../media/image2679.png"/><Relationship Id="rId286" Type="http://schemas.openxmlformats.org/officeDocument/2006/relationships/customXml" Target="../ink/ink2719.xml"/><Relationship Id="rId451" Type="http://schemas.openxmlformats.org/officeDocument/2006/relationships/customXml" Target="../ink/ink2802.xml"/><Relationship Id="rId50" Type="http://schemas.openxmlformats.org/officeDocument/2006/relationships/customXml" Target="../ink/ink2601.xml"/><Relationship Id="rId104" Type="http://schemas.openxmlformats.org/officeDocument/2006/relationships/customXml" Target="../ink/ink2628.xml"/><Relationship Id="rId125" Type="http://schemas.openxmlformats.org/officeDocument/2006/relationships/image" Target="../media/image2610.png"/><Relationship Id="rId146" Type="http://schemas.openxmlformats.org/officeDocument/2006/relationships/customXml" Target="../ink/ink2649.xml"/><Relationship Id="rId167" Type="http://schemas.openxmlformats.org/officeDocument/2006/relationships/image" Target="../media/image2631.png"/><Relationship Id="rId188" Type="http://schemas.openxmlformats.org/officeDocument/2006/relationships/customXml" Target="../ink/ink2670.xml"/><Relationship Id="rId311" Type="http://schemas.openxmlformats.org/officeDocument/2006/relationships/image" Target="../media/image2702.png"/><Relationship Id="rId332" Type="http://schemas.openxmlformats.org/officeDocument/2006/relationships/customXml" Target="../ink/ink2742.xml"/><Relationship Id="rId353" Type="http://schemas.openxmlformats.org/officeDocument/2006/relationships/image" Target="../media/image2723.png"/><Relationship Id="rId374" Type="http://schemas.openxmlformats.org/officeDocument/2006/relationships/customXml" Target="../ink/ink2763.xml"/><Relationship Id="rId395" Type="http://schemas.openxmlformats.org/officeDocument/2006/relationships/image" Target="../media/image2744.png"/><Relationship Id="rId409" Type="http://schemas.openxmlformats.org/officeDocument/2006/relationships/image" Target="../media/image2751.png"/><Relationship Id="rId71" Type="http://schemas.openxmlformats.org/officeDocument/2006/relationships/image" Target="../media/image2583.png"/><Relationship Id="rId92" Type="http://schemas.openxmlformats.org/officeDocument/2006/relationships/customXml" Target="../ink/ink2622.xml"/><Relationship Id="rId213" Type="http://schemas.openxmlformats.org/officeDocument/2006/relationships/image" Target="../media/image2654.png"/><Relationship Id="rId234" Type="http://schemas.openxmlformats.org/officeDocument/2006/relationships/customXml" Target="../ink/ink2693.xml"/><Relationship Id="rId420" Type="http://schemas.openxmlformats.org/officeDocument/2006/relationships/customXml" Target="../ink/ink2786.xml"/><Relationship Id="rId2" Type="http://schemas.openxmlformats.org/officeDocument/2006/relationships/customXml" Target="../ink/ink2577.xml"/><Relationship Id="rId29" Type="http://schemas.openxmlformats.org/officeDocument/2006/relationships/image" Target="../media/image2562.png"/><Relationship Id="rId255" Type="http://schemas.openxmlformats.org/officeDocument/2006/relationships/image" Target="../media/image2674.png"/><Relationship Id="rId276" Type="http://schemas.openxmlformats.org/officeDocument/2006/relationships/customXml" Target="../ink/ink2714.xml"/><Relationship Id="rId297" Type="http://schemas.openxmlformats.org/officeDocument/2006/relationships/image" Target="../media/image2695.png"/><Relationship Id="rId441" Type="http://schemas.openxmlformats.org/officeDocument/2006/relationships/image" Target="../media/image2767.png"/><Relationship Id="rId40" Type="http://schemas.openxmlformats.org/officeDocument/2006/relationships/customXml" Target="../ink/ink2596.xml"/><Relationship Id="rId115" Type="http://schemas.openxmlformats.org/officeDocument/2006/relationships/image" Target="../media/image2605.png"/><Relationship Id="rId136" Type="http://schemas.openxmlformats.org/officeDocument/2006/relationships/customXml" Target="../ink/ink2644.xml"/><Relationship Id="rId157" Type="http://schemas.openxmlformats.org/officeDocument/2006/relationships/image" Target="../media/image2626.png"/><Relationship Id="rId178" Type="http://schemas.openxmlformats.org/officeDocument/2006/relationships/customXml" Target="../ink/ink2665.xml"/><Relationship Id="rId301" Type="http://schemas.openxmlformats.org/officeDocument/2006/relationships/image" Target="../media/image2697.png"/><Relationship Id="rId322" Type="http://schemas.openxmlformats.org/officeDocument/2006/relationships/customXml" Target="../ink/ink2737.xml"/><Relationship Id="rId343" Type="http://schemas.openxmlformats.org/officeDocument/2006/relationships/image" Target="../media/image2718.png"/><Relationship Id="rId364" Type="http://schemas.openxmlformats.org/officeDocument/2006/relationships/customXml" Target="../ink/ink2758.xml"/><Relationship Id="rId61" Type="http://schemas.openxmlformats.org/officeDocument/2006/relationships/image" Target="../media/image2578.png"/><Relationship Id="rId82" Type="http://schemas.openxmlformats.org/officeDocument/2006/relationships/customXml" Target="../ink/ink2617.xml"/><Relationship Id="rId199" Type="http://schemas.openxmlformats.org/officeDocument/2006/relationships/image" Target="../media/image2647.png"/><Relationship Id="rId203" Type="http://schemas.openxmlformats.org/officeDocument/2006/relationships/image" Target="../media/image2649.png"/><Relationship Id="rId385" Type="http://schemas.openxmlformats.org/officeDocument/2006/relationships/image" Target="../media/image2739.png"/><Relationship Id="rId19" Type="http://schemas.openxmlformats.org/officeDocument/2006/relationships/image" Target="../media/image2557.png"/><Relationship Id="rId224" Type="http://schemas.openxmlformats.org/officeDocument/2006/relationships/customXml" Target="../ink/ink2688.xml"/><Relationship Id="rId245" Type="http://schemas.openxmlformats.org/officeDocument/2006/relationships/image" Target="../media/image2669.png"/><Relationship Id="rId266" Type="http://schemas.openxmlformats.org/officeDocument/2006/relationships/customXml" Target="../ink/ink2709.xml"/><Relationship Id="rId287" Type="http://schemas.openxmlformats.org/officeDocument/2006/relationships/image" Target="../media/image2690.png"/><Relationship Id="rId410" Type="http://schemas.openxmlformats.org/officeDocument/2006/relationships/customXml" Target="../ink/ink2781.xml"/><Relationship Id="rId431" Type="http://schemas.openxmlformats.org/officeDocument/2006/relationships/image" Target="../media/image2762.png"/><Relationship Id="rId452" Type="http://schemas.openxmlformats.org/officeDocument/2006/relationships/image" Target="../media/image2772.png"/><Relationship Id="rId30" Type="http://schemas.openxmlformats.org/officeDocument/2006/relationships/customXml" Target="../ink/ink2591.xml"/><Relationship Id="rId105" Type="http://schemas.openxmlformats.org/officeDocument/2006/relationships/image" Target="../media/image2600.png"/><Relationship Id="rId126" Type="http://schemas.openxmlformats.org/officeDocument/2006/relationships/customXml" Target="../ink/ink2639.xml"/><Relationship Id="rId147" Type="http://schemas.openxmlformats.org/officeDocument/2006/relationships/image" Target="../media/image2621.png"/><Relationship Id="rId168" Type="http://schemas.openxmlformats.org/officeDocument/2006/relationships/customXml" Target="../ink/ink2660.xml"/><Relationship Id="rId312" Type="http://schemas.openxmlformats.org/officeDocument/2006/relationships/customXml" Target="../ink/ink2732.xml"/><Relationship Id="rId333" Type="http://schemas.openxmlformats.org/officeDocument/2006/relationships/image" Target="../media/image2713.png"/><Relationship Id="rId354" Type="http://schemas.openxmlformats.org/officeDocument/2006/relationships/customXml" Target="../ink/ink2753.xml"/><Relationship Id="rId51" Type="http://schemas.openxmlformats.org/officeDocument/2006/relationships/image" Target="../media/image2573.png"/><Relationship Id="rId72" Type="http://schemas.openxmlformats.org/officeDocument/2006/relationships/customXml" Target="../ink/ink2612.xml"/><Relationship Id="rId93" Type="http://schemas.openxmlformats.org/officeDocument/2006/relationships/image" Target="../media/image2594.png"/><Relationship Id="rId189" Type="http://schemas.openxmlformats.org/officeDocument/2006/relationships/image" Target="../media/image2642.png"/><Relationship Id="rId375" Type="http://schemas.openxmlformats.org/officeDocument/2006/relationships/image" Target="../media/image2734.png"/><Relationship Id="rId396" Type="http://schemas.openxmlformats.org/officeDocument/2006/relationships/customXml" Target="../ink/ink2774.xml"/><Relationship Id="rId3" Type="http://schemas.openxmlformats.org/officeDocument/2006/relationships/image" Target="../media/image2549.png"/><Relationship Id="rId214" Type="http://schemas.openxmlformats.org/officeDocument/2006/relationships/customXml" Target="../ink/ink2683.xml"/><Relationship Id="rId235" Type="http://schemas.openxmlformats.org/officeDocument/2006/relationships/image" Target="../media/image2664.png"/><Relationship Id="rId256" Type="http://schemas.openxmlformats.org/officeDocument/2006/relationships/customXml" Target="../ink/ink2704.xml"/><Relationship Id="rId277" Type="http://schemas.openxmlformats.org/officeDocument/2006/relationships/image" Target="../media/image2685.png"/><Relationship Id="rId298" Type="http://schemas.openxmlformats.org/officeDocument/2006/relationships/customXml" Target="../ink/ink2725.xml"/><Relationship Id="rId400" Type="http://schemas.openxmlformats.org/officeDocument/2006/relationships/customXml" Target="../ink/ink2776.xml"/><Relationship Id="rId421" Type="http://schemas.openxmlformats.org/officeDocument/2006/relationships/image" Target="../media/image2757.png"/><Relationship Id="rId442" Type="http://schemas.openxmlformats.org/officeDocument/2006/relationships/customXml" Target="../ink/ink2797.xml"/><Relationship Id="rId116" Type="http://schemas.openxmlformats.org/officeDocument/2006/relationships/customXml" Target="../ink/ink2634.xml"/><Relationship Id="rId137" Type="http://schemas.openxmlformats.org/officeDocument/2006/relationships/image" Target="../media/image2616.png"/><Relationship Id="rId158" Type="http://schemas.openxmlformats.org/officeDocument/2006/relationships/customXml" Target="../ink/ink2655.xml"/><Relationship Id="rId302" Type="http://schemas.openxmlformats.org/officeDocument/2006/relationships/customXml" Target="../ink/ink2727.xml"/><Relationship Id="rId323" Type="http://schemas.openxmlformats.org/officeDocument/2006/relationships/image" Target="../media/image2708.png"/><Relationship Id="rId344" Type="http://schemas.openxmlformats.org/officeDocument/2006/relationships/customXml" Target="../ink/ink2748.xml"/><Relationship Id="rId20" Type="http://schemas.openxmlformats.org/officeDocument/2006/relationships/customXml" Target="../ink/ink2586.xml"/><Relationship Id="rId41" Type="http://schemas.openxmlformats.org/officeDocument/2006/relationships/image" Target="../media/image2568.png"/><Relationship Id="rId62" Type="http://schemas.openxmlformats.org/officeDocument/2006/relationships/customXml" Target="../ink/ink2607.xml"/><Relationship Id="rId83" Type="http://schemas.openxmlformats.org/officeDocument/2006/relationships/image" Target="../media/image2589.png"/><Relationship Id="rId179" Type="http://schemas.openxmlformats.org/officeDocument/2006/relationships/image" Target="../media/image2637.png"/><Relationship Id="rId365" Type="http://schemas.openxmlformats.org/officeDocument/2006/relationships/image" Target="../media/image2729.png"/><Relationship Id="rId386" Type="http://schemas.openxmlformats.org/officeDocument/2006/relationships/customXml" Target="../ink/ink2769.xml"/><Relationship Id="rId190" Type="http://schemas.openxmlformats.org/officeDocument/2006/relationships/customXml" Target="../ink/ink2671.xml"/><Relationship Id="rId204" Type="http://schemas.openxmlformats.org/officeDocument/2006/relationships/customXml" Target="../ink/ink2678.xml"/><Relationship Id="rId225" Type="http://schemas.openxmlformats.org/officeDocument/2006/relationships/image" Target="../media/image2659.png"/><Relationship Id="rId246" Type="http://schemas.openxmlformats.org/officeDocument/2006/relationships/customXml" Target="../ink/ink2699.xml"/><Relationship Id="rId267" Type="http://schemas.openxmlformats.org/officeDocument/2006/relationships/image" Target="../media/image2680.png"/><Relationship Id="rId288" Type="http://schemas.openxmlformats.org/officeDocument/2006/relationships/customXml" Target="../ink/ink2720.xml"/><Relationship Id="rId411" Type="http://schemas.openxmlformats.org/officeDocument/2006/relationships/image" Target="../media/image2752.png"/><Relationship Id="rId432" Type="http://schemas.openxmlformats.org/officeDocument/2006/relationships/customXml" Target="../ink/ink2792.xml"/><Relationship Id="rId106" Type="http://schemas.openxmlformats.org/officeDocument/2006/relationships/customXml" Target="../ink/ink2629.xml"/><Relationship Id="rId127" Type="http://schemas.openxmlformats.org/officeDocument/2006/relationships/image" Target="../media/image2611.png"/><Relationship Id="rId313" Type="http://schemas.openxmlformats.org/officeDocument/2006/relationships/image" Target="../media/image2703.png"/><Relationship Id="rId10" Type="http://schemas.openxmlformats.org/officeDocument/2006/relationships/customXml" Target="../ink/ink2581.xml"/><Relationship Id="rId31" Type="http://schemas.openxmlformats.org/officeDocument/2006/relationships/image" Target="../media/image2563.png"/><Relationship Id="rId52" Type="http://schemas.openxmlformats.org/officeDocument/2006/relationships/customXml" Target="../ink/ink2602.xml"/><Relationship Id="rId73" Type="http://schemas.openxmlformats.org/officeDocument/2006/relationships/image" Target="../media/image2584.png"/><Relationship Id="rId94" Type="http://schemas.openxmlformats.org/officeDocument/2006/relationships/customXml" Target="../ink/ink2623.xml"/><Relationship Id="rId148" Type="http://schemas.openxmlformats.org/officeDocument/2006/relationships/customXml" Target="../ink/ink2650.xml"/><Relationship Id="rId169" Type="http://schemas.openxmlformats.org/officeDocument/2006/relationships/image" Target="../media/image2632.png"/><Relationship Id="rId334" Type="http://schemas.openxmlformats.org/officeDocument/2006/relationships/customXml" Target="../ink/ink2743.xml"/><Relationship Id="rId355" Type="http://schemas.openxmlformats.org/officeDocument/2006/relationships/image" Target="../media/image2724.png"/><Relationship Id="rId376" Type="http://schemas.openxmlformats.org/officeDocument/2006/relationships/customXml" Target="../ink/ink2764.xml"/><Relationship Id="rId397" Type="http://schemas.openxmlformats.org/officeDocument/2006/relationships/image" Target="../media/image2745.png"/><Relationship Id="rId4" Type="http://schemas.openxmlformats.org/officeDocument/2006/relationships/customXml" Target="../ink/ink2578.xml"/><Relationship Id="rId180" Type="http://schemas.openxmlformats.org/officeDocument/2006/relationships/customXml" Target="../ink/ink2666.xml"/><Relationship Id="rId215" Type="http://schemas.openxmlformats.org/officeDocument/2006/relationships/image" Target="../media/image2655.png"/><Relationship Id="rId236" Type="http://schemas.openxmlformats.org/officeDocument/2006/relationships/customXml" Target="../ink/ink2694.xml"/><Relationship Id="rId257" Type="http://schemas.openxmlformats.org/officeDocument/2006/relationships/image" Target="../media/image2675.png"/><Relationship Id="rId278" Type="http://schemas.openxmlformats.org/officeDocument/2006/relationships/customXml" Target="../ink/ink2715.xml"/><Relationship Id="rId401" Type="http://schemas.openxmlformats.org/officeDocument/2006/relationships/image" Target="../media/image2747.png"/><Relationship Id="rId422" Type="http://schemas.openxmlformats.org/officeDocument/2006/relationships/customXml" Target="../ink/ink2787.xml"/><Relationship Id="rId443" Type="http://schemas.openxmlformats.org/officeDocument/2006/relationships/image" Target="../media/image2768.png"/><Relationship Id="rId303" Type="http://schemas.openxmlformats.org/officeDocument/2006/relationships/image" Target="../media/image2698.png"/><Relationship Id="rId42" Type="http://schemas.openxmlformats.org/officeDocument/2006/relationships/customXml" Target="../ink/ink2597.xml"/><Relationship Id="rId84" Type="http://schemas.openxmlformats.org/officeDocument/2006/relationships/customXml" Target="../ink/ink2618.xml"/><Relationship Id="rId138" Type="http://schemas.openxmlformats.org/officeDocument/2006/relationships/customXml" Target="../ink/ink2645.xml"/><Relationship Id="rId345" Type="http://schemas.openxmlformats.org/officeDocument/2006/relationships/image" Target="../media/image2719.png"/><Relationship Id="rId387" Type="http://schemas.openxmlformats.org/officeDocument/2006/relationships/image" Target="../media/image2740.png"/><Relationship Id="rId191" Type="http://schemas.openxmlformats.org/officeDocument/2006/relationships/image" Target="../media/image2643.png"/><Relationship Id="rId205" Type="http://schemas.openxmlformats.org/officeDocument/2006/relationships/image" Target="../media/image2650.png"/><Relationship Id="rId247" Type="http://schemas.openxmlformats.org/officeDocument/2006/relationships/image" Target="../media/image2670.png"/><Relationship Id="rId412" Type="http://schemas.openxmlformats.org/officeDocument/2006/relationships/customXml" Target="../ink/ink2782.xml"/><Relationship Id="rId107" Type="http://schemas.openxmlformats.org/officeDocument/2006/relationships/image" Target="../media/image2601.png"/><Relationship Id="rId289" Type="http://schemas.openxmlformats.org/officeDocument/2006/relationships/image" Target="../media/image2691.png"/><Relationship Id="rId11" Type="http://schemas.openxmlformats.org/officeDocument/2006/relationships/image" Target="../media/image2553.png"/><Relationship Id="rId53" Type="http://schemas.openxmlformats.org/officeDocument/2006/relationships/image" Target="../media/image2574.png"/><Relationship Id="rId149" Type="http://schemas.openxmlformats.org/officeDocument/2006/relationships/image" Target="../media/image2622.png"/><Relationship Id="rId314" Type="http://schemas.openxmlformats.org/officeDocument/2006/relationships/customXml" Target="../ink/ink2733.xml"/><Relationship Id="rId356" Type="http://schemas.openxmlformats.org/officeDocument/2006/relationships/customXml" Target="../ink/ink2754.xml"/><Relationship Id="rId398" Type="http://schemas.openxmlformats.org/officeDocument/2006/relationships/customXml" Target="../ink/ink2775.xml"/><Relationship Id="rId95" Type="http://schemas.openxmlformats.org/officeDocument/2006/relationships/image" Target="../media/image2595.png"/><Relationship Id="rId160" Type="http://schemas.openxmlformats.org/officeDocument/2006/relationships/customXml" Target="../ink/ink2656.xml"/><Relationship Id="rId216" Type="http://schemas.openxmlformats.org/officeDocument/2006/relationships/customXml" Target="../ink/ink2684.xml"/><Relationship Id="rId423" Type="http://schemas.openxmlformats.org/officeDocument/2006/relationships/image" Target="../media/image2758.png"/><Relationship Id="rId258" Type="http://schemas.openxmlformats.org/officeDocument/2006/relationships/customXml" Target="../ink/ink2705.xml"/><Relationship Id="rId22" Type="http://schemas.openxmlformats.org/officeDocument/2006/relationships/customXml" Target="../ink/ink2587.xml"/><Relationship Id="rId64" Type="http://schemas.openxmlformats.org/officeDocument/2006/relationships/customXml" Target="../ink/ink2608.xml"/><Relationship Id="rId118" Type="http://schemas.openxmlformats.org/officeDocument/2006/relationships/customXml" Target="../ink/ink2635.xml"/><Relationship Id="rId325" Type="http://schemas.openxmlformats.org/officeDocument/2006/relationships/image" Target="../media/image2709.png"/><Relationship Id="rId367" Type="http://schemas.openxmlformats.org/officeDocument/2006/relationships/image" Target="../media/image2730.png"/><Relationship Id="rId171" Type="http://schemas.openxmlformats.org/officeDocument/2006/relationships/image" Target="../media/image2633.png"/><Relationship Id="rId227" Type="http://schemas.openxmlformats.org/officeDocument/2006/relationships/image" Target="../media/image2660.png"/><Relationship Id="rId269" Type="http://schemas.openxmlformats.org/officeDocument/2006/relationships/image" Target="../media/image2681.png"/><Relationship Id="rId434" Type="http://schemas.openxmlformats.org/officeDocument/2006/relationships/customXml" Target="../ink/ink2793.xml"/><Relationship Id="rId33" Type="http://schemas.openxmlformats.org/officeDocument/2006/relationships/image" Target="../media/image2564.png"/><Relationship Id="rId129" Type="http://schemas.openxmlformats.org/officeDocument/2006/relationships/image" Target="../media/image2612.png"/><Relationship Id="rId280" Type="http://schemas.openxmlformats.org/officeDocument/2006/relationships/customXml" Target="../ink/ink2716.xml"/><Relationship Id="rId336" Type="http://schemas.openxmlformats.org/officeDocument/2006/relationships/customXml" Target="../ink/ink2744.xml"/><Relationship Id="rId75" Type="http://schemas.openxmlformats.org/officeDocument/2006/relationships/image" Target="../media/image2585.png"/><Relationship Id="rId140" Type="http://schemas.openxmlformats.org/officeDocument/2006/relationships/customXml" Target="../ink/ink2646.xml"/><Relationship Id="rId182" Type="http://schemas.openxmlformats.org/officeDocument/2006/relationships/customXml" Target="../ink/ink2667.xml"/><Relationship Id="rId378" Type="http://schemas.openxmlformats.org/officeDocument/2006/relationships/customXml" Target="../ink/ink2765.xml"/><Relationship Id="rId403" Type="http://schemas.openxmlformats.org/officeDocument/2006/relationships/image" Target="../media/image27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1CA77E-DFD1-4643-933C-EAC1B800A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49" y="1436494"/>
            <a:ext cx="5333251" cy="39850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7532E61-7486-4352-84E6-BD89393B7E29}"/>
                  </a:ext>
                </a:extLst>
              </p14:cNvPr>
              <p14:cNvContentPartPr/>
              <p14:nvPr/>
            </p14:nvContentPartPr>
            <p14:xfrm>
              <a:off x="683523" y="4828426"/>
              <a:ext cx="104760" cy="1069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7532E61-7486-4352-84E6-BD89393B7E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883" y="4819426"/>
                <a:ext cx="1224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7FE9467-195F-4949-B7B5-14D1C5045733}"/>
                  </a:ext>
                </a:extLst>
              </p14:cNvPr>
              <p14:cNvContentPartPr/>
              <p14:nvPr/>
            </p14:nvContentPartPr>
            <p14:xfrm>
              <a:off x="2008683" y="5564266"/>
              <a:ext cx="14760" cy="149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7FE9467-195F-4949-B7B5-14D1C50457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9683" y="5555626"/>
                <a:ext cx="3240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4AADB53-3F49-4A8A-9B64-7F3BCE642A37}"/>
              </a:ext>
            </a:extLst>
          </p:cNvPr>
          <p:cNvGrpSpPr/>
          <p:nvPr/>
        </p:nvGrpSpPr>
        <p:grpSpPr>
          <a:xfrm>
            <a:off x="1136043" y="5499106"/>
            <a:ext cx="173880" cy="178200"/>
            <a:chOff x="1136043" y="5499106"/>
            <a:chExt cx="17388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F5DE2A4-D699-4DBE-80DD-EA2068269141}"/>
                    </a:ext>
                  </a:extLst>
                </p14:cNvPr>
                <p14:cNvContentPartPr/>
                <p14:nvPr/>
              </p14:nvContentPartPr>
              <p14:xfrm>
                <a:off x="1136043" y="5515666"/>
                <a:ext cx="171720" cy="161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F5DE2A4-D699-4DBE-80DD-EA20682691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27403" y="5506666"/>
                  <a:ext cx="189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0ACF38-6B9B-4130-B8B0-B3FD1B9EA550}"/>
                    </a:ext>
                  </a:extLst>
                </p14:cNvPr>
                <p14:cNvContentPartPr/>
                <p14:nvPr/>
              </p14:nvContentPartPr>
              <p14:xfrm>
                <a:off x="1230363" y="5499106"/>
                <a:ext cx="79560" cy="139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0ACF38-6B9B-4130-B8B0-B3FD1B9EA55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21363" y="5490466"/>
                  <a:ext cx="9720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DA4235B-60DB-4027-A0B2-A844B8593FE9}"/>
              </a:ext>
            </a:extLst>
          </p:cNvPr>
          <p:cNvGrpSpPr/>
          <p:nvPr/>
        </p:nvGrpSpPr>
        <p:grpSpPr>
          <a:xfrm>
            <a:off x="318123" y="5762986"/>
            <a:ext cx="664920" cy="550440"/>
            <a:chOff x="318123" y="5762986"/>
            <a:chExt cx="664920" cy="55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6CB979C-E265-4A7C-A806-25B2CBA43CF3}"/>
                    </a:ext>
                  </a:extLst>
                </p14:cNvPr>
                <p14:cNvContentPartPr/>
                <p14:nvPr/>
              </p14:nvContentPartPr>
              <p14:xfrm>
                <a:off x="318123" y="6138826"/>
                <a:ext cx="75600" cy="94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6CB979C-E265-4A7C-A806-25B2CBA43C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9123" y="6129826"/>
                  <a:ext cx="93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364DC7-2659-4E9D-8CD2-6A8E54E6A846}"/>
                    </a:ext>
                  </a:extLst>
                </p14:cNvPr>
                <p14:cNvContentPartPr/>
                <p14:nvPr/>
              </p14:nvContentPartPr>
              <p14:xfrm>
                <a:off x="366363" y="6252586"/>
                <a:ext cx="37080" cy="60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364DC7-2659-4E9D-8CD2-6A8E54E6A8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7363" y="6243946"/>
                  <a:ext cx="54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519403-4D47-4FDF-8DA9-75134638E8CF}"/>
                    </a:ext>
                  </a:extLst>
                </p14:cNvPr>
                <p14:cNvContentPartPr/>
                <p14:nvPr/>
              </p14:nvContentPartPr>
              <p14:xfrm>
                <a:off x="393363" y="6156466"/>
                <a:ext cx="114120" cy="102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519403-4D47-4FDF-8DA9-75134638E8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4723" y="6147826"/>
                  <a:ext cx="131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BCB67F9-7BDD-451E-845B-DB3841AEC43C}"/>
                    </a:ext>
                  </a:extLst>
                </p14:cNvPr>
                <p14:cNvContentPartPr/>
                <p14:nvPr/>
              </p14:nvContentPartPr>
              <p14:xfrm>
                <a:off x="477603" y="6060706"/>
                <a:ext cx="70920" cy="88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BCB67F9-7BDD-451E-845B-DB3841AEC43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8603" y="6051706"/>
                  <a:ext cx="88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24FB866-DE9E-49B7-B466-5DFF9C168787}"/>
                    </a:ext>
                  </a:extLst>
                </p14:cNvPr>
                <p14:cNvContentPartPr/>
                <p14:nvPr/>
              </p14:nvContentPartPr>
              <p14:xfrm>
                <a:off x="483723" y="6070066"/>
                <a:ext cx="83160" cy="73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24FB866-DE9E-49B7-B466-5DFF9C16878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4723" y="6061426"/>
                  <a:ext cx="100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B4B30EE-E612-47B5-98E3-0C294CA54D5E}"/>
                    </a:ext>
                  </a:extLst>
                </p14:cNvPr>
                <p14:cNvContentPartPr/>
                <p14:nvPr/>
              </p14:nvContentPartPr>
              <p14:xfrm>
                <a:off x="552843" y="5966746"/>
                <a:ext cx="147600" cy="151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B4B30EE-E612-47B5-98E3-0C294CA54D5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3843" y="5957746"/>
                  <a:ext cx="165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DC85A5-3267-4637-A3AA-591AA852480A}"/>
                    </a:ext>
                  </a:extLst>
                </p14:cNvPr>
                <p14:cNvContentPartPr/>
                <p14:nvPr/>
              </p14:nvContentPartPr>
              <p14:xfrm>
                <a:off x="680283" y="5819146"/>
                <a:ext cx="93960" cy="199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DC85A5-3267-4637-A3AA-591AA85248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1283" y="5810506"/>
                  <a:ext cx="111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25D09D5-2F67-4F8B-9546-8F5B4D001939}"/>
                    </a:ext>
                  </a:extLst>
                </p14:cNvPr>
                <p14:cNvContentPartPr/>
                <p14:nvPr/>
              </p14:nvContentPartPr>
              <p14:xfrm>
                <a:off x="688923" y="5872786"/>
                <a:ext cx="150840" cy="129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25D09D5-2F67-4F8B-9546-8F5B4D0019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0283" y="5864146"/>
                  <a:ext cx="168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D342145-FE1C-443E-BF78-BCDB708CAD5D}"/>
                    </a:ext>
                  </a:extLst>
                </p14:cNvPr>
                <p14:cNvContentPartPr/>
                <p14:nvPr/>
              </p14:nvContentPartPr>
              <p14:xfrm>
                <a:off x="827523" y="5804386"/>
                <a:ext cx="56520" cy="109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D342145-FE1C-443E-BF78-BCDB708CAD5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8523" y="5795386"/>
                  <a:ext cx="74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D7F2E5B-6276-407B-9FB2-6764591D688F}"/>
                    </a:ext>
                  </a:extLst>
                </p14:cNvPr>
                <p14:cNvContentPartPr/>
                <p14:nvPr/>
              </p14:nvContentPartPr>
              <p14:xfrm>
                <a:off x="886923" y="5762986"/>
                <a:ext cx="96120" cy="116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D7F2E5B-6276-407B-9FB2-6764591D688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8283" y="5753986"/>
                  <a:ext cx="1137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44B76C-8936-4EB3-A306-B12CB1406DC0}"/>
              </a:ext>
            </a:extLst>
          </p:cNvPr>
          <p:cNvGrpSpPr/>
          <p:nvPr/>
        </p:nvGrpSpPr>
        <p:grpSpPr>
          <a:xfrm>
            <a:off x="2454363" y="5704666"/>
            <a:ext cx="686520" cy="383400"/>
            <a:chOff x="2454363" y="5704666"/>
            <a:chExt cx="68652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9574923-153A-47E5-99C2-38DA1520ED5C}"/>
                    </a:ext>
                  </a:extLst>
                </p14:cNvPr>
                <p14:cNvContentPartPr/>
                <p14:nvPr/>
              </p14:nvContentPartPr>
              <p14:xfrm>
                <a:off x="2458323" y="5859826"/>
                <a:ext cx="22320" cy="228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9574923-153A-47E5-99C2-38DA1520ED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49323" y="5851186"/>
                  <a:ext cx="39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F7FAA4-C457-4558-B0C7-E180B094BCF0}"/>
                    </a:ext>
                  </a:extLst>
                </p14:cNvPr>
                <p14:cNvContentPartPr/>
                <p14:nvPr/>
              </p14:nvContentPartPr>
              <p14:xfrm>
                <a:off x="2454363" y="5843986"/>
                <a:ext cx="52560" cy="122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F7FAA4-C457-4558-B0C7-E180B094BC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45363" y="5835346"/>
                  <a:ext cx="70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F33083A-860E-4E92-A679-B34F9DE0F6F8}"/>
                    </a:ext>
                  </a:extLst>
                </p14:cNvPr>
                <p14:cNvContentPartPr/>
                <p14:nvPr/>
              </p14:nvContentPartPr>
              <p14:xfrm>
                <a:off x="2515203" y="5849746"/>
                <a:ext cx="105120" cy="112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F33083A-860E-4E92-A679-B34F9DE0F6F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06563" y="5841106"/>
                  <a:ext cx="122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8712B8-ED1B-4F53-8AEF-E2CD3080AF1C}"/>
                    </a:ext>
                  </a:extLst>
                </p14:cNvPr>
                <p14:cNvContentPartPr/>
                <p14:nvPr/>
              </p14:nvContentPartPr>
              <p14:xfrm>
                <a:off x="2641203" y="5864866"/>
                <a:ext cx="83160" cy="102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8712B8-ED1B-4F53-8AEF-E2CD3080AF1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32563" y="5855866"/>
                  <a:ext cx="100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2AD134F-4007-4212-81A3-A1AB890A4DE0}"/>
                    </a:ext>
                  </a:extLst>
                </p14:cNvPr>
                <p14:cNvContentPartPr/>
                <p14:nvPr/>
              </p14:nvContentPartPr>
              <p14:xfrm>
                <a:off x="2779083" y="5704666"/>
                <a:ext cx="83160" cy="300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2AD134F-4007-4212-81A3-A1AB890A4DE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70083" y="5695666"/>
                  <a:ext cx="1008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3295E30-8C7F-40B2-BAF9-F6B833A9698C}"/>
                    </a:ext>
                  </a:extLst>
                </p14:cNvPr>
                <p14:cNvContentPartPr/>
                <p14:nvPr/>
              </p14:nvContentPartPr>
              <p14:xfrm>
                <a:off x="2709243" y="5882506"/>
                <a:ext cx="118440" cy="28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3295E30-8C7F-40B2-BAF9-F6B833A9698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00243" y="5873506"/>
                  <a:ext cx="136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7DFE67C-5DBE-4674-9567-D14DBEDD5147}"/>
                    </a:ext>
                  </a:extLst>
                </p14:cNvPr>
                <p14:cNvContentPartPr/>
                <p14:nvPr/>
              </p14:nvContentPartPr>
              <p14:xfrm>
                <a:off x="2828403" y="5846146"/>
                <a:ext cx="118080" cy="117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7DFE67C-5DBE-4674-9567-D14DBEDD514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19763" y="5837506"/>
                  <a:ext cx="135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0F3CB08-A85F-4948-B4E8-236B3BE9432E}"/>
                    </a:ext>
                  </a:extLst>
                </p14:cNvPr>
                <p14:cNvContentPartPr/>
                <p14:nvPr/>
              </p14:nvContentPartPr>
              <p14:xfrm>
                <a:off x="2939283" y="5849746"/>
                <a:ext cx="181800" cy="116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0F3CB08-A85F-4948-B4E8-236B3BE943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30643" y="5841106"/>
                  <a:ext cx="199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5F85D94-97F6-4699-AD87-0BDE17E3A931}"/>
                    </a:ext>
                  </a:extLst>
                </p14:cNvPr>
                <p14:cNvContentPartPr/>
                <p14:nvPr/>
              </p14:nvContentPartPr>
              <p14:xfrm>
                <a:off x="3032883" y="5779906"/>
                <a:ext cx="108000" cy="185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5F85D94-97F6-4699-AD87-0BDE17E3A93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24243" y="5771266"/>
                  <a:ext cx="12564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779C14-F611-4413-B06E-1936AA7A712E}"/>
              </a:ext>
            </a:extLst>
          </p:cNvPr>
          <p:cNvGrpSpPr/>
          <p:nvPr/>
        </p:nvGrpSpPr>
        <p:grpSpPr>
          <a:xfrm>
            <a:off x="3339963" y="5683786"/>
            <a:ext cx="593640" cy="219600"/>
            <a:chOff x="3339963" y="5683786"/>
            <a:chExt cx="59364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A08EB72-0C36-4F10-B798-9B69684CE800}"/>
                    </a:ext>
                  </a:extLst>
                </p14:cNvPr>
                <p14:cNvContentPartPr/>
                <p14:nvPr/>
              </p14:nvContentPartPr>
              <p14:xfrm>
                <a:off x="3339963" y="5792506"/>
                <a:ext cx="102240" cy="107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A08EB72-0C36-4F10-B798-9B69684CE80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31323" y="5783506"/>
                  <a:ext cx="119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F5B0B28-66DF-4CB0-938D-7A10F236273B}"/>
                    </a:ext>
                  </a:extLst>
                </p14:cNvPr>
                <p14:cNvContentPartPr/>
                <p14:nvPr/>
              </p14:nvContentPartPr>
              <p14:xfrm>
                <a:off x="3469923" y="5724466"/>
                <a:ext cx="10440" cy="161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F5B0B28-66DF-4CB0-938D-7A10F23627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61283" y="5715466"/>
                  <a:ext cx="28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B12C04-3149-4050-B0C5-0237FE732ED4}"/>
                    </a:ext>
                  </a:extLst>
                </p14:cNvPr>
                <p14:cNvContentPartPr/>
                <p14:nvPr/>
              </p14:nvContentPartPr>
              <p14:xfrm>
                <a:off x="3489723" y="5799346"/>
                <a:ext cx="111960" cy="104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B12C04-3149-4050-B0C5-0237FE732ED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80723" y="5790346"/>
                  <a:ext cx="129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EC387B-CF96-4B0F-956A-551C11962050}"/>
                    </a:ext>
                  </a:extLst>
                </p14:cNvPr>
                <p14:cNvContentPartPr/>
                <p14:nvPr/>
              </p14:nvContentPartPr>
              <p14:xfrm>
                <a:off x="3604923" y="5786026"/>
                <a:ext cx="141480" cy="101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EC387B-CF96-4B0F-956A-551C1196205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95923" y="5777386"/>
                  <a:ext cx="159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49AC76-05A6-4AC7-B1D2-CE237B0079E5}"/>
                    </a:ext>
                  </a:extLst>
                </p14:cNvPr>
                <p14:cNvContentPartPr/>
                <p14:nvPr/>
              </p14:nvContentPartPr>
              <p14:xfrm>
                <a:off x="3698523" y="5760106"/>
                <a:ext cx="20520" cy="97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49AC76-05A6-4AC7-B1D2-CE237B0079E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689883" y="5751466"/>
                  <a:ext cx="38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F510A6E-3390-45E2-A810-06DB55E5F54C}"/>
                    </a:ext>
                  </a:extLst>
                </p14:cNvPr>
                <p14:cNvContentPartPr/>
                <p14:nvPr/>
              </p14:nvContentPartPr>
              <p14:xfrm>
                <a:off x="3751803" y="5683786"/>
                <a:ext cx="95760" cy="190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F510A6E-3390-45E2-A810-06DB55E5F54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42803" y="5674786"/>
                  <a:ext cx="113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C57D7F5-C41E-459F-80C0-2B98D14D3F35}"/>
                    </a:ext>
                  </a:extLst>
                </p14:cNvPr>
                <p14:cNvContentPartPr/>
                <p14:nvPr/>
              </p14:nvContentPartPr>
              <p14:xfrm>
                <a:off x="3831003" y="5727346"/>
                <a:ext cx="102600" cy="145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C57D7F5-C41E-459F-80C0-2B98D14D3F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22003" y="5718706"/>
                  <a:ext cx="1202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0ED4140-F94D-4FD9-B54B-CA95D05B5042}"/>
              </a:ext>
            </a:extLst>
          </p:cNvPr>
          <p:cNvGrpSpPr/>
          <p:nvPr/>
        </p:nvGrpSpPr>
        <p:grpSpPr>
          <a:xfrm>
            <a:off x="4142043" y="5655706"/>
            <a:ext cx="811800" cy="214200"/>
            <a:chOff x="4142043" y="5655706"/>
            <a:chExt cx="81180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36DD27-D3A6-459A-8116-CC32DD3C3BD4}"/>
                    </a:ext>
                  </a:extLst>
                </p14:cNvPr>
                <p14:cNvContentPartPr/>
                <p14:nvPr/>
              </p14:nvContentPartPr>
              <p14:xfrm>
                <a:off x="4142043" y="5769466"/>
                <a:ext cx="78480" cy="85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36DD27-D3A6-459A-8116-CC32DD3C3BD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33043" y="5760826"/>
                  <a:ext cx="96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53448FB-7CCD-49AA-9CA0-E73A41695620}"/>
                    </a:ext>
                  </a:extLst>
                </p14:cNvPr>
                <p14:cNvContentPartPr/>
                <p14:nvPr/>
              </p14:nvContentPartPr>
              <p14:xfrm>
                <a:off x="4256523" y="5771986"/>
                <a:ext cx="74160" cy="86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53448FB-7CCD-49AA-9CA0-E73A416956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47883" y="5762986"/>
                  <a:ext cx="91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4519D4A-FCC7-4C27-8501-B0EC69E10D62}"/>
                    </a:ext>
                  </a:extLst>
                </p14:cNvPr>
                <p14:cNvContentPartPr/>
                <p14:nvPr/>
              </p14:nvContentPartPr>
              <p14:xfrm>
                <a:off x="4324563" y="5765146"/>
                <a:ext cx="78840" cy="104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4519D4A-FCC7-4C27-8501-B0EC69E10D6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15563" y="5756146"/>
                  <a:ext cx="96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09337FE-20F1-443A-8CB5-804107241449}"/>
                    </a:ext>
                  </a:extLst>
                </p14:cNvPr>
                <p14:cNvContentPartPr/>
                <p14:nvPr/>
              </p14:nvContentPartPr>
              <p14:xfrm>
                <a:off x="4413843" y="5755066"/>
                <a:ext cx="93960" cy="99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09337FE-20F1-443A-8CB5-80410724144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05203" y="5746066"/>
                  <a:ext cx="111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58A3A62-8046-481C-951B-09BBE23CA438}"/>
                    </a:ext>
                  </a:extLst>
                </p14:cNvPr>
                <p14:cNvContentPartPr/>
                <p14:nvPr/>
              </p14:nvContentPartPr>
              <p14:xfrm>
                <a:off x="4491963" y="5655706"/>
                <a:ext cx="14760" cy="205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58A3A62-8046-481C-951B-09BBE23CA43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82963" y="5647066"/>
                  <a:ext cx="32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3B6EC16-9176-4FB6-98B0-A338955664B0}"/>
                    </a:ext>
                  </a:extLst>
                </p14:cNvPr>
                <p14:cNvContentPartPr/>
                <p14:nvPr/>
              </p14:nvContentPartPr>
              <p14:xfrm>
                <a:off x="4516803" y="5733826"/>
                <a:ext cx="86760" cy="106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3B6EC16-9176-4FB6-98B0-A338955664B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07803" y="5725186"/>
                  <a:ext cx="104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76DC154-E665-410C-85B8-1749F073FD43}"/>
                    </a:ext>
                  </a:extLst>
                </p14:cNvPr>
                <p14:cNvContentPartPr/>
                <p14:nvPr/>
              </p14:nvContentPartPr>
              <p14:xfrm>
                <a:off x="4634163" y="5720866"/>
                <a:ext cx="138240" cy="129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76DC154-E665-410C-85B8-1749F073FD4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25523" y="5712226"/>
                  <a:ext cx="155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398B36F-D500-4EA6-8D8E-005C2781C779}"/>
                    </a:ext>
                  </a:extLst>
                </p14:cNvPr>
                <p14:cNvContentPartPr/>
                <p14:nvPr/>
              </p14:nvContentPartPr>
              <p14:xfrm>
                <a:off x="4716603" y="5688466"/>
                <a:ext cx="21240" cy="181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398B36F-D500-4EA6-8D8E-005C2781C77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07963" y="5679466"/>
                  <a:ext cx="38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56FDEC4-5AA8-4FF4-8D5A-345B8EA498A8}"/>
                    </a:ext>
                  </a:extLst>
                </p14:cNvPr>
                <p14:cNvContentPartPr/>
                <p14:nvPr/>
              </p14:nvContentPartPr>
              <p14:xfrm>
                <a:off x="4756203" y="5763706"/>
                <a:ext cx="71280" cy="69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56FDEC4-5AA8-4FF4-8D5A-345B8EA498A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47203" y="5754706"/>
                  <a:ext cx="88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7A9E005-FFDF-4E07-AB2F-0976FA60FDDE}"/>
                    </a:ext>
                  </a:extLst>
                </p14:cNvPr>
                <p14:cNvContentPartPr/>
                <p14:nvPr/>
              </p14:nvContentPartPr>
              <p14:xfrm>
                <a:off x="4850523" y="5747506"/>
                <a:ext cx="103320" cy="110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7A9E005-FFDF-4E07-AB2F-0976FA60FD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41883" y="5738866"/>
                  <a:ext cx="12096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9B591FF-E330-433B-A921-05FAB940E752}"/>
                  </a:ext>
                </a:extLst>
              </p14:cNvPr>
              <p14:cNvContentPartPr/>
              <p14:nvPr/>
            </p14:nvContentPartPr>
            <p14:xfrm>
              <a:off x="4472883" y="4218946"/>
              <a:ext cx="134640" cy="1245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9B591FF-E330-433B-A921-05FAB940E75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64243" y="4209946"/>
                <a:ext cx="152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D94D683-F588-41E0-B626-E0767022C67E}"/>
                  </a:ext>
                </a:extLst>
              </p14:cNvPr>
              <p14:cNvContentPartPr/>
              <p14:nvPr/>
            </p14:nvContentPartPr>
            <p14:xfrm>
              <a:off x="6267483" y="812626"/>
              <a:ext cx="167400" cy="133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D94D683-F588-41E0-B626-E0767022C67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258843" y="803986"/>
                <a:ext cx="18504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B4450A91-2D7A-4074-87EE-AA05500762C4}"/>
              </a:ext>
            </a:extLst>
          </p:cNvPr>
          <p:cNvGrpSpPr/>
          <p:nvPr/>
        </p:nvGrpSpPr>
        <p:grpSpPr>
          <a:xfrm>
            <a:off x="6487803" y="681226"/>
            <a:ext cx="242280" cy="306720"/>
            <a:chOff x="6487803" y="681226"/>
            <a:chExt cx="24228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ADBF863-2576-44DA-9D34-D15676F94DC5}"/>
                    </a:ext>
                  </a:extLst>
                </p14:cNvPr>
                <p14:cNvContentPartPr/>
                <p14:nvPr/>
              </p14:nvContentPartPr>
              <p14:xfrm>
                <a:off x="6527763" y="684106"/>
                <a:ext cx="158400" cy="18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ADBF863-2576-44DA-9D34-D15676F94D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18763" y="675106"/>
                  <a:ext cx="176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C940B8D-C7D7-4383-88A9-672A00F77937}"/>
                    </a:ext>
                  </a:extLst>
                </p14:cNvPr>
                <p14:cNvContentPartPr/>
                <p14:nvPr/>
              </p14:nvContentPartPr>
              <p14:xfrm>
                <a:off x="6515883" y="681226"/>
                <a:ext cx="129960" cy="285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C940B8D-C7D7-4383-88A9-672A00F7793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06883" y="672586"/>
                  <a:ext cx="1476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502FAF5-61A5-4010-81A6-83E17D79D587}"/>
                    </a:ext>
                  </a:extLst>
                </p14:cNvPr>
                <p14:cNvContentPartPr/>
                <p14:nvPr/>
              </p14:nvContentPartPr>
              <p14:xfrm>
                <a:off x="6487803" y="820906"/>
                <a:ext cx="196920" cy="26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502FAF5-61A5-4010-81A6-83E17D79D58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78803" y="811906"/>
                  <a:ext cx="214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89B7590-563B-45B2-9091-E6BEB24A5C00}"/>
                    </a:ext>
                  </a:extLst>
                </p14:cNvPr>
                <p14:cNvContentPartPr/>
                <p14:nvPr/>
              </p14:nvContentPartPr>
              <p14:xfrm>
                <a:off x="6722883" y="866986"/>
                <a:ext cx="7200" cy="120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89B7590-563B-45B2-9091-E6BEB24A5C0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14243" y="858346"/>
                  <a:ext cx="2484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03E331F-42E0-400F-88EF-DABFBA1816E0}"/>
                  </a:ext>
                </a:extLst>
              </p14:cNvPr>
              <p14:cNvContentPartPr/>
              <p14:nvPr/>
            </p14:nvContentPartPr>
            <p14:xfrm>
              <a:off x="6487803" y="574666"/>
              <a:ext cx="218880" cy="349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03E331F-42E0-400F-88EF-DABFBA1816E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478803" y="566026"/>
                <a:ext cx="23652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42850656-B840-48D7-B5DA-B5452F2F2CAA}"/>
              </a:ext>
            </a:extLst>
          </p:cNvPr>
          <p:cNvGrpSpPr/>
          <p:nvPr/>
        </p:nvGrpSpPr>
        <p:grpSpPr>
          <a:xfrm>
            <a:off x="5725683" y="705346"/>
            <a:ext cx="236160" cy="300240"/>
            <a:chOff x="5725683" y="705346"/>
            <a:chExt cx="23616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5734096-4951-46FC-A3E2-8CDBA4AEF2B4}"/>
                    </a:ext>
                  </a:extLst>
                </p14:cNvPr>
                <p14:cNvContentPartPr/>
                <p14:nvPr/>
              </p14:nvContentPartPr>
              <p14:xfrm>
                <a:off x="5725683" y="705346"/>
                <a:ext cx="236160" cy="234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5734096-4951-46FC-A3E2-8CDBA4AEF2B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17043" y="696346"/>
                  <a:ext cx="253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5DEC09A-40F6-457A-90BC-341AA3D25619}"/>
                    </a:ext>
                  </a:extLst>
                </p14:cNvPr>
                <p14:cNvContentPartPr/>
                <p14:nvPr/>
              </p14:nvContentPartPr>
              <p14:xfrm>
                <a:off x="5944563" y="854026"/>
                <a:ext cx="9720" cy="151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5DEC09A-40F6-457A-90BC-341AA3D2561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35563" y="845386"/>
                  <a:ext cx="273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B449CA1-B6A4-4100-8901-1B85A2779E7E}"/>
              </a:ext>
            </a:extLst>
          </p:cNvPr>
          <p:cNvGrpSpPr/>
          <p:nvPr/>
        </p:nvGrpSpPr>
        <p:grpSpPr>
          <a:xfrm>
            <a:off x="5355963" y="818386"/>
            <a:ext cx="133920" cy="70200"/>
            <a:chOff x="5355963" y="818386"/>
            <a:chExt cx="133920" cy="7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A8AE03E-126C-4BD5-A28E-C70C4B013364}"/>
                    </a:ext>
                  </a:extLst>
                </p14:cNvPr>
                <p14:cNvContentPartPr/>
                <p14:nvPr/>
              </p14:nvContentPartPr>
              <p14:xfrm>
                <a:off x="5362803" y="818386"/>
                <a:ext cx="125280" cy="14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A8AE03E-126C-4BD5-A28E-C70C4B01336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53803" y="809386"/>
                  <a:ext cx="142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2671372-EACB-4E5A-A6EC-A20B4D9F8376}"/>
                    </a:ext>
                  </a:extLst>
                </p14:cNvPr>
                <p14:cNvContentPartPr/>
                <p14:nvPr/>
              </p14:nvContentPartPr>
              <p14:xfrm>
                <a:off x="5355963" y="870586"/>
                <a:ext cx="133920" cy="18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2671372-EACB-4E5A-A6EC-A20B4D9F837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46963" y="861586"/>
                  <a:ext cx="1515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A28EDE7-CEE0-48D6-AA1B-52124988FCD1}"/>
              </a:ext>
            </a:extLst>
          </p:cNvPr>
          <p:cNvGrpSpPr/>
          <p:nvPr/>
        </p:nvGrpSpPr>
        <p:grpSpPr>
          <a:xfrm>
            <a:off x="4841883" y="708946"/>
            <a:ext cx="159840" cy="252720"/>
            <a:chOff x="4841883" y="708946"/>
            <a:chExt cx="15984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983FAAE-08F0-477A-B6C4-F4F0662BD619}"/>
                    </a:ext>
                  </a:extLst>
                </p14:cNvPr>
                <p14:cNvContentPartPr/>
                <p14:nvPr/>
              </p14:nvContentPartPr>
              <p14:xfrm>
                <a:off x="4841883" y="708946"/>
                <a:ext cx="159840" cy="9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983FAAE-08F0-477A-B6C4-F4F0662BD61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32883" y="700306"/>
                  <a:ext cx="177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7C6384-9C62-4B18-8942-4FBD8A97BD91}"/>
                    </a:ext>
                  </a:extLst>
                </p14:cNvPr>
                <p14:cNvContentPartPr/>
                <p14:nvPr/>
              </p14:nvContentPartPr>
              <p14:xfrm>
                <a:off x="4852683" y="721906"/>
                <a:ext cx="106920" cy="239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7C6384-9C62-4B18-8942-4FBD8A97BD9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44043" y="713266"/>
                  <a:ext cx="12456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E982F59-D6C8-44A2-8128-D96145CF8318}"/>
                  </a:ext>
                </a:extLst>
              </p14:cNvPr>
              <p14:cNvContentPartPr/>
              <p14:nvPr/>
            </p14:nvContentPartPr>
            <p14:xfrm>
              <a:off x="4841883" y="625786"/>
              <a:ext cx="176040" cy="151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E982F59-D6C8-44A2-8128-D96145CF831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832883" y="616786"/>
                <a:ext cx="1936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6CBECAD-DCD7-4784-932E-6663B8ED7185}"/>
                  </a:ext>
                </a:extLst>
              </p14:cNvPr>
              <p14:cNvContentPartPr/>
              <p14:nvPr/>
            </p14:nvContentPartPr>
            <p14:xfrm>
              <a:off x="5061123" y="912346"/>
              <a:ext cx="17640" cy="1407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6CBECAD-DCD7-4784-932E-6663B8ED718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52483" y="903706"/>
                <a:ext cx="3528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99E2BF11-7853-4E0E-8C07-B3C9661F5412}"/>
              </a:ext>
            </a:extLst>
          </p:cNvPr>
          <p:cNvGrpSpPr/>
          <p:nvPr/>
        </p:nvGrpSpPr>
        <p:grpSpPr>
          <a:xfrm>
            <a:off x="5691483" y="1178386"/>
            <a:ext cx="115920" cy="241920"/>
            <a:chOff x="5691483" y="1178386"/>
            <a:chExt cx="11592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4E7CC0E-8248-4BF5-82F4-3E71B4564883}"/>
                    </a:ext>
                  </a:extLst>
                </p14:cNvPr>
                <p14:cNvContentPartPr/>
                <p14:nvPr/>
              </p14:nvContentPartPr>
              <p14:xfrm>
                <a:off x="5691483" y="1202866"/>
                <a:ext cx="112680" cy="217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4E7CC0E-8248-4BF5-82F4-3E71B456488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82843" y="1193866"/>
                  <a:ext cx="130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B453F6D-0385-495C-B424-E59E9F2F8034}"/>
                    </a:ext>
                  </a:extLst>
                </p14:cNvPr>
                <p14:cNvContentPartPr/>
                <p14:nvPr/>
              </p14:nvContentPartPr>
              <p14:xfrm>
                <a:off x="5757363" y="1178386"/>
                <a:ext cx="50040" cy="87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B453F6D-0385-495C-B424-E59E9F2F803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48363" y="1169386"/>
                  <a:ext cx="6768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27C14AC-E556-47A7-8887-6381774438EF}"/>
                  </a:ext>
                </a:extLst>
              </p14:cNvPr>
              <p14:cNvContentPartPr/>
              <p14:nvPr/>
            </p14:nvContentPartPr>
            <p14:xfrm>
              <a:off x="5595723" y="1563946"/>
              <a:ext cx="181800" cy="1278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27C14AC-E556-47A7-8887-6381774438E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87083" y="1555306"/>
                <a:ext cx="19944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4CB0869-4AE2-4AE6-9357-94294FF37183}"/>
              </a:ext>
            </a:extLst>
          </p:cNvPr>
          <p:cNvGrpSpPr/>
          <p:nvPr/>
        </p:nvGrpSpPr>
        <p:grpSpPr>
          <a:xfrm>
            <a:off x="4670523" y="1149226"/>
            <a:ext cx="337680" cy="335160"/>
            <a:chOff x="4670523" y="1149226"/>
            <a:chExt cx="33768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A99C246-E5E0-4652-82A4-9FD9666FCDD5}"/>
                    </a:ext>
                  </a:extLst>
                </p14:cNvPr>
                <p14:cNvContentPartPr/>
                <p14:nvPr/>
              </p14:nvContentPartPr>
              <p14:xfrm>
                <a:off x="4797963" y="1355146"/>
                <a:ext cx="210240" cy="129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A99C246-E5E0-4652-82A4-9FD9666FCDD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88963" y="1346146"/>
                  <a:ext cx="227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7401644-0091-457E-9C3C-7C987AF46FE8}"/>
                    </a:ext>
                  </a:extLst>
                </p14:cNvPr>
                <p14:cNvContentPartPr/>
                <p14:nvPr/>
              </p14:nvContentPartPr>
              <p14:xfrm>
                <a:off x="4670523" y="1157146"/>
                <a:ext cx="65160" cy="172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7401644-0091-457E-9C3C-7C987AF46FE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61883" y="1148506"/>
                  <a:ext cx="82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35F448E-4613-4051-86BB-42A98FF36D1A}"/>
                    </a:ext>
                  </a:extLst>
                </p14:cNvPr>
                <p14:cNvContentPartPr/>
                <p14:nvPr/>
              </p14:nvContentPartPr>
              <p14:xfrm>
                <a:off x="4681323" y="1149226"/>
                <a:ext cx="47160" cy="67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35F448E-4613-4051-86BB-42A98FF36D1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72323" y="1140226"/>
                  <a:ext cx="648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0ECD5F0-A86B-4EBF-B399-548207096F9E}"/>
              </a:ext>
            </a:extLst>
          </p:cNvPr>
          <p:cNvGrpSpPr/>
          <p:nvPr/>
        </p:nvGrpSpPr>
        <p:grpSpPr>
          <a:xfrm>
            <a:off x="6827283" y="1389706"/>
            <a:ext cx="603720" cy="361080"/>
            <a:chOff x="6827283" y="1389706"/>
            <a:chExt cx="603720" cy="36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73264A2-2498-4068-A61D-E4D46A138361}"/>
                    </a:ext>
                  </a:extLst>
                </p14:cNvPr>
                <p14:cNvContentPartPr/>
                <p14:nvPr/>
              </p14:nvContentPartPr>
              <p14:xfrm>
                <a:off x="6889923" y="1486906"/>
                <a:ext cx="132480" cy="8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73264A2-2498-4068-A61D-E4D46A13836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880923" y="1477906"/>
                  <a:ext cx="150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0D3C4B5-732D-4FE6-9A13-AD00E44E49F0}"/>
                    </a:ext>
                  </a:extLst>
                </p14:cNvPr>
                <p14:cNvContentPartPr/>
                <p14:nvPr/>
              </p14:nvContentPartPr>
              <p14:xfrm>
                <a:off x="6869763" y="1504546"/>
                <a:ext cx="128880" cy="212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0D3C4B5-732D-4FE6-9A13-AD00E44E49F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61123" y="1495546"/>
                  <a:ext cx="146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8E01827-BB41-4046-81FC-33F90701E7A2}"/>
                    </a:ext>
                  </a:extLst>
                </p14:cNvPr>
                <p14:cNvContentPartPr/>
                <p14:nvPr/>
              </p14:nvContentPartPr>
              <p14:xfrm>
                <a:off x="6827283" y="1612546"/>
                <a:ext cx="172440" cy="39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8E01827-BB41-4046-81FC-33F90701E7A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18643" y="1603906"/>
                  <a:ext cx="190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A9EE0AA-AC23-4410-84EA-5E110E0065B9}"/>
                    </a:ext>
                  </a:extLst>
                </p14:cNvPr>
                <p14:cNvContentPartPr/>
                <p14:nvPr/>
              </p14:nvContentPartPr>
              <p14:xfrm>
                <a:off x="7074963" y="1604266"/>
                <a:ext cx="17280" cy="146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A9EE0AA-AC23-4410-84EA-5E110E0065B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65963" y="1595266"/>
                  <a:ext cx="34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B8971A4-0601-4E04-8A35-3FC9FE8D2791}"/>
                    </a:ext>
                  </a:extLst>
                </p14:cNvPr>
                <p14:cNvContentPartPr/>
                <p14:nvPr/>
              </p14:nvContentPartPr>
              <p14:xfrm>
                <a:off x="6851043" y="1389706"/>
                <a:ext cx="187920" cy="30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B8971A4-0601-4E04-8A35-3FC9FE8D279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842403" y="1380706"/>
                  <a:ext cx="205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687AE46-DD3F-4E77-A71D-97E62FE76190}"/>
                    </a:ext>
                  </a:extLst>
                </p14:cNvPr>
                <p14:cNvContentPartPr/>
                <p14:nvPr/>
              </p14:nvContentPartPr>
              <p14:xfrm>
                <a:off x="7227603" y="1555306"/>
                <a:ext cx="187560" cy="21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687AE46-DD3F-4E77-A71D-97E62FE7619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18603" y="1546666"/>
                  <a:ext cx="205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D66A515-99AA-4AF8-A779-1E27AB5EE6D0}"/>
                    </a:ext>
                  </a:extLst>
                </p14:cNvPr>
                <p14:cNvContentPartPr/>
                <p14:nvPr/>
              </p14:nvContentPartPr>
              <p14:xfrm>
                <a:off x="7352163" y="1504546"/>
                <a:ext cx="78840" cy="129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D66A515-99AA-4AF8-A779-1E27AB5EE6D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43523" y="1495546"/>
                  <a:ext cx="9648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A0ED238-5E43-44DF-9E4A-EDFC945620FC}"/>
                  </a:ext>
                </a:extLst>
              </p14:cNvPr>
              <p14:cNvContentPartPr/>
              <p14:nvPr/>
            </p14:nvContentPartPr>
            <p14:xfrm>
              <a:off x="7622523" y="1454146"/>
              <a:ext cx="114480" cy="1321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A0ED238-5E43-44DF-9E4A-EDFC945620F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613523" y="1445146"/>
                <a:ext cx="1321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CA684C7-EE96-4A24-AD22-1438748A7F6C}"/>
                  </a:ext>
                </a:extLst>
              </p14:cNvPr>
              <p14:cNvContentPartPr/>
              <p14:nvPr/>
            </p14:nvContentPartPr>
            <p14:xfrm>
              <a:off x="7921323" y="1633426"/>
              <a:ext cx="45720" cy="9540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CA684C7-EE96-4A24-AD22-1438748A7F6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912323" y="1624426"/>
                <a:ext cx="6336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57CDDAB-0B4A-459D-BC7D-C90311D49AC8}"/>
              </a:ext>
            </a:extLst>
          </p:cNvPr>
          <p:cNvGrpSpPr/>
          <p:nvPr/>
        </p:nvGrpSpPr>
        <p:grpSpPr>
          <a:xfrm>
            <a:off x="8324523" y="1416346"/>
            <a:ext cx="202680" cy="209160"/>
            <a:chOff x="8324523" y="1416346"/>
            <a:chExt cx="20268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3B5F8AD-592B-42AD-8291-54CD4369955A}"/>
                    </a:ext>
                  </a:extLst>
                </p14:cNvPr>
                <p14:cNvContentPartPr/>
                <p14:nvPr/>
              </p14:nvContentPartPr>
              <p14:xfrm>
                <a:off x="8339643" y="1416346"/>
                <a:ext cx="14400" cy="198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3B5F8AD-592B-42AD-8291-54CD4369955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30643" y="1407346"/>
                  <a:ext cx="32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70C6D5-9D55-49B6-88BD-D919491F1ED1}"/>
                    </a:ext>
                  </a:extLst>
                </p14:cNvPr>
                <p14:cNvContentPartPr/>
                <p14:nvPr/>
              </p14:nvContentPartPr>
              <p14:xfrm>
                <a:off x="8324523" y="1418146"/>
                <a:ext cx="137880" cy="153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70C6D5-9D55-49B6-88BD-D919491F1ED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315883" y="1409506"/>
                  <a:ext cx="155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FEB687C-70CD-4409-AEEA-F7114BD11D40}"/>
                    </a:ext>
                  </a:extLst>
                </p14:cNvPr>
                <p14:cNvContentPartPr/>
                <p14:nvPr/>
              </p14:nvContentPartPr>
              <p14:xfrm>
                <a:off x="8512083" y="1509946"/>
                <a:ext cx="15120" cy="115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FEB687C-70CD-4409-AEEA-F7114BD11D4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503083" y="1500946"/>
                  <a:ext cx="3276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47AC0C41-04EB-45AD-BE6F-174BED657430}"/>
                  </a:ext>
                </a:extLst>
              </p14:cNvPr>
              <p14:cNvContentPartPr/>
              <p14:nvPr/>
            </p14:nvContentPartPr>
            <p14:xfrm>
              <a:off x="8313723" y="1328866"/>
              <a:ext cx="154440" cy="50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47AC0C41-04EB-45AD-BE6F-174BED65743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305083" y="1319866"/>
                <a:ext cx="17208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3E4F3A4-8F46-4609-A663-37F077A87317}"/>
              </a:ext>
            </a:extLst>
          </p:cNvPr>
          <p:cNvGrpSpPr/>
          <p:nvPr/>
        </p:nvGrpSpPr>
        <p:grpSpPr>
          <a:xfrm>
            <a:off x="8675163" y="1409866"/>
            <a:ext cx="184320" cy="101520"/>
            <a:chOff x="8675163" y="1409866"/>
            <a:chExt cx="184320" cy="1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E03F713-7733-4744-8806-63206EFB5BFE}"/>
                    </a:ext>
                  </a:extLst>
                </p14:cNvPr>
                <p14:cNvContentPartPr/>
                <p14:nvPr/>
              </p14:nvContentPartPr>
              <p14:xfrm>
                <a:off x="8675163" y="1434706"/>
                <a:ext cx="169200" cy="26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E03F713-7733-4744-8806-63206EFB5BF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666523" y="1425706"/>
                  <a:ext cx="186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036E18C-323A-4E11-9BD2-C4123250C546}"/>
                    </a:ext>
                  </a:extLst>
                </p14:cNvPr>
                <p14:cNvContentPartPr/>
                <p14:nvPr/>
              </p14:nvContentPartPr>
              <p14:xfrm>
                <a:off x="8806563" y="1409866"/>
                <a:ext cx="52920" cy="101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036E18C-323A-4E11-9BD2-C4123250C54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797563" y="1401226"/>
                  <a:ext cx="7056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0BB04D5-33C9-4EF5-B4CB-941467DAE6DF}"/>
                  </a:ext>
                </a:extLst>
              </p14:cNvPr>
              <p14:cNvContentPartPr/>
              <p14:nvPr/>
            </p14:nvContentPartPr>
            <p14:xfrm>
              <a:off x="9020043" y="1363786"/>
              <a:ext cx="110520" cy="13320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0BB04D5-33C9-4EF5-B4CB-941467DAE6DF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011043" y="1354786"/>
                <a:ext cx="12816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10D23D8-7EE7-4BD9-A9C5-29D88252C960}"/>
              </a:ext>
            </a:extLst>
          </p:cNvPr>
          <p:cNvGrpSpPr/>
          <p:nvPr/>
        </p:nvGrpSpPr>
        <p:grpSpPr>
          <a:xfrm>
            <a:off x="6460443" y="2220946"/>
            <a:ext cx="317880" cy="246960"/>
            <a:chOff x="6460443" y="2220946"/>
            <a:chExt cx="31788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A6F6BB6-B44C-4927-B601-7A8B978043A4}"/>
                    </a:ext>
                  </a:extLst>
                </p14:cNvPr>
                <p14:cNvContentPartPr/>
                <p14:nvPr/>
              </p14:nvContentPartPr>
              <p14:xfrm>
                <a:off x="6461883" y="2232106"/>
                <a:ext cx="15120" cy="197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A6F6BB6-B44C-4927-B601-7A8B978043A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53243" y="2223106"/>
                  <a:ext cx="32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C9CD76A-F27D-4FC8-BA0A-F9A47AEA9F95}"/>
                    </a:ext>
                  </a:extLst>
                </p14:cNvPr>
                <p14:cNvContentPartPr/>
                <p14:nvPr/>
              </p14:nvContentPartPr>
              <p14:xfrm>
                <a:off x="6460443" y="2220946"/>
                <a:ext cx="68760" cy="246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C9CD76A-F27D-4FC8-BA0A-F9A47AEA9F9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451803" y="2211946"/>
                  <a:ext cx="86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F9DD89F-0DA5-4DCF-88CF-2EDD2C2BD2B7}"/>
                    </a:ext>
                  </a:extLst>
                </p14:cNvPr>
                <p14:cNvContentPartPr/>
                <p14:nvPr/>
              </p14:nvContentPartPr>
              <p14:xfrm>
                <a:off x="6572403" y="2409586"/>
                <a:ext cx="5760" cy="8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F9DD89F-0DA5-4DCF-88CF-2EDD2C2BD2B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63763" y="2400946"/>
                  <a:ext cx="23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044DC31-A4E6-4318-AFEA-BE2C019F0C1F}"/>
                    </a:ext>
                  </a:extLst>
                </p14:cNvPr>
                <p14:cNvContentPartPr/>
                <p14:nvPr/>
              </p14:nvContentPartPr>
              <p14:xfrm>
                <a:off x="6613083" y="2255866"/>
                <a:ext cx="123120" cy="179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044DC31-A4E6-4318-AFEA-BE2C019F0C1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604083" y="2246866"/>
                  <a:ext cx="140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8E12EF4-D06D-42CE-87D9-E77813EB747E}"/>
                    </a:ext>
                  </a:extLst>
                </p14:cNvPr>
                <p14:cNvContentPartPr/>
                <p14:nvPr/>
              </p14:nvContentPartPr>
              <p14:xfrm>
                <a:off x="6772563" y="2395546"/>
                <a:ext cx="5760" cy="11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8E12EF4-D06D-42CE-87D9-E77813EB747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63563" y="2386546"/>
                  <a:ext cx="23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96D15C8-0D92-4A60-BC48-565EDE97AEEA}"/>
              </a:ext>
            </a:extLst>
          </p:cNvPr>
          <p:cNvGrpSpPr/>
          <p:nvPr/>
        </p:nvGrpSpPr>
        <p:grpSpPr>
          <a:xfrm>
            <a:off x="7019883" y="2161546"/>
            <a:ext cx="239040" cy="278280"/>
            <a:chOff x="7019883" y="2161546"/>
            <a:chExt cx="23904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1B32E85-B502-4258-9DD1-9EBD5423E36C}"/>
                    </a:ext>
                  </a:extLst>
                </p14:cNvPr>
                <p14:cNvContentPartPr/>
                <p14:nvPr/>
              </p14:nvContentPartPr>
              <p14:xfrm>
                <a:off x="7065603" y="2161546"/>
                <a:ext cx="66960" cy="278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1B32E85-B502-4258-9DD1-9EBD5423E36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56603" y="2152906"/>
                  <a:ext cx="84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8CB477F-4637-418D-907A-5EAC83130A84}"/>
                    </a:ext>
                  </a:extLst>
                </p14:cNvPr>
                <p14:cNvContentPartPr/>
                <p14:nvPr/>
              </p14:nvContentPartPr>
              <p14:xfrm>
                <a:off x="7019883" y="2308786"/>
                <a:ext cx="239040" cy="709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8CB477F-4637-418D-907A-5EAC83130A8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11243" y="2299786"/>
                  <a:ext cx="25668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52ED775-B189-406C-9F99-B3D855FCF229}"/>
              </a:ext>
            </a:extLst>
          </p:cNvPr>
          <p:cNvGrpSpPr/>
          <p:nvPr/>
        </p:nvGrpSpPr>
        <p:grpSpPr>
          <a:xfrm>
            <a:off x="7480323" y="2153986"/>
            <a:ext cx="150840" cy="240120"/>
            <a:chOff x="7480323" y="2153986"/>
            <a:chExt cx="15084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B512037-1C59-46DA-817F-0DD5D8B27E30}"/>
                    </a:ext>
                  </a:extLst>
                </p14:cNvPr>
                <p14:cNvContentPartPr/>
                <p14:nvPr/>
              </p14:nvContentPartPr>
              <p14:xfrm>
                <a:off x="7493283" y="2200786"/>
                <a:ext cx="137880" cy="30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B512037-1C59-46DA-817F-0DD5D8B27E3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84643" y="2192146"/>
                  <a:ext cx="155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8EFE68D-F5F3-4491-81BB-1E96A89FE4B3}"/>
                    </a:ext>
                  </a:extLst>
                </p14:cNvPr>
                <p14:cNvContentPartPr/>
                <p14:nvPr/>
              </p14:nvContentPartPr>
              <p14:xfrm>
                <a:off x="7484643" y="2240386"/>
                <a:ext cx="92880" cy="153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8EFE68D-F5F3-4491-81BB-1E96A89FE4B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75643" y="2231386"/>
                  <a:ext cx="110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ABA6153-E719-4599-BAFD-CC6A29934FF0}"/>
                    </a:ext>
                  </a:extLst>
                </p14:cNvPr>
                <p14:cNvContentPartPr/>
                <p14:nvPr/>
              </p14:nvContentPartPr>
              <p14:xfrm>
                <a:off x="7485723" y="2333266"/>
                <a:ext cx="136800" cy="27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ABA6153-E719-4599-BAFD-CC6A29934F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77083" y="2324266"/>
                  <a:ext cx="15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9430189-10B2-47E0-9B8A-B274FCD2E512}"/>
                    </a:ext>
                  </a:extLst>
                </p14:cNvPr>
                <p14:cNvContentPartPr/>
                <p14:nvPr/>
              </p14:nvContentPartPr>
              <p14:xfrm>
                <a:off x="7480323" y="2153986"/>
                <a:ext cx="117720" cy="21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9430189-10B2-47E0-9B8A-B274FCD2E51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71683" y="2145346"/>
                  <a:ext cx="1353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0BF15A9-EDD0-4B9F-A2E1-B087E94DA8C5}"/>
              </a:ext>
            </a:extLst>
          </p:cNvPr>
          <p:cNvGrpSpPr/>
          <p:nvPr/>
        </p:nvGrpSpPr>
        <p:grpSpPr>
          <a:xfrm>
            <a:off x="6709923" y="2834386"/>
            <a:ext cx="360000" cy="318240"/>
            <a:chOff x="6709923" y="2834386"/>
            <a:chExt cx="36000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9FB6C4E-4764-4F1C-85C5-79BB2571AB7A}"/>
                    </a:ext>
                  </a:extLst>
                </p14:cNvPr>
                <p14:cNvContentPartPr/>
                <p14:nvPr/>
              </p14:nvContentPartPr>
              <p14:xfrm>
                <a:off x="6746643" y="2834386"/>
                <a:ext cx="137880" cy="32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9FB6C4E-4764-4F1C-85C5-79BB2571AB7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38003" y="2825386"/>
                  <a:ext cx="155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FF28738-7507-45D5-AA5F-92DB4FA83D18}"/>
                    </a:ext>
                  </a:extLst>
                </p14:cNvPr>
                <p14:cNvContentPartPr/>
                <p14:nvPr/>
              </p14:nvContentPartPr>
              <p14:xfrm>
                <a:off x="6724323" y="2864626"/>
                <a:ext cx="106920" cy="205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FF28738-7507-45D5-AA5F-92DB4FA83D1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715683" y="2855986"/>
                  <a:ext cx="124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9F434E0-B7F5-465C-8DC6-C75029D4281F}"/>
                    </a:ext>
                  </a:extLst>
                </p14:cNvPr>
                <p14:cNvContentPartPr/>
                <p14:nvPr/>
              </p14:nvContentPartPr>
              <p14:xfrm>
                <a:off x="6709923" y="2979466"/>
                <a:ext cx="134280" cy="208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9F434E0-B7F5-465C-8DC6-C75029D428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00923" y="2970466"/>
                  <a:ext cx="151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82395EA-58EE-45B0-B467-92F4FBA1D74C}"/>
                    </a:ext>
                  </a:extLst>
                </p14:cNvPr>
                <p14:cNvContentPartPr/>
                <p14:nvPr/>
              </p14:nvContentPartPr>
              <p14:xfrm>
                <a:off x="6933483" y="2979106"/>
                <a:ext cx="13680" cy="173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82395EA-58EE-45B0-B467-92F4FBA1D74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24483" y="2970466"/>
                  <a:ext cx="31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D7CAB2C-C38E-4F97-8DD2-4C5D763BE323}"/>
                    </a:ext>
                  </a:extLst>
                </p14:cNvPr>
                <p14:cNvContentPartPr/>
                <p14:nvPr/>
              </p14:nvContentPartPr>
              <p14:xfrm>
                <a:off x="6983523" y="3052546"/>
                <a:ext cx="83160" cy="15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D7CAB2C-C38E-4F97-8DD2-4C5D763BE3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74523" y="3043906"/>
                  <a:ext cx="100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EBFEB95-E32E-496B-B280-B7D7F14FC033}"/>
                    </a:ext>
                  </a:extLst>
                </p14:cNvPr>
                <p14:cNvContentPartPr/>
                <p14:nvPr/>
              </p14:nvContentPartPr>
              <p14:xfrm>
                <a:off x="7003683" y="2987386"/>
                <a:ext cx="66240" cy="1584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EBFEB95-E32E-496B-B280-B7D7F14FC03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95043" y="2978746"/>
                  <a:ext cx="838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6EAA7EA-622B-422B-9999-6B60AB908514}"/>
              </a:ext>
            </a:extLst>
          </p:cNvPr>
          <p:cNvGrpSpPr/>
          <p:nvPr/>
        </p:nvGrpSpPr>
        <p:grpSpPr>
          <a:xfrm>
            <a:off x="7230843" y="2829346"/>
            <a:ext cx="701640" cy="289080"/>
            <a:chOff x="7230843" y="2829346"/>
            <a:chExt cx="70164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51A45BA-60EA-4EF5-BBCE-988BD00F3A84}"/>
                    </a:ext>
                  </a:extLst>
                </p14:cNvPr>
                <p14:cNvContentPartPr/>
                <p14:nvPr/>
              </p14:nvContentPartPr>
              <p14:xfrm>
                <a:off x="7230843" y="2969026"/>
                <a:ext cx="145080" cy="32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51A45BA-60EA-4EF5-BBCE-988BD00F3A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22203" y="2960386"/>
                  <a:ext cx="162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2C3274E-B263-4536-9722-82A12C136F85}"/>
                    </a:ext>
                  </a:extLst>
                </p14:cNvPr>
                <p14:cNvContentPartPr/>
                <p14:nvPr/>
              </p14:nvContentPartPr>
              <p14:xfrm>
                <a:off x="7237683" y="3053986"/>
                <a:ext cx="105480" cy="11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2C3274E-B263-4536-9722-82A12C136F8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29043" y="3044986"/>
                  <a:ext cx="123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26D442C-E055-45AD-9AE2-57EFDFD392CB}"/>
                    </a:ext>
                  </a:extLst>
                </p14:cNvPr>
                <p14:cNvContentPartPr/>
                <p14:nvPr/>
              </p14:nvContentPartPr>
              <p14:xfrm>
                <a:off x="7550523" y="2829346"/>
                <a:ext cx="134280" cy="29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26D442C-E055-45AD-9AE2-57EFDFD392C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41883" y="2820706"/>
                  <a:ext cx="151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BACCADB-CF0B-4658-9A0A-53A58070ABFE}"/>
                    </a:ext>
                  </a:extLst>
                </p14:cNvPr>
                <p14:cNvContentPartPr/>
                <p14:nvPr/>
              </p14:nvContentPartPr>
              <p14:xfrm>
                <a:off x="7535403" y="2870026"/>
                <a:ext cx="118440" cy="183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BACCADB-CF0B-4658-9A0A-53A58070ABF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26403" y="2861386"/>
                  <a:ext cx="136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E434665-9E3B-42C0-B889-54997729E429}"/>
                    </a:ext>
                  </a:extLst>
                </p14:cNvPr>
                <p14:cNvContentPartPr/>
                <p14:nvPr/>
              </p14:nvContentPartPr>
              <p14:xfrm>
                <a:off x="7511643" y="2956066"/>
                <a:ext cx="124200" cy="24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E434665-9E3B-42C0-B889-54997729E42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02643" y="2947426"/>
                  <a:ext cx="141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57D94BB-586B-47E4-A2C5-A063F9C8F6EA}"/>
                    </a:ext>
                  </a:extLst>
                </p14:cNvPr>
                <p14:cNvContentPartPr/>
                <p14:nvPr/>
              </p14:nvContentPartPr>
              <p14:xfrm>
                <a:off x="7719003" y="2997106"/>
                <a:ext cx="88560" cy="103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57D94BB-586B-47E4-A2C5-A063F9C8F6E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10363" y="2988106"/>
                  <a:ext cx="106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FE407B7-CE2F-4697-9872-B38FF95E5561}"/>
                    </a:ext>
                  </a:extLst>
                </p14:cNvPr>
                <p14:cNvContentPartPr/>
                <p14:nvPr/>
              </p14:nvContentPartPr>
              <p14:xfrm>
                <a:off x="7828803" y="3004306"/>
                <a:ext cx="98280" cy="19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FE407B7-CE2F-4697-9872-B38FF95E556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19803" y="2995306"/>
                  <a:ext cx="115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66FFBEF-D511-482A-8BBB-7635DBDD087D}"/>
                    </a:ext>
                  </a:extLst>
                </p14:cNvPr>
                <p14:cNvContentPartPr/>
                <p14:nvPr/>
              </p14:nvContentPartPr>
              <p14:xfrm>
                <a:off x="7847163" y="2941306"/>
                <a:ext cx="85320" cy="1771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66FFBEF-D511-482A-8BBB-7635DBDD087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38523" y="2932666"/>
                  <a:ext cx="10296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21F4993-51AB-4ABD-9ACF-48724EB70BD2}"/>
              </a:ext>
            </a:extLst>
          </p:cNvPr>
          <p:cNvGrpSpPr/>
          <p:nvPr/>
        </p:nvGrpSpPr>
        <p:grpSpPr>
          <a:xfrm>
            <a:off x="8739603" y="2708746"/>
            <a:ext cx="674280" cy="344160"/>
            <a:chOff x="8739603" y="2708746"/>
            <a:chExt cx="67428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14BC643-0FC8-46D1-A4B5-4EADF5677C0E}"/>
                    </a:ext>
                  </a:extLst>
                </p14:cNvPr>
                <p14:cNvContentPartPr/>
                <p14:nvPr/>
              </p14:nvContentPartPr>
              <p14:xfrm>
                <a:off x="8781723" y="2798026"/>
                <a:ext cx="133920" cy="27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14BC643-0FC8-46D1-A4B5-4EADF5677C0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73083" y="2789386"/>
                  <a:ext cx="151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CA34F93-5E5F-4704-833E-F9F493906D22}"/>
                    </a:ext>
                  </a:extLst>
                </p14:cNvPr>
                <p14:cNvContentPartPr/>
                <p14:nvPr/>
              </p14:nvContentPartPr>
              <p14:xfrm>
                <a:off x="8753283" y="2835466"/>
                <a:ext cx="111240" cy="200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CA34F93-5E5F-4704-833E-F9F493906D2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44643" y="2826826"/>
                  <a:ext cx="128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7416620-0CBB-43C0-AC57-1B202CD61BC9}"/>
                    </a:ext>
                  </a:extLst>
                </p14:cNvPr>
                <p14:cNvContentPartPr/>
                <p14:nvPr/>
              </p14:nvContentPartPr>
              <p14:xfrm>
                <a:off x="8739603" y="2931946"/>
                <a:ext cx="137880" cy="23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7416620-0CBB-43C0-AC57-1B202CD61BC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30963" y="2922946"/>
                  <a:ext cx="155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A7C5885-AB02-4242-8CF2-2F03B12A11BD}"/>
                    </a:ext>
                  </a:extLst>
                </p14:cNvPr>
                <p14:cNvContentPartPr/>
                <p14:nvPr/>
              </p14:nvContentPartPr>
              <p14:xfrm>
                <a:off x="8922843" y="2925106"/>
                <a:ext cx="9720" cy="127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A7C5885-AB02-4242-8CF2-2F03B12A11B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13843" y="2916466"/>
                  <a:ext cx="27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D0CCBC5-8745-4FC2-AE81-9602E8982A7B}"/>
                    </a:ext>
                  </a:extLst>
                </p14:cNvPr>
                <p14:cNvContentPartPr/>
                <p14:nvPr/>
              </p14:nvContentPartPr>
              <p14:xfrm>
                <a:off x="8755803" y="2708746"/>
                <a:ext cx="190800" cy="248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D0CCBC5-8745-4FC2-AE81-9602E8982A7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47163" y="2700106"/>
                  <a:ext cx="208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398CA39-068B-47E8-9A43-51118CCAF374}"/>
                    </a:ext>
                  </a:extLst>
                </p14:cNvPr>
                <p14:cNvContentPartPr/>
                <p14:nvPr/>
              </p14:nvContentPartPr>
              <p14:xfrm>
                <a:off x="9087723" y="2870026"/>
                <a:ext cx="103320" cy="165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398CA39-068B-47E8-9A43-51118CCAF37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78723" y="2861386"/>
                  <a:ext cx="120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805FD35-67A9-489E-858D-301F43604D79}"/>
                    </a:ext>
                  </a:extLst>
                </p14:cNvPr>
                <p14:cNvContentPartPr/>
                <p14:nvPr/>
              </p14:nvContentPartPr>
              <p14:xfrm>
                <a:off x="9054963" y="2944906"/>
                <a:ext cx="116280" cy="79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805FD35-67A9-489E-858D-301F43604D7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046323" y="2935906"/>
                  <a:ext cx="133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169DEC1-C723-4A72-814C-F8B4BE29850F}"/>
                    </a:ext>
                  </a:extLst>
                </p14:cNvPr>
                <p14:cNvContentPartPr/>
                <p14:nvPr/>
              </p14:nvContentPartPr>
              <p14:xfrm>
                <a:off x="9317403" y="2849866"/>
                <a:ext cx="96480" cy="1101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169DEC1-C723-4A72-814C-F8B4BE29850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08763" y="2840866"/>
                  <a:ext cx="11412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99D192F-8BFD-44A0-82DC-31F0FE76914A}"/>
              </a:ext>
            </a:extLst>
          </p:cNvPr>
          <p:cNvGrpSpPr/>
          <p:nvPr/>
        </p:nvGrpSpPr>
        <p:grpSpPr>
          <a:xfrm>
            <a:off x="10176003" y="2706586"/>
            <a:ext cx="413280" cy="274320"/>
            <a:chOff x="10176003" y="2706586"/>
            <a:chExt cx="41328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86D6424-6909-4B80-915E-A966AB8CCB80}"/>
                    </a:ext>
                  </a:extLst>
                </p14:cNvPr>
                <p14:cNvContentPartPr/>
                <p14:nvPr/>
              </p14:nvContentPartPr>
              <p14:xfrm>
                <a:off x="10219923" y="2706586"/>
                <a:ext cx="140040" cy="16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86D6424-6909-4B80-915E-A966AB8CCB8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11283" y="2697946"/>
                  <a:ext cx="157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FA5F720-F2A6-4E75-97D4-6DE37A19546C}"/>
                    </a:ext>
                  </a:extLst>
                </p14:cNvPr>
                <p14:cNvContentPartPr/>
                <p14:nvPr/>
              </p14:nvContentPartPr>
              <p14:xfrm>
                <a:off x="10196523" y="2737906"/>
                <a:ext cx="132480" cy="206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FA5F720-F2A6-4E75-97D4-6DE37A19546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187523" y="2729266"/>
                  <a:ext cx="150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ECF9D3A-31A3-4760-AA52-0B795EA6C26D}"/>
                    </a:ext>
                  </a:extLst>
                </p14:cNvPr>
                <p14:cNvContentPartPr/>
                <p14:nvPr/>
              </p14:nvContentPartPr>
              <p14:xfrm>
                <a:off x="10176003" y="2852026"/>
                <a:ext cx="134640" cy="381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ECF9D3A-31A3-4760-AA52-0B795EA6C26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67003" y="2843026"/>
                  <a:ext cx="152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340AA7E-AAC1-461D-BCC0-3A5864736D58}"/>
                    </a:ext>
                  </a:extLst>
                </p14:cNvPr>
                <p14:cNvContentPartPr/>
                <p14:nvPr/>
              </p14:nvContentPartPr>
              <p14:xfrm>
                <a:off x="10361763" y="2875426"/>
                <a:ext cx="79200" cy="105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340AA7E-AAC1-461D-BCC0-3A5864736D5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353123" y="2866786"/>
                  <a:ext cx="96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55C9E03-2CFF-47FC-A2D5-7064675E3158}"/>
                    </a:ext>
                  </a:extLst>
                </p14:cNvPr>
                <p14:cNvContentPartPr/>
                <p14:nvPr/>
              </p14:nvContentPartPr>
              <p14:xfrm>
                <a:off x="10482363" y="2886586"/>
                <a:ext cx="103320" cy="18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55C9E03-2CFF-47FC-A2D5-7064675E31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73723" y="2877586"/>
                  <a:ext cx="120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A476B78-00F3-418F-BA7C-275283C97EFF}"/>
                    </a:ext>
                  </a:extLst>
                </p14:cNvPr>
                <p14:cNvContentPartPr/>
                <p14:nvPr/>
              </p14:nvContentPartPr>
              <p14:xfrm>
                <a:off x="10506123" y="2835466"/>
                <a:ext cx="83160" cy="1314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A476B78-00F3-418F-BA7C-275283C97EF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97483" y="2826826"/>
                  <a:ext cx="1008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414168D-C697-45D9-A367-A774A49E81AB}"/>
              </a:ext>
            </a:extLst>
          </p:cNvPr>
          <p:cNvGrpSpPr/>
          <p:nvPr/>
        </p:nvGrpSpPr>
        <p:grpSpPr>
          <a:xfrm>
            <a:off x="10767123" y="2793346"/>
            <a:ext cx="132840" cy="50400"/>
            <a:chOff x="10767123" y="2793346"/>
            <a:chExt cx="132840" cy="5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80BFF87-0B74-43BF-98B3-85D093277C13}"/>
                    </a:ext>
                  </a:extLst>
                </p14:cNvPr>
                <p14:cNvContentPartPr/>
                <p14:nvPr/>
              </p14:nvContentPartPr>
              <p14:xfrm>
                <a:off x="10767123" y="2793346"/>
                <a:ext cx="110160" cy="100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80BFF87-0B74-43BF-98B3-85D093277C1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758483" y="2784706"/>
                  <a:ext cx="127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FB42D01-B915-4418-B125-C67FC196AC0C}"/>
                    </a:ext>
                  </a:extLst>
                </p14:cNvPr>
                <p14:cNvContentPartPr/>
                <p14:nvPr/>
              </p14:nvContentPartPr>
              <p14:xfrm>
                <a:off x="10780083" y="2823946"/>
                <a:ext cx="119880" cy="198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FB42D01-B915-4418-B125-C67FC196AC0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771443" y="2815306"/>
                  <a:ext cx="13752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8F5E298E-9B45-4DB0-9F74-9ED78CAFA1DF}"/>
                  </a:ext>
                </a:extLst>
              </p14:cNvPr>
              <p14:cNvContentPartPr/>
              <p14:nvPr/>
            </p14:nvContentPartPr>
            <p14:xfrm>
              <a:off x="11082483" y="2731066"/>
              <a:ext cx="111240" cy="13428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8F5E298E-9B45-4DB0-9F74-9ED78CAFA1DF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1073843" y="2722066"/>
                <a:ext cx="1288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3FE4EEC-2372-4418-B783-F423225FC0F2}"/>
                  </a:ext>
                </a:extLst>
              </p14:cNvPr>
              <p14:cNvContentPartPr/>
              <p14:nvPr/>
            </p14:nvContentPartPr>
            <p14:xfrm>
              <a:off x="6078483" y="2168386"/>
              <a:ext cx="149400" cy="16344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3FE4EEC-2372-4418-B783-F423225FC0F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069483" y="2159386"/>
                <a:ext cx="1670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EE13555F-0E0D-4BB1-85AE-B71751CF4683}"/>
                  </a:ext>
                </a:extLst>
              </p14:cNvPr>
              <p14:cNvContentPartPr/>
              <p14:nvPr/>
            </p14:nvContentPartPr>
            <p14:xfrm>
              <a:off x="6311403" y="3788386"/>
              <a:ext cx="151200" cy="1407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EE13555F-0E0D-4BB1-85AE-B71751CF468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302403" y="3779386"/>
                <a:ext cx="16884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DF9B8A33-7142-4A2C-B2CA-38A3B8E01315}"/>
              </a:ext>
            </a:extLst>
          </p:cNvPr>
          <p:cNvGrpSpPr/>
          <p:nvPr/>
        </p:nvGrpSpPr>
        <p:grpSpPr>
          <a:xfrm>
            <a:off x="6619923" y="3616666"/>
            <a:ext cx="2006640" cy="1083240"/>
            <a:chOff x="6619923" y="3616666"/>
            <a:chExt cx="2006640" cy="10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D95FF9A-A053-48FD-8118-83ACDC48F9EA}"/>
                    </a:ext>
                  </a:extLst>
                </p14:cNvPr>
                <p14:cNvContentPartPr/>
                <p14:nvPr/>
              </p14:nvContentPartPr>
              <p14:xfrm>
                <a:off x="6626043" y="3749146"/>
                <a:ext cx="14760" cy="1749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D95FF9A-A053-48FD-8118-83ACDC48F9E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17043" y="3740146"/>
                  <a:ext cx="32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F2EE94B-CA99-4630-9B91-0150D2D58F4A}"/>
                    </a:ext>
                  </a:extLst>
                </p14:cNvPr>
                <p14:cNvContentPartPr/>
                <p14:nvPr/>
              </p14:nvContentPartPr>
              <p14:xfrm>
                <a:off x="6619923" y="3734026"/>
                <a:ext cx="88560" cy="2156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F2EE94B-CA99-4630-9B91-0150D2D58F4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10923" y="3725386"/>
                  <a:ext cx="106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66D54DB-1359-4C9E-B314-9C3360421D33}"/>
                    </a:ext>
                  </a:extLst>
                </p14:cNvPr>
                <p14:cNvContentPartPr/>
                <p14:nvPr/>
              </p14:nvContentPartPr>
              <p14:xfrm>
                <a:off x="6772563" y="3902146"/>
                <a:ext cx="360" cy="3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66D54DB-1359-4C9E-B314-9C3360421D3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63563" y="38935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8E546C5-DB63-480F-8E98-DB1D61350377}"/>
                    </a:ext>
                  </a:extLst>
                </p14:cNvPr>
                <p14:cNvContentPartPr/>
                <p14:nvPr/>
              </p14:nvContentPartPr>
              <p14:xfrm>
                <a:off x="6855363" y="3739426"/>
                <a:ext cx="97200" cy="1987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8E546C5-DB63-480F-8E98-DB1D6135037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46723" y="3730786"/>
                  <a:ext cx="114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D9DA976-FABD-40FD-8B55-EC20BD6EB319}"/>
                    </a:ext>
                  </a:extLst>
                </p14:cNvPr>
                <p14:cNvContentPartPr/>
                <p14:nvPr/>
              </p14:nvContentPartPr>
              <p14:xfrm>
                <a:off x="7018083" y="3902146"/>
                <a:ext cx="17280" cy="72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D9DA976-FABD-40FD-8B55-EC20BD6EB31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09083" y="3893506"/>
                  <a:ext cx="34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894D54C-F507-479D-A034-81EC90182124}"/>
                    </a:ext>
                  </a:extLst>
                </p14:cNvPr>
                <p14:cNvContentPartPr/>
                <p14:nvPr/>
              </p14:nvContentPartPr>
              <p14:xfrm>
                <a:off x="7289883" y="3678586"/>
                <a:ext cx="101520" cy="2473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894D54C-F507-479D-A034-81EC9018212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81243" y="3669586"/>
                  <a:ext cx="119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5ED2789-5D85-464E-9ED4-442F243AD4B6}"/>
                    </a:ext>
                  </a:extLst>
                </p14:cNvPr>
                <p14:cNvContentPartPr/>
                <p14:nvPr/>
              </p14:nvContentPartPr>
              <p14:xfrm>
                <a:off x="7224363" y="3793066"/>
                <a:ext cx="279000" cy="99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5ED2789-5D85-464E-9ED4-442F243AD4B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15363" y="3784426"/>
                  <a:ext cx="296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3289AD3-86F4-44CC-9D5D-2F505A2D99AF}"/>
                    </a:ext>
                  </a:extLst>
                </p14:cNvPr>
                <p14:cNvContentPartPr/>
                <p14:nvPr/>
              </p14:nvContentPartPr>
              <p14:xfrm>
                <a:off x="6897123" y="4357186"/>
                <a:ext cx="24120" cy="2289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3289AD3-86F4-44CC-9D5D-2F505A2D99A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88483" y="4348546"/>
                  <a:ext cx="41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2D6A534-1A20-4ED6-A9F0-A262CEB22B6F}"/>
                    </a:ext>
                  </a:extLst>
                </p14:cNvPr>
                <p14:cNvContentPartPr/>
                <p14:nvPr/>
              </p14:nvContentPartPr>
              <p14:xfrm>
                <a:off x="6908283" y="4344226"/>
                <a:ext cx="141840" cy="2628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2D6A534-1A20-4ED6-A9F0-A262CEB22B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99283" y="4335586"/>
                  <a:ext cx="159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DA4ADC5-C38E-4A2E-A923-CC34104DEE79}"/>
                    </a:ext>
                  </a:extLst>
                </p14:cNvPr>
                <p14:cNvContentPartPr/>
                <p14:nvPr/>
              </p14:nvContentPartPr>
              <p14:xfrm>
                <a:off x="7054083" y="4536826"/>
                <a:ext cx="72720" cy="835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DA4ADC5-C38E-4A2E-A923-CC34104DEE7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045083" y="4528186"/>
                  <a:ext cx="90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44B7A2B-F7A7-4E48-B343-3B2FF6831C00}"/>
                    </a:ext>
                  </a:extLst>
                </p14:cNvPr>
                <p14:cNvContentPartPr/>
                <p14:nvPr/>
              </p14:nvContentPartPr>
              <p14:xfrm>
                <a:off x="7165323" y="4538266"/>
                <a:ext cx="47520" cy="979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44B7A2B-F7A7-4E48-B343-3B2FF6831C0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156683" y="4529626"/>
                  <a:ext cx="65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B4E8EA2-2C8E-42C0-B8AC-81B8CD277180}"/>
                    </a:ext>
                  </a:extLst>
                </p14:cNvPr>
                <p14:cNvContentPartPr/>
                <p14:nvPr/>
              </p14:nvContentPartPr>
              <p14:xfrm>
                <a:off x="7350363" y="4475266"/>
                <a:ext cx="96120" cy="64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B4E8EA2-2C8E-42C0-B8AC-81B8CD27718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341363" y="4466626"/>
                  <a:ext cx="113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69D3053-A331-4B47-A9BD-0CC379DB300A}"/>
                    </a:ext>
                  </a:extLst>
                </p14:cNvPr>
                <p14:cNvContentPartPr/>
                <p14:nvPr/>
              </p14:nvContentPartPr>
              <p14:xfrm>
                <a:off x="7642323" y="4347826"/>
                <a:ext cx="14760" cy="2268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69D3053-A331-4B47-A9BD-0CC379DB300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633683" y="4338826"/>
                  <a:ext cx="32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38132CA-277E-419E-A45A-FE820C8205EC}"/>
                    </a:ext>
                  </a:extLst>
                </p14:cNvPr>
                <p14:cNvContentPartPr/>
                <p14:nvPr/>
              </p14:nvContentPartPr>
              <p14:xfrm>
                <a:off x="7631163" y="4360066"/>
                <a:ext cx="166320" cy="2084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38132CA-277E-419E-A45A-FE820C8205E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22163" y="4351066"/>
                  <a:ext cx="183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619B1BD-6E8F-44FF-A2BA-D751D18CD16D}"/>
                    </a:ext>
                  </a:extLst>
                </p14:cNvPr>
                <p14:cNvContentPartPr/>
                <p14:nvPr/>
              </p14:nvContentPartPr>
              <p14:xfrm>
                <a:off x="7853283" y="4465186"/>
                <a:ext cx="6840" cy="1094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619B1BD-6E8F-44FF-A2BA-D751D18CD16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44643" y="4456186"/>
                  <a:ext cx="24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8C1EC16-A95D-4176-AF4D-D59CAB005837}"/>
                    </a:ext>
                  </a:extLst>
                </p14:cNvPr>
                <p14:cNvContentPartPr/>
                <p14:nvPr/>
              </p14:nvContentPartPr>
              <p14:xfrm>
                <a:off x="7900083" y="4466626"/>
                <a:ext cx="57600" cy="1198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8C1EC16-A95D-4176-AF4D-D59CAB00583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91083" y="4457626"/>
                  <a:ext cx="75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4C29E39-ED18-4113-9417-25102AC6DFBC}"/>
                    </a:ext>
                  </a:extLst>
                </p14:cNvPr>
                <p14:cNvContentPartPr/>
                <p14:nvPr/>
              </p14:nvContentPartPr>
              <p14:xfrm>
                <a:off x="8132283" y="4401466"/>
                <a:ext cx="106920" cy="118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4C29E39-ED18-4113-9417-25102AC6DFB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123283" y="4392466"/>
                  <a:ext cx="124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1ADB1A2-5446-4569-B12B-00AB66742822}"/>
                    </a:ext>
                  </a:extLst>
                </p14:cNvPr>
                <p14:cNvContentPartPr/>
                <p14:nvPr/>
              </p14:nvContentPartPr>
              <p14:xfrm>
                <a:off x="8119323" y="4471306"/>
                <a:ext cx="133920" cy="205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1ADB1A2-5446-4569-B12B-00AB6674282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110323" y="4462306"/>
                  <a:ext cx="151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AC14921-747F-4632-8437-1EFCFAC32F55}"/>
                    </a:ext>
                  </a:extLst>
                </p14:cNvPr>
                <p14:cNvContentPartPr/>
                <p14:nvPr/>
              </p14:nvContentPartPr>
              <p14:xfrm>
                <a:off x="8464563" y="4250986"/>
                <a:ext cx="110160" cy="270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AC14921-747F-4632-8437-1EFCFAC32F5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55923" y="4241986"/>
                  <a:ext cx="127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8ED0948-8A02-4F9E-AF41-D549604A0527}"/>
                    </a:ext>
                  </a:extLst>
                </p14:cNvPr>
                <p14:cNvContentPartPr/>
                <p14:nvPr/>
              </p14:nvContentPartPr>
              <p14:xfrm>
                <a:off x="8566803" y="4461586"/>
                <a:ext cx="59760" cy="907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8ED0948-8A02-4F9E-AF41-D549604A052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57803" y="4452946"/>
                  <a:ext cx="77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8C31AA0-E730-4850-8641-6A15E43BFCB9}"/>
                    </a:ext>
                  </a:extLst>
                </p14:cNvPr>
                <p14:cNvContentPartPr/>
                <p14:nvPr/>
              </p14:nvContentPartPr>
              <p14:xfrm>
                <a:off x="7785963" y="3700186"/>
                <a:ext cx="30600" cy="2091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8C31AA0-E730-4850-8641-6A15E43BFCB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776963" y="3691546"/>
                  <a:ext cx="48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AB25AB5-F062-49BE-ACD4-A624A217000B}"/>
                    </a:ext>
                  </a:extLst>
                </p14:cNvPr>
                <p14:cNvContentPartPr/>
                <p14:nvPr/>
              </p14:nvContentPartPr>
              <p14:xfrm>
                <a:off x="7783443" y="3716386"/>
                <a:ext cx="169560" cy="2286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AB25AB5-F062-49BE-ACD4-A624A217000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74803" y="3707746"/>
                  <a:ext cx="187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9DC06B7-2BF1-46B8-96A3-F6D8B8E0B155}"/>
                    </a:ext>
                  </a:extLst>
                </p14:cNvPr>
                <p14:cNvContentPartPr/>
                <p14:nvPr/>
              </p14:nvContentPartPr>
              <p14:xfrm>
                <a:off x="7757883" y="3616666"/>
                <a:ext cx="189720" cy="367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9DC06B7-2BF1-46B8-96A3-F6D8B8E0B15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48883" y="3607666"/>
                  <a:ext cx="207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EB8A57B-E551-4BA1-BAA6-54117A1695A9}"/>
                    </a:ext>
                  </a:extLst>
                </p14:cNvPr>
                <p14:cNvContentPartPr/>
                <p14:nvPr/>
              </p14:nvContentPartPr>
              <p14:xfrm>
                <a:off x="7867683" y="4005466"/>
                <a:ext cx="312120" cy="2106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EB8A57B-E551-4BA1-BAA6-54117A1695A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58683" y="3996466"/>
                  <a:ext cx="329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946E854-7B4A-4191-B335-EDEEC9CEC92C}"/>
                    </a:ext>
                  </a:extLst>
                </p14:cNvPr>
                <p14:cNvContentPartPr/>
                <p14:nvPr/>
              </p14:nvContentPartPr>
              <p14:xfrm>
                <a:off x="7849323" y="4148746"/>
                <a:ext cx="114120" cy="1029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946E854-7B4A-4191-B335-EDEEC9CEC92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40683" y="4140106"/>
                  <a:ext cx="131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98B8441-6C35-4B54-9BA4-6C50DC83A595}"/>
                    </a:ext>
                  </a:extLst>
                </p14:cNvPr>
                <p14:cNvContentPartPr/>
                <p14:nvPr/>
              </p14:nvContentPartPr>
              <p14:xfrm>
                <a:off x="8281683" y="3843826"/>
                <a:ext cx="95760" cy="1321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98B8441-6C35-4B54-9BA4-6C50DC83A59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72683" y="3835186"/>
                  <a:ext cx="113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DC1E1DE-87F2-4073-A0AB-CCBC4BC5EDD1}"/>
                    </a:ext>
                  </a:extLst>
                </p14:cNvPr>
                <p14:cNvContentPartPr/>
                <p14:nvPr/>
              </p14:nvContentPartPr>
              <p14:xfrm>
                <a:off x="7573923" y="4259626"/>
                <a:ext cx="397080" cy="4402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DC1E1DE-87F2-4073-A0AB-CCBC4BC5EDD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65283" y="4250986"/>
                  <a:ext cx="4147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79D0266-8494-4467-8C99-6DC3B07653F9}"/>
                    </a:ext>
                  </a:extLst>
                </p14:cNvPr>
                <p14:cNvContentPartPr/>
                <p14:nvPr/>
              </p14:nvContentPartPr>
              <p14:xfrm>
                <a:off x="7895043" y="4262866"/>
                <a:ext cx="75600" cy="864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79D0266-8494-4467-8C99-6DC3B07653F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86043" y="4254226"/>
                  <a:ext cx="93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1EA214A-2493-47D8-AF93-50C6FEDECD4F}"/>
                    </a:ext>
                  </a:extLst>
                </p14:cNvPr>
                <p14:cNvContentPartPr/>
                <p14:nvPr/>
              </p14:nvContentPartPr>
              <p14:xfrm>
                <a:off x="8073243" y="4135426"/>
                <a:ext cx="90360" cy="871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1EA214A-2493-47D8-AF93-50C6FEDECD4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64243" y="4126786"/>
                  <a:ext cx="10800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7F63D5A-7270-4459-BDCC-B6892F13EB86}"/>
              </a:ext>
            </a:extLst>
          </p:cNvPr>
          <p:cNvGrpSpPr/>
          <p:nvPr/>
        </p:nvGrpSpPr>
        <p:grpSpPr>
          <a:xfrm>
            <a:off x="9587403" y="4121386"/>
            <a:ext cx="635040" cy="311400"/>
            <a:chOff x="9587403" y="4121386"/>
            <a:chExt cx="63504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B819AFA-9740-42BF-BCC6-492479955730}"/>
                    </a:ext>
                  </a:extLst>
                </p14:cNvPr>
                <p14:cNvContentPartPr/>
                <p14:nvPr/>
              </p14:nvContentPartPr>
              <p14:xfrm>
                <a:off x="9589563" y="4123906"/>
                <a:ext cx="3960" cy="2736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B819AFA-9740-42BF-BCC6-49247995573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580563" y="4115266"/>
                  <a:ext cx="216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0D53C84-C667-49B9-AE79-C82A17A010D4}"/>
                    </a:ext>
                  </a:extLst>
                </p14:cNvPr>
                <p14:cNvContentPartPr/>
                <p14:nvPr/>
              </p14:nvContentPartPr>
              <p14:xfrm>
                <a:off x="9587403" y="4121386"/>
                <a:ext cx="180000" cy="2826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0D53C84-C667-49B9-AE79-C82A17A010D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578403" y="4112386"/>
                  <a:ext cx="1976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7C9CCEB-A710-425B-908E-E6E089361F90}"/>
                    </a:ext>
                  </a:extLst>
                </p14:cNvPr>
                <p14:cNvContentPartPr/>
                <p14:nvPr/>
              </p14:nvContentPartPr>
              <p14:xfrm>
                <a:off x="9748683" y="4340266"/>
                <a:ext cx="93960" cy="925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7C9CCEB-A710-425B-908E-E6E089361F9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40043" y="4331626"/>
                  <a:ext cx="111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B41439B-4F6E-492F-B908-2D119924A7D4}"/>
                    </a:ext>
                  </a:extLst>
                </p14:cNvPr>
                <p14:cNvContentPartPr/>
                <p14:nvPr/>
              </p14:nvContentPartPr>
              <p14:xfrm>
                <a:off x="9913563" y="4326586"/>
                <a:ext cx="68760" cy="1062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B41439B-4F6E-492F-B908-2D119924A7D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04563" y="4317946"/>
                  <a:ext cx="86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E4F3A5E-4723-4B93-A60E-76A01301C884}"/>
                    </a:ext>
                  </a:extLst>
                </p14:cNvPr>
                <p14:cNvContentPartPr/>
                <p14:nvPr/>
              </p14:nvContentPartPr>
              <p14:xfrm>
                <a:off x="10136043" y="4198066"/>
                <a:ext cx="83160" cy="133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E4F3A5E-4723-4B93-A60E-76A01301C88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27043" y="4189066"/>
                  <a:ext cx="100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95AA139-0B45-4071-91E1-A949337B2D1D}"/>
                    </a:ext>
                  </a:extLst>
                </p14:cNvPr>
                <p14:cNvContentPartPr/>
                <p14:nvPr/>
              </p14:nvContentPartPr>
              <p14:xfrm>
                <a:off x="10130643" y="4234426"/>
                <a:ext cx="91800" cy="104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95AA139-0B45-4071-91E1-A949337B2D1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121643" y="4225786"/>
                  <a:ext cx="1094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5DB7DA6D-4A9D-474E-AE49-CA77207186F4}"/>
              </a:ext>
            </a:extLst>
          </p:cNvPr>
          <p:cNvGrpSpPr/>
          <p:nvPr/>
        </p:nvGrpSpPr>
        <p:grpSpPr>
          <a:xfrm>
            <a:off x="10418643" y="4083226"/>
            <a:ext cx="191880" cy="362520"/>
            <a:chOff x="10418643" y="4083226"/>
            <a:chExt cx="19188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F8AC76B-49FD-4BD2-AFFB-ED090D62CB9C}"/>
                    </a:ext>
                  </a:extLst>
                </p14:cNvPr>
                <p14:cNvContentPartPr/>
                <p14:nvPr/>
              </p14:nvContentPartPr>
              <p14:xfrm>
                <a:off x="10418643" y="4083226"/>
                <a:ext cx="119520" cy="2959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F8AC76B-49FD-4BD2-AFFB-ED090D62CB9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409643" y="4074586"/>
                  <a:ext cx="137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03C0E9C-F36C-40E7-A2AE-116740771BF9}"/>
                    </a:ext>
                  </a:extLst>
                </p14:cNvPr>
                <p14:cNvContentPartPr/>
                <p14:nvPr/>
              </p14:nvContentPartPr>
              <p14:xfrm>
                <a:off x="10557603" y="4328026"/>
                <a:ext cx="52920" cy="1177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03C0E9C-F36C-40E7-A2AE-116740771BF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48963" y="4319386"/>
                  <a:ext cx="705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C9BBD0E8-7AF0-42DB-AF67-5117E8267E34}"/>
              </a:ext>
            </a:extLst>
          </p:cNvPr>
          <p:cNvGrpSpPr/>
          <p:nvPr/>
        </p:nvGrpSpPr>
        <p:grpSpPr>
          <a:xfrm>
            <a:off x="5238243" y="5621146"/>
            <a:ext cx="690120" cy="331920"/>
            <a:chOff x="5238243" y="5621146"/>
            <a:chExt cx="69012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3571E39-46DB-4952-87A4-123317E6E3E3}"/>
                    </a:ext>
                  </a:extLst>
                </p14:cNvPr>
                <p14:cNvContentPartPr/>
                <p14:nvPr/>
              </p14:nvContentPartPr>
              <p14:xfrm>
                <a:off x="5238243" y="5621146"/>
                <a:ext cx="51480" cy="3250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3571E39-46DB-4952-87A4-123317E6E3E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29243" y="5612506"/>
                  <a:ext cx="69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A5BDD08-4FE5-4BB8-BFA6-DDCDD1BEBD4C}"/>
                    </a:ext>
                  </a:extLst>
                </p14:cNvPr>
                <p14:cNvContentPartPr/>
                <p14:nvPr/>
              </p14:nvContentPartPr>
              <p14:xfrm>
                <a:off x="5410683" y="5683786"/>
                <a:ext cx="20880" cy="2649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A5BDD08-4FE5-4BB8-BFA6-DDCDD1BEBD4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02043" y="5674786"/>
                  <a:ext cx="385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458DC02-524E-4334-AA6E-0814B4586508}"/>
                    </a:ext>
                  </a:extLst>
                </p14:cNvPr>
                <p14:cNvContentPartPr/>
                <p14:nvPr/>
              </p14:nvContentPartPr>
              <p14:xfrm>
                <a:off x="5412123" y="5659306"/>
                <a:ext cx="70200" cy="1346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458DC02-524E-4334-AA6E-0814B458650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403483" y="5650306"/>
                  <a:ext cx="87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2F1A682-AB75-4E94-8D9A-800C804F0C89}"/>
                    </a:ext>
                  </a:extLst>
                </p14:cNvPr>
                <p14:cNvContentPartPr/>
                <p14:nvPr/>
              </p14:nvContentPartPr>
              <p14:xfrm>
                <a:off x="5514723" y="5687026"/>
                <a:ext cx="114840" cy="2023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2F1A682-AB75-4E94-8D9A-800C804F0C8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505723" y="5678386"/>
                  <a:ext cx="132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317E717-3B61-4332-B326-53085D98AF07}"/>
                    </a:ext>
                  </a:extLst>
                </p14:cNvPr>
                <p14:cNvContentPartPr/>
                <p14:nvPr/>
              </p14:nvContentPartPr>
              <p14:xfrm>
                <a:off x="5535603" y="5789266"/>
                <a:ext cx="71640" cy="39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317E717-3B61-4332-B326-53085D98AF0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526603" y="5780626"/>
                  <a:ext cx="89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239B0F1-EB8E-498F-9625-61B21C0887A7}"/>
                    </a:ext>
                  </a:extLst>
                </p14:cNvPr>
                <p14:cNvContentPartPr/>
                <p14:nvPr/>
              </p14:nvContentPartPr>
              <p14:xfrm>
                <a:off x="5669523" y="5699986"/>
                <a:ext cx="121320" cy="1980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239B0F1-EB8E-498F-9625-61B21C0887A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60523" y="5691346"/>
                  <a:ext cx="138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CEB132C-D344-4ECB-82C4-4AEC18BEF6CE}"/>
                    </a:ext>
                  </a:extLst>
                </p14:cNvPr>
                <p14:cNvContentPartPr/>
                <p14:nvPr/>
              </p14:nvContentPartPr>
              <p14:xfrm>
                <a:off x="5849523" y="5646346"/>
                <a:ext cx="78840" cy="3067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CEB132C-D344-4ECB-82C4-4AEC18BEF6C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840883" y="5637706"/>
                  <a:ext cx="96480" cy="32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034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E5F0A9-46DA-4168-ADCF-DB7822862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921" y="1030098"/>
            <a:ext cx="7752222" cy="47978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ECADA9-A938-4FFF-890A-6142CD540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2718899"/>
            <a:ext cx="3744646" cy="14201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D3A021-3E12-4592-8505-D0925A2BE251}"/>
                  </a:ext>
                </a:extLst>
              </p14:cNvPr>
              <p14:cNvContentPartPr/>
              <p14:nvPr/>
            </p14:nvContentPartPr>
            <p14:xfrm>
              <a:off x="1684334" y="2297266"/>
              <a:ext cx="367200" cy="178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D3A021-3E12-4592-8505-D0925A2BE2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5694" y="2288626"/>
                <a:ext cx="38484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CB534CD-CF6A-46A8-BD07-52F5E423BBEC}"/>
              </a:ext>
            </a:extLst>
          </p:cNvPr>
          <p:cNvGrpSpPr/>
          <p:nvPr/>
        </p:nvGrpSpPr>
        <p:grpSpPr>
          <a:xfrm>
            <a:off x="826094" y="4364026"/>
            <a:ext cx="428760" cy="295200"/>
            <a:chOff x="826094" y="4364026"/>
            <a:chExt cx="42876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8DE14D-C971-4D19-9C9C-58FCA68494CE}"/>
                    </a:ext>
                  </a:extLst>
                </p14:cNvPr>
                <p14:cNvContentPartPr/>
                <p14:nvPr/>
              </p14:nvContentPartPr>
              <p14:xfrm>
                <a:off x="828614" y="4364026"/>
                <a:ext cx="145440" cy="20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8DE14D-C971-4D19-9C9C-58FCA68494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9614" y="4355386"/>
                  <a:ext cx="163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BB8007C-43DA-40BC-AB52-A915335B75DA}"/>
                    </a:ext>
                  </a:extLst>
                </p14:cNvPr>
                <p14:cNvContentPartPr/>
                <p14:nvPr/>
              </p14:nvContentPartPr>
              <p14:xfrm>
                <a:off x="826094" y="4372306"/>
                <a:ext cx="126360" cy="286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BB8007C-43DA-40BC-AB52-A915335B75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7454" y="4363306"/>
                  <a:ext cx="144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4E445A-6E16-4F6C-89E8-E59BD62E0B66}"/>
                    </a:ext>
                  </a:extLst>
                </p14:cNvPr>
                <p14:cNvContentPartPr/>
                <p14:nvPr/>
              </p14:nvContentPartPr>
              <p14:xfrm>
                <a:off x="1122374" y="4461586"/>
                <a:ext cx="121680" cy="16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4E445A-6E16-4F6C-89E8-E59BD62E0B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3374" y="4452946"/>
                  <a:ext cx="139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2411B5E-D2F8-465B-8C5B-8767F3F721E7}"/>
                    </a:ext>
                  </a:extLst>
                </p14:cNvPr>
                <p14:cNvContentPartPr/>
                <p14:nvPr/>
              </p14:nvContentPartPr>
              <p14:xfrm>
                <a:off x="1110134" y="4522066"/>
                <a:ext cx="144720" cy="11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2411B5E-D2F8-465B-8C5B-8767F3F721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1134" y="4513066"/>
                  <a:ext cx="1623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1677BE-6B82-46C9-98A5-0A0D96DF52E7}"/>
              </a:ext>
            </a:extLst>
          </p:cNvPr>
          <p:cNvGrpSpPr/>
          <p:nvPr/>
        </p:nvGrpSpPr>
        <p:grpSpPr>
          <a:xfrm>
            <a:off x="1535294" y="4673986"/>
            <a:ext cx="1275840" cy="265320"/>
            <a:chOff x="1535294" y="4673986"/>
            <a:chExt cx="127584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94D1C3-866C-4D80-B6FE-B8CD5EB36448}"/>
                    </a:ext>
                  </a:extLst>
                </p14:cNvPr>
                <p14:cNvContentPartPr/>
                <p14:nvPr/>
              </p14:nvContentPartPr>
              <p14:xfrm>
                <a:off x="1535294" y="4691626"/>
                <a:ext cx="130680" cy="203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94D1C3-866C-4D80-B6FE-B8CD5EB364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26294" y="4682626"/>
                  <a:ext cx="148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21381A9-429A-434B-B28F-AF6C04456E7E}"/>
                    </a:ext>
                  </a:extLst>
                </p14:cNvPr>
                <p14:cNvContentPartPr/>
                <p14:nvPr/>
              </p14:nvContentPartPr>
              <p14:xfrm>
                <a:off x="1535294" y="4773706"/>
                <a:ext cx="165960" cy="29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21381A9-429A-434B-B28F-AF6C04456E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26294" y="4764706"/>
                  <a:ext cx="183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F7736F4-9EC3-4D77-A610-BC4510152208}"/>
                    </a:ext>
                  </a:extLst>
                </p14:cNvPr>
                <p14:cNvContentPartPr/>
                <p14:nvPr/>
              </p14:nvContentPartPr>
              <p14:xfrm>
                <a:off x="1796294" y="4768306"/>
                <a:ext cx="87840" cy="25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F7736F4-9EC3-4D77-A610-BC45101522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87294" y="4759306"/>
                  <a:ext cx="105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952827E-C7EB-4998-96A8-10661E556ACB}"/>
                    </a:ext>
                  </a:extLst>
                </p14:cNvPr>
                <p14:cNvContentPartPr/>
                <p14:nvPr/>
              </p14:nvContentPartPr>
              <p14:xfrm>
                <a:off x="1809254" y="4820506"/>
                <a:ext cx="81000" cy="5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952827E-C7EB-4998-96A8-10661E556A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00254" y="4811506"/>
                  <a:ext cx="98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6CB6699-53A7-44C0-907B-DB511B97EEAF}"/>
                    </a:ext>
                  </a:extLst>
                </p14:cNvPr>
                <p14:cNvContentPartPr/>
                <p14:nvPr/>
              </p14:nvContentPartPr>
              <p14:xfrm>
                <a:off x="2008694" y="4717906"/>
                <a:ext cx="17280" cy="149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6CB6699-53A7-44C0-907B-DB511B97EE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99694" y="4709266"/>
                  <a:ext cx="34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8CFCA0A-A1E1-41DF-AF14-25315054396E}"/>
                    </a:ext>
                  </a:extLst>
                </p14:cNvPr>
                <p14:cNvContentPartPr/>
                <p14:nvPr/>
              </p14:nvContentPartPr>
              <p14:xfrm>
                <a:off x="2014814" y="4680826"/>
                <a:ext cx="84240" cy="123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8CFCA0A-A1E1-41DF-AF14-25315054396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06174" y="4671826"/>
                  <a:ext cx="101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FED3C1-FAF1-4C89-B433-57C40A6B7A5F}"/>
                    </a:ext>
                  </a:extLst>
                </p14:cNvPr>
                <p14:cNvContentPartPr/>
                <p14:nvPr/>
              </p14:nvContentPartPr>
              <p14:xfrm>
                <a:off x="2165294" y="4717906"/>
                <a:ext cx="77040" cy="102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FED3C1-FAF1-4C89-B433-57C40A6B7A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56294" y="4709266"/>
                  <a:ext cx="94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0CB48B-611A-4429-BB44-9447DF036C9A}"/>
                    </a:ext>
                  </a:extLst>
                </p14:cNvPr>
                <p14:cNvContentPartPr/>
                <p14:nvPr/>
              </p14:nvContentPartPr>
              <p14:xfrm>
                <a:off x="2348174" y="4806106"/>
                <a:ext cx="78840" cy="133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0CB48B-611A-4429-BB44-9447DF036C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39534" y="4797466"/>
                  <a:ext cx="96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6552078-CFFB-490F-B2AF-07947724605A}"/>
                    </a:ext>
                  </a:extLst>
                </p14:cNvPr>
                <p14:cNvContentPartPr/>
                <p14:nvPr/>
              </p14:nvContentPartPr>
              <p14:xfrm>
                <a:off x="2361134" y="4713226"/>
                <a:ext cx="5760" cy="16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552078-CFFB-490F-B2AF-07947724605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52494" y="4704586"/>
                  <a:ext cx="23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B3C1934-2174-48DB-A34F-1DBF4CC10580}"/>
                    </a:ext>
                  </a:extLst>
                </p14:cNvPr>
                <p14:cNvContentPartPr/>
                <p14:nvPr/>
              </p14:nvContentPartPr>
              <p14:xfrm>
                <a:off x="2456894" y="4727626"/>
                <a:ext cx="178920" cy="101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B3C1934-2174-48DB-A34F-1DBF4CC1058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48254" y="4718986"/>
                  <a:ext cx="196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6C86DA-A105-49FA-AF14-5C628797B102}"/>
                    </a:ext>
                  </a:extLst>
                </p14:cNvPr>
                <p14:cNvContentPartPr/>
                <p14:nvPr/>
              </p14:nvContentPartPr>
              <p14:xfrm>
                <a:off x="2698814" y="4673986"/>
                <a:ext cx="112320" cy="156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6C86DA-A105-49FA-AF14-5C628797B1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90174" y="4664986"/>
                  <a:ext cx="12996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EFFC96-E528-41CA-8F9A-8C424114CEF7}"/>
              </a:ext>
            </a:extLst>
          </p:cNvPr>
          <p:cNvGrpSpPr/>
          <p:nvPr/>
        </p:nvGrpSpPr>
        <p:grpSpPr>
          <a:xfrm>
            <a:off x="1474814" y="4243426"/>
            <a:ext cx="358560" cy="350640"/>
            <a:chOff x="1474814" y="4243426"/>
            <a:chExt cx="35856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CBD537-D8E3-41D8-88EB-6557EE498CF9}"/>
                    </a:ext>
                  </a:extLst>
                </p14:cNvPr>
                <p14:cNvContentPartPr/>
                <p14:nvPr/>
              </p14:nvContentPartPr>
              <p14:xfrm>
                <a:off x="1577774" y="4243426"/>
                <a:ext cx="251280" cy="255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CBD537-D8E3-41D8-88EB-6557EE498CF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69134" y="4234426"/>
                  <a:ext cx="268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B73635-ED2F-467E-B740-CF569555CFC7}"/>
                    </a:ext>
                  </a:extLst>
                </p14:cNvPr>
                <p14:cNvContentPartPr/>
                <p14:nvPr/>
              </p14:nvContentPartPr>
              <p14:xfrm>
                <a:off x="1474814" y="4536826"/>
                <a:ext cx="358560" cy="57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B73635-ED2F-467E-B740-CF569555CF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66174" y="4528186"/>
                  <a:ext cx="376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290FEA-F283-4175-89F4-79DB7F709D39}"/>
                    </a:ext>
                  </a:extLst>
                </p14:cNvPr>
                <p14:cNvContentPartPr/>
                <p14:nvPr/>
              </p14:nvContentPartPr>
              <p14:xfrm>
                <a:off x="1515494" y="4518826"/>
                <a:ext cx="200520" cy="44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290FEA-F283-4175-89F4-79DB7F709D3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06854" y="4509826"/>
                  <a:ext cx="21816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1CB38B1-F873-46DC-BB62-4F2F3D4C5DCE}"/>
                  </a:ext>
                </a:extLst>
              </p14:cNvPr>
              <p14:cNvContentPartPr/>
              <p14:nvPr/>
            </p14:nvContentPartPr>
            <p14:xfrm>
              <a:off x="1484174" y="4955866"/>
              <a:ext cx="183600" cy="608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1CB38B1-F873-46DC-BB62-4F2F3D4C5DC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475534" y="4947226"/>
                <a:ext cx="2012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66F03EE-B542-4962-A6F2-2C9B6A712FA1}"/>
                  </a:ext>
                </a:extLst>
              </p14:cNvPr>
              <p14:cNvContentPartPr/>
              <p14:nvPr/>
            </p14:nvContentPartPr>
            <p14:xfrm>
              <a:off x="764894" y="4743826"/>
              <a:ext cx="239040" cy="68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66F03EE-B542-4962-A6F2-2C9B6A712F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5894" y="4735186"/>
                <a:ext cx="25668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20CD12D-56B4-4D7D-A16B-122D0EA79B85}"/>
              </a:ext>
            </a:extLst>
          </p:cNvPr>
          <p:cNvGrpSpPr/>
          <p:nvPr/>
        </p:nvGrpSpPr>
        <p:grpSpPr>
          <a:xfrm>
            <a:off x="723134" y="5510266"/>
            <a:ext cx="427320" cy="430560"/>
            <a:chOff x="723134" y="5510266"/>
            <a:chExt cx="42732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60FE29C-A764-457C-8596-AB360B3C8704}"/>
                    </a:ext>
                  </a:extLst>
                </p14:cNvPr>
                <p14:cNvContentPartPr/>
                <p14:nvPr/>
              </p14:nvContentPartPr>
              <p14:xfrm>
                <a:off x="770294" y="5567866"/>
                <a:ext cx="31320" cy="240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60FE29C-A764-457C-8596-AB360B3C87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1654" y="5558866"/>
                  <a:ext cx="48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A53315-1E5B-4619-B8B4-8A29B09B93E7}"/>
                    </a:ext>
                  </a:extLst>
                </p14:cNvPr>
                <p14:cNvContentPartPr/>
                <p14:nvPr/>
              </p14:nvContentPartPr>
              <p14:xfrm>
                <a:off x="751934" y="5510266"/>
                <a:ext cx="145440" cy="142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A53315-1E5B-4619-B8B4-8A29B09B93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3294" y="5501266"/>
                  <a:ext cx="163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C0BFF1F-820B-47D3-9B95-23EB197A5AC9}"/>
                    </a:ext>
                  </a:extLst>
                </p14:cNvPr>
                <p14:cNvContentPartPr/>
                <p14:nvPr/>
              </p14:nvContentPartPr>
              <p14:xfrm>
                <a:off x="723134" y="5862706"/>
                <a:ext cx="199800" cy="78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C0BFF1F-820B-47D3-9B95-23EB197A5A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4494" y="5853706"/>
                  <a:ext cx="217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8AE0715-79C7-4D4A-9AD8-5A03331129F0}"/>
                    </a:ext>
                  </a:extLst>
                </p14:cNvPr>
                <p14:cNvContentPartPr/>
                <p14:nvPr/>
              </p14:nvContentPartPr>
              <p14:xfrm>
                <a:off x="1051094" y="5643106"/>
                <a:ext cx="86400" cy="13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8AE0715-79C7-4D4A-9AD8-5A03331129F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2094" y="5634106"/>
                  <a:ext cx="104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3EB1D89-EB1B-425A-A4E4-D419A1601DA7}"/>
                    </a:ext>
                  </a:extLst>
                </p14:cNvPr>
                <p14:cNvContentPartPr/>
                <p14:nvPr/>
              </p14:nvContentPartPr>
              <p14:xfrm>
                <a:off x="1061894" y="5688106"/>
                <a:ext cx="88560" cy="9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3EB1D89-EB1B-425A-A4E4-D419A1601DA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2894" y="5679466"/>
                  <a:ext cx="1062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A05D12-2708-44C2-B935-FAA5D4EE2CE5}"/>
              </a:ext>
            </a:extLst>
          </p:cNvPr>
          <p:cNvGrpSpPr/>
          <p:nvPr/>
        </p:nvGrpSpPr>
        <p:grpSpPr>
          <a:xfrm>
            <a:off x="1412174" y="5520346"/>
            <a:ext cx="492120" cy="363960"/>
            <a:chOff x="1412174" y="5520346"/>
            <a:chExt cx="492120" cy="36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6B9B49-0090-4726-B0CD-EC60AB436D28}"/>
                    </a:ext>
                  </a:extLst>
                </p14:cNvPr>
                <p14:cNvContentPartPr/>
                <p14:nvPr/>
              </p14:nvContentPartPr>
              <p14:xfrm>
                <a:off x="1421894" y="5520346"/>
                <a:ext cx="176040" cy="211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6B9B49-0090-4726-B0CD-EC60AB436D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13254" y="5511346"/>
                  <a:ext cx="193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41ED416-FB78-4D91-AB99-29CB46B2C95A}"/>
                    </a:ext>
                  </a:extLst>
                </p14:cNvPr>
                <p14:cNvContentPartPr/>
                <p14:nvPr/>
              </p14:nvContentPartPr>
              <p14:xfrm>
                <a:off x="1412174" y="5812666"/>
                <a:ext cx="134640" cy="44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41ED416-FB78-4D91-AB99-29CB46B2C95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03174" y="5803666"/>
                  <a:ext cx="152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2C60537-5769-45BF-A0E2-622F5BB035AA}"/>
                    </a:ext>
                  </a:extLst>
                </p14:cNvPr>
                <p14:cNvContentPartPr/>
                <p14:nvPr/>
              </p14:nvContentPartPr>
              <p14:xfrm>
                <a:off x="1799174" y="5530426"/>
                <a:ext cx="96480" cy="21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2C60537-5769-45BF-A0E2-622F5BB035A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90174" y="5521426"/>
                  <a:ext cx="114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3D08980-B122-40CF-B59B-B82526C3F514}"/>
                    </a:ext>
                  </a:extLst>
                </p14:cNvPr>
                <p14:cNvContentPartPr/>
                <p14:nvPr/>
              </p14:nvContentPartPr>
              <p14:xfrm>
                <a:off x="1763534" y="5546626"/>
                <a:ext cx="122400" cy="207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3D08980-B122-40CF-B59B-B82526C3F5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54894" y="5537986"/>
                  <a:ext cx="140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9D10A7-2258-430C-94AA-BB94A5ECF966}"/>
                    </a:ext>
                  </a:extLst>
                </p14:cNvPr>
                <p14:cNvContentPartPr/>
                <p14:nvPr/>
              </p14:nvContentPartPr>
              <p14:xfrm>
                <a:off x="1740494" y="5836786"/>
                <a:ext cx="163800" cy="47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9D10A7-2258-430C-94AA-BB94A5ECF96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31854" y="5828146"/>
                  <a:ext cx="1814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0A998D2-38B3-4D95-A579-8724B28825D7}"/>
              </a:ext>
            </a:extLst>
          </p:cNvPr>
          <p:cNvGrpSpPr/>
          <p:nvPr/>
        </p:nvGrpSpPr>
        <p:grpSpPr>
          <a:xfrm>
            <a:off x="810254" y="6095986"/>
            <a:ext cx="880200" cy="406440"/>
            <a:chOff x="810254" y="6095986"/>
            <a:chExt cx="88020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4315C9C-5F04-48EC-AD13-35CF1FB376B2}"/>
                    </a:ext>
                  </a:extLst>
                </p14:cNvPr>
                <p14:cNvContentPartPr/>
                <p14:nvPr/>
              </p14:nvContentPartPr>
              <p14:xfrm>
                <a:off x="832574" y="6242506"/>
                <a:ext cx="18720" cy="205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4315C9C-5F04-48EC-AD13-35CF1FB376B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3934" y="6233506"/>
                  <a:ext cx="36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2179B6-10ED-4F39-80F2-60473647FE2E}"/>
                    </a:ext>
                  </a:extLst>
                </p14:cNvPr>
                <p14:cNvContentPartPr/>
                <p14:nvPr/>
              </p14:nvContentPartPr>
              <p14:xfrm>
                <a:off x="810254" y="6175546"/>
                <a:ext cx="130320" cy="159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2179B6-10ED-4F39-80F2-60473647FE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1254" y="6166546"/>
                  <a:ext cx="147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D480974-EEA6-49DB-B3B3-ACF33ECEF703}"/>
                    </a:ext>
                  </a:extLst>
                </p14:cNvPr>
                <p14:cNvContentPartPr/>
                <p14:nvPr/>
              </p14:nvContentPartPr>
              <p14:xfrm>
                <a:off x="929774" y="6384706"/>
                <a:ext cx="75600" cy="62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D480974-EEA6-49DB-B3B3-ACF33ECEF70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0774" y="6376066"/>
                  <a:ext cx="93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DB2FDB7-5683-414C-91F7-E94F7D126147}"/>
                    </a:ext>
                  </a:extLst>
                </p14:cNvPr>
                <p14:cNvContentPartPr/>
                <p14:nvPr/>
              </p14:nvContentPartPr>
              <p14:xfrm>
                <a:off x="1006814" y="6380026"/>
                <a:ext cx="91800" cy="65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DB2FDB7-5683-414C-91F7-E94F7D1261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8174" y="6371386"/>
                  <a:ext cx="109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E90DDBC-9C92-40FD-B6CE-C40AADC00465}"/>
                    </a:ext>
                  </a:extLst>
                </p14:cNvPr>
                <p14:cNvContentPartPr/>
                <p14:nvPr/>
              </p14:nvContentPartPr>
              <p14:xfrm>
                <a:off x="1253414" y="6295426"/>
                <a:ext cx="87480" cy="9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E90DDBC-9C92-40FD-B6CE-C40AADC004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44414" y="6286426"/>
                  <a:ext cx="105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3F88A2-5EB6-421B-BEAC-EB8B7599EAA0}"/>
                    </a:ext>
                  </a:extLst>
                </p14:cNvPr>
                <p14:cNvContentPartPr/>
                <p14:nvPr/>
              </p14:nvContentPartPr>
              <p14:xfrm>
                <a:off x="1262054" y="6327826"/>
                <a:ext cx="103320" cy="12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3F88A2-5EB6-421B-BEAC-EB8B7599EA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53054" y="6318826"/>
                  <a:ext cx="120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81866AA-4FFD-4F53-9F68-49B173D13BA5}"/>
                    </a:ext>
                  </a:extLst>
                </p14:cNvPr>
                <p14:cNvContentPartPr/>
                <p14:nvPr/>
              </p14:nvContentPartPr>
              <p14:xfrm>
                <a:off x="1524494" y="6290386"/>
                <a:ext cx="165960" cy="30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81866AA-4FFD-4F53-9F68-49B173D13BA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15494" y="6281746"/>
                  <a:ext cx="183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B2FAD15-322D-409C-BE53-BFEF259659DD}"/>
                    </a:ext>
                  </a:extLst>
                </p14:cNvPr>
                <p14:cNvContentPartPr/>
                <p14:nvPr/>
              </p14:nvContentPartPr>
              <p14:xfrm>
                <a:off x="1503974" y="6389746"/>
                <a:ext cx="130680" cy="112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B2FAD15-322D-409C-BE53-BFEF259659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95334" y="6380746"/>
                  <a:ext cx="148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ABB21A7-57E9-4F87-94E7-0BB6F241CCF3}"/>
                    </a:ext>
                  </a:extLst>
                </p14:cNvPr>
                <p14:cNvContentPartPr/>
                <p14:nvPr/>
              </p14:nvContentPartPr>
              <p14:xfrm>
                <a:off x="1568414" y="6095986"/>
                <a:ext cx="3960" cy="152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ABB21A7-57E9-4F87-94E7-0BB6F241CCF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59774" y="6086986"/>
                  <a:ext cx="2160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F1FA523-6B7F-46CE-805B-E0A409D748DD}"/>
              </a:ext>
            </a:extLst>
          </p:cNvPr>
          <p:cNvGrpSpPr/>
          <p:nvPr/>
        </p:nvGrpSpPr>
        <p:grpSpPr>
          <a:xfrm>
            <a:off x="1874774" y="6037666"/>
            <a:ext cx="679320" cy="411120"/>
            <a:chOff x="1874774" y="6037666"/>
            <a:chExt cx="67932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180A88F-B04C-42E8-AB80-D9E87765BA69}"/>
                    </a:ext>
                  </a:extLst>
                </p14:cNvPr>
                <p14:cNvContentPartPr/>
                <p14:nvPr/>
              </p14:nvContentPartPr>
              <p14:xfrm>
                <a:off x="1878374" y="6185986"/>
                <a:ext cx="5400" cy="174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180A88F-B04C-42E8-AB80-D9E87765BA6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69374" y="6177346"/>
                  <a:ext cx="23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93D828-1CFA-4BF3-9889-AD0827FA44E4}"/>
                    </a:ext>
                  </a:extLst>
                </p14:cNvPr>
                <p14:cNvContentPartPr/>
                <p14:nvPr/>
              </p14:nvContentPartPr>
              <p14:xfrm>
                <a:off x="1874774" y="6148906"/>
                <a:ext cx="77760" cy="190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93D828-1CFA-4BF3-9889-AD0827FA44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66134" y="6139906"/>
                  <a:ext cx="95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7923B7F-E1FF-4FC5-A351-0865B1DE7883}"/>
                    </a:ext>
                  </a:extLst>
                </p14:cNvPr>
                <p14:cNvContentPartPr/>
                <p14:nvPr/>
              </p14:nvContentPartPr>
              <p14:xfrm>
                <a:off x="1959374" y="6270226"/>
                <a:ext cx="77400" cy="83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7923B7F-E1FF-4FC5-A351-0865B1DE788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50374" y="6261226"/>
                  <a:ext cx="95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CD1258B-11BA-4945-806E-44A319F419D1}"/>
                    </a:ext>
                  </a:extLst>
                </p14:cNvPr>
                <p14:cNvContentPartPr/>
                <p14:nvPr/>
              </p14:nvContentPartPr>
              <p14:xfrm>
                <a:off x="2172134" y="6081586"/>
                <a:ext cx="54000" cy="269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CD1258B-11BA-4945-806E-44A319F419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63134" y="6072946"/>
                  <a:ext cx="71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19623AD-AC81-4761-BF75-417D9CA3502F}"/>
                    </a:ext>
                  </a:extLst>
                </p14:cNvPr>
                <p14:cNvContentPartPr/>
                <p14:nvPr/>
              </p14:nvContentPartPr>
              <p14:xfrm>
                <a:off x="2436014" y="6095986"/>
                <a:ext cx="21240" cy="211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19623AD-AC81-4761-BF75-417D9CA3502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27014" y="6086986"/>
                  <a:ext cx="38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9A0DC6D-2C19-4006-8559-FEC05F226084}"/>
                    </a:ext>
                  </a:extLst>
                </p14:cNvPr>
                <p14:cNvContentPartPr/>
                <p14:nvPr/>
              </p14:nvContentPartPr>
              <p14:xfrm>
                <a:off x="2433854" y="6037666"/>
                <a:ext cx="120240" cy="144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9A0DC6D-2C19-4006-8559-FEC05F22608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24854" y="6028666"/>
                  <a:ext cx="137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F902C6A-78E2-4F69-8F3A-7318037C2132}"/>
                    </a:ext>
                  </a:extLst>
                </p14:cNvPr>
                <p14:cNvContentPartPr/>
                <p14:nvPr/>
              </p14:nvContentPartPr>
              <p14:xfrm>
                <a:off x="2328014" y="6384706"/>
                <a:ext cx="212040" cy="64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F902C6A-78E2-4F69-8F3A-7318037C213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19014" y="6376066"/>
                  <a:ext cx="22968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A4F9B9C-85DC-4EB8-AE34-D2A7D5280C11}"/>
                  </a:ext>
                </a:extLst>
              </p14:cNvPr>
              <p14:cNvContentPartPr/>
              <p14:nvPr/>
            </p14:nvContentPartPr>
            <p14:xfrm>
              <a:off x="2761094" y="6073306"/>
              <a:ext cx="99360" cy="3085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A4F9B9C-85DC-4EB8-AE34-D2A7D5280C1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752454" y="6064666"/>
                <a:ext cx="1170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D0500D1-5C7F-4446-9816-D4B54DA80785}"/>
                  </a:ext>
                </a:extLst>
              </p14:cNvPr>
              <p14:cNvContentPartPr/>
              <p14:nvPr/>
            </p14:nvContentPartPr>
            <p14:xfrm>
              <a:off x="11404694" y="2605426"/>
              <a:ext cx="311400" cy="347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D0500D1-5C7F-4446-9816-D4B54DA8078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396054" y="2596786"/>
                <a:ext cx="3290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FCACA87-A552-415D-87BB-2792A812EE72}"/>
                  </a:ext>
                </a:extLst>
              </p14:cNvPr>
              <p14:cNvContentPartPr/>
              <p14:nvPr/>
            </p14:nvContentPartPr>
            <p14:xfrm>
              <a:off x="4739294" y="1072906"/>
              <a:ext cx="783000" cy="4392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FCACA87-A552-415D-87BB-2792A812EE7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30294" y="1063906"/>
                <a:ext cx="800640" cy="45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4E7731C7-0A0D-4886-B2A4-ADA455DF537F}"/>
              </a:ext>
            </a:extLst>
          </p:cNvPr>
          <p:cNvGrpSpPr/>
          <p:nvPr/>
        </p:nvGrpSpPr>
        <p:grpSpPr>
          <a:xfrm>
            <a:off x="3513134" y="2150746"/>
            <a:ext cx="1085760" cy="447120"/>
            <a:chOff x="3513134" y="2150746"/>
            <a:chExt cx="1085760" cy="4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724FBDB-20BE-4FF5-9885-9A7B8355BE3B}"/>
                    </a:ext>
                  </a:extLst>
                </p14:cNvPr>
                <p14:cNvContentPartPr/>
                <p14:nvPr/>
              </p14:nvContentPartPr>
              <p14:xfrm>
                <a:off x="4143494" y="2259826"/>
                <a:ext cx="455400" cy="338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724FBDB-20BE-4FF5-9885-9A7B8355BE3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34854" y="2250826"/>
                  <a:ext cx="4730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0446553-1117-490F-9121-C38AC41C2AD2}"/>
                    </a:ext>
                  </a:extLst>
                </p14:cNvPr>
                <p14:cNvContentPartPr/>
                <p14:nvPr/>
              </p14:nvContentPartPr>
              <p14:xfrm>
                <a:off x="3513134" y="2150746"/>
                <a:ext cx="288720" cy="86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0446553-1117-490F-9121-C38AC41C2AD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04494" y="2141746"/>
                  <a:ext cx="306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1A67BEF-9D10-416B-839E-C0E1160FEC25}"/>
                    </a:ext>
                  </a:extLst>
                </p14:cNvPr>
                <p14:cNvContentPartPr/>
                <p14:nvPr/>
              </p14:nvContentPartPr>
              <p14:xfrm>
                <a:off x="3598094" y="2220586"/>
                <a:ext cx="60840" cy="192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1A67BEF-9D10-416B-839E-C0E1160FEC2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89094" y="2211586"/>
                  <a:ext cx="78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2D459A6-C4A7-41E0-92EA-FC768CB32F73}"/>
                    </a:ext>
                  </a:extLst>
                </p14:cNvPr>
                <p14:cNvContentPartPr/>
                <p14:nvPr/>
              </p14:nvContentPartPr>
              <p14:xfrm>
                <a:off x="3730214" y="2151466"/>
                <a:ext cx="239040" cy="239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2D459A6-C4A7-41E0-92EA-FC768CB32F7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21574" y="2142826"/>
                  <a:ext cx="256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07F5A2-62FA-4E89-AFC5-6C88657956B8}"/>
                    </a:ext>
                  </a:extLst>
                </p14:cNvPr>
                <p14:cNvContentPartPr/>
                <p14:nvPr/>
              </p14:nvContentPartPr>
              <p14:xfrm>
                <a:off x="3750734" y="2274946"/>
                <a:ext cx="172440" cy="45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07F5A2-62FA-4E89-AFC5-6C88657956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41734" y="2265946"/>
                  <a:ext cx="19008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809807B-1F95-46E9-9363-CE2B90C6743A}"/>
              </a:ext>
            </a:extLst>
          </p:cNvPr>
          <p:cNvGrpSpPr/>
          <p:nvPr/>
        </p:nvGrpSpPr>
        <p:grpSpPr>
          <a:xfrm>
            <a:off x="6501134" y="4601986"/>
            <a:ext cx="143280" cy="119880"/>
            <a:chOff x="6501134" y="4601986"/>
            <a:chExt cx="143280" cy="11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A162865-6C4E-4D7A-9EEA-CEAF012EAB3A}"/>
                    </a:ext>
                  </a:extLst>
                </p14:cNvPr>
                <p14:cNvContentPartPr/>
                <p14:nvPr/>
              </p14:nvContentPartPr>
              <p14:xfrm>
                <a:off x="6548654" y="4601986"/>
                <a:ext cx="21240" cy="119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A162865-6C4E-4D7A-9EEA-CEAF012EAB3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39654" y="4593346"/>
                  <a:ext cx="38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46BC923-31F0-4C50-BC15-FD5C6294BFFC}"/>
                    </a:ext>
                  </a:extLst>
                </p14:cNvPr>
                <p14:cNvContentPartPr/>
                <p14:nvPr/>
              </p14:nvContentPartPr>
              <p14:xfrm>
                <a:off x="6501134" y="4641226"/>
                <a:ext cx="143280" cy="25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46BC923-31F0-4C50-BC15-FD5C6294BFF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92134" y="4632586"/>
                  <a:ext cx="16092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0806DF0-EC31-4D31-ADA7-D9C3782E8F8C}"/>
                  </a:ext>
                </a:extLst>
              </p14:cNvPr>
              <p14:cNvContentPartPr/>
              <p14:nvPr/>
            </p14:nvContentPartPr>
            <p14:xfrm>
              <a:off x="7379894" y="5696386"/>
              <a:ext cx="145440" cy="122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0806DF0-EC31-4D31-ADA7-D9C3782E8F8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371254" y="5687386"/>
                <a:ext cx="16308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E186D400-41AC-4751-A09E-7A01F2946FD0}"/>
              </a:ext>
            </a:extLst>
          </p:cNvPr>
          <p:cNvGrpSpPr/>
          <p:nvPr/>
        </p:nvGrpSpPr>
        <p:grpSpPr>
          <a:xfrm>
            <a:off x="6277214" y="6071506"/>
            <a:ext cx="446760" cy="305640"/>
            <a:chOff x="6277214" y="6071506"/>
            <a:chExt cx="44676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E70B3B5-915A-4B4A-9AA5-E2AFE8DD877B}"/>
                    </a:ext>
                  </a:extLst>
                </p14:cNvPr>
                <p14:cNvContentPartPr/>
                <p14:nvPr/>
              </p14:nvContentPartPr>
              <p14:xfrm>
                <a:off x="6346694" y="6071506"/>
                <a:ext cx="66600" cy="305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E70B3B5-915A-4B4A-9AA5-E2AFE8DD877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38054" y="6062866"/>
                  <a:ext cx="842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B5E38FD-071D-4166-8E8F-7431D11EF8E4}"/>
                    </a:ext>
                  </a:extLst>
                </p14:cNvPr>
                <p14:cNvContentPartPr/>
                <p14:nvPr/>
              </p14:nvContentPartPr>
              <p14:xfrm>
                <a:off x="6277214" y="6234946"/>
                <a:ext cx="278280" cy="110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B5E38FD-071D-4166-8E8F-7431D11EF8E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68574" y="6226306"/>
                  <a:ext cx="295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42FAA2E-E911-4E85-84BE-3BD45C7B8323}"/>
                    </a:ext>
                  </a:extLst>
                </p14:cNvPr>
                <p14:cNvContentPartPr/>
                <p14:nvPr/>
              </p14:nvContentPartPr>
              <p14:xfrm>
                <a:off x="6558014" y="6287146"/>
                <a:ext cx="165960" cy="70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42FAA2E-E911-4E85-84BE-3BD45C7B83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49374" y="6278146"/>
                  <a:ext cx="1836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2B490A2-B5FA-48E3-BCF3-4533892BE734}"/>
              </a:ext>
            </a:extLst>
          </p:cNvPr>
          <p:cNvGrpSpPr/>
          <p:nvPr/>
        </p:nvGrpSpPr>
        <p:grpSpPr>
          <a:xfrm>
            <a:off x="6969134" y="6149626"/>
            <a:ext cx="510120" cy="216720"/>
            <a:chOff x="6969134" y="6149626"/>
            <a:chExt cx="51012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DAD3870-2A39-48E2-A1A6-36EE4ECFEFF6}"/>
                    </a:ext>
                  </a:extLst>
                </p14:cNvPr>
                <p14:cNvContentPartPr/>
                <p14:nvPr/>
              </p14:nvContentPartPr>
              <p14:xfrm>
                <a:off x="6969134" y="6149626"/>
                <a:ext cx="136080" cy="216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DAD3870-2A39-48E2-A1A6-36EE4ECFEFF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60134" y="6140986"/>
                  <a:ext cx="153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A50BBD8-808F-45B4-81C9-343FFEFB45A6}"/>
                    </a:ext>
                  </a:extLst>
                </p14:cNvPr>
                <p14:cNvContentPartPr/>
                <p14:nvPr/>
              </p14:nvContentPartPr>
              <p14:xfrm>
                <a:off x="7125374" y="6284986"/>
                <a:ext cx="78480" cy="50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A50BBD8-808F-45B4-81C9-343FFEFB45A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16734" y="6276346"/>
                  <a:ext cx="96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0EB390-44A5-4BE8-A084-CB293F94528D}"/>
                    </a:ext>
                  </a:extLst>
                </p14:cNvPr>
                <p14:cNvContentPartPr/>
                <p14:nvPr/>
              </p14:nvContentPartPr>
              <p14:xfrm>
                <a:off x="7207814" y="6289666"/>
                <a:ext cx="102600" cy="39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0EB390-44A5-4BE8-A084-CB293F94528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98814" y="6280666"/>
                  <a:ext cx="120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6BBE814-C8CD-4EAD-9264-9CE710E3976A}"/>
                    </a:ext>
                  </a:extLst>
                </p14:cNvPr>
                <p14:cNvContentPartPr/>
                <p14:nvPr/>
              </p14:nvContentPartPr>
              <p14:xfrm>
                <a:off x="7350734" y="6210106"/>
                <a:ext cx="128520" cy="125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6BBE814-C8CD-4EAD-9264-9CE710E3976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42094" y="6201106"/>
                  <a:ext cx="1461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64D1114-17B7-4CBA-A12D-3E49619E3806}"/>
              </a:ext>
            </a:extLst>
          </p:cNvPr>
          <p:cNvGrpSpPr/>
          <p:nvPr/>
        </p:nvGrpSpPr>
        <p:grpSpPr>
          <a:xfrm>
            <a:off x="7745294" y="6223426"/>
            <a:ext cx="144000" cy="87120"/>
            <a:chOff x="7745294" y="6223426"/>
            <a:chExt cx="144000" cy="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4B45697-AAF7-4528-8738-1D8FA9310D8B}"/>
                    </a:ext>
                  </a:extLst>
                </p14:cNvPr>
                <p14:cNvContentPartPr/>
                <p14:nvPr/>
              </p14:nvContentPartPr>
              <p14:xfrm>
                <a:off x="7745294" y="6238186"/>
                <a:ext cx="97200" cy="14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4B45697-AAF7-4528-8738-1D8FA9310D8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36654" y="6229546"/>
                  <a:ext cx="114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D8CFDF7-BBA3-4DE9-9885-82580DE22929}"/>
                    </a:ext>
                  </a:extLst>
                </p14:cNvPr>
                <p14:cNvContentPartPr/>
                <p14:nvPr/>
              </p14:nvContentPartPr>
              <p14:xfrm>
                <a:off x="7805054" y="6223426"/>
                <a:ext cx="84240" cy="87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D8CFDF7-BBA3-4DE9-9885-82580DE2292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96414" y="6214786"/>
                  <a:ext cx="10188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1A7419E-3ECA-4E7A-B260-A45058236115}"/>
              </a:ext>
            </a:extLst>
          </p:cNvPr>
          <p:cNvGrpSpPr/>
          <p:nvPr/>
        </p:nvGrpSpPr>
        <p:grpSpPr>
          <a:xfrm>
            <a:off x="8224094" y="6158266"/>
            <a:ext cx="703080" cy="165960"/>
            <a:chOff x="8224094" y="6158266"/>
            <a:chExt cx="70308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53C50D1-DB4C-45F9-B75A-C412FDEA62E2}"/>
                    </a:ext>
                  </a:extLst>
                </p14:cNvPr>
                <p14:cNvContentPartPr/>
                <p14:nvPr/>
              </p14:nvContentPartPr>
              <p14:xfrm>
                <a:off x="8224094" y="6158266"/>
                <a:ext cx="115560" cy="160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53C50D1-DB4C-45F9-B75A-C412FDEA62E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15454" y="6149626"/>
                  <a:ext cx="133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6E713D7-D59D-48F3-AD71-E2ED32893585}"/>
                    </a:ext>
                  </a:extLst>
                </p14:cNvPr>
                <p14:cNvContentPartPr/>
                <p14:nvPr/>
              </p14:nvContentPartPr>
              <p14:xfrm>
                <a:off x="8383214" y="6221986"/>
                <a:ext cx="124200" cy="65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6E713D7-D59D-48F3-AD71-E2ED3289358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74574" y="6213346"/>
                  <a:ext cx="141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65C648F-08F8-4294-993C-012C84089AD7}"/>
                    </a:ext>
                  </a:extLst>
                </p14:cNvPr>
                <p14:cNvContentPartPr/>
                <p14:nvPr/>
              </p14:nvContentPartPr>
              <p14:xfrm>
                <a:off x="8514614" y="6220186"/>
                <a:ext cx="123120" cy="72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65C648F-08F8-4294-993C-012C84089A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05614" y="6211186"/>
                  <a:ext cx="140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378010B-57CE-43D6-835B-04EDE2BD8D21}"/>
                    </a:ext>
                  </a:extLst>
                </p14:cNvPr>
                <p14:cNvContentPartPr/>
                <p14:nvPr/>
              </p14:nvContentPartPr>
              <p14:xfrm>
                <a:off x="8660774" y="6238186"/>
                <a:ext cx="44280" cy="45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378010B-57CE-43D6-835B-04EDE2BD8D2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52134" y="6229546"/>
                  <a:ext cx="61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F211BB4-7C7E-4307-A986-35403AFA7989}"/>
                    </a:ext>
                  </a:extLst>
                </p14:cNvPr>
                <p14:cNvContentPartPr/>
                <p14:nvPr/>
              </p14:nvContentPartPr>
              <p14:xfrm>
                <a:off x="8760854" y="6221986"/>
                <a:ext cx="52920" cy="93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F211BB4-7C7E-4307-A986-35403AFA798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752214" y="6213346"/>
                  <a:ext cx="70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16F8704-D55B-4A65-8266-B8BDB053CE98}"/>
                    </a:ext>
                  </a:extLst>
                </p14:cNvPr>
                <p14:cNvContentPartPr/>
                <p14:nvPr/>
              </p14:nvContentPartPr>
              <p14:xfrm>
                <a:off x="8807294" y="6249346"/>
                <a:ext cx="119880" cy="74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16F8704-D55B-4A65-8266-B8BDB053CE9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98654" y="6240706"/>
                  <a:ext cx="13752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AF89DBE-1C91-4C53-990B-615567F90753}"/>
              </a:ext>
            </a:extLst>
          </p:cNvPr>
          <p:cNvGrpSpPr/>
          <p:nvPr/>
        </p:nvGrpSpPr>
        <p:grpSpPr>
          <a:xfrm>
            <a:off x="7842494" y="5635186"/>
            <a:ext cx="299520" cy="90720"/>
            <a:chOff x="7842494" y="5635186"/>
            <a:chExt cx="299520" cy="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712C20E-C8A7-4B0A-A367-DABD16D61621}"/>
                    </a:ext>
                  </a:extLst>
                </p14:cNvPr>
                <p14:cNvContentPartPr/>
                <p14:nvPr/>
              </p14:nvContentPartPr>
              <p14:xfrm>
                <a:off x="7842494" y="5635186"/>
                <a:ext cx="290520" cy="54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712C20E-C8A7-4B0A-A367-DABD16D6162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33494" y="5626186"/>
                  <a:ext cx="308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4581571-F762-4715-AE1F-D65D016495D3}"/>
                    </a:ext>
                  </a:extLst>
                </p14:cNvPr>
                <p14:cNvContentPartPr/>
                <p14:nvPr/>
              </p14:nvContentPartPr>
              <p14:xfrm>
                <a:off x="8064974" y="5638066"/>
                <a:ext cx="77040" cy="87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4581571-F762-4715-AE1F-D65D016495D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55974" y="5629426"/>
                  <a:ext cx="9468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D88D926-5F94-4A1A-9AC5-76A7141EF63F}"/>
              </a:ext>
            </a:extLst>
          </p:cNvPr>
          <p:cNvGrpSpPr/>
          <p:nvPr/>
        </p:nvGrpSpPr>
        <p:grpSpPr>
          <a:xfrm>
            <a:off x="8429654" y="5594146"/>
            <a:ext cx="684720" cy="264240"/>
            <a:chOff x="8429654" y="5594146"/>
            <a:chExt cx="68472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8DA669F-684C-4D17-8019-17078B2BD859}"/>
                    </a:ext>
                  </a:extLst>
                </p14:cNvPr>
                <p14:cNvContentPartPr/>
                <p14:nvPr/>
              </p14:nvContentPartPr>
              <p14:xfrm>
                <a:off x="8429654" y="5594146"/>
                <a:ext cx="119880" cy="6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8DA669F-684C-4D17-8019-17078B2BD85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21014" y="5585146"/>
                  <a:ext cx="137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2EBC8F6-53F1-430A-A1BF-3EDE54CECCDA}"/>
                    </a:ext>
                  </a:extLst>
                </p14:cNvPr>
                <p14:cNvContentPartPr/>
                <p14:nvPr/>
              </p14:nvContentPartPr>
              <p14:xfrm>
                <a:off x="8471054" y="5643106"/>
                <a:ext cx="6480" cy="55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2EBC8F6-53F1-430A-A1BF-3EDE54CECCD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62414" y="5634106"/>
                  <a:ext cx="24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DFE862B-4F4B-42DA-8864-80EDB007D474}"/>
                    </a:ext>
                  </a:extLst>
                </p14:cNvPr>
                <p14:cNvContentPartPr/>
                <p14:nvPr/>
              </p14:nvContentPartPr>
              <p14:xfrm>
                <a:off x="8520014" y="5636266"/>
                <a:ext cx="119880" cy="55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DFE862B-4F4B-42DA-8864-80EDB007D4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11014" y="5627266"/>
                  <a:ext cx="137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6F9802E-0915-47ED-9679-C3BF514CC9E9}"/>
                    </a:ext>
                  </a:extLst>
                </p14:cNvPr>
                <p14:cNvContentPartPr/>
                <p14:nvPr/>
              </p14:nvContentPartPr>
              <p14:xfrm>
                <a:off x="8620094" y="5631586"/>
                <a:ext cx="108720" cy="226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6F9802E-0915-47ED-9679-C3BF514CC9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11454" y="5622586"/>
                  <a:ext cx="126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511BE67-45B9-476C-9F2E-F41F850AEB15}"/>
                    </a:ext>
                  </a:extLst>
                </p14:cNvPr>
                <p14:cNvContentPartPr/>
                <p14:nvPr/>
              </p14:nvContentPartPr>
              <p14:xfrm>
                <a:off x="8769494" y="5600266"/>
                <a:ext cx="174600" cy="92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511BE67-45B9-476C-9F2E-F41F850AEB1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60494" y="5591266"/>
                  <a:ext cx="192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A162823-BD4C-41FE-8FF8-0C06A526B85B}"/>
                    </a:ext>
                  </a:extLst>
                </p14:cNvPr>
                <p14:cNvContentPartPr/>
                <p14:nvPr/>
              </p14:nvContentPartPr>
              <p14:xfrm>
                <a:off x="9018974" y="5624746"/>
                <a:ext cx="95400" cy="156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A162823-BD4C-41FE-8FF8-0C06A526B85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09974" y="5615746"/>
                  <a:ext cx="11304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2481F59-1881-49A1-B86F-ADAA6FC99014}"/>
                  </a:ext>
                </a:extLst>
              </p14:cNvPr>
              <p14:cNvContentPartPr/>
              <p14:nvPr/>
            </p14:nvContentPartPr>
            <p14:xfrm>
              <a:off x="9365294" y="5691706"/>
              <a:ext cx="241200" cy="1090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2481F59-1881-49A1-B86F-ADAA6FC9901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356654" y="5683066"/>
                <a:ext cx="25884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0A67107-4FC3-4B29-9B45-0ACEA1AA2518}"/>
              </a:ext>
            </a:extLst>
          </p:cNvPr>
          <p:cNvGrpSpPr/>
          <p:nvPr/>
        </p:nvGrpSpPr>
        <p:grpSpPr>
          <a:xfrm>
            <a:off x="9916094" y="5598826"/>
            <a:ext cx="273600" cy="354240"/>
            <a:chOff x="9916094" y="5598826"/>
            <a:chExt cx="27360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46EF04-9A9A-4FC3-8890-9CECC7EDD063}"/>
                    </a:ext>
                  </a:extLst>
                </p14:cNvPr>
                <p14:cNvContentPartPr/>
                <p14:nvPr/>
              </p14:nvContentPartPr>
              <p14:xfrm>
                <a:off x="9993494" y="5672266"/>
                <a:ext cx="126360" cy="155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46EF04-9A9A-4FC3-8890-9CECC7EDD06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84494" y="5663626"/>
                  <a:ext cx="144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DD1B912-7A8F-4879-9AD7-014827836940}"/>
                    </a:ext>
                  </a:extLst>
                </p14:cNvPr>
                <p14:cNvContentPartPr/>
                <p14:nvPr/>
              </p14:nvContentPartPr>
              <p14:xfrm>
                <a:off x="10038854" y="5598826"/>
                <a:ext cx="150840" cy="16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DD1B912-7A8F-4879-9AD7-01482783694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29854" y="5590186"/>
                  <a:ext cx="168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E2EA5D8-523F-4A70-94EB-6686A451C174}"/>
                    </a:ext>
                  </a:extLst>
                </p14:cNvPr>
                <p14:cNvContentPartPr/>
                <p14:nvPr/>
              </p14:nvContentPartPr>
              <p14:xfrm>
                <a:off x="9916094" y="5884306"/>
                <a:ext cx="202320" cy="68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E2EA5D8-523F-4A70-94EB-6686A451C17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07454" y="5875666"/>
                  <a:ext cx="21996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3AE7136-4EC3-4F39-B566-5EEE39D92D96}"/>
              </a:ext>
            </a:extLst>
          </p:cNvPr>
          <p:cNvGrpSpPr/>
          <p:nvPr/>
        </p:nvGrpSpPr>
        <p:grpSpPr>
          <a:xfrm>
            <a:off x="10024814" y="6147466"/>
            <a:ext cx="1190880" cy="466200"/>
            <a:chOff x="10024814" y="6147466"/>
            <a:chExt cx="119088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697E1E5-058E-49FD-A934-AF3833C6930E}"/>
                    </a:ext>
                  </a:extLst>
                </p14:cNvPr>
                <p14:cNvContentPartPr/>
                <p14:nvPr/>
              </p14:nvContentPartPr>
              <p14:xfrm>
                <a:off x="10044254" y="6194266"/>
                <a:ext cx="6480" cy="16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697E1E5-058E-49FD-A934-AF3833C6930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35614" y="6185626"/>
                  <a:ext cx="24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900EFFA-9A64-4C9A-8407-DC6AB0B8A893}"/>
                    </a:ext>
                  </a:extLst>
                </p14:cNvPr>
                <p14:cNvContentPartPr/>
                <p14:nvPr/>
              </p14:nvContentPartPr>
              <p14:xfrm>
                <a:off x="10024814" y="6280306"/>
                <a:ext cx="10800" cy="25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900EFFA-9A64-4C9A-8407-DC6AB0B8A89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16174" y="6271666"/>
                  <a:ext cx="28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4F4C59F-A216-4AD1-9D58-E8D52101E389}"/>
                    </a:ext>
                  </a:extLst>
                </p14:cNvPr>
                <p14:cNvContentPartPr/>
                <p14:nvPr/>
              </p14:nvContentPartPr>
              <p14:xfrm>
                <a:off x="10134974" y="6218026"/>
                <a:ext cx="121320" cy="117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4F4C59F-A216-4AD1-9D58-E8D52101E38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26334" y="6209026"/>
                  <a:ext cx="138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D58A262-66F2-4B7E-86EE-AE2122742524}"/>
                    </a:ext>
                  </a:extLst>
                </p14:cNvPr>
                <p14:cNvContentPartPr/>
                <p14:nvPr/>
              </p14:nvContentPartPr>
              <p14:xfrm>
                <a:off x="10282214" y="6257986"/>
                <a:ext cx="64800" cy="63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D58A262-66F2-4B7E-86EE-AE212274252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73214" y="6248986"/>
                  <a:ext cx="82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1C2A1FD-E832-41DF-B422-361BD93520D4}"/>
                    </a:ext>
                  </a:extLst>
                </p14:cNvPr>
                <p14:cNvContentPartPr/>
                <p14:nvPr/>
              </p14:nvContentPartPr>
              <p14:xfrm>
                <a:off x="10378694" y="6228106"/>
                <a:ext cx="216720" cy="86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1C2A1FD-E832-41DF-B422-361BD93520D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70054" y="6219466"/>
                  <a:ext cx="234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6465B81-F766-4ADC-9455-2FA09B195F0C}"/>
                    </a:ext>
                  </a:extLst>
                </p14:cNvPr>
                <p14:cNvContentPartPr/>
                <p14:nvPr/>
              </p14:nvContentPartPr>
              <p14:xfrm>
                <a:off x="10587494" y="6216586"/>
                <a:ext cx="131400" cy="110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6465B81-F766-4ADC-9455-2FA09B195F0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78494" y="6207946"/>
                  <a:ext cx="149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70E6A0A-D834-4695-86A8-F47D3B789B80}"/>
                    </a:ext>
                  </a:extLst>
                </p14:cNvPr>
                <p14:cNvContentPartPr/>
                <p14:nvPr/>
              </p14:nvContentPartPr>
              <p14:xfrm>
                <a:off x="10727894" y="6244306"/>
                <a:ext cx="109440" cy="63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70E6A0A-D834-4695-86A8-F47D3B789B8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19254" y="6235666"/>
                  <a:ext cx="127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493130D-8E73-4E0F-B046-2A5CCE4DD663}"/>
                    </a:ext>
                  </a:extLst>
                </p14:cNvPr>
                <p14:cNvContentPartPr/>
                <p14:nvPr/>
              </p14:nvContentPartPr>
              <p14:xfrm>
                <a:off x="10833734" y="6232786"/>
                <a:ext cx="70200" cy="52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493130D-8E73-4E0F-B046-2A5CCE4DD66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24734" y="6224146"/>
                  <a:ext cx="87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0B205D0-E0F4-4547-B80A-CE59E34AD97F}"/>
                    </a:ext>
                  </a:extLst>
                </p14:cNvPr>
                <p14:cNvContentPartPr/>
                <p14:nvPr/>
              </p14:nvContentPartPr>
              <p14:xfrm>
                <a:off x="10930574" y="6194266"/>
                <a:ext cx="87120" cy="106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0B205D0-E0F4-4547-B80A-CE59E34AD97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21574" y="6185626"/>
                  <a:ext cx="104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408CFB1-505F-4D2E-915E-B9C5E39DACE5}"/>
                    </a:ext>
                  </a:extLst>
                </p14:cNvPr>
                <p14:cNvContentPartPr/>
                <p14:nvPr/>
              </p14:nvContentPartPr>
              <p14:xfrm>
                <a:off x="11004014" y="6214786"/>
                <a:ext cx="95760" cy="88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408CFB1-505F-4D2E-915E-B9C5E39DACE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95374" y="6206146"/>
                  <a:ext cx="113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30EEB54-0B03-48C0-96DF-78EAE2D9FA57}"/>
                    </a:ext>
                  </a:extLst>
                </p14:cNvPr>
                <p14:cNvContentPartPr/>
                <p14:nvPr/>
              </p14:nvContentPartPr>
              <p14:xfrm>
                <a:off x="10811774" y="6243226"/>
                <a:ext cx="317520" cy="28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30EEB54-0B03-48C0-96DF-78EAE2D9FA5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803134" y="6234226"/>
                  <a:ext cx="335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50232B9-6BC2-4D14-B94C-AAC6EC8236A3}"/>
                    </a:ext>
                  </a:extLst>
                </p14:cNvPr>
                <p14:cNvContentPartPr/>
                <p14:nvPr/>
              </p14:nvContentPartPr>
              <p14:xfrm>
                <a:off x="10736534" y="6147466"/>
                <a:ext cx="84600" cy="126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50232B9-6BC2-4D14-B94C-AAC6EC8236A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27894" y="6138826"/>
                  <a:ext cx="102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8A89B1E-0B34-4821-8B85-07736158D727}"/>
                    </a:ext>
                  </a:extLst>
                </p14:cNvPr>
                <p14:cNvContentPartPr/>
                <p14:nvPr/>
              </p14:nvContentPartPr>
              <p14:xfrm>
                <a:off x="10753094" y="6208666"/>
                <a:ext cx="29160" cy="88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8A89B1E-0B34-4821-8B85-07736158D72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744454" y="6199666"/>
                  <a:ext cx="46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08A2216-8770-44C4-9C8F-49576ACB6CB9}"/>
                    </a:ext>
                  </a:extLst>
                </p14:cNvPr>
                <p14:cNvContentPartPr/>
                <p14:nvPr/>
              </p14:nvContentPartPr>
              <p14:xfrm>
                <a:off x="10812494" y="6203626"/>
                <a:ext cx="115920" cy="109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08A2216-8770-44C4-9C8F-49576ACB6CB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803494" y="6194986"/>
                  <a:ext cx="133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D509C52-2209-43D8-AC7E-850120530BB1}"/>
                    </a:ext>
                  </a:extLst>
                </p14:cNvPr>
                <p14:cNvContentPartPr/>
                <p14:nvPr/>
              </p14:nvContentPartPr>
              <p14:xfrm>
                <a:off x="10960454" y="6202186"/>
                <a:ext cx="144720" cy="90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D509C52-2209-43D8-AC7E-850120530BB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51454" y="6193186"/>
                  <a:ext cx="162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670885B-8F54-4C79-9CB5-DE6C5F537046}"/>
                    </a:ext>
                  </a:extLst>
                </p14:cNvPr>
                <p14:cNvContentPartPr/>
                <p14:nvPr/>
              </p14:nvContentPartPr>
              <p14:xfrm>
                <a:off x="10570574" y="6416026"/>
                <a:ext cx="14040" cy="197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670885B-8F54-4C79-9CB5-DE6C5F53704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61574" y="6407026"/>
                  <a:ext cx="31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105E7AC-AE77-4DC4-9A46-CBB1C0C108A7}"/>
                    </a:ext>
                  </a:extLst>
                </p14:cNvPr>
                <p14:cNvContentPartPr/>
                <p14:nvPr/>
              </p14:nvContentPartPr>
              <p14:xfrm>
                <a:off x="10589654" y="6421066"/>
                <a:ext cx="76320" cy="81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105E7AC-AE77-4DC4-9A46-CBB1C0C108A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80654" y="6412066"/>
                  <a:ext cx="93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1D8609C-0B73-40DA-98AC-AD6384D002D8}"/>
                    </a:ext>
                  </a:extLst>
                </p14:cNvPr>
                <p14:cNvContentPartPr/>
                <p14:nvPr/>
              </p14:nvContentPartPr>
              <p14:xfrm>
                <a:off x="10688294" y="6417466"/>
                <a:ext cx="95760" cy="80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1D8609C-0B73-40DA-98AC-AD6384D002D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79294" y="6408466"/>
                  <a:ext cx="113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0A758FE-AC4F-40E8-943B-CFCCCFD368EC}"/>
                    </a:ext>
                  </a:extLst>
                </p14:cNvPr>
                <p14:cNvContentPartPr/>
                <p14:nvPr/>
              </p14:nvContentPartPr>
              <p14:xfrm>
                <a:off x="10813214" y="6407746"/>
                <a:ext cx="124920" cy="99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0A758FE-AC4F-40E8-943B-CFCCCFD368E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04214" y="6399106"/>
                  <a:ext cx="142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B50EDAD-DA4C-43DB-A132-E645B1978A0B}"/>
                    </a:ext>
                  </a:extLst>
                </p14:cNvPr>
                <p14:cNvContentPartPr/>
                <p14:nvPr/>
              </p14:nvContentPartPr>
              <p14:xfrm>
                <a:off x="10931294" y="6396586"/>
                <a:ext cx="255240" cy="93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50EDAD-DA4C-43DB-A132-E645B1978A0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22654" y="6387586"/>
                  <a:ext cx="272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4B330F4-C73D-495C-9599-C897ABF167F0}"/>
                    </a:ext>
                  </a:extLst>
                </p14:cNvPr>
                <p14:cNvContentPartPr/>
                <p14:nvPr/>
              </p14:nvContentPartPr>
              <p14:xfrm>
                <a:off x="11215334" y="6538066"/>
                <a:ext cx="360" cy="3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4B330F4-C73D-495C-9599-C897ABF167F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06694" y="6529426"/>
                  <a:ext cx="1800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1245FD60-F7B3-42EF-88FC-F40BFD191FE9}"/>
                  </a:ext>
                </a:extLst>
              </p14:cNvPr>
              <p14:cNvContentPartPr/>
              <p14:nvPr/>
            </p14:nvContentPartPr>
            <p14:xfrm>
              <a:off x="7178654" y="385666"/>
              <a:ext cx="131760" cy="27432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1245FD60-F7B3-42EF-88FC-F40BFD191FE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169654" y="376666"/>
                <a:ext cx="14940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FFBD1CB-C66B-4199-90E3-8BFC315257E7}"/>
              </a:ext>
            </a:extLst>
          </p:cNvPr>
          <p:cNvGrpSpPr/>
          <p:nvPr/>
        </p:nvGrpSpPr>
        <p:grpSpPr>
          <a:xfrm>
            <a:off x="7831334" y="380986"/>
            <a:ext cx="1323720" cy="258120"/>
            <a:chOff x="7831334" y="380986"/>
            <a:chExt cx="132372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C8554C4-B5C3-401A-AE09-5068CDFD56C0}"/>
                    </a:ext>
                  </a:extLst>
                </p14:cNvPr>
                <p14:cNvContentPartPr/>
                <p14:nvPr/>
              </p14:nvContentPartPr>
              <p14:xfrm>
                <a:off x="7831334" y="496186"/>
                <a:ext cx="204120" cy="100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C8554C4-B5C3-401A-AE09-5068CDFD56C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22334" y="487186"/>
                  <a:ext cx="221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24F8881-AA8F-4106-813B-8435E70639EE}"/>
                    </a:ext>
                  </a:extLst>
                </p14:cNvPr>
                <p14:cNvContentPartPr/>
                <p14:nvPr/>
              </p14:nvContentPartPr>
              <p14:xfrm>
                <a:off x="8042294" y="395746"/>
                <a:ext cx="11160" cy="159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24F8881-AA8F-4106-813B-8435E70639E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33654" y="387106"/>
                  <a:ext cx="28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C10A750-BF71-404D-AB0F-64CC259B8B6C}"/>
                    </a:ext>
                  </a:extLst>
                </p14:cNvPr>
                <p14:cNvContentPartPr/>
                <p14:nvPr/>
              </p14:nvContentPartPr>
              <p14:xfrm>
                <a:off x="8075774" y="492226"/>
                <a:ext cx="91800" cy="84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C10A750-BF71-404D-AB0F-64CC259B8B6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66774" y="483226"/>
                  <a:ext cx="109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C6B92FB-B215-4BDE-BDE1-2AF8C25DC4DC}"/>
                    </a:ext>
                  </a:extLst>
                </p14:cNvPr>
                <p14:cNvContentPartPr/>
                <p14:nvPr/>
              </p14:nvContentPartPr>
              <p14:xfrm>
                <a:off x="8185574" y="447946"/>
                <a:ext cx="108720" cy="1126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C6B92FB-B215-4BDE-BDE1-2AF8C25DC4D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76574" y="439306"/>
                  <a:ext cx="126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F3DFF8C-48A5-49C1-BFFE-382D08B3346A}"/>
                    </a:ext>
                  </a:extLst>
                </p14:cNvPr>
                <p14:cNvContentPartPr/>
                <p14:nvPr/>
              </p14:nvContentPartPr>
              <p14:xfrm>
                <a:off x="8268374" y="433186"/>
                <a:ext cx="64800" cy="133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F3DFF8C-48A5-49C1-BFFE-382D08B3346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59374" y="424186"/>
                  <a:ext cx="82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572D268-A512-4104-BBFD-F9738BFF0251}"/>
                    </a:ext>
                  </a:extLst>
                </p14:cNvPr>
                <p14:cNvContentPartPr/>
                <p14:nvPr/>
              </p14:nvContentPartPr>
              <p14:xfrm>
                <a:off x="8302214" y="478546"/>
                <a:ext cx="375480" cy="1605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572D268-A512-4104-BBFD-F9738BFF025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93214" y="469546"/>
                  <a:ext cx="393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CC39F95-88EE-416B-B63E-4A9A6CE678B5}"/>
                    </a:ext>
                  </a:extLst>
                </p14:cNvPr>
                <p14:cNvContentPartPr/>
                <p14:nvPr/>
              </p14:nvContentPartPr>
              <p14:xfrm>
                <a:off x="8673734" y="476386"/>
                <a:ext cx="51840" cy="82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CC39F95-88EE-416B-B63E-4A9A6CE678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65094" y="467746"/>
                  <a:ext cx="69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543ADB8-4DEF-4A9D-AE93-4EE17A9790C1}"/>
                    </a:ext>
                  </a:extLst>
                </p14:cNvPr>
                <p14:cNvContentPartPr/>
                <p14:nvPr/>
              </p14:nvContentPartPr>
              <p14:xfrm>
                <a:off x="8767334" y="380986"/>
                <a:ext cx="99360" cy="147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543ADB8-4DEF-4A9D-AE93-4EE17A9790C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58694" y="371986"/>
                  <a:ext cx="117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E89B9D5-8F7D-4886-B5F7-E299DD32C469}"/>
                    </a:ext>
                  </a:extLst>
                </p14:cNvPr>
                <p14:cNvContentPartPr/>
                <p14:nvPr/>
              </p14:nvContentPartPr>
              <p14:xfrm>
                <a:off x="8862734" y="460906"/>
                <a:ext cx="92160" cy="79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E89B9D5-8F7D-4886-B5F7-E299DD32C46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53734" y="451906"/>
                  <a:ext cx="109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AF9235E-8F86-434A-A8A1-0D991064FBB5}"/>
                    </a:ext>
                  </a:extLst>
                </p14:cNvPr>
                <p14:cNvContentPartPr/>
                <p14:nvPr/>
              </p14:nvContentPartPr>
              <p14:xfrm>
                <a:off x="8995214" y="449386"/>
                <a:ext cx="159840" cy="997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AF9235E-8F86-434A-A8A1-0D991064FBB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86574" y="440746"/>
                  <a:ext cx="17748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A0999CE-5A97-4DF6-AA3F-ABFBA2A582B8}"/>
              </a:ext>
            </a:extLst>
          </p:cNvPr>
          <p:cNvGrpSpPr/>
          <p:nvPr/>
        </p:nvGrpSpPr>
        <p:grpSpPr>
          <a:xfrm>
            <a:off x="9425774" y="319066"/>
            <a:ext cx="415440" cy="236880"/>
            <a:chOff x="9425774" y="319066"/>
            <a:chExt cx="41544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18F1919-A60D-4DA2-AC55-096163E6D0AC}"/>
                    </a:ext>
                  </a:extLst>
                </p14:cNvPr>
                <p14:cNvContentPartPr/>
                <p14:nvPr/>
              </p14:nvContentPartPr>
              <p14:xfrm>
                <a:off x="9425774" y="341386"/>
                <a:ext cx="105840" cy="176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18F1919-A60D-4DA2-AC55-096163E6D0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16774" y="332746"/>
                  <a:ext cx="123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CF629EF-7C09-4008-B2CA-D663F246D6E3}"/>
                    </a:ext>
                  </a:extLst>
                </p14:cNvPr>
                <p14:cNvContentPartPr/>
                <p14:nvPr/>
              </p14:nvContentPartPr>
              <p14:xfrm>
                <a:off x="9525494" y="398986"/>
                <a:ext cx="86400" cy="117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CF629EF-7C09-4008-B2CA-D663F246D6E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16854" y="390346"/>
                  <a:ext cx="104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3557572-D617-4F9E-9D39-1EB52E7FA7AF}"/>
                    </a:ext>
                  </a:extLst>
                </p14:cNvPr>
                <p14:cNvContentPartPr/>
                <p14:nvPr/>
              </p14:nvContentPartPr>
              <p14:xfrm>
                <a:off x="9632774" y="319066"/>
                <a:ext cx="208440" cy="236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3557572-D617-4F9E-9D39-1EB52E7FA7A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23774" y="310426"/>
                  <a:ext cx="226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FDB00E2-2605-4AED-B063-7C4318B7135D}"/>
                    </a:ext>
                  </a:extLst>
                </p14:cNvPr>
                <p14:cNvContentPartPr/>
                <p14:nvPr/>
              </p14:nvContentPartPr>
              <p14:xfrm>
                <a:off x="9606134" y="472426"/>
                <a:ext cx="161640" cy="226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FDB00E2-2605-4AED-B063-7C4318B7135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97494" y="463426"/>
                  <a:ext cx="17928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B2026FE1-6433-48CB-A330-C588C75DB080}"/>
                  </a:ext>
                </a:extLst>
              </p14:cNvPr>
              <p14:cNvContentPartPr/>
              <p14:nvPr/>
            </p14:nvContentPartPr>
            <p14:xfrm>
              <a:off x="10277534" y="351826"/>
              <a:ext cx="140040" cy="13536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B2026FE1-6433-48CB-A330-C588C75DB08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268894" y="342826"/>
                <a:ext cx="15768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B5C7FC7-B07A-4B8E-A678-789CF12F8D6F}"/>
              </a:ext>
            </a:extLst>
          </p:cNvPr>
          <p:cNvGrpSpPr/>
          <p:nvPr/>
        </p:nvGrpSpPr>
        <p:grpSpPr>
          <a:xfrm>
            <a:off x="10879814" y="319066"/>
            <a:ext cx="152280" cy="165600"/>
            <a:chOff x="10879814" y="319066"/>
            <a:chExt cx="15228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A43810B-AE41-4EAA-A90D-B7B6316D76BF}"/>
                    </a:ext>
                  </a:extLst>
                </p14:cNvPr>
                <p14:cNvContentPartPr/>
                <p14:nvPr/>
              </p14:nvContentPartPr>
              <p14:xfrm>
                <a:off x="10910774" y="319066"/>
                <a:ext cx="100800" cy="32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A43810B-AE41-4EAA-A90D-B7B6316D76B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902134" y="310426"/>
                  <a:ext cx="118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4C91759-B2B6-4D11-B9E2-2651B42C89BF}"/>
                    </a:ext>
                  </a:extLst>
                </p14:cNvPr>
                <p14:cNvContentPartPr/>
                <p14:nvPr/>
              </p14:nvContentPartPr>
              <p14:xfrm>
                <a:off x="10879814" y="329866"/>
                <a:ext cx="152280" cy="154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4C91759-B2B6-4D11-B9E2-2651B42C89B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870814" y="321226"/>
                  <a:ext cx="16992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F1312D5-486C-4C0A-B8C1-A61D220309E4}"/>
              </a:ext>
            </a:extLst>
          </p:cNvPr>
          <p:cNvGrpSpPr/>
          <p:nvPr/>
        </p:nvGrpSpPr>
        <p:grpSpPr>
          <a:xfrm>
            <a:off x="1311014" y="384586"/>
            <a:ext cx="1001160" cy="655560"/>
            <a:chOff x="1311014" y="384586"/>
            <a:chExt cx="1001160" cy="65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32F92D7-0B2F-4416-8FC6-66CA0D2CE9F7}"/>
                    </a:ext>
                  </a:extLst>
                </p14:cNvPr>
                <p14:cNvContentPartPr/>
                <p14:nvPr/>
              </p14:nvContentPartPr>
              <p14:xfrm>
                <a:off x="1464014" y="384586"/>
                <a:ext cx="848160" cy="6163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32F92D7-0B2F-4416-8FC6-66CA0D2CE9F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55014" y="375946"/>
                  <a:ext cx="86580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9A07C08-E9A5-48B5-8A98-26792F390E91}"/>
                    </a:ext>
                  </a:extLst>
                </p14:cNvPr>
                <p14:cNvContentPartPr/>
                <p14:nvPr/>
              </p14:nvContentPartPr>
              <p14:xfrm>
                <a:off x="1311014" y="536146"/>
                <a:ext cx="218160" cy="288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9A07C08-E9A5-48B5-8A98-26792F390E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302374" y="527146"/>
                  <a:ext cx="235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41879E3-3B3F-44FE-88E4-5F27811CDE52}"/>
                    </a:ext>
                  </a:extLst>
                </p14:cNvPr>
                <p14:cNvContentPartPr/>
                <p14:nvPr/>
              </p14:nvContentPartPr>
              <p14:xfrm>
                <a:off x="1408214" y="840706"/>
                <a:ext cx="171360" cy="199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41879E3-3B3F-44FE-88E4-5F27811CDE5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99574" y="831706"/>
                  <a:ext cx="18900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B1CA5EE-10E1-4DC1-8F8C-D71DFB059C97}"/>
                  </a:ext>
                </a:extLst>
              </p14:cNvPr>
              <p14:cNvContentPartPr/>
              <p14:nvPr/>
            </p14:nvContentPartPr>
            <p14:xfrm>
              <a:off x="2816174" y="327346"/>
              <a:ext cx="176760" cy="23796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B1CA5EE-10E1-4DC1-8F8C-D71DFB059C9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807174" y="318346"/>
                <a:ext cx="1944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423CA54-77A5-4E13-B987-1613EDFCC7A4}"/>
                  </a:ext>
                </a:extLst>
              </p14:cNvPr>
              <p14:cNvContentPartPr/>
              <p14:nvPr/>
            </p14:nvContentPartPr>
            <p14:xfrm>
              <a:off x="3106334" y="392506"/>
              <a:ext cx="114120" cy="1800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423CA54-77A5-4E13-B987-1613EDFCC7A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097694" y="383506"/>
                <a:ext cx="1317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2CF750-B2EE-41EA-9E82-30170CAF23B5}"/>
                  </a:ext>
                </a:extLst>
              </p14:cNvPr>
              <p14:cNvContentPartPr/>
              <p14:nvPr/>
            </p14:nvContentPartPr>
            <p14:xfrm>
              <a:off x="3089414" y="465586"/>
              <a:ext cx="131400" cy="684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2CF750-B2EE-41EA-9E82-30170CAF23B5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080774" y="456946"/>
                <a:ext cx="149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B4D071F-02FA-4CDE-9484-8792F44ECC03}"/>
                  </a:ext>
                </a:extLst>
              </p14:cNvPr>
              <p14:cNvContentPartPr/>
              <p14:nvPr/>
            </p14:nvContentPartPr>
            <p14:xfrm>
              <a:off x="2783054" y="631906"/>
              <a:ext cx="131400" cy="349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B4D071F-02FA-4CDE-9484-8792F44ECC0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774054" y="623266"/>
                <a:ext cx="149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08575A98-AB4C-4FD6-82F5-5CA9F7328AE7}"/>
                  </a:ext>
                </a:extLst>
              </p14:cNvPr>
              <p14:cNvContentPartPr/>
              <p14:nvPr/>
            </p14:nvContentPartPr>
            <p14:xfrm>
              <a:off x="3396134" y="319066"/>
              <a:ext cx="99360" cy="201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08575A98-AB4C-4FD6-82F5-5CA9F7328AE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387134" y="310426"/>
                <a:ext cx="1170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1562BD36-2EB3-4F5B-8EF8-E42441ED8046}"/>
                  </a:ext>
                </a:extLst>
              </p14:cNvPr>
              <p14:cNvContentPartPr/>
              <p14:nvPr/>
            </p14:nvContentPartPr>
            <p14:xfrm>
              <a:off x="3392534" y="327346"/>
              <a:ext cx="112320" cy="2152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1562BD36-2EB3-4F5B-8EF8-E42441ED804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383894" y="318346"/>
                <a:ext cx="1299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2456B5B6-987A-4F8D-AFD2-58BB0BEDF7E7}"/>
                  </a:ext>
                </a:extLst>
              </p14:cNvPr>
              <p14:cNvContentPartPr/>
              <p14:nvPr/>
            </p14:nvContentPartPr>
            <p14:xfrm>
              <a:off x="3365174" y="597706"/>
              <a:ext cx="167400" cy="3996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2456B5B6-987A-4F8D-AFD2-58BB0BEDF7E7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356174" y="589066"/>
                <a:ext cx="185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B122B40-30F4-4A7E-B870-1B69C9A51FDA}"/>
                  </a:ext>
                </a:extLst>
              </p14:cNvPr>
              <p14:cNvContentPartPr/>
              <p14:nvPr/>
            </p14:nvContentPartPr>
            <p14:xfrm>
              <a:off x="3638054" y="418426"/>
              <a:ext cx="7920" cy="21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B122B40-30F4-4A7E-B870-1B69C9A51FD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629414" y="409426"/>
                <a:ext cx="255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6B4C739-C107-4F16-B4D5-58DF81B03130}"/>
                  </a:ext>
                </a:extLst>
              </p14:cNvPr>
              <p14:cNvContentPartPr/>
              <p14:nvPr/>
            </p14:nvContentPartPr>
            <p14:xfrm>
              <a:off x="3769094" y="355066"/>
              <a:ext cx="123120" cy="16092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6B4C739-C107-4F16-B4D5-58DF81B0313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760094" y="346426"/>
                <a:ext cx="1407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5D8095E-7B8B-46A1-A9B0-DDBC5D5D5853}"/>
                  </a:ext>
                </a:extLst>
              </p14:cNvPr>
              <p14:cNvContentPartPr/>
              <p14:nvPr/>
            </p14:nvContentPartPr>
            <p14:xfrm>
              <a:off x="3750734" y="444706"/>
              <a:ext cx="154440" cy="1188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5D8095E-7B8B-46A1-A9B0-DDBC5D5D585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741734" y="435706"/>
                <a:ext cx="1720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DE9B5453-BE7B-4F22-B344-B88411CC8DA7}"/>
                  </a:ext>
                </a:extLst>
              </p14:cNvPr>
              <p14:cNvContentPartPr/>
              <p14:nvPr/>
            </p14:nvContentPartPr>
            <p14:xfrm>
              <a:off x="4082294" y="385666"/>
              <a:ext cx="97920" cy="1116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DE9B5453-BE7B-4F22-B344-B88411CC8DA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073294" y="376666"/>
                <a:ext cx="1155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87EDEB33-11A6-48A5-A71D-716903F326FC}"/>
                  </a:ext>
                </a:extLst>
              </p14:cNvPr>
              <p14:cNvContentPartPr/>
              <p14:nvPr/>
            </p14:nvContentPartPr>
            <p14:xfrm>
              <a:off x="4091654" y="431746"/>
              <a:ext cx="106920" cy="1764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87EDEB33-11A6-48A5-A71D-716903F326F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083014" y="422746"/>
                <a:ext cx="12456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7E88B3C-39A0-4E64-AC17-2B3CC73C9F78}"/>
              </a:ext>
            </a:extLst>
          </p:cNvPr>
          <p:cNvGrpSpPr/>
          <p:nvPr/>
        </p:nvGrpSpPr>
        <p:grpSpPr>
          <a:xfrm>
            <a:off x="4405574" y="229066"/>
            <a:ext cx="959760" cy="276120"/>
            <a:chOff x="4405574" y="229066"/>
            <a:chExt cx="95976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6AEB704-EB51-480C-87AF-0F24EB7E5311}"/>
                    </a:ext>
                  </a:extLst>
                </p14:cNvPr>
                <p14:cNvContentPartPr/>
                <p14:nvPr/>
              </p14:nvContentPartPr>
              <p14:xfrm>
                <a:off x="4405574" y="271546"/>
                <a:ext cx="125280" cy="31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6AEB704-EB51-480C-87AF-0F24EB7E531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96934" y="262906"/>
                  <a:ext cx="142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ED3F641-2DCB-4DBD-AD35-14F5DC65508B}"/>
                    </a:ext>
                  </a:extLst>
                </p14:cNvPr>
                <p14:cNvContentPartPr/>
                <p14:nvPr/>
              </p14:nvContentPartPr>
              <p14:xfrm>
                <a:off x="4418534" y="319066"/>
                <a:ext cx="150120" cy="174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ED3F641-2DCB-4DBD-AD35-14F5DC65508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409894" y="310426"/>
                  <a:ext cx="167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71BAAB8-B05B-4AC9-89AE-3A3774FA6B52}"/>
                    </a:ext>
                  </a:extLst>
                </p14:cNvPr>
                <p14:cNvContentPartPr/>
                <p14:nvPr/>
              </p14:nvContentPartPr>
              <p14:xfrm>
                <a:off x="4637414" y="371266"/>
                <a:ext cx="16200" cy="6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71BAAB8-B05B-4AC9-89AE-3A3774FA6B5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28774" y="362626"/>
                  <a:ext cx="33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5C150E7-F21C-4472-B23A-F07AE48B24F9}"/>
                    </a:ext>
                  </a:extLst>
                </p14:cNvPr>
                <p14:cNvContentPartPr/>
                <p14:nvPr/>
              </p14:nvContentPartPr>
              <p14:xfrm>
                <a:off x="4841534" y="346786"/>
                <a:ext cx="65520" cy="1584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5C150E7-F21C-4472-B23A-F07AE48B24F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32534" y="338146"/>
                  <a:ext cx="83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683A4FC-2228-46CE-B750-ABAE47593B14}"/>
                    </a:ext>
                  </a:extLst>
                </p14:cNvPr>
                <p14:cNvContentPartPr/>
                <p14:nvPr/>
              </p14:nvContentPartPr>
              <p14:xfrm>
                <a:off x="4845494" y="268306"/>
                <a:ext cx="10080" cy="72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683A4FC-2228-46CE-B750-ABAE47593B1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836854" y="259306"/>
                  <a:ext cx="27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6C387A8-E517-4921-BF4B-9F5461349438}"/>
                    </a:ext>
                  </a:extLst>
                </p14:cNvPr>
                <p14:cNvContentPartPr/>
                <p14:nvPr/>
              </p14:nvContentPartPr>
              <p14:xfrm>
                <a:off x="4940894" y="302866"/>
                <a:ext cx="191520" cy="928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6C387A8-E517-4921-BF4B-9F546134943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931894" y="293866"/>
                  <a:ext cx="209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8B52112-88B2-4378-96D9-4E98BFA644C5}"/>
                    </a:ext>
                  </a:extLst>
                </p14:cNvPr>
                <p14:cNvContentPartPr/>
                <p14:nvPr/>
              </p14:nvContentPartPr>
              <p14:xfrm>
                <a:off x="5234654" y="229066"/>
                <a:ext cx="130680" cy="1998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8B52112-88B2-4378-96D9-4E98BFA644C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226014" y="220066"/>
                  <a:ext cx="14832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174724E9-3033-4E18-B91C-6D672B22ACBC}"/>
                  </a:ext>
                </a:extLst>
              </p14:cNvPr>
              <p14:cNvContentPartPr/>
              <p14:nvPr/>
            </p14:nvContentPartPr>
            <p14:xfrm>
              <a:off x="4394054" y="587266"/>
              <a:ext cx="129240" cy="399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174724E9-3033-4E18-B91C-6D672B22ACB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385414" y="578266"/>
                <a:ext cx="14688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B4A86D4-D9E5-40D0-AD99-AC3FC40376A0}"/>
              </a:ext>
            </a:extLst>
          </p:cNvPr>
          <p:cNvGrpSpPr/>
          <p:nvPr/>
        </p:nvGrpSpPr>
        <p:grpSpPr>
          <a:xfrm>
            <a:off x="4218374" y="719746"/>
            <a:ext cx="157680" cy="168840"/>
            <a:chOff x="4218374" y="719746"/>
            <a:chExt cx="15768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1D35D9F-2C8A-40EA-94C0-F5E01AE4C0EA}"/>
                    </a:ext>
                  </a:extLst>
                </p14:cNvPr>
                <p14:cNvContentPartPr/>
                <p14:nvPr/>
              </p14:nvContentPartPr>
              <p14:xfrm>
                <a:off x="4218374" y="739546"/>
                <a:ext cx="136080" cy="1490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1D35D9F-2C8A-40EA-94C0-F5E01AE4C0E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09734" y="730906"/>
                  <a:ext cx="153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76F822E-A71C-455D-BE7C-36E75C8C9B94}"/>
                    </a:ext>
                  </a:extLst>
                </p14:cNvPr>
                <p14:cNvContentPartPr/>
                <p14:nvPr/>
              </p14:nvContentPartPr>
              <p14:xfrm>
                <a:off x="4308014" y="719746"/>
                <a:ext cx="68040" cy="741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76F822E-A71C-455D-BE7C-36E75C8C9B9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99374" y="711106"/>
                  <a:ext cx="8568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335EBAD4-554C-473A-B22D-EBDEA0635E53}"/>
                  </a:ext>
                </a:extLst>
              </p14:cNvPr>
              <p14:cNvContentPartPr/>
              <p14:nvPr/>
            </p14:nvContentPartPr>
            <p14:xfrm>
              <a:off x="3863774" y="1028266"/>
              <a:ext cx="108720" cy="9000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335EBAD4-554C-473A-B22D-EBDEA0635E53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855134" y="1019626"/>
                <a:ext cx="126360" cy="10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E7886A5-E1EC-43BB-BBFD-93FBBF144107}"/>
              </a:ext>
            </a:extLst>
          </p:cNvPr>
          <p:cNvGrpSpPr/>
          <p:nvPr/>
        </p:nvGrpSpPr>
        <p:grpSpPr>
          <a:xfrm>
            <a:off x="2769014" y="837826"/>
            <a:ext cx="106560" cy="272160"/>
            <a:chOff x="2769014" y="837826"/>
            <a:chExt cx="10656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0317921-5161-4076-A5BC-AC5D1E8EA0DC}"/>
                    </a:ext>
                  </a:extLst>
                </p14:cNvPr>
                <p14:cNvContentPartPr/>
                <p14:nvPr/>
              </p14:nvContentPartPr>
              <p14:xfrm>
                <a:off x="2821214" y="837826"/>
                <a:ext cx="7200" cy="2721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0317921-5161-4076-A5BC-AC5D1E8EA0D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812574" y="829186"/>
                  <a:ext cx="24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5ECA03E-2CF5-41B0-8D48-74836FC08613}"/>
                    </a:ext>
                  </a:extLst>
                </p14:cNvPr>
                <p14:cNvContentPartPr/>
                <p14:nvPr/>
              </p14:nvContentPartPr>
              <p14:xfrm>
                <a:off x="2769014" y="1052746"/>
                <a:ext cx="106560" cy="554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5ECA03E-2CF5-41B0-8D48-74836FC0861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60374" y="1044106"/>
                  <a:ext cx="12420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B53DDF2-AC57-446F-B35E-D4F78594C48C}"/>
              </a:ext>
            </a:extLst>
          </p:cNvPr>
          <p:cNvGrpSpPr/>
          <p:nvPr/>
        </p:nvGrpSpPr>
        <p:grpSpPr>
          <a:xfrm>
            <a:off x="2558414" y="1250746"/>
            <a:ext cx="359280" cy="185400"/>
            <a:chOff x="2558414" y="1250746"/>
            <a:chExt cx="35928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A92B858-D2B1-4592-8028-5579C49EFDAA}"/>
                    </a:ext>
                  </a:extLst>
                </p14:cNvPr>
                <p14:cNvContentPartPr/>
                <p14:nvPr/>
              </p14:nvContentPartPr>
              <p14:xfrm>
                <a:off x="2558414" y="1294666"/>
                <a:ext cx="129960" cy="1414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A92B858-D2B1-4592-8028-5579C49EFDA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549774" y="1286026"/>
                  <a:ext cx="147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F39356F-AE45-49F5-ACAE-5AF97B437123}"/>
                    </a:ext>
                  </a:extLst>
                </p14:cNvPr>
                <p14:cNvContentPartPr/>
                <p14:nvPr/>
              </p14:nvContentPartPr>
              <p14:xfrm>
                <a:off x="2722574" y="1333546"/>
                <a:ext cx="71640" cy="83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F39356F-AE45-49F5-ACAE-5AF97B43712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13934" y="1324906"/>
                  <a:ext cx="89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496E6F0-7F42-40B3-9E72-63F48095F3C1}"/>
                    </a:ext>
                  </a:extLst>
                </p14:cNvPr>
                <p14:cNvContentPartPr/>
                <p14:nvPr/>
              </p14:nvContentPartPr>
              <p14:xfrm>
                <a:off x="2845334" y="1250746"/>
                <a:ext cx="72360" cy="324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496E6F0-7F42-40B3-9E72-63F48095F3C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836334" y="1242106"/>
                  <a:ext cx="9000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D560631-2566-4A0E-8814-36EAD7C82017}"/>
                  </a:ext>
                </a:extLst>
              </p14:cNvPr>
              <p14:cNvContentPartPr/>
              <p14:nvPr/>
            </p14:nvContentPartPr>
            <p14:xfrm>
              <a:off x="4794374" y="600226"/>
              <a:ext cx="298080" cy="6552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D560631-2566-4A0E-8814-36EAD7C8201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785374" y="591586"/>
                <a:ext cx="31572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00E13D0-9618-4426-A40E-8F5D402CF82F}"/>
              </a:ext>
            </a:extLst>
          </p:cNvPr>
          <p:cNvGrpSpPr/>
          <p:nvPr/>
        </p:nvGrpSpPr>
        <p:grpSpPr>
          <a:xfrm>
            <a:off x="7453334" y="526066"/>
            <a:ext cx="205560" cy="117720"/>
            <a:chOff x="7453334" y="526066"/>
            <a:chExt cx="20556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DBF02FA-987E-4CAA-9063-334A6B09112D}"/>
                    </a:ext>
                  </a:extLst>
                </p14:cNvPr>
                <p14:cNvContentPartPr/>
                <p14:nvPr/>
              </p14:nvContentPartPr>
              <p14:xfrm>
                <a:off x="7453334" y="566746"/>
                <a:ext cx="167760" cy="7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DBF02FA-987E-4CAA-9063-334A6B09112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444334" y="557746"/>
                  <a:ext cx="185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DE7B393-B564-4FA7-B8CD-C136DD4CB519}"/>
                    </a:ext>
                  </a:extLst>
                </p14:cNvPr>
                <p14:cNvContentPartPr/>
                <p14:nvPr/>
              </p14:nvContentPartPr>
              <p14:xfrm>
                <a:off x="7577894" y="526066"/>
                <a:ext cx="81000" cy="1177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DE7B393-B564-4FA7-B8CD-C136DD4CB51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69254" y="517066"/>
                  <a:ext cx="9864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BFFF85C6-525E-4EAB-9529-EB855203DBAD}"/>
                  </a:ext>
                </a:extLst>
              </p14:cNvPr>
              <p14:cNvContentPartPr/>
              <p14:nvPr/>
            </p14:nvContentPartPr>
            <p14:xfrm>
              <a:off x="8264054" y="1744306"/>
              <a:ext cx="961920" cy="2052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BFFF85C6-525E-4EAB-9529-EB855203DBA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255414" y="1735666"/>
                <a:ext cx="9795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3379EF4-2927-4FD8-B722-4098DB9103F5}"/>
              </a:ext>
            </a:extLst>
          </p:cNvPr>
          <p:cNvGrpSpPr/>
          <p:nvPr/>
        </p:nvGrpSpPr>
        <p:grpSpPr>
          <a:xfrm>
            <a:off x="7077494" y="1656466"/>
            <a:ext cx="831960" cy="108360"/>
            <a:chOff x="7077494" y="1656466"/>
            <a:chExt cx="831960" cy="10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8CF61FB-A4A9-487E-8321-B806D568CFF9}"/>
                    </a:ext>
                  </a:extLst>
                </p14:cNvPr>
                <p14:cNvContentPartPr/>
                <p14:nvPr/>
              </p14:nvContentPartPr>
              <p14:xfrm>
                <a:off x="7077494" y="1687426"/>
                <a:ext cx="133920" cy="43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8CF61FB-A4A9-487E-8321-B806D568CFF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68494" y="1678786"/>
                  <a:ext cx="151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FE51D12-8DA1-407D-83E8-EA2135A974CD}"/>
                    </a:ext>
                  </a:extLst>
                </p14:cNvPr>
                <p14:cNvContentPartPr/>
                <p14:nvPr/>
              </p14:nvContentPartPr>
              <p14:xfrm>
                <a:off x="7168934" y="1656466"/>
                <a:ext cx="52920" cy="954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FE51D12-8DA1-407D-83E8-EA2135A974C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160294" y="1647466"/>
                  <a:ext cx="70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2B816B3-744A-4EE5-BBC9-C44C07A85465}"/>
                    </a:ext>
                  </a:extLst>
                </p14:cNvPr>
                <p14:cNvContentPartPr/>
                <p14:nvPr/>
              </p14:nvContentPartPr>
              <p14:xfrm>
                <a:off x="7371254" y="1739626"/>
                <a:ext cx="538200" cy="252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2B816B3-744A-4EE5-BBC9-C44C07A8546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362254" y="1730986"/>
                  <a:ext cx="555840" cy="4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223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D9BFBB-0EF6-49C0-8672-A22E75B8E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4" y="4024313"/>
            <a:ext cx="4943475" cy="2504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D5EAA-794A-467E-BF87-8DD2DCCCF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302633"/>
            <a:ext cx="4943475" cy="351039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C5E3DCA-209A-401C-950E-AA9220E03EEB}"/>
              </a:ext>
            </a:extLst>
          </p:cNvPr>
          <p:cNvGrpSpPr/>
          <p:nvPr/>
        </p:nvGrpSpPr>
        <p:grpSpPr>
          <a:xfrm>
            <a:off x="6440283" y="302146"/>
            <a:ext cx="205920" cy="271800"/>
            <a:chOff x="6440283" y="302146"/>
            <a:chExt cx="20592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2D11290-B4D7-41BF-B4FC-C906D40615F4}"/>
                    </a:ext>
                  </a:extLst>
                </p14:cNvPr>
                <p14:cNvContentPartPr/>
                <p14:nvPr/>
              </p14:nvContentPartPr>
              <p14:xfrm>
                <a:off x="6440283" y="302146"/>
                <a:ext cx="97920" cy="2613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2D11290-B4D7-41BF-B4FC-C906D40615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31283" y="293506"/>
                  <a:ext cx="115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4E6062-B73B-4094-B777-56EBD92ECE02}"/>
                    </a:ext>
                  </a:extLst>
                </p14:cNvPr>
                <p14:cNvContentPartPr/>
                <p14:nvPr/>
              </p14:nvContentPartPr>
              <p14:xfrm>
                <a:off x="6511923" y="500146"/>
                <a:ext cx="134280" cy="73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4E6062-B73B-4094-B777-56EBD92ECE0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02923" y="491146"/>
                  <a:ext cx="1519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99A480-CEE7-42A8-8AC7-0858FBB77C04}"/>
              </a:ext>
            </a:extLst>
          </p:cNvPr>
          <p:cNvGrpSpPr/>
          <p:nvPr/>
        </p:nvGrpSpPr>
        <p:grpSpPr>
          <a:xfrm>
            <a:off x="6918723" y="374146"/>
            <a:ext cx="10080" cy="98280"/>
            <a:chOff x="6918723" y="374146"/>
            <a:chExt cx="10080" cy="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0AE620F-40F5-4051-9CE3-320371A9D57A}"/>
                    </a:ext>
                  </a:extLst>
                </p14:cNvPr>
                <p14:cNvContentPartPr/>
                <p14:nvPr/>
              </p14:nvContentPartPr>
              <p14:xfrm>
                <a:off x="6928443" y="374146"/>
                <a:ext cx="3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0AE620F-40F5-4051-9CE3-320371A9D5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19803" y="3651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B9199C6-C6F9-4F32-9AEE-E0880D462C5C}"/>
                    </a:ext>
                  </a:extLst>
                </p14:cNvPr>
                <p14:cNvContentPartPr/>
                <p14:nvPr/>
              </p14:nvContentPartPr>
              <p14:xfrm>
                <a:off x="6918723" y="450826"/>
                <a:ext cx="10080" cy="21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B9199C6-C6F9-4F32-9AEE-E0880D462C5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10083" y="441826"/>
                  <a:ext cx="277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8D1D59-D7D9-4EAF-9479-B6C6FC8830D6}"/>
              </a:ext>
            </a:extLst>
          </p:cNvPr>
          <p:cNvGrpSpPr/>
          <p:nvPr/>
        </p:nvGrpSpPr>
        <p:grpSpPr>
          <a:xfrm>
            <a:off x="7131843" y="323746"/>
            <a:ext cx="798480" cy="273600"/>
            <a:chOff x="7131843" y="323746"/>
            <a:chExt cx="79848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A98D85F-80A7-40CC-8D33-821ED032F1FC}"/>
                    </a:ext>
                  </a:extLst>
                </p14:cNvPr>
                <p14:cNvContentPartPr/>
                <p14:nvPr/>
              </p14:nvContentPartPr>
              <p14:xfrm>
                <a:off x="7131843" y="357946"/>
                <a:ext cx="106920" cy="120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A98D85F-80A7-40CC-8D33-821ED032F1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23203" y="348946"/>
                  <a:ext cx="124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FD37D78-43A3-49A9-A100-5B0B5A9846FB}"/>
                    </a:ext>
                  </a:extLst>
                </p14:cNvPr>
                <p14:cNvContentPartPr/>
                <p14:nvPr/>
              </p14:nvContentPartPr>
              <p14:xfrm>
                <a:off x="7287723" y="384226"/>
                <a:ext cx="60840" cy="83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FD37D78-43A3-49A9-A100-5B0B5A9846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79083" y="375586"/>
                  <a:ext cx="78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ED60A5-1261-4160-9F6A-82761B9623FC}"/>
                    </a:ext>
                  </a:extLst>
                </p14:cNvPr>
                <p14:cNvContentPartPr/>
                <p14:nvPr/>
              </p14:nvContentPartPr>
              <p14:xfrm>
                <a:off x="7362963" y="376666"/>
                <a:ext cx="81000" cy="220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ED60A5-1261-4160-9F6A-82761B9623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54323" y="367666"/>
                  <a:ext cx="98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757230-2829-4B25-9ADA-D242E6EE79C5}"/>
                    </a:ext>
                  </a:extLst>
                </p14:cNvPr>
                <p14:cNvContentPartPr/>
                <p14:nvPr/>
              </p14:nvContentPartPr>
              <p14:xfrm>
                <a:off x="7490043" y="373426"/>
                <a:ext cx="133920" cy="102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757230-2829-4B25-9ADA-D242E6EE79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81043" y="364786"/>
                  <a:ext cx="151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DE2A66F-71C8-4403-89F9-B53A5581B724}"/>
                    </a:ext>
                  </a:extLst>
                </p14:cNvPr>
                <p14:cNvContentPartPr/>
                <p14:nvPr/>
              </p14:nvContentPartPr>
              <p14:xfrm>
                <a:off x="7653483" y="382066"/>
                <a:ext cx="100440" cy="26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DE2A66F-71C8-4403-89F9-B53A5581B72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44843" y="373426"/>
                  <a:ext cx="118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D1C0665-CFB1-4B6A-98B2-4EA964BAB746}"/>
                    </a:ext>
                  </a:extLst>
                </p14:cNvPr>
                <p14:cNvContentPartPr/>
                <p14:nvPr/>
              </p14:nvContentPartPr>
              <p14:xfrm>
                <a:off x="7706403" y="323746"/>
                <a:ext cx="125280" cy="124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D1C0665-CFB1-4B6A-98B2-4EA964BAB7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97403" y="315106"/>
                  <a:ext cx="142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CCD87F-4B66-42F6-9403-C0447A280A3A}"/>
                    </a:ext>
                  </a:extLst>
                </p14:cNvPr>
                <p14:cNvContentPartPr/>
                <p14:nvPr/>
              </p14:nvContentPartPr>
              <p14:xfrm>
                <a:off x="7839243" y="355066"/>
                <a:ext cx="91080" cy="88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CCD87F-4B66-42F6-9403-C0447A280A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30603" y="346426"/>
                  <a:ext cx="1087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23CB1D-52DA-49C4-9A3A-70ACD7B1F23F}"/>
              </a:ext>
            </a:extLst>
          </p:cNvPr>
          <p:cNvGrpSpPr/>
          <p:nvPr/>
        </p:nvGrpSpPr>
        <p:grpSpPr>
          <a:xfrm>
            <a:off x="8388963" y="218266"/>
            <a:ext cx="174960" cy="219240"/>
            <a:chOff x="8388963" y="218266"/>
            <a:chExt cx="17496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91AC16-8B94-4DA9-8B83-D39EB69FEF64}"/>
                    </a:ext>
                  </a:extLst>
                </p14:cNvPr>
                <p14:cNvContentPartPr/>
                <p14:nvPr/>
              </p14:nvContentPartPr>
              <p14:xfrm>
                <a:off x="8414883" y="268306"/>
                <a:ext cx="14760" cy="169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91AC16-8B94-4DA9-8B83-D39EB69FEF6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05883" y="259306"/>
                  <a:ext cx="32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304D51-6F96-4B9A-8E83-60F00FE4AAB7}"/>
                    </a:ext>
                  </a:extLst>
                </p14:cNvPr>
                <p14:cNvContentPartPr/>
                <p14:nvPr/>
              </p14:nvContentPartPr>
              <p14:xfrm>
                <a:off x="8405523" y="250666"/>
                <a:ext cx="158400" cy="167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304D51-6F96-4B9A-8E83-60F00FE4AA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96523" y="241666"/>
                  <a:ext cx="176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369699-3334-4145-8887-B0C6EC7357EA}"/>
                    </a:ext>
                  </a:extLst>
                </p14:cNvPr>
                <p14:cNvContentPartPr/>
                <p14:nvPr/>
              </p14:nvContentPartPr>
              <p14:xfrm>
                <a:off x="8388963" y="218266"/>
                <a:ext cx="157320" cy="16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369699-3334-4145-8887-B0C6EC7357E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80323" y="209266"/>
                  <a:ext cx="17496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D46321-1FDF-4CE4-83EB-B7DDDD95DD55}"/>
                  </a:ext>
                </a:extLst>
              </p14:cNvPr>
              <p14:cNvContentPartPr/>
              <p14:nvPr/>
            </p14:nvContentPartPr>
            <p14:xfrm>
              <a:off x="8727003" y="327346"/>
              <a:ext cx="360" cy="3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D46321-1FDF-4CE4-83EB-B7DDDD95DD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18003" y="318346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F72A02F-0F17-4D28-A6EA-A843C1AB81EE}"/>
                  </a:ext>
                </a:extLst>
              </p14:cNvPr>
              <p14:cNvContentPartPr/>
              <p14:nvPr/>
            </p14:nvContentPartPr>
            <p14:xfrm>
              <a:off x="8715123" y="404026"/>
              <a:ext cx="11880" cy="133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F72A02F-0F17-4D28-A6EA-A843C1AB81E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706483" y="395026"/>
                <a:ext cx="2952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47F5D61D-0C6B-4358-AA66-A62A761A3BFB}"/>
              </a:ext>
            </a:extLst>
          </p:cNvPr>
          <p:cNvGrpSpPr/>
          <p:nvPr/>
        </p:nvGrpSpPr>
        <p:grpSpPr>
          <a:xfrm>
            <a:off x="8955963" y="275146"/>
            <a:ext cx="776880" cy="255960"/>
            <a:chOff x="8955963" y="275146"/>
            <a:chExt cx="77688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5E65296-07CE-427A-92A4-648754E61277}"/>
                    </a:ext>
                  </a:extLst>
                </p14:cNvPr>
                <p14:cNvContentPartPr/>
                <p14:nvPr/>
              </p14:nvContentPartPr>
              <p14:xfrm>
                <a:off x="8955963" y="319426"/>
                <a:ext cx="127080" cy="109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5E65296-07CE-427A-92A4-648754E612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47323" y="310786"/>
                  <a:ext cx="144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4C13C84-E62B-4042-B626-66EBA3D7EBC1}"/>
                    </a:ext>
                  </a:extLst>
                </p14:cNvPr>
                <p14:cNvContentPartPr/>
                <p14:nvPr/>
              </p14:nvContentPartPr>
              <p14:xfrm>
                <a:off x="9103923" y="329866"/>
                <a:ext cx="79560" cy="75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4C13C84-E62B-4042-B626-66EBA3D7EB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95283" y="321226"/>
                  <a:ext cx="97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BB44A6-9247-4F93-8B7E-94E775F7B7A6}"/>
                    </a:ext>
                  </a:extLst>
                </p14:cNvPr>
                <p14:cNvContentPartPr/>
                <p14:nvPr/>
              </p14:nvContentPartPr>
              <p14:xfrm>
                <a:off x="9186363" y="328426"/>
                <a:ext cx="72360" cy="202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BB44A6-9247-4F93-8B7E-94E775F7B7A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77723" y="319426"/>
                  <a:ext cx="90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B6CAA15-CBEC-43D5-9D2F-8912A13CA0C1}"/>
                    </a:ext>
                  </a:extLst>
                </p14:cNvPr>
                <p14:cNvContentPartPr/>
                <p14:nvPr/>
              </p14:nvContentPartPr>
              <p14:xfrm>
                <a:off x="9280683" y="323746"/>
                <a:ext cx="46440" cy="100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B6CAA15-CBEC-43D5-9D2F-8912A13CA0C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72043" y="315106"/>
                  <a:ext cx="64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47F070-356D-4B9A-93B5-79BA706C8A79}"/>
                    </a:ext>
                  </a:extLst>
                </p14:cNvPr>
                <p14:cNvContentPartPr/>
                <p14:nvPr/>
              </p14:nvContentPartPr>
              <p14:xfrm>
                <a:off x="9357723" y="307906"/>
                <a:ext cx="105840" cy="120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47F070-356D-4B9A-93B5-79BA706C8A7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49083" y="298906"/>
                  <a:ext cx="123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F45AAFA-4659-4166-8024-72AD62390AC8}"/>
                    </a:ext>
                  </a:extLst>
                </p14:cNvPr>
                <p14:cNvContentPartPr/>
                <p14:nvPr/>
              </p14:nvContentPartPr>
              <p14:xfrm>
                <a:off x="9445563" y="293146"/>
                <a:ext cx="101520" cy="128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F45AAFA-4659-4166-8024-72AD62390A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36923" y="284146"/>
                  <a:ext cx="119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1E4EA25-2FED-41DE-9C72-0565942B5DA8}"/>
                    </a:ext>
                  </a:extLst>
                </p14:cNvPr>
                <p14:cNvContentPartPr/>
                <p14:nvPr/>
              </p14:nvContentPartPr>
              <p14:xfrm>
                <a:off x="9550683" y="275146"/>
                <a:ext cx="51120" cy="150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1E4EA25-2FED-41DE-9C72-0565942B5D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42043" y="266146"/>
                  <a:ext cx="68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E4F61AA-CE2E-44C0-95FA-6E2C4263A5CC}"/>
                    </a:ext>
                  </a:extLst>
                </p14:cNvPr>
                <p14:cNvContentPartPr/>
                <p14:nvPr/>
              </p14:nvContentPartPr>
              <p14:xfrm>
                <a:off x="9636723" y="315826"/>
                <a:ext cx="96120" cy="91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E4F61AA-CE2E-44C0-95FA-6E2C4263A5C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28083" y="306826"/>
                  <a:ext cx="11376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20247B1-1512-4440-8A63-D5ED6F2B4583}"/>
              </a:ext>
            </a:extLst>
          </p:cNvPr>
          <p:cNvGrpSpPr/>
          <p:nvPr/>
        </p:nvGrpSpPr>
        <p:grpSpPr>
          <a:xfrm>
            <a:off x="9904563" y="182266"/>
            <a:ext cx="622440" cy="218520"/>
            <a:chOff x="9904563" y="182266"/>
            <a:chExt cx="62244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3011EB-3653-4629-A615-4220EDE32B49}"/>
                    </a:ext>
                  </a:extLst>
                </p14:cNvPr>
                <p14:cNvContentPartPr/>
                <p14:nvPr/>
              </p14:nvContentPartPr>
              <p14:xfrm>
                <a:off x="9904563" y="311146"/>
                <a:ext cx="79200" cy="85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3011EB-3653-4629-A615-4220EDE32B4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95923" y="302146"/>
                  <a:ext cx="96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764C017-8997-4AF1-AA11-118840C45FAF}"/>
                    </a:ext>
                  </a:extLst>
                </p14:cNvPr>
                <p14:cNvContentPartPr/>
                <p14:nvPr/>
              </p14:nvContentPartPr>
              <p14:xfrm>
                <a:off x="9986283" y="279466"/>
                <a:ext cx="111240" cy="115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764C017-8997-4AF1-AA11-118840C45FA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77643" y="270466"/>
                  <a:ext cx="128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ED8FDE8-F08A-4A79-8F2C-832DA3983F38}"/>
                    </a:ext>
                  </a:extLst>
                </p14:cNvPr>
                <p14:cNvContentPartPr/>
                <p14:nvPr/>
              </p14:nvContentPartPr>
              <p14:xfrm>
                <a:off x="10100043" y="294586"/>
                <a:ext cx="67320" cy="100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ED8FDE8-F08A-4A79-8F2C-832DA3983F3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91403" y="285946"/>
                  <a:ext cx="84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9477FC1-1B64-4F70-9985-8BFB35AF0E8C}"/>
                    </a:ext>
                  </a:extLst>
                </p14:cNvPr>
                <p14:cNvContentPartPr/>
                <p14:nvPr/>
              </p14:nvContentPartPr>
              <p14:xfrm>
                <a:off x="10178163" y="283066"/>
                <a:ext cx="59400" cy="117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9477FC1-1B64-4F70-9985-8BFB35AF0E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69163" y="274426"/>
                  <a:ext cx="77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F7F64B-2867-4197-8F23-4C9FB9FF7275}"/>
                    </a:ext>
                  </a:extLst>
                </p14:cNvPr>
                <p14:cNvContentPartPr/>
                <p14:nvPr/>
              </p14:nvContentPartPr>
              <p14:xfrm>
                <a:off x="10231083" y="282706"/>
                <a:ext cx="178560" cy="113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4F7F64B-2867-4197-8F23-4C9FB9FF727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22443" y="274066"/>
                  <a:ext cx="196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31A698D-D9B8-478B-94B4-4842F138DB23}"/>
                    </a:ext>
                  </a:extLst>
                </p14:cNvPr>
                <p14:cNvContentPartPr/>
                <p14:nvPr/>
              </p14:nvContentPartPr>
              <p14:xfrm>
                <a:off x="10419003" y="329866"/>
                <a:ext cx="108000" cy="26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31A698D-D9B8-478B-94B4-4842F138DB2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10003" y="321226"/>
                  <a:ext cx="125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AD418A-28A9-4546-B946-9A0A7B2BF4BF}"/>
                    </a:ext>
                  </a:extLst>
                </p14:cNvPr>
                <p14:cNvContentPartPr/>
                <p14:nvPr/>
              </p14:nvContentPartPr>
              <p14:xfrm>
                <a:off x="10459323" y="182266"/>
                <a:ext cx="56880" cy="216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AD418A-28A9-4546-B946-9A0A7B2BF4B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50323" y="173266"/>
                  <a:ext cx="7452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BE0C90-7C73-4D73-BAD5-F9F8C118A6CE}"/>
              </a:ext>
            </a:extLst>
          </p:cNvPr>
          <p:cNvGrpSpPr/>
          <p:nvPr/>
        </p:nvGrpSpPr>
        <p:grpSpPr>
          <a:xfrm>
            <a:off x="2947923" y="2346586"/>
            <a:ext cx="330480" cy="208440"/>
            <a:chOff x="2947923" y="2346586"/>
            <a:chExt cx="33048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291B42B-5341-4B36-A757-3FCCDE9E5F97}"/>
                    </a:ext>
                  </a:extLst>
                </p14:cNvPr>
                <p14:cNvContentPartPr/>
                <p14:nvPr/>
              </p14:nvContentPartPr>
              <p14:xfrm>
                <a:off x="2958723" y="2346586"/>
                <a:ext cx="28080" cy="208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291B42B-5341-4B36-A757-3FCCDE9E5F9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50083" y="2337946"/>
                  <a:ext cx="45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D6D89A-5804-4FDD-A8FB-2063ACF4B2AF}"/>
                    </a:ext>
                  </a:extLst>
                </p14:cNvPr>
                <p14:cNvContentPartPr/>
                <p14:nvPr/>
              </p14:nvContentPartPr>
              <p14:xfrm>
                <a:off x="2947923" y="2357386"/>
                <a:ext cx="66240" cy="97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D6D89A-5804-4FDD-A8FB-2063ACF4B2A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38923" y="2348386"/>
                  <a:ext cx="83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8BCAC3-5501-4CF9-BE77-4D1EB5F7BBFF}"/>
                    </a:ext>
                  </a:extLst>
                </p14:cNvPr>
                <p14:cNvContentPartPr/>
                <p14:nvPr/>
              </p14:nvContentPartPr>
              <p14:xfrm>
                <a:off x="3029643" y="2348746"/>
                <a:ext cx="102240" cy="190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8BCAC3-5501-4CF9-BE77-4D1EB5F7BBF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20643" y="2339746"/>
                  <a:ext cx="119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F3F1DCC-DA35-4C43-A9FC-E2735E1E760B}"/>
                    </a:ext>
                  </a:extLst>
                </p14:cNvPr>
                <p14:cNvContentPartPr/>
                <p14:nvPr/>
              </p14:nvContentPartPr>
              <p14:xfrm>
                <a:off x="3009483" y="2461426"/>
                <a:ext cx="118440" cy="32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F3F1DCC-DA35-4C43-A9FC-E2735E1E760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00843" y="2452786"/>
                  <a:ext cx="136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C68EED-8D16-4BCC-AB6A-167F85528A88}"/>
                    </a:ext>
                  </a:extLst>
                </p14:cNvPr>
                <p14:cNvContentPartPr/>
                <p14:nvPr/>
              </p14:nvContentPartPr>
              <p14:xfrm>
                <a:off x="3145923" y="2346946"/>
                <a:ext cx="132480" cy="191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C68EED-8D16-4BCC-AB6A-167F85528A8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36923" y="2338306"/>
                  <a:ext cx="1501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3AD0322-284C-4336-BF55-608544CF8C77}"/>
              </a:ext>
            </a:extLst>
          </p:cNvPr>
          <p:cNvGrpSpPr/>
          <p:nvPr/>
        </p:nvGrpSpPr>
        <p:grpSpPr>
          <a:xfrm>
            <a:off x="6398163" y="1131586"/>
            <a:ext cx="531720" cy="246600"/>
            <a:chOff x="6398163" y="1131586"/>
            <a:chExt cx="53172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EAE2668-DB0C-471A-B448-5939A901E76C}"/>
                    </a:ext>
                  </a:extLst>
                </p14:cNvPr>
                <p14:cNvContentPartPr/>
                <p14:nvPr/>
              </p14:nvContentPartPr>
              <p14:xfrm>
                <a:off x="6398163" y="1191346"/>
                <a:ext cx="201600" cy="186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EAE2668-DB0C-471A-B448-5939A901E76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89163" y="1182346"/>
                  <a:ext cx="219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9A0B99C-D20C-4D0C-83FC-AF9ABEC6DCAA}"/>
                    </a:ext>
                  </a:extLst>
                </p14:cNvPr>
                <p14:cNvContentPartPr/>
                <p14:nvPr/>
              </p14:nvContentPartPr>
              <p14:xfrm>
                <a:off x="6645843" y="1191706"/>
                <a:ext cx="91800" cy="145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9A0B99C-D20C-4D0C-83FC-AF9ABEC6DC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36843" y="1183066"/>
                  <a:ext cx="109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9C59369-C5A1-4B0C-A22A-FD1EB0717462}"/>
                    </a:ext>
                  </a:extLst>
                </p14:cNvPr>
                <p14:cNvContentPartPr/>
                <p14:nvPr/>
              </p14:nvContentPartPr>
              <p14:xfrm>
                <a:off x="6632883" y="1256866"/>
                <a:ext cx="97200" cy="70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9C59369-C5A1-4B0C-A22A-FD1EB071746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23883" y="1248226"/>
                  <a:ext cx="114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94BB669-E30F-4CAD-9898-7E2E5BB078DE}"/>
                    </a:ext>
                  </a:extLst>
                </p14:cNvPr>
                <p14:cNvContentPartPr/>
                <p14:nvPr/>
              </p14:nvContentPartPr>
              <p14:xfrm>
                <a:off x="6832683" y="1185226"/>
                <a:ext cx="97200" cy="21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94BB669-E30F-4CAD-9898-7E2E5BB078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24043" y="1176226"/>
                  <a:ext cx="114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B3C2FD-01D5-4C55-9C88-EE8B3B93C1E3}"/>
                    </a:ext>
                  </a:extLst>
                </p14:cNvPr>
                <p14:cNvContentPartPr/>
                <p14:nvPr/>
              </p14:nvContentPartPr>
              <p14:xfrm>
                <a:off x="6820083" y="1196386"/>
                <a:ext cx="101520" cy="145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B3C2FD-01D5-4C55-9C88-EE8B3B93C1E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11083" y="1187746"/>
                  <a:ext cx="119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460629E-386D-47FF-8C03-8F46B89737A4}"/>
                    </a:ext>
                  </a:extLst>
                </p14:cNvPr>
                <p14:cNvContentPartPr/>
                <p14:nvPr/>
              </p14:nvContentPartPr>
              <p14:xfrm>
                <a:off x="6796323" y="1276666"/>
                <a:ext cx="117720" cy="14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460629E-386D-47FF-8C03-8F46B89737A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87323" y="1267666"/>
                  <a:ext cx="135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FEA2D66-26E7-4373-AF0B-D61F0B36683F}"/>
                    </a:ext>
                  </a:extLst>
                </p14:cNvPr>
                <p14:cNvContentPartPr/>
                <p14:nvPr/>
              </p14:nvContentPartPr>
              <p14:xfrm>
                <a:off x="6801723" y="1131586"/>
                <a:ext cx="104760" cy="11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FEA2D66-26E7-4373-AF0B-D61F0B3668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92723" y="1122586"/>
                  <a:ext cx="1224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2FA5C54-0B1F-4E12-982D-A81304089790}"/>
              </a:ext>
            </a:extLst>
          </p:cNvPr>
          <p:cNvGrpSpPr/>
          <p:nvPr/>
        </p:nvGrpSpPr>
        <p:grpSpPr>
          <a:xfrm>
            <a:off x="7077123" y="1250026"/>
            <a:ext cx="145080" cy="79200"/>
            <a:chOff x="7077123" y="1250026"/>
            <a:chExt cx="145080" cy="7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7CBB3E1-9487-4CB6-91F4-0727C2DE62B1}"/>
                    </a:ext>
                  </a:extLst>
                </p14:cNvPr>
                <p14:cNvContentPartPr/>
                <p14:nvPr/>
              </p14:nvContentPartPr>
              <p14:xfrm>
                <a:off x="7084323" y="1250026"/>
                <a:ext cx="137880" cy="19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7CBB3E1-9487-4CB6-91F4-0727C2DE62B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75683" y="1241386"/>
                  <a:ext cx="155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D5E00DE-778F-4046-ADE2-DD9F23CCC69C}"/>
                    </a:ext>
                  </a:extLst>
                </p14:cNvPr>
                <p14:cNvContentPartPr/>
                <p14:nvPr/>
              </p14:nvContentPartPr>
              <p14:xfrm>
                <a:off x="7077123" y="1317346"/>
                <a:ext cx="141480" cy="11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D5E00DE-778F-4046-ADE2-DD9F23CCC69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68123" y="1308346"/>
                  <a:ext cx="1591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EB8FA2A-E5D2-402F-A0FE-05F87EB8CB9A}"/>
              </a:ext>
            </a:extLst>
          </p:cNvPr>
          <p:cNvGrpSpPr/>
          <p:nvPr/>
        </p:nvGrpSpPr>
        <p:grpSpPr>
          <a:xfrm>
            <a:off x="7414803" y="910906"/>
            <a:ext cx="614520" cy="344520"/>
            <a:chOff x="7414803" y="910906"/>
            <a:chExt cx="61452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2BE7C53-BBD6-4934-A795-91D1A9C69908}"/>
                    </a:ext>
                  </a:extLst>
                </p14:cNvPr>
                <p14:cNvContentPartPr/>
                <p14:nvPr/>
              </p14:nvContentPartPr>
              <p14:xfrm>
                <a:off x="7414803" y="1243546"/>
                <a:ext cx="152280" cy="11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2BE7C53-BBD6-4934-A795-91D1A9C6990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05803" y="1234546"/>
                  <a:ext cx="169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5036D51-A3CD-4659-8011-682C28429E04}"/>
                    </a:ext>
                  </a:extLst>
                </p14:cNvPr>
                <p14:cNvContentPartPr/>
                <p14:nvPr/>
              </p14:nvContentPartPr>
              <p14:xfrm>
                <a:off x="7703163" y="1039426"/>
                <a:ext cx="86400" cy="188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5036D51-A3CD-4659-8011-682C28429E0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94163" y="1030786"/>
                  <a:ext cx="104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8C41336-A00E-4EE8-8670-1BB84659EB9F}"/>
                    </a:ext>
                  </a:extLst>
                </p14:cNvPr>
                <p14:cNvContentPartPr/>
                <p14:nvPr/>
              </p14:nvContentPartPr>
              <p14:xfrm>
                <a:off x="7884603" y="1000546"/>
                <a:ext cx="18720" cy="178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8C41336-A00E-4EE8-8670-1BB84659EB9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75603" y="991906"/>
                  <a:ext cx="36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147F284-2000-4D4B-9ACC-4EE3E3DCFA84}"/>
                    </a:ext>
                  </a:extLst>
                </p14:cNvPr>
                <p14:cNvContentPartPr/>
                <p14:nvPr/>
              </p14:nvContentPartPr>
              <p14:xfrm>
                <a:off x="7887843" y="993706"/>
                <a:ext cx="121320" cy="251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147F284-2000-4D4B-9ACC-4EE3E3DCFA8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79203" y="985066"/>
                  <a:ext cx="138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713CA62-C9FC-413F-80CF-AA5309299249}"/>
                    </a:ext>
                  </a:extLst>
                </p14:cNvPr>
                <p14:cNvContentPartPr/>
                <p14:nvPr/>
              </p14:nvContentPartPr>
              <p14:xfrm>
                <a:off x="7862283" y="910906"/>
                <a:ext cx="167040" cy="16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713CA62-C9FC-413F-80CF-AA530929924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53283" y="901906"/>
                  <a:ext cx="1846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48ED96C-252B-40DC-B5AF-1C79478C2C88}"/>
              </a:ext>
            </a:extLst>
          </p:cNvPr>
          <p:cNvGrpSpPr/>
          <p:nvPr/>
        </p:nvGrpSpPr>
        <p:grpSpPr>
          <a:xfrm>
            <a:off x="6579603" y="2099626"/>
            <a:ext cx="331920" cy="331920"/>
            <a:chOff x="6579603" y="2099626"/>
            <a:chExt cx="33192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3E9CFA7-FC6B-4DCD-8B64-63F3DE31BE04}"/>
                    </a:ext>
                  </a:extLst>
                </p14:cNvPr>
                <p14:cNvContentPartPr/>
                <p14:nvPr/>
              </p14:nvContentPartPr>
              <p14:xfrm>
                <a:off x="6579603" y="2148586"/>
                <a:ext cx="86760" cy="282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3E9CFA7-FC6B-4DCD-8B64-63F3DE31BE0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70603" y="2139946"/>
                  <a:ext cx="1044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73F9617-438A-4AAB-9204-55DE77918568}"/>
                    </a:ext>
                  </a:extLst>
                </p14:cNvPr>
                <p14:cNvContentPartPr/>
                <p14:nvPr/>
              </p14:nvContentPartPr>
              <p14:xfrm>
                <a:off x="6770403" y="2173786"/>
                <a:ext cx="7920" cy="192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73F9617-438A-4AAB-9204-55DE7791856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61763" y="2164786"/>
                  <a:ext cx="25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540DE2-05C2-4307-ABDF-55ABDDD8E93D}"/>
                    </a:ext>
                  </a:extLst>
                </p14:cNvPr>
                <p14:cNvContentPartPr/>
                <p14:nvPr/>
              </p14:nvContentPartPr>
              <p14:xfrm>
                <a:off x="6765003" y="2159026"/>
                <a:ext cx="146520" cy="242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540DE2-05C2-4307-ABDF-55ABDDD8E93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56363" y="2150386"/>
                  <a:ext cx="164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22DFBA1-B627-480A-A8F4-072D60447404}"/>
                    </a:ext>
                  </a:extLst>
                </p14:cNvPr>
                <p14:cNvContentPartPr/>
                <p14:nvPr/>
              </p14:nvContentPartPr>
              <p14:xfrm>
                <a:off x="6724323" y="2099626"/>
                <a:ext cx="171360" cy="8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22DFBA1-B627-480A-A8F4-072D604474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15683" y="2090986"/>
                  <a:ext cx="1890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DC9278D-7AD8-40DC-AA2A-64CEE8D3A150}"/>
              </a:ext>
            </a:extLst>
          </p:cNvPr>
          <p:cNvGrpSpPr/>
          <p:nvPr/>
        </p:nvGrpSpPr>
        <p:grpSpPr>
          <a:xfrm>
            <a:off x="7152003" y="2162266"/>
            <a:ext cx="1220760" cy="296280"/>
            <a:chOff x="7152003" y="2162266"/>
            <a:chExt cx="122076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573645-80E6-4D3E-A791-7A37ECBE5B00}"/>
                    </a:ext>
                  </a:extLst>
                </p14:cNvPr>
                <p14:cNvContentPartPr/>
                <p14:nvPr/>
              </p14:nvContentPartPr>
              <p14:xfrm>
                <a:off x="7154163" y="2252986"/>
                <a:ext cx="360" cy="3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573645-80E6-4D3E-A791-7A37ECBE5B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45523" y="2244346"/>
                  <a:ext cx="18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826DAD0-E8DF-426F-B2A0-301AB57B54BE}"/>
                    </a:ext>
                  </a:extLst>
                </p14:cNvPr>
                <p14:cNvContentPartPr/>
                <p14:nvPr/>
              </p14:nvContentPartPr>
              <p14:xfrm>
                <a:off x="7152003" y="2327146"/>
                <a:ext cx="11160" cy="36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826DAD0-E8DF-426F-B2A0-301AB57B54B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43363" y="2318146"/>
                  <a:ext cx="28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5DC0B6B-AAD2-42C9-AE00-E153A5B5D7AB}"/>
                    </a:ext>
                  </a:extLst>
                </p14:cNvPr>
                <p14:cNvContentPartPr/>
                <p14:nvPr/>
              </p14:nvContentPartPr>
              <p14:xfrm>
                <a:off x="7271523" y="2176306"/>
                <a:ext cx="123120" cy="196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5DC0B6B-AAD2-42C9-AE00-E153A5B5D7A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62883" y="2167666"/>
                  <a:ext cx="140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8C87643-FAEA-4E72-A574-92218D50F432}"/>
                    </a:ext>
                  </a:extLst>
                </p14:cNvPr>
                <p14:cNvContentPartPr/>
                <p14:nvPr/>
              </p14:nvContentPartPr>
              <p14:xfrm>
                <a:off x="7355763" y="2187826"/>
                <a:ext cx="77400" cy="140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8C87643-FAEA-4E72-A574-92218D50F43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47123" y="2179186"/>
                  <a:ext cx="95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0BF8583-28A5-4D4B-872C-E8C3B3B4BEBA}"/>
                    </a:ext>
                  </a:extLst>
                </p14:cNvPr>
                <p14:cNvContentPartPr/>
                <p14:nvPr/>
              </p14:nvContentPartPr>
              <p14:xfrm>
                <a:off x="7427403" y="2234986"/>
                <a:ext cx="174600" cy="121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0BF8583-28A5-4D4B-872C-E8C3B3B4BE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18763" y="2226346"/>
                  <a:ext cx="192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23E5EB3-D140-4234-BA44-BE2DD06B57BD}"/>
                    </a:ext>
                  </a:extLst>
                </p14:cNvPr>
                <p14:cNvContentPartPr/>
                <p14:nvPr/>
              </p14:nvContentPartPr>
              <p14:xfrm>
                <a:off x="7656723" y="2266666"/>
                <a:ext cx="88560" cy="9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23E5EB3-D140-4234-BA44-BE2DD06B57B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48083" y="2257666"/>
                  <a:ext cx="106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523ED2B-3E53-462A-8405-46D1366097B5}"/>
                    </a:ext>
                  </a:extLst>
                </p14:cNvPr>
                <p14:cNvContentPartPr/>
                <p14:nvPr/>
              </p14:nvContentPartPr>
              <p14:xfrm>
                <a:off x="7797483" y="2212306"/>
                <a:ext cx="101880" cy="28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523ED2B-3E53-462A-8405-46D1366097B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788483" y="2203666"/>
                  <a:ext cx="119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CB7897-976D-4D2D-893B-92937802675F}"/>
                    </a:ext>
                  </a:extLst>
                </p14:cNvPr>
                <p14:cNvContentPartPr/>
                <p14:nvPr/>
              </p14:nvContentPartPr>
              <p14:xfrm>
                <a:off x="7755723" y="2184586"/>
                <a:ext cx="91800" cy="131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CB7897-976D-4D2D-893B-92937802675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47083" y="2175946"/>
                  <a:ext cx="109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025C483-FF37-4EAF-818D-990A43C06CCC}"/>
                    </a:ext>
                  </a:extLst>
                </p14:cNvPr>
                <p14:cNvContentPartPr/>
                <p14:nvPr/>
              </p14:nvContentPartPr>
              <p14:xfrm>
                <a:off x="7843563" y="2200786"/>
                <a:ext cx="86760" cy="116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025C483-FF37-4EAF-818D-990A43C06CC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34923" y="2192146"/>
                  <a:ext cx="104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9F3A004-637E-465C-83C6-14CC2BE296D5}"/>
                    </a:ext>
                  </a:extLst>
                </p14:cNvPr>
                <p14:cNvContentPartPr/>
                <p14:nvPr/>
              </p14:nvContentPartPr>
              <p14:xfrm>
                <a:off x="7935723" y="2207266"/>
                <a:ext cx="79200" cy="92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9F3A004-637E-465C-83C6-14CC2BE296D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27083" y="2198266"/>
                  <a:ext cx="96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0845605-5827-4106-B708-5684E05498E4}"/>
                    </a:ext>
                  </a:extLst>
                </p14:cNvPr>
                <p14:cNvContentPartPr/>
                <p14:nvPr/>
              </p14:nvContentPartPr>
              <p14:xfrm>
                <a:off x="7980003" y="2184586"/>
                <a:ext cx="110520" cy="224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0845605-5827-4106-B708-5684E05498E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71363" y="2175946"/>
                  <a:ext cx="128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2CBF94F-767E-413D-B56B-75E88966CA0F}"/>
                    </a:ext>
                  </a:extLst>
                </p14:cNvPr>
                <p14:cNvContentPartPr/>
                <p14:nvPr/>
              </p14:nvContentPartPr>
              <p14:xfrm>
                <a:off x="8097003" y="2162266"/>
                <a:ext cx="72360" cy="6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2CBF94F-767E-413D-B56B-75E88966CA0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88003" y="2153266"/>
                  <a:ext cx="90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1A59F4C-DFC9-4469-BD1E-75C2613AF6C4}"/>
                    </a:ext>
                  </a:extLst>
                </p14:cNvPr>
                <p14:cNvContentPartPr/>
                <p14:nvPr/>
              </p14:nvContentPartPr>
              <p14:xfrm>
                <a:off x="8121123" y="2196106"/>
                <a:ext cx="108360" cy="80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1A59F4C-DFC9-4469-BD1E-75C2613AF6C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12483" y="2187466"/>
                  <a:ext cx="126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E552F63-E1A5-4992-9023-3BA233C26EBE}"/>
                    </a:ext>
                  </a:extLst>
                </p14:cNvPr>
                <p14:cNvContentPartPr/>
                <p14:nvPr/>
              </p14:nvContentPartPr>
              <p14:xfrm>
                <a:off x="8258283" y="2171986"/>
                <a:ext cx="114480" cy="286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E552F63-E1A5-4992-9023-3BA233C26EB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49283" y="2163346"/>
                  <a:ext cx="13212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3991D4D-9FD4-4DF0-9C1F-0138212CBD5F}"/>
              </a:ext>
            </a:extLst>
          </p:cNvPr>
          <p:cNvGrpSpPr/>
          <p:nvPr/>
        </p:nvGrpSpPr>
        <p:grpSpPr>
          <a:xfrm>
            <a:off x="7586883" y="1383586"/>
            <a:ext cx="740160" cy="540720"/>
            <a:chOff x="7586883" y="1383586"/>
            <a:chExt cx="740160" cy="54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7C1467-4DF1-4590-9450-05C1AF7B5430}"/>
                    </a:ext>
                  </a:extLst>
                </p14:cNvPr>
                <p14:cNvContentPartPr/>
                <p14:nvPr/>
              </p14:nvContentPartPr>
              <p14:xfrm>
                <a:off x="7653483" y="1383586"/>
                <a:ext cx="262800" cy="30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7C1467-4DF1-4590-9450-05C1AF7B543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44483" y="1374946"/>
                  <a:ext cx="280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806F230-46ED-430F-8365-01C879DA8E64}"/>
                    </a:ext>
                  </a:extLst>
                </p14:cNvPr>
                <p14:cNvContentPartPr/>
                <p14:nvPr/>
              </p14:nvContentPartPr>
              <p14:xfrm>
                <a:off x="7657083" y="1482226"/>
                <a:ext cx="102960" cy="174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806F230-46ED-430F-8365-01C879DA8E6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48083" y="1473226"/>
                  <a:ext cx="120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D7FD4F8-EFFE-4F0B-B9CA-A8AAC9D400C4}"/>
                    </a:ext>
                  </a:extLst>
                </p14:cNvPr>
                <p14:cNvContentPartPr/>
                <p14:nvPr/>
              </p14:nvContentPartPr>
              <p14:xfrm>
                <a:off x="7785243" y="1522906"/>
                <a:ext cx="158040" cy="26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D7FD4F8-EFFE-4F0B-B9CA-A8AAC9D400C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76243" y="1513906"/>
                  <a:ext cx="175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C8D2DE-8B35-4494-8E7F-262161666131}"/>
                    </a:ext>
                  </a:extLst>
                </p14:cNvPr>
                <p14:cNvContentPartPr/>
                <p14:nvPr/>
              </p14:nvContentPartPr>
              <p14:xfrm>
                <a:off x="7851483" y="1454146"/>
                <a:ext cx="102600" cy="187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C8D2DE-8B35-4494-8E7F-26216166613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42483" y="1445506"/>
                  <a:ext cx="120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63E0F34-97B0-4A00-AC55-CC2120060364}"/>
                    </a:ext>
                  </a:extLst>
                </p14:cNvPr>
                <p14:cNvContentPartPr/>
                <p14:nvPr/>
              </p14:nvContentPartPr>
              <p14:xfrm>
                <a:off x="7586883" y="1419946"/>
                <a:ext cx="740160" cy="504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63E0F34-97B0-4A00-AC55-CC212006036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78243" y="1411306"/>
                  <a:ext cx="757800" cy="52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F39536A-1ADC-47F2-B74A-2501F50D9139}"/>
              </a:ext>
            </a:extLst>
          </p:cNvPr>
          <p:cNvGrpSpPr/>
          <p:nvPr/>
        </p:nvGrpSpPr>
        <p:grpSpPr>
          <a:xfrm>
            <a:off x="9222363" y="1409146"/>
            <a:ext cx="341640" cy="285840"/>
            <a:chOff x="9222363" y="1409146"/>
            <a:chExt cx="34164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A445214-4D95-4441-9A99-39C806ED0E76}"/>
                    </a:ext>
                  </a:extLst>
                </p14:cNvPr>
                <p14:cNvContentPartPr/>
                <p14:nvPr/>
              </p14:nvContentPartPr>
              <p14:xfrm>
                <a:off x="9222363" y="1409146"/>
                <a:ext cx="130320" cy="285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A445214-4D95-4441-9A99-39C806ED0E7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13363" y="1400506"/>
                  <a:ext cx="1479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9A2BB0B-3E82-490D-AC24-E4F1C2D4622E}"/>
                    </a:ext>
                  </a:extLst>
                </p14:cNvPr>
                <p14:cNvContentPartPr/>
                <p14:nvPr/>
              </p14:nvContentPartPr>
              <p14:xfrm>
                <a:off x="9440163" y="1463866"/>
                <a:ext cx="105480" cy="14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9A2BB0B-3E82-490D-AC24-E4F1C2D462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31523" y="1454866"/>
                  <a:ext cx="123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08665BB-3D8A-4944-B67D-45F757EAA746}"/>
                    </a:ext>
                  </a:extLst>
                </p14:cNvPr>
                <p14:cNvContentPartPr/>
                <p14:nvPr/>
              </p14:nvContentPartPr>
              <p14:xfrm>
                <a:off x="9416403" y="1465666"/>
                <a:ext cx="118080" cy="189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08665BB-3D8A-4944-B67D-45F757EAA74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07403" y="1457026"/>
                  <a:ext cx="135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26321D8-D963-431D-836E-A3C112990F2F}"/>
                    </a:ext>
                  </a:extLst>
                </p14:cNvPr>
                <p14:cNvContentPartPr/>
                <p14:nvPr/>
              </p14:nvContentPartPr>
              <p14:xfrm>
                <a:off x="9405603" y="1584106"/>
                <a:ext cx="137880" cy="10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26321D8-D963-431D-836E-A3C112990F2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96963" y="1575106"/>
                  <a:ext cx="155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4D2461F-415E-47A1-9401-30339B903812}"/>
                    </a:ext>
                  </a:extLst>
                </p14:cNvPr>
                <p14:cNvContentPartPr/>
                <p14:nvPr/>
              </p14:nvContentPartPr>
              <p14:xfrm>
                <a:off x="9440163" y="1410226"/>
                <a:ext cx="123840" cy="9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4D2461F-415E-47A1-9401-30339B90381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31523" y="1401226"/>
                  <a:ext cx="14148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34B6756-1B5B-4463-8F46-8C549C81BCB0}"/>
              </a:ext>
            </a:extLst>
          </p:cNvPr>
          <p:cNvGrpSpPr/>
          <p:nvPr/>
        </p:nvGrpSpPr>
        <p:grpSpPr>
          <a:xfrm>
            <a:off x="8592723" y="1657546"/>
            <a:ext cx="428400" cy="447840"/>
            <a:chOff x="8592723" y="1657546"/>
            <a:chExt cx="42840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36937FA-7B08-4812-B3A9-BB87DB12303E}"/>
                    </a:ext>
                  </a:extLst>
                </p14:cNvPr>
                <p14:cNvContentPartPr/>
                <p14:nvPr/>
              </p14:nvContentPartPr>
              <p14:xfrm>
                <a:off x="8592723" y="1693546"/>
                <a:ext cx="428400" cy="411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36937FA-7B08-4812-B3A9-BB87DB12303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83723" y="1684906"/>
                  <a:ext cx="4460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A647020-0F59-47E8-A86C-08B24CA3AAA0}"/>
                    </a:ext>
                  </a:extLst>
                </p14:cNvPr>
                <p14:cNvContentPartPr/>
                <p14:nvPr/>
              </p14:nvContentPartPr>
              <p14:xfrm>
                <a:off x="8936163" y="1657546"/>
                <a:ext cx="82440" cy="150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A647020-0F59-47E8-A86C-08B24CA3AAA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27523" y="1648906"/>
                  <a:ext cx="10008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D1990D6-612C-4814-AABC-E197B12A1583}"/>
              </a:ext>
            </a:extLst>
          </p:cNvPr>
          <p:cNvGrpSpPr/>
          <p:nvPr/>
        </p:nvGrpSpPr>
        <p:grpSpPr>
          <a:xfrm>
            <a:off x="9767043" y="1439386"/>
            <a:ext cx="365760" cy="163800"/>
            <a:chOff x="9767043" y="1439386"/>
            <a:chExt cx="36576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081C92E-B348-4030-930B-125BDB3A4A76}"/>
                    </a:ext>
                  </a:extLst>
                </p14:cNvPr>
                <p14:cNvContentPartPr/>
                <p14:nvPr/>
              </p14:nvContentPartPr>
              <p14:xfrm>
                <a:off x="9767043" y="1478626"/>
                <a:ext cx="365760" cy="32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081C92E-B348-4030-930B-125BDB3A4A7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758403" y="1469986"/>
                  <a:ext cx="383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C9C99F9-26CC-491E-AFD3-B5BF6747644E}"/>
                    </a:ext>
                  </a:extLst>
                </p14:cNvPr>
                <p14:cNvContentPartPr/>
                <p14:nvPr/>
              </p14:nvContentPartPr>
              <p14:xfrm>
                <a:off x="10069443" y="1439386"/>
                <a:ext cx="61560" cy="163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C9C99F9-26CC-491E-AFD3-B5BF674764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60803" y="1430386"/>
                  <a:ext cx="7920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7489306-607C-405E-9FED-B540C64064C0}"/>
              </a:ext>
            </a:extLst>
          </p:cNvPr>
          <p:cNvGrpSpPr/>
          <p:nvPr/>
        </p:nvGrpSpPr>
        <p:grpSpPr>
          <a:xfrm>
            <a:off x="9790803" y="873106"/>
            <a:ext cx="741600" cy="291960"/>
            <a:chOff x="9790803" y="873106"/>
            <a:chExt cx="74160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ABF8D8C-25D3-453B-9E2B-229517637124}"/>
                    </a:ext>
                  </a:extLst>
                </p14:cNvPr>
                <p14:cNvContentPartPr/>
                <p14:nvPr/>
              </p14:nvContentPartPr>
              <p14:xfrm>
                <a:off x="9827523" y="972826"/>
                <a:ext cx="110880" cy="31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ABF8D8C-25D3-453B-9E2B-22951763712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18523" y="964186"/>
                  <a:ext cx="128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7752CEF-EF13-4829-AAE2-BE4006290ED6}"/>
                    </a:ext>
                  </a:extLst>
                </p14:cNvPr>
                <p14:cNvContentPartPr/>
                <p14:nvPr/>
              </p14:nvContentPartPr>
              <p14:xfrm>
                <a:off x="9790803" y="989026"/>
                <a:ext cx="116280" cy="176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7752CEF-EF13-4829-AAE2-BE4006290ED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82163" y="980386"/>
                  <a:ext cx="133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BE5AC87-323D-4E4D-85E5-E03C9DD9334F}"/>
                    </a:ext>
                  </a:extLst>
                </p14:cNvPr>
                <p14:cNvContentPartPr/>
                <p14:nvPr/>
              </p14:nvContentPartPr>
              <p14:xfrm>
                <a:off x="9849843" y="890026"/>
                <a:ext cx="99360" cy="8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BE5AC87-323D-4E4D-85E5-E03C9DD9334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40843" y="881386"/>
                  <a:ext cx="117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77D7E66-721F-43CF-98F3-18352A08CB26}"/>
                    </a:ext>
                  </a:extLst>
                </p14:cNvPr>
                <p14:cNvContentPartPr/>
                <p14:nvPr/>
              </p14:nvContentPartPr>
              <p14:xfrm>
                <a:off x="10032723" y="1036546"/>
                <a:ext cx="93960" cy="18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77D7E66-721F-43CF-98F3-18352A08CB2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24083" y="1027906"/>
                  <a:ext cx="111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2A6C7D6-4DE7-4AD1-85E7-F91BEB9F7043}"/>
                    </a:ext>
                  </a:extLst>
                </p14:cNvPr>
                <p14:cNvContentPartPr/>
                <p14:nvPr/>
              </p14:nvContentPartPr>
              <p14:xfrm>
                <a:off x="10007163" y="1082986"/>
                <a:ext cx="131400" cy="12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2A6C7D6-4DE7-4AD1-85E7-F91BEB9F704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98163" y="1073986"/>
                  <a:ext cx="149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D33F5-2F52-4C7A-8C0C-C5E7F197605D}"/>
                    </a:ext>
                  </a:extLst>
                </p14:cNvPr>
                <p14:cNvContentPartPr/>
                <p14:nvPr/>
              </p14:nvContentPartPr>
              <p14:xfrm>
                <a:off x="10209483" y="980386"/>
                <a:ext cx="139320" cy="134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D33F5-2F52-4C7A-8C0C-C5E7F197605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00483" y="971386"/>
                  <a:ext cx="156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BB77870-22A4-4416-9E38-C7218BC6DA80}"/>
                    </a:ext>
                  </a:extLst>
                </p14:cNvPr>
                <p14:cNvContentPartPr/>
                <p14:nvPr/>
              </p14:nvContentPartPr>
              <p14:xfrm>
                <a:off x="10431603" y="930706"/>
                <a:ext cx="90000" cy="26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BB77870-22A4-4416-9E38-C7218BC6DA8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22963" y="922066"/>
                  <a:ext cx="107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AA1BED2-FAF6-4CEE-A48C-4DC183945F5F}"/>
                    </a:ext>
                  </a:extLst>
                </p14:cNvPr>
                <p14:cNvContentPartPr/>
                <p14:nvPr/>
              </p14:nvContentPartPr>
              <p14:xfrm>
                <a:off x="10401003" y="953026"/>
                <a:ext cx="111600" cy="171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AA1BED2-FAF6-4CEE-A48C-4DC183945F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92363" y="944386"/>
                  <a:ext cx="129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C9049B7-B85F-4EDE-B616-F31A36367404}"/>
                    </a:ext>
                  </a:extLst>
                </p14:cNvPr>
                <p14:cNvContentPartPr/>
                <p14:nvPr/>
              </p14:nvContentPartPr>
              <p14:xfrm>
                <a:off x="10388763" y="1042666"/>
                <a:ext cx="135000" cy="30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C9049B7-B85F-4EDE-B616-F31A3636740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80123" y="1034026"/>
                  <a:ext cx="152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8D1DD28-19B0-43B3-869B-B1A5C848D087}"/>
                    </a:ext>
                  </a:extLst>
                </p14:cNvPr>
                <p14:cNvContentPartPr/>
                <p14:nvPr/>
              </p14:nvContentPartPr>
              <p14:xfrm>
                <a:off x="10420083" y="873106"/>
                <a:ext cx="112320" cy="7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8D1DD28-19B0-43B3-869B-B1A5C848D08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11443" y="864466"/>
                  <a:ext cx="1299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587B7AF-AD2B-4828-9F74-17E509B88DDD}"/>
              </a:ext>
            </a:extLst>
          </p:cNvPr>
          <p:cNvGrpSpPr/>
          <p:nvPr/>
        </p:nvGrpSpPr>
        <p:grpSpPr>
          <a:xfrm>
            <a:off x="10438443" y="1303666"/>
            <a:ext cx="435600" cy="266760"/>
            <a:chOff x="10438443" y="1303666"/>
            <a:chExt cx="43560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86C7F71-64A8-414A-8151-2732A51AD11D}"/>
                    </a:ext>
                  </a:extLst>
                </p14:cNvPr>
                <p14:cNvContentPartPr/>
                <p14:nvPr/>
              </p14:nvContentPartPr>
              <p14:xfrm>
                <a:off x="10438443" y="1426426"/>
                <a:ext cx="212760" cy="111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86C7F71-64A8-414A-8151-2732A51AD11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29443" y="1417426"/>
                  <a:ext cx="230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43F6521-C22E-4AF3-B518-057C52F527F2}"/>
                    </a:ext>
                  </a:extLst>
                </p14:cNvPr>
                <p14:cNvContentPartPr/>
                <p14:nvPr/>
              </p14:nvContentPartPr>
              <p14:xfrm>
                <a:off x="10741563" y="1375666"/>
                <a:ext cx="130680" cy="20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43F6521-C22E-4AF3-B518-057C52F527F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32563" y="1366666"/>
                  <a:ext cx="148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F00E415-346F-46B5-828E-972FC8ED7817}"/>
                    </a:ext>
                  </a:extLst>
                </p14:cNvPr>
                <p14:cNvContentPartPr/>
                <p14:nvPr/>
              </p14:nvContentPartPr>
              <p14:xfrm>
                <a:off x="10730763" y="1391866"/>
                <a:ext cx="99720" cy="178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F00E415-346F-46B5-828E-972FC8ED781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21763" y="1383226"/>
                  <a:ext cx="117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66AC5AC-294C-4DE7-857B-21F5888A45F4}"/>
                    </a:ext>
                  </a:extLst>
                </p14:cNvPr>
                <p14:cNvContentPartPr/>
                <p14:nvPr/>
              </p14:nvContentPartPr>
              <p14:xfrm>
                <a:off x="10752363" y="1303666"/>
                <a:ext cx="121680" cy="25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66AC5AC-294C-4DE7-857B-21F5888A45F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43363" y="1295026"/>
                  <a:ext cx="1393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B50AD57-E4C7-41BF-9A72-666AE2BBB8CC}"/>
              </a:ext>
            </a:extLst>
          </p:cNvPr>
          <p:cNvGrpSpPr/>
          <p:nvPr/>
        </p:nvGrpSpPr>
        <p:grpSpPr>
          <a:xfrm>
            <a:off x="6307803" y="3056146"/>
            <a:ext cx="433800" cy="269640"/>
            <a:chOff x="6307803" y="3056146"/>
            <a:chExt cx="43380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5E8C0F9-3B03-491C-9C54-57EBDA395B94}"/>
                    </a:ext>
                  </a:extLst>
                </p14:cNvPr>
                <p14:cNvContentPartPr/>
                <p14:nvPr/>
              </p14:nvContentPartPr>
              <p14:xfrm>
                <a:off x="6307803" y="3081706"/>
                <a:ext cx="22680" cy="232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5E8C0F9-3B03-491C-9C54-57EBDA395B9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299163" y="3073066"/>
                  <a:ext cx="40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8110339-F35A-49E9-B0F4-2610C9AA5377}"/>
                    </a:ext>
                  </a:extLst>
                </p14:cNvPr>
                <p14:cNvContentPartPr/>
                <p14:nvPr/>
              </p14:nvContentPartPr>
              <p14:xfrm>
                <a:off x="6309603" y="3056146"/>
                <a:ext cx="98640" cy="269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8110339-F35A-49E9-B0F4-2610C9AA537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00963" y="3047146"/>
                  <a:ext cx="116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727D085-A90F-4254-A478-10C07B46CAA5}"/>
                    </a:ext>
                  </a:extLst>
                </p14:cNvPr>
                <p14:cNvContentPartPr/>
                <p14:nvPr/>
              </p14:nvContentPartPr>
              <p14:xfrm>
                <a:off x="6461883" y="3269626"/>
                <a:ext cx="4320" cy="1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727D085-A90F-4254-A478-10C07B46CAA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53243" y="3260626"/>
                  <a:ext cx="2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4CC89EA-085F-4051-93A3-32541D57F85C}"/>
                    </a:ext>
                  </a:extLst>
                </p14:cNvPr>
                <p14:cNvContentPartPr/>
                <p14:nvPr/>
              </p14:nvContentPartPr>
              <p14:xfrm>
                <a:off x="6546483" y="3081706"/>
                <a:ext cx="99360" cy="188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4CC89EA-085F-4051-93A3-32541D57F85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37843" y="3073066"/>
                  <a:ext cx="117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CEACEB8-0CD9-4D92-8F06-02BF167F4A1A}"/>
                    </a:ext>
                  </a:extLst>
                </p14:cNvPr>
                <p14:cNvContentPartPr/>
                <p14:nvPr/>
              </p14:nvContentPartPr>
              <p14:xfrm>
                <a:off x="6728283" y="3241906"/>
                <a:ext cx="13320" cy="8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CEACEB8-0CD9-4D92-8F06-02BF167F4A1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19643" y="3232906"/>
                  <a:ext cx="309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766B6BF-7DCE-481C-9D60-F158F7E0098B}"/>
              </a:ext>
            </a:extLst>
          </p:cNvPr>
          <p:cNvGrpSpPr/>
          <p:nvPr/>
        </p:nvGrpSpPr>
        <p:grpSpPr>
          <a:xfrm>
            <a:off x="7201683" y="3266746"/>
            <a:ext cx="169200" cy="309960"/>
            <a:chOff x="7201683" y="3266746"/>
            <a:chExt cx="16920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57340A2-1948-43B5-92FB-96ADD31A403B}"/>
                    </a:ext>
                  </a:extLst>
                </p14:cNvPr>
                <p14:cNvContentPartPr/>
                <p14:nvPr/>
              </p14:nvContentPartPr>
              <p14:xfrm>
                <a:off x="7204923" y="3311746"/>
                <a:ext cx="12960" cy="244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57340A2-1948-43B5-92FB-96ADD31A403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95923" y="3302746"/>
                  <a:ext cx="306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39C488A-CD5C-4B0F-AA2B-68275845CD50}"/>
                    </a:ext>
                  </a:extLst>
                </p14:cNvPr>
                <p14:cNvContentPartPr/>
                <p14:nvPr/>
              </p14:nvContentPartPr>
              <p14:xfrm>
                <a:off x="7201683" y="3266746"/>
                <a:ext cx="169200" cy="309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39C488A-CD5C-4B0F-AA2B-68275845CD5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93043" y="3257746"/>
                  <a:ext cx="18684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0C6DF54-A9FD-4CE0-9991-18A9B929B711}"/>
              </a:ext>
            </a:extLst>
          </p:cNvPr>
          <p:cNvGrpSpPr/>
          <p:nvPr/>
        </p:nvGrpSpPr>
        <p:grpSpPr>
          <a:xfrm>
            <a:off x="3670083" y="1147786"/>
            <a:ext cx="426600" cy="463680"/>
            <a:chOff x="3670083" y="1147786"/>
            <a:chExt cx="426600" cy="4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1BAA5FC-174E-4116-8E29-8BF4B0DD80E6}"/>
                    </a:ext>
                  </a:extLst>
                </p14:cNvPr>
                <p14:cNvContentPartPr/>
                <p14:nvPr/>
              </p14:nvContentPartPr>
              <p14:xfrm>
                <a:off x="3874923" y="1302226"/>
                <a:ext cx="47880" cy="212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1BAA5FC-174E-4116-8E29-8BF4B0DD80E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865923" y="1293586"/>
                  <a:ext cx="65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F9E348C-E0B6-4E8B-80BF-9A5BF8261807}"/>
                    </a:ext>
                  </a:extLst>
                </p14:cNvPr>
                <p14:cNvContentPartPr/>
                <p14:nvPr/>
              </p14:nvContentPartPr>
              <p14:xfrm>
                <a:off x="3670083" y="1147786"/>
                <a:ext cx="426600" cy="463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F9E348C-E0B6-4E8B-80BF-9A5BF826180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61083" y="1138786"/>
                  <a:ext cx="44424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B4B912E-E9F8-4010-999C-2148C58C2B21}"/>
              </a:ext>
            </a:extLst>
          </p:cNvPr>
          <p:cNvGrpSpPr/>
          <p:nvPr/>
        </p:nvGrpSpPr>
        <p:grpSpPr>
          <a:xfrm>
            <a:off x="3045843" y="479266"/>
            <a:ext cx="463320" cy="460440"/>
            <a:chOff x="3045843" y="479266"/>
            <a:chExt cx="46332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40A9890-644D-4921-BC19-1518270D743A}"/>
                    </a:ext>
                  </a:extLst>
                </p14:cNvPr>
                <p14:cNvContentPartPr/>
                <p14:nvPr/>
              </p14:nvContentPartPr>
              <p14:xfrm>
                <a:off x="3197403" y="611026"/>
                <a:ext cx="202320" cy="205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40A9890-644D-4921-BC19-1518270D743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88763" y="602386"/>
                  <a:ext cx="219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B6B30B-809C-4DB2-9F70-F9BF91B87D9D}"/>
                    </a:ext>
                  </a:extLst>
                </p14:cNvPr>
                <p14:cNvContentPartPr/>
                <p14:nvPr/>
              </p14:nvContentPartPr>
              <p14:xfrm>
                <a:off x="3045843" y="479266"/>
                <a:ext cx="463320" cy="460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B6B30B-809C-4DB2-9F70-F9BF91B87D9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36843" y="470626"/>
                  <a:ext cx="480960" cy="47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76ECB33-4A5C-4A52-8421-B2880708B61F}"/>
              </a:ext>
            </a:extLst>
          </p:cNvPr>
          <p:cNvGrpSpPr/>
          <p:nvPr/>
        </p:nvGrpSpPr>
        <p:grpSpPr>
          <a:xfrm>
            <a:off x="7474203" y="3378706"/>
            <a:ext cx="397800" cy="229680"/>
            <a:chOff x="7474203" y="3378706"/>
            <a:chExt cx="39780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1516272-607B-4916-AFD6-019BE48E8A23}"/>
                    </a:ext>
                  </a:extLst>
                </p14:cNvPr>
                <p14:cNvContentPartPr/>
                <p14:nvPr/>
              </p14:nvContentPartPr>
              <p14:xfrm>
                <a:off x="7474203" y="3476266"/>
                <a:ext cx="6840" cy="131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1516272-607B-4916-AFD6-019BE48E8A2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65203" y="3467626"/>
                  <a:ext cx="24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4FF467D-22E6-48B0-9039-C1981D398C17}"/>
                    </a:ext>
                  </a:extLst>
                </p14:cNvPr>
                <p14:cNvContentPartPr/>
                <p14:nvPr/>
              </p14:nvContentPartPr>
              <p14:xfrm>
                <a:off x="7550163" y="3499306"/>
                <a:ext cx="68760" cy="109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4FF467D-22E6-48B0-9039-C1981D398C1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41523" y="3490666"/>
                  <a:ext cx="86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8977B5F-CE77-4881-BAF4-959D4359A1F3}"/>
                    </a:ext>
                  </a:extLst>
                </p14:cNvPr>
                <p14:cNvContentPartPr/>
                <p14:nvPr/>
              </p14:nvContentPartPr>
              <p14:xfrm>
                <a:off x="7750323" y="3378706"/>
                <a:ext cx="112320" cy="7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8977B5F-CE77-4881-BAF4-959D4359A1F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41683" y="3370066"/>
                  <a:ext cx="129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C6F79FE-0073-4D16-BE5B-563057A99A4E}"/>
                    </a:ext>
                  </a:extLst>
                </p14:cNvPr>
                <p14:cNvContentPartPr/>
                <p14:nvPr/>
              </p14:nvContentPartPr>
              <p14:xfrm>
                <a:off x="7771923" y="3411466"/>
                <a:ext cx="100080" cy="18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C6F79FE-0073-4D16-BE5B-563057A99A4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63283" y="3402466"/>
                  <a:ext cx="1177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21FE33D-A230-431A-B853-DD842FB52855}"/>
              </a:ext>
            </a:extLst>
          </p:cNvPr>
          <p:cNvGrpSpPr/>
          <p:nvPr/>
        </p:nvGrpSpPr>
        <p:grpSpPr>
          <a:xfrm>
            <a:off x="8098803" y="3242986"/>
            <a:ext cx="384120" cy="276480"/>
            <a:chOff x="8098803" y="3242986"/>
            <a:chExt cx="38412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A4D117D-36C7-45CE-B640-7577C49CF83A}"/>
                    </a:ext>
                  </a:extLst>
                </p14:cNvPr>
                <p14:cNvContentPartPr/>
                <p14:nvPr/>
              </p14:nvContentPartPr>
              <p14:xfrm>
                <a:off x="8098803" y="3266026"/>
                <a:ext cx="21240" cy="228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A4D117D-36C7-45CE-B640-7577C49CF83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90163" y="3257386"/>
                  <a:ext cx="38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89505F2-1249-4DAA-B7B1-4DAF2F2AB391}"/>
                    </a:ext>
                  </a:extLst>
                </p14:cNvPr>
                <p14:cNvContentPartPr/>
                <p14:nvPr/>
              </p14:nvContentPartPr>
              <p14:xfrm>
                <a:off x="8122563" y="3242986"/>
                <a:ext cx="128160" cy="254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89505F2-1249-4DAA-B7B1-4DAF2F2AB39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13923" y="3233986"/>
                  <a:ext cx="145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036E143-6F26-49BB-8875-B8535A7213EC}"/>
                    </a:ext>
                  </a:extLst>
                </p14:cNvPr>
                <p14:cNvContentPartPr/>
                <p14:nvPr/>
              </p14:nvContentPartPr>
              <p14:xfrm>
                <a:off x="8295723" y="3414706"/>
                <a:ext cx="73440" cy="104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036E143-6F26-49BB-8875-B8535A7213E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86723" y="3405706"/>
                  <a:ext cx="91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A4FEBE0-D751-422C-BF5D-C2105A76709C}"/>
                    </a:ext>
                  </a:extLst>
                </p14:cNvPr>
                <p14:cNvContentPartPr/>
                <p14:nvPr/>
              </p14:nvContentPartPr>
              <p14:xfrm>
                <a:off x="8420283" y="3416146"/>
                <a:ext cx="62640" cy="939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A4FEBE0-D751-422C-BF5D-C2105A76709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411643" y="3407146"/>
                  <a:ext cx="8028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1276666-6E29-40AE-9A7D-3B47F136D5FB}"/>
              </a:ext>
            </a:extLst>
          </p:cNvPr>
          <p:cNvGrpSpPr/>
          <p:nvPr/>
        </p:nvGrpSpPr>
        <p:grpSpPr>
          <a:xfrm>
            <a:off x="7392123" y="2774266"/>
            <a:ext cx="397080" cy="411120"/>
            <a:chOff x="7392123" y="2774266"/>
            <a:chExt cx="39708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77B0D5-3307-438C-B1F0-53F7466358FC}"/>
                    </a:ext>
                  </a:extLst>
                </p14:cNvPr>
                <p14:cNvContentPartPr/>
                <p14:nvPr/>
              </p14:nvContentPartPr>
              <p14:xfrm>
                <a:off x="7392123" y="2944906"/>
                <a:ext cx="199080" cy="240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77B0D5-3307-438C-B1F0-53F7466358F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83483" y="2935906"/>
                  <a:ext cx="216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1B5DA70-1FCF-40D1-B9DA-5BA5A75BE048}"/>
                    </a:ext>
                  </a:extLst>
                </p14:cNvPr>
                <p14:cNvContentPartPr/>
                <p14:nvPr/>
              </p14:nvContentPartPr>
              <p14:xfrm>
                <a:off x="7528563" y="2925106"/>
                <a:ext cx="79200" cy="118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1B5DA70-1FCF-40D1-B9DA-5BA5A75BE0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19923" y="2916106"/>
                  <a:ext cx="96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C49F963-10E3-4815-9F1A-0FA115AB9419}"/>
                    </a:ext>
                  </a:extLst>
                </p14:cNvPr>
                <p14:cNvContentPartPr/>
                <p14:nvPr/>
              </p14:nvContentPartPr>
              <p14:xfrm>
                <a:off x="7672563" y="2774266"/>
                <a:ext cx="116640" cy="1116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C49F963-10E3-4815-9F1A-0FA115AB941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63923" y="2765266"/>
                  <a:ext cx="13428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2420DB-D8CF-44B8-82CA-7AA3F326FFCC}"/>
              </a:ext>
            </a:extLst>
          </p:cNvPr>
          <p:cNvGrpSpPr/>
          <p:nvPr/>
        </p:nvGrpSpPr>
        <p:grpSpPr>
          <a:xfrm>
            <a:off x="1410363" y="279826"/>
            <a:ext cx="4052160" cy="2800440"/>
            <a:chOff x="1410363" y="279826"/>
            <a:chExt cx="4052160" cy="280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36F3A00-067E-4139-9E99-39096A8FE688}"/>
                    </a:ext>
                  </a:extLst>
                </p14:cNvPr>
                <p14:cNvContentPartPr/>
                <p14:nvPr/>
              </p14:nvContentPartPr>
              <p14:xfrm>
                <a:off x="1410363" y="922786"/>
                <a:ext cx="3510360" cy="2157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36F3A00-067E-4139-9E99-39096A8FE68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401723" y="914146"/>
                  <a:ext cx="3528000" cy="21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D65E62C-1B94-4885-B56A-EAE255EFF10D}"/>
                    </a:ext>
                  </a:extLst>
                </p14:cNvPr>
                <p14:cNvContentPartPr/>
                <p14:nvPr/>
              </p14:nvContentPartPr>
              <p14:xfrm>
                <a:off x="4511763" y="674386"/>
                <a:ext cx="128520" cy="109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D65E62C-1B94-4885-B56A-EAE255EFF10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502763" y="665746"/>
                  <a:ext cx="146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C3195F0-6D1C-4795-B236-E8921F06AF22}"/>
                    </a:ext>
                  </a:extLst>
                </p14:cNvPr>
                <p14:cNvContentPartPr/>
                <p14:nvPr/>
              </p14:nvContentPartPr>
              <p14:xfrm>
                <a:off x="4595643" y="761146"/>
                <a:ext cx="31680" cy="87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C3195F0-6D1C-4795-B236-E8921F06AF2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87003" y="752506"/>
                  <a:ext cx="49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96043FF-69A1-4476-A91D-63C032D12020}"/>
                    </a:ext>
                  </a:extLst>
                </p14:cNvPr>
                <p14:cNvContentPartPr/>
                <p14:nvPr/>
              </p14:nvContentPartPr>
              <p14:xfrm>
                <a:off x="4650723" y="612826"/>
                <a:ext cx="160560" cy="217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96043FF-69A1-4476-A91D-63C032D1202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41723" y="603826"/>
                  <a:ext cx="178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44E6107-1B6A-4ED7-B370-C6210AD034A4}"/>
                    </a:ext>
                  </a:extLst>
                </p14:cNvPr>
                <p14:cNvContentPartPr/>
                <p14:nvPr/>
              </p14:nvContentPartPr>
              <p14:xfrm>
                <a:off x="4761963" y="582946"/>
                <a:ext cx="74880" cy="1569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44E6107-1B6A-4ED7-B370-C6210AD034A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53323" y="573946"/>
                  <a:ext cx="92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55C2624-E392-4E61-8475-3962433F0C80}"/>
                    </a:ext>
                  </a:extLst>
                </p14:cNvPr>
                <p14:cNvContentPartPr/>
                <p14:nvPr/>
              </p14:nvContentPartPr>
              <p14:xfrm>
                <a:off x="4832523" y="536146"/>
                <a:ext cx="182160" cy="140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55C2624-E392-4E61-8475-3962433F0C8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23523" y="527146"/>
                  <a:ext cx="199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17DC357-51C1-4C42-8A55-EA7B01789A36}"/>
                    </a:ext>
                  </a:extLst>
                </p14:cNvPr>
                <p14:cNvContentPartPr/>
                <p14:nvPr/>
              </p14:nvContentPartPr>
              <p14:xfrm>
                <a:off x="5045283" y="357586"/>
                <a:ext cx="66960" cy="239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17DC357-51C1-4C42-8A55-EA7B01789A3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36283" y="348946"/>
                  <a:ext cx="84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52D7B9C-E233-45B7-8DA8-2ED4166B4A1F}"/>
                    </a:ext>
                  </a:extLst>
                </p14:cNvPr>
                <p14:cNvContentPartPr/>
                <p14:nvPr/>
              </p14:nvContentPartPr>
              <p14:xfrm>
                <a:off x="5036643" y="447946"/>
                <a:ext cx="209160" cy="96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52D7B9C-E233-45B7-8DA8-2ED4166B4A1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28003" y="439306"/>
                  <a:ext cx="226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7575A0A-DF89-4498-AC07-55BFC4F9F11D}"/>
                    </a:ext>
                  </a:extLst>
                </p14:cNvPr>
                <p14:cNvContentPartPr/>
                <p14:nvPr/>
              </p14:nvContentPartPr>
              <p14:xfrm>
                <a:off x="5241483" y="357946"/>
                <a:ext cx="68760" cy="118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7575A0A-DF89-4498-AC07-55BFC4F9F11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32483" y="348946"/>
                  <a:ext cx="86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FBADEC3-D114-49B0-904B-5EAD34DF2905}"/>
                    </a:ext>
                  </a:extLst>
                </p14:cNvPr>
                <p14:cNvContentPartPr/>
                <p14:nvPr/>
              </p14:nvContentPartPr>
              <p14:xfrm>
                <a:off x="5307723" y="279826"/>
                <a:ext cx="154800" cy="152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FBADEC3-D114-49B0-904B-5EAD34DF290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99083" y="270826"/>
                  <a:ext cx="17244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7B73DAA-BFE1-4B34-8342-FA9F207C6B6D}"/>
                  </a:ext>
                </a:extLst>
              </p14:cNvPr>
              <p14:cNvContentPartPr/>
              <p14:nvPr/>
            </p14:nvContentPartPr>
            <p14:xfrm>
              <a:off x="6076683" y="2783266"/>
              <a:ext cx="178920" cy="1440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7B73DAA-BFE1-4B34-8342-FA9F207C6B6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067683" y="2774626"/>
                <a:ext cx="19656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F6E7635-3D3F-4249-B604-929E40597A51}"/>
              </a:ext>
            </a:extLst>
          </p:cNvPr>
          <p:cNvGrpSpPr/>
          <p:nvPr/>
        </p:nvGrpSpPr>
        <p:grpSpPr>
          <a:xfrm>
            <a:off x="6216363" y="4203466"/>
            <a:ext cx="780120" cy="212040"/>
            <a:chOff x="6216363" y="4203466"/>
            <a:chExt cx="78012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160DA9F-843D-4AC4-B87D-2D07930C6E3C}"/>
                    </a:ext>
                  </a:extLst>
                </p14:cNvPr>
                <p14:cNvContentPartPr/>
                <p14:nvPr/>
              </p14:nvContentPartPr>
              <p14:xfrm>
                <a:off x="6216363" y="4218946"/>
                <a:ext cx="182880" cy="155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160DA9F-843D-4AC4-B87D-2D07930C6E3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207723" y="4209946"/>
                  <a:ext cx="200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DBF18EF-2728-45CC-9C78-DA677DE46BDD}"/>
                    </a:ext>
                  </a:extLst>
                </p14:cNvPr>
                <p14:cNvContentPartPr/>
                <p14:nvPr/>
              </p14:nvContentPartPr>
              <p14:xfrm>
                <a:off x="6498603" y="4203466"/>
                <a:ext cx="117360" cy="212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DBF18EF-2728-45CC-9C78-DA677DE46BD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489603" y="4194466"/>
                  <a:ext cx="135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1D408EA-AA18-43D4-9E37-F5F1EFB3283E}"/>
                    </a:ext>
                  </a:extLst>
                </p14:cNvPr>
                <p14:cNvContentPartPr/>
                <p14:nvPr/>
              </p14:nvContentPartPr>
              <p14:xfrm>
                <a:off x="6656643" y="4347826"/>
                <a:ext cx="26280" cy="15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1D408EA-AA18-43D4-9E37-F5F1EFB3283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47643" y="4338826"/>
                  <a:ext cx="43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E96F15C-4EFC-4771-8AC0-061CA3A5FB33}"/>
                    </a:ext>
                  </a:extLst>
                </p14:cNvPr>
                <p14:cNvContentPartPr/>
                <p14:nvPr/>
              </p14:nvContentPartPr>
              <p14:xfrm>
                <a:off x="6780483" y="4222906"/>
                <a:ext cx="100800" cy="1447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E96F15C-4EFC-4771-8AC0-061CA3A5FB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71843" y="4213906"/>
                  <a:ext cx="118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6D9F41F-D830-4091-BDDB-9271E06725C7}"/>
                    </a:ext>
                  </a:extLst>
                </p14:cNvPr>
                <p14:cNvContentPartPr/>
                <p14:nvPr/>
              </p14:nvContentPartPr>
              <p14:xfrm>
                <a:off x="6990723" y="4354666"/>
                <a:ext cx="5760" cy="5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6D9F41F-D830-4091-BDDB-9271E06725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82083" y="4345666"/>
                  <a:ext cx="234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A1B4A9F-A788-4E4E-9CF8-9EF759AA2B28}"/>
              </a:ext>
            </a:extLst>
          </p:cNvPr>
          <p:cNvGrpSpPr/>
          <p:nvPr/>
        </p:nvGrpSpPr>
        <p:grpSpPr>
          <a:xfrm>
            <a:off x="7029603" y="4468426"/>
            <a:ext cx="372600" cy="316800"/>
            <a:chOff x="7029603" y="4468426"/>
            <a:chExt cx="37260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4358355-973A-4441-8747-5AA1EBCFA5EB}"/>
                    </a:ext>
                  </a:extLst>
                </p14:cNvPr>
                <p14:cNvContentPartPr/>
                <p14:nvPr/>
              </p14:nvContentPartPr>
              <p14:xfrm>
                <a:off x="7054443" y="4605226"/>
                <a:ext cx="100080" cy="180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4358355-973A-4441-8747-5AA1EBCFA5E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045803" y="4596226"/>
                  <a:ext cx="117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99E83C0-4241-4917-A0D0-60AB54279301}"/>
                    </a:ext>
                  </a:extLst>
                </p14:cNvPr>
                <p14:cNvContentPartPr/>
                <p14:nvPr/>
              </p14:nvContentPartPr>
              <p14:xfrm>
                <a:off x="7029603" y="4468426"/>
                <a:ext cx="108360" cy="78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99E83C0-4241-4917-A0D0-60AB5427930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020603" y="4459786"/>
                  <a:ext cx="126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F90F455-DF84-4B59-A729-994159DF043E}"/>
                    </a:ext>
                  </a:extLst>
                </p14:cNvPr>
                <p14:cNvContentPartPr/>
                <p14:nvPr/>
              </p14:nvContentPartPr>
              <p14:xfrm>
                <a:off x="7296363" y="4589746"/>
                <a:ext cx="92880" cy="1659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F90F455-DF84-4B59-A729-994159DF043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287363" y="4580746"/>
                  <a:ext cx="110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E7F1908-6800-40D2-92A3-8B3647D29FD7}"/>
                    </a:ext>
                  </a:extLst>
                </p14:cNvPr>
                <p14:cNvContentPartPr/>
                <p14:nvPr/>
              </p14:nvContentPartPr>
              <p14:xfrm>
                <a:off x="7295283" y="4631506"/>
                <a:ext cx="106920" cy="1000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E7F1908-6800-40D2-92A3-8B3647D29FD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286643" y="4622506"/>
                  <a:ext cx="1245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35C2AE8-9B28-44DD-B606-41852C0FBBAF}"/>
              </a:ext>
            </a:extLst>
          </p:cNvPr>
          <p:cNvGrpSpPr/>
          <p:nvPr/>
        </p:nvGrpSpPr>
        <p:grpSpPr>
          <a:xfrm>
            <a:off x="2065563" y="1376746"/>
            <a:ext cx="201960" cy="306360"/>
            <a:chOff x="2065563" y="1376746"/>
            <a:chExt cx="20196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56C2587-9CF7-4BB2-902B-692BF78C25C4}"/>
                    </a:ext>
                  </a:extLst>
                </p14:cNvPr>
                <p14:cNvContentPartPr/>
                <p14:nvPr/>
              </p14:nvContentPartPr>
              <p14:xfrm>
                <a:off x="2078523" y="1376746"/>
                <a:ext cx="150120" cy="306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56C2587-9CF7-4BB2-902B-692BF78C25C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069523" y="1367746"/>
                  <a:ext cx="1677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EAAB0B8-4DF6-40DF-8343-0780C3F18DCE}"/>
                    </a:ext>
                  </a:extLst>
                </p14:cNvPr>
                <p14:cNvContentPartPr/>
                <p14:nvPr/>
              </p14:nvContentPartPr>
              <p14:xfrm>
                <a:off x="2134683" y="1394026"/>
                <a:ext cx="132840" cy="28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EAAB0B8-4DF6-40DF-8343-0780C3F18DC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26043" y="1385026"/>
                  <a:ext cx="150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B849B72-E3D7-404E-862C-EF4641A18666}"/>
                    </a:ext>
                  </a:extLst>
                </p14:cNvPr>
                <p14:cNvContentPartPr/>
                <p14:nvPr/>
              </p14:nvContentPartPr>
              <p14:xfrm>
                <a:off x="2065563" y="1390426"/>
                <a:ext cx="189000" cy="1094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B849B72-E3D7-404E-862C-EF4641A1866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056923" y="1381786"/>
                  <a:ext cx="2066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983C686-163B-40EA-8735-D988AF0A21A9}"/>
              </a:ext>
            </a:extLst>
          </p:cNvPr>
          <p:cNvGrpSpPr/>
          <p:nvPr/>
        </p:nvGrpSpPr>
        <p:grpSpPr>
          <a:xfrm>
            <a:off x="2136123" y="966706"/>
            <a:ext cx="175320" cy="233640"/>
            <a:chOff x="2136123" y="966706"/>
            <a:chExt cx="17532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E2C1F2B-8114-40A4-8D15-BAEB92F1AE4D}"/>
                    </a:ext>
                  </a:extLst>
                </p14:cNvPr>
                <p14:cNvContentPartPr/>
                <p14:nvPr/>
              </p14:nvContentPartPr>
              <p14:xfrm>
                <a:off x="2214603" y="1088746"/>
                <a:ext cx="96840" cy="111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E2C1F2B-8114-40A4-8D15-BAEB92F1AE4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205603" y="1079746"/>
                  <a:ext cx="114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3B1DE26-37A2-4838-9405-B05CC365F8F6}"/>
                    </a:ext>
                  </a:extLst>
                </p14:cNvPr>
                <p14:cNvContentPartPr/>
                <p14:nvPr/>
              </p14:nvContentPartPr>
              <p14:xfrm>
                <a:off x="2136123" y="966706"/>
                <a:ext cx="159120" cy="109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3B1DE26-37A2-4838-9405-B05CC365F8F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127123" y="958066"/>
                  <a:ext cx="17676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0DFE2427-E20B-4FF8-9078-C33D084881CA}"/>
                  </a:ext>
                </a:extLst>
              </p14:cNvPr>
              <p14:cNvContentPartPr/>
              <p14:nvPr/>
            </p14:nvContentPartPr>
            <p14:xfrm>
              <a:off x="7661043" y="4497586"/>
              <a:ext cx="23760" cy="23580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0DFE2427-E20B-4FF8-9078-C33D084881CA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652403" y="4488946"/>
                <a:ext cx="41400" cy="2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82DDC2E-AC90-4037-8D4A-D61C3512F0A0}"/>
              </a:ext>
            </a:extLst>
          </p:cNvPr>
          <p:cNvGrpSpPr/>
          <p:nvPr/>
        </p:nvGrpSpPr>
        <p:grpSpPr>
          <a:xfrm>
            <a:off x="7867683" y="4400026"/>
            <a:ext cx="558360" cy="334800"/>
            <a:chOff x="7867683" y="4400026"/>
            <a:chExt cx="55836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05EBA58-0708-403F-9626-9F351DDFA69A}"/>
                    </a:ext>
                  </a:extLst>
                </p14:cNvPr>
                <p14:cNvContentPartPr/>
                <p14:nvPr/>
              </p14:nvContentPartPr>
              <p14:xfrm>
                <a:off x="7869843" y="4486066"/>
                <a:ext cx="22680" cy="212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05EBA58-0708-403F-9626-9F351DDFA69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861203" y="4477426"/>
                  <a:ext cx="40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105341F-72E8-485A-BFE2-44EFDE6E6AE9}"/>
                    </a:ext>
                  </a:extLst>
                </p14:cNvPr>
                <p14:cNvContentPartPr/>
                <p14:nvPr/>
              </p14:nvContentPartPr>
              <p14:xfrm>
                <a:off x="7867683" y="4554466"/>
                <a:ext cx="123840" cy="432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105341F-72E8-485A-BFE2-44EFDE6E6AE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58683" y="4545826"/>
                  <a:ext cx="141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7FDD445-8A75-4A8D-8002-2E0039DF68EB}"/>
                    </a:ext>
                  </a:extLst>
                </p14:cNvPr>
                <p14:cNvContentPartPr/>
                <p14:nvPr/>
              </p14:nvContentPartPr>
              <p14:xfrm>
                <a:off x="7990443" y="4476706"/>
                <a:ext cx="17280" cy="200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7FDD445-8A75-4A8D-8002-2E0039DF68E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981443" y="4467706"/>
                  <a:ext cx="34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4110F0E-B6E7-42A3-9F92-040B19A092EE}"/>
                    </a:ext>
                  </a:extLst>
                </p14:cNvPr>
                <p14:cNvContentPartPr/>
                <p14:nvPr/>
              </p14:nvContentPartPr>
              <p14:xfrm>
                <a:off x="8084763" y="4568146"/>
                <a:ext cx="5760" cy="18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4110F0E-B6E7-42A3-9F92-040B19A092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75763" y="4559506"/>
                  <a:ext cx="23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763081B-EBA9-43C9-8C97-E363036D114C}"/>
                    </a:ext>
                  </a:extLst>
                </p14:cNvPr>
                <p14:cNvContentPartPr/>
                <p14:nvPr/>
              </p14:nvContentPartPr>
              <p14:xfrm>
                <a:off x="7871643" y="4400026"/>
                <a:ext cx="219960" cy="363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763081B-EBA9-43C9-8C97-E363036D114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63003" y="4391026"/>
                  <a:ext cx="237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2042EE6-CA33-4F8D-AD87-320BB3919163}"/>
                    </a:ext>
                  </a:extLst>
                </p14:cNvPr>
                <p14:cNvContentPartPr/>
                <p14:nvPr/>
              </p14:nvContentPartPr>
              <p14:xfrm>
                <a:off x="8117163" y="4610266"/>
                <a:ext cx="10800" cy="96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2042EE6-CA33-4F8D-AD87-320BB391916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08523" y="4601266"/>
                  <a:ext cx="28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CC16652-37D7-44B5-AAF3-34B697E0E155}"/>
                    </a:ext>
                  </a:extLst>
                </p14:cNvPr>
                <p14:cNvContentPartPr/>
                <p14:nvPr/>
              </p14:nvContentPartPr>
              <p14:xfrm>
                <a:off x="8280603" y="4556626"/>
                <a:ext cx="145440" cy="18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CC16652-37D7-44B5-AAF3-34B697E0E15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271963" y="4547986"/>
                  <a:ext cx="163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5D8CC6C-E0B1-4C90-BE70-F0D8C1E50574}"/>
                    </a:ext>
                  </a:extLst>
                </p14:cNvPr>
                <p14:cNvContentPartPr/>
                <p14:nvPr/>
              </p14:nvContentPartPr>
              <p14:xfrm>
                <a:off x="8043003" y="4613866"/>
                <a:ext cx="172080" cy="120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5D8CC6C-E0B1-4C90-BE70-F0D8C1E5057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034363" y="4604866"/>
                  <a:ext cx="1897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F0CB16D-AC88-4E54-A7BE-10FB16CD839D}"/>
              </a:ext>
            </a:extLst>
          </p:cNvPr>
          <p:cNvGrpSpPr/>
          <p:nvPr/>
        </p:nvGrpSpPr>
        <p:grpSpPr>
          <a:xfrm>
            <a:off x="8607483" y="4347826"/>
            <a:ext cx="468360" cy="346320"/>
            <a:chOff x="8607483" y="4347826"/>
            <a:chExt cx="46836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723480D-1313-4886-B3A3-9E2D5EB2BFCD}"/>
                    </a:ext>
                  </a:extLst>
                </p14:cNvPr>
                <p14:cNvContentPartPr/>
                <p14:nvPr/>
              </p14:nvContentPartPr>
              <p14:xfrm>
                <a:off x="8620083" y="4431346"/>
                <a:ext cx="11160" cy="2048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723480D-1313-4886-B3A3-9E2D5EB2BFC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11443" y="4422346"/>
                  <a:ext cx="28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25BB39E-474F-4AD1-8669-8C3705BB6103}"/>
                    </a:ext>
                  </a:extLst>
                </p14:cNvPr>
                <p14:cNvContentPartPr/>
                <p14:nvPr/>
              </p14:nvContentPartPr>
              <p14:xfrm>
                <a:off x="8607483" y="4404706"/>
                <a:ext cx="167760" cy="1735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25BB39E-474F-4AD1-8669-8C3705BB610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598483" y="4396066"/>
                  <a:ext cx="185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2A84523-C435-46C6-BEFE-BF4FD0B40EB4}"/>
                    </a:ext>
                  </a:extLst>
                </p14:cNvPr>
                <p14:cNvContentPartPr/>
                <p14:nvPr/>
              </p14:nvContentPartPr>
              <p14:xfrm>
                <a:off x="8820243" y="4522066"/>
                <a:ext cx="20160" cy="116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2A84523-C435-46C6-BEFE-BF4FD0B40EB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11603" y="4513066"/>
                  <a:ext cx="37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33E16E3-5614-4259-8FBA-2CC739206271}"/>
                    </a:ext>
                  </a:extLst>
                </p14:cNvPr>
                <p14:cNvContentPartPr/>
                <p14:nvPr/>
              </p14:nvContentPartPr>
              <p14:xfrm>
                <a:off x="8621883" y="4347826"/>
                <a:ext cx="174600" cy="165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33E16E3-5614-4259-8FBA-2CC73920627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12883" y="4338826"/>
                  <a:ext cx="192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3716727-5949-4A4C-8E11-3114EB0CC892}"/>
                    </a:ext>
                  </a:extLst>
                </p14:cNvPr>
                <p14:cNvContentPartPr/>
                <p14:nvPr/>
              </p14:nvContentPartPr>
              <p14:xfrm>
                <a:off x="8989443" y="4383826"/>
                <a:ext cx="86400" cy="3103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3716727-5949-4A4C-8E11-3114EB0CC8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80443" y="4374826"/>
                  <a:ext cx="104040" cy="32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E1D7D02-4E00-4F38-AD3D-2DBBC2B2D309}"/>
              </a:ext>
            </a:extLst>
          </p:cNvPr>
          <p:cNvGrpSpPr/>
          <p:nvPr/>
        </p:nvGrpSpPr>
        <p:grpSpPr>
          <a:xfrm>
            <a:off x="9244323" y="4499746"/>
            <a:ext cx="135720" cy="87120"/>
            <a:chOff x="9244323" y="4499746"/>
            <a:chExt cx="135720" cy="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C4272E2-537A-4796-9739-66A4DC969051}"/>
                    </a:ext>
                  </a:extLst>
                </p14:cNvPr>
                <p14:cNvContentPartPr/>
                <p14:nvPr/>
              </p14:nvContentPartPr>
              <p14:xfrm>
                <a:off x="9251523" y="4499746"/>
                <a:ext cx="128520" cy="97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C4272E2-537A-4796-9739-66A4DC9690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42883" y="4490746"/>
                  <a:ext cx="146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5739961-7E4F-4646-B581-33E999A4EB1F}"/>
                    </a:ext>
                  </a:extLst>
                </p14:cNvPr>
                <p14:cNvContentPartPr/>
                <p14:nvPr/>
              </p14:nvContentPartPr>
              <p14:xfrm>
                <a:off x="9244323" y="4568146"/>
                <a:ext cx="115560" cy="187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5739961-7E4F-4646-B581-33E999A4EB1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235323" y="4559506"/>
                  <a:ext cx="1332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AD45195E-C3CA-4602-8201-E197B38D205D}"/>
              </a:ext>
            </a:extLst>
          </p:cNvPr>
          <p:cNvGrpSpPr/>
          <p:nvPr/>
        </p:nvGrpSpPr>
        <p:grpSpPr>
          <a:xfrm>
            <a:off x="9621963" y="4371586"/>
            <a:ext cx="244440" cy="355320"/>
            <a:chOff x="9621963" y="4371586"/>
            <a:chExt cx="24444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457758C-AF3C-4C27-913C-F70F43AE6638}"/>
                    </a:ext>
                  </a:extLst>
                </p14:cNvPr>
                <p14:cNvContentPartPr/>
                <p14:nvPr/>
              </p14:nvContentPartPr>
              <p14:xfrm>
                <a:off x="9632763" y="4448986"/>
                <a:ext cx="176760" cy="86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457758C-AF3C-4C27-913C-F70F43AE663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624123" y="4439986"/>
                  <a:ext cx="194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F89160B-4781-4F58-A9D2-12402870A849}"/>
                    </a:ext>
                  </a:extLst>
                </p14:cNvPr>
                <p14:cNvContentPartPr/>
                <p14:nvPr/>
              </p14:nvContentPartPr>
              <p14:xfrm>
                <a:off x="9621963" y="4481386"/>
                <a:ext cx="119520" cy="2077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F89160B-4781-4F58-A9D2-12402870A84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612963" y="4472386"/>
                  <a:ext cx="137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D9AE8D6-4765-46EA-9BA3-584452958847}"/>
                    </a:ext>
                  </a:extLst>
                </p14:cNvPr>
                <p14:cNvContentPartPr/>
                <p14:nvPr/>
              </p14:nvContentPartPr>
              <p14:xfrm>
                <a:off x="9776403" y="4620706"/>
                <a:ext cx="90000" cy="1062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D9AE8D6-4765-46EA-9BA3-58445295884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67763" y="4611706"/>
                  <a:ext cx="107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290DB24-E049-4942-8AB7-5FAEBE948D79}"/>
                    </a:ext>
                  </a:extLst>
                </p14:cNvPr>
                <p14:cNvContentPartPr/>
                <p14:nvPr/>
              </p14:nvContentPartPr>
              <p14:xfrm>
                <a:off x="9629523" y="4371586"/>
                <a:ext cx="202320" cy="172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290DB24-E049-4942-8AB7-5FAEBE948D7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620523" y="4362586"/>
                  <a:ext cx="2199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C3311A4-B2F8-4317-870E-34499E284C83}"/>
              </a:ext>
            </a:extLst>
          </p:cNvPr>
          <p:cNvGrpSpPr/>
          <p:nvPr/>
        </p:nvGrpSpPr>
        <p:grpSpPr>
          <a:xfrm>
            <a:off x="8774163" y="4005466"/>
            <a:ext cx="266040" cy="211680"/>
            <a:chOff x="8774163" y="4005466"/>
            <a:chExt cx="26604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48CA685-E72E-482D-B5C7-AF8144D9C6AA}"/>
                    </a:ext>
                  </a:extLst>
                </p14:cNvPr>
                <p14:cNvContentPartPr/>
                <p14:nvPr/>
              </p14:nvContentPartPr>
              <p14:xfrm>
                <a:off x="8774163" y="4014826"/>
                <a:ext cx="259560" cy="202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48CA685-E72E-482D-B5C7-AF8144D9C6A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65523" y="4006186"/>
                  <a:ext cx="277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F515561-A6C0-49CA-8DE9-797EFFE0DDB3}"/>
                    </a:ext>
                  </a:extLst>
                </p14:cNvPr>
                <p14:cNvContentPartPr/>
                <p14:nvPr/>
              </p14:nvContentPartPr>
              <p14:xfrm>
                <a:off x="8977563" y="4005466"/>
                <a:ext cx="62640" cy="1080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F515561-A6C0-49CA-8DE9-797EFFE0DDB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68923" y="3996466"/>
                  <a:ext cx="8028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E45E9381-7F0F-4BE7-9E7D-080FFD5DEE58}"/>
                  </a:ext>
                </a:extLst>
              </p14:cNvPr>
              <p14:cNvContentPartPr/>
              <p14:nvPr/>
            </p14:nvContentPartPr>
            <p14:xfrm>
              <a:off x="9183123" y="3781546"/>
              <a:ext cx="136800" cy="15372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E45E9381-7F0F-4BE7-9E7D-080FFD5DEE58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174123" y="3772906"/>
                <a:ext cx="15444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C870C720-9405-4B5B-9D4E-D1BE5C876B5F}"/>
              </a:ext>
            </a:extLst>
          </p:cNvPr>
          <p:cNvGrpSpPr/>
          <p:nvPr/>
        </p:nvGrpSpPr>
        <p:grpSpPr>
          <a:xfrm>
            <a:off x="7602003" y="5016346"/>
            <a:ext cx="385560" cy="274320"/>
            <a:chOff x="7602003" y="5016346"/>
            <a:chExt cx="38556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2378051-7F4F-4F8C-A67E-779404192A0A}"/>
                    </a:ext>
                  </a:extLst>
                </p14:cNvPr>
                <p14:cNvContentPartPr/>
                <p14:nvPr/>
              </p14:nvContentPartPr>
              <p14:xfrm>
                <a:off x="7605243" y="5055586"/>
                <a:ext cx="15840" cy="1566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2378051-7F4F-4F8C-A67E-779404192A0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596243" y="5046946"/>
                  <a:ext cx="33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592CE42-368A-43EB-AC1C-AF903C82E5B1}"/>
                    </a:ext>
                  </a:extLst>
                </p14:cNvPr>
                <p14:cNvContentPartPr/>
                <p14:nvPr/>
              </p14:nvContentPartPr>
              <p14:xfrm>
                <a:off x="7602003" y="5107786"/>
                <a:ext cx="123120" cy="410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592CE42-368A-43EB-AC1C-AF903C82E5B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593003" y="5099146"/>
                  <a:ext cx="140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4F150A4-98FC-4239-805F-C1BAB90EB400}"/>
                    </a:ext>
                  </a:extLst>
                </p14:cNvPr>
                <p14:cNvContentPartPr/>
                <p14:nvPr/>
              </p14:nvContentPartPr>
              <p14:xfrm>
                <a:off x="7727283" y="5016346"/>
                <a:ext cx="23400" cy="2138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4F150A4-98FC-4239-805F-C1BAB90EB40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18643" y="5007706"/>
                  <a:ext cx="41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59484B9-5BBA-4251-97CD-00931A86E5C2}"/>
                    </a:ext>
                  </a:extLst>
                </p14:cNvPr>
                <p14:cNvContentPartPr/>
                <p14:nvPr/>
              </p14:nvContentPartPr>
              <p14:xfrm>
                <a:off x="7764003" y="5148466"/>
                <a:ext cx="104040" cy="1422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59484B9-5BBA-4251-97CD-00931A86E5C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755363" y="5139826"/>
                  <a:ext cx="121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87BA166-CAF6-456C-A601-571DA4ED2997}"/>
                    </a:ext>
                  </a:extLst>
                </p14:cNvPr>
                <p14:cNvContentPartPr/>
                <p14:nvPr/>
              </p14:nvContentPartPr>
              <p14:xfrm>
                <a:off x="7897563" y="5192746"/>
                <a:ext cx="87840" cy="90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87BA166-CAF6-456C-A601-571DA4ED299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888563" y="5183746"/>
                  <a:ext cx="105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2477A90-5F22-47DE-961A-A04A76689DE3}"/>
                    </a:ext>
                  </a:extLst>
                </p14:cNvPr>
                <p14:cNvContentPartPr/>
                <p14:nvPr/>
              </p14:nvContentPartPr>
              <p14:xfrm>
                <a:off x="7906203" y="5129026"/>
                <a:ext cx="81360" cy="1519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2477A90-5F22-47DE-961A-A04A76689DE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897203" y="5120026"/>
                  <a:ext cx="990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4E7376B6-1CD5-4D73-9946-202B9266F393}"/>
              </a:ext>
            </a:extLst>
          </p:cNvPr>
          <p:cNvGrpSpPr/>
          <p:nvPr/>
        </p:nvGrpSpPr>
        <p:grpSpPr>
          <a:xfrm>
            <a:off x="8150283" y="5111386"/>
            <a:ext cx="130680" cy="53640"/>
            <a:chOff x="8150283" y="5111386"/>
            <a:chExt cx="130680" cy="5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53BFF31-190D-48D1-BA4B-48272C8F2377}"/>
                    </a:ext>
                  </a:extLst>
                </p14:cNvPr>
                <p14:cNvContentPartPr/>
                <p14:nvPr/>
              </p14:nvContentPartPr>
              <p14:xfrm>
                <a:off x="8150283" y="5111386"/>
                <a:ext cx="106920" cy="180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53BFF31-190D-48D1-BA4B-48272C8F237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141643" y="5102386"/>
                  <a:ext cx="124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AA06EE0-0DEC-4E09-87BC-BF1A522D1503}"/>
                    </a:ext>
                  </a:extLst>
                </p14:cNvPr>
                <p14:cNvContentPartPr/>
                <p14:nvPr/>
              </p14:nvContentPartPr>
              <p14:xfrm>
                <a:off x="8157843" y="5155306"/>
                <a:ext cx="123120" cy="97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AA06EE0-0DEC-4E09-87BC-BF1A522D150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149203" y="5146666"/>
                  <a:ext cx="14076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C71D440-0D35-4440-85DC-7D5B124777F6}"/>
              </a:ext>
            </a:extLst>
          </p:cNvPr>
          <p:cNvGrpSpPr/>
          <p:nvPr/>
        </p:nvGrpSpPr>
        <p:grpSpPr>
          <a:xfrm>
            <a:off x="8475363" y="5018506"/>
            <a:ext cx="214920" cy="227880"/>
            <a:chOff x="8475363" y="5018506"/>
            <a:chExt cx="21492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93EFB83-A6F2-4435-8D5D-D29FA51D9A5A}"/>
                    </a:ext>
                  </a:extLst>
                </p14:cNvPr>
                <p14:cNvContentPartPr/>
                <p14:nvPr/>
              </p14:nvContentPartPr>
              <p14:xfrm>
                <a:off x="8475363" y="5018506"/>
                <a:ext cx="154440" cy="18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93EFB83-A6F2-4435-8D5D-D29FA51D9A5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66363" y="5009506"/>
                  <a:ext cx="172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BC6B313-A4EF-42B5-8B9B-EDFE1D1A2206}"/>
                    </a:ext>
                  </a:extLst>
                </p14:cNvPr>
                <p14:cNvContentPartPr/>
                <p14:nvPr/>
              </p14:nvContentPartPr>
              <p14:xfrm>
                <a:off x="8491563" y="5044066"/>
                <a:ext cx="82440" cy="1569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BC6B313-A4EF-42B5-8B9B-EDFE1D1A220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482563" y="5035426"/>
                  <a:ext cx="100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FCF26E2-F469-41A5-92C8-8884B5A7B51F}"/>
                    </a:ext>
                  </a:extLst>
                </p14:cNvPr>
                <p14:cNvContentPartPr/>
                <p14:nvPr/>
              </p14:nvContentPartPr>
              <p14:xfrm>
                <a:off x="8608923" y="5140186"/>
                <a:ext cx="81360" cy="1062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FCF26E2-F469-41A5-92C8-8884B5A7B51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599923" y="5131546"/>
                  <a:ext cx="9900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AB5634EB-17FA-4A60-BA34-0DE167E30148}"/>
                  </a:ext>
                </a:extLst>
              </p14:cNvPr>
              <p14:cNvContentPartPr/>
              <p14:nvPr/>
            </p14:nvContentPartPr>
            <p14:xfrm>
              <a:off x="1086003" y="1937626"/>
              <a:ext cx="209160" cy="6825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AB5634EB-17FA-4A60-BA34-0DE167E30148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77003" y="1928626"/>
                <a:ext cx="22680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41282EB1-4693-43FD-BD86-3594D5B02F6A}"/>
                  </a:ext>
                </a:extLst>
              </p14:cNvPr>
              <p14:cNvContentPartPr/>
              <p14:nvPr/>
            </p14:nvContentPartPr>
            <p14:xfrm>
              <a:off x="839403" y="1783906"/>
              <a:ext cx="271800" cy="119592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41282EB1-4693-43FD-BD86-3594D5B02F6A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30763" y="1774906"/>
                <a:ext cx="289440" cy="12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9EBFEA3-89B4-4AC0-A632-8FBCCE5E91E5}"/>
                  </a:ext>
                </a:extLst>
              </p14:cNvPr>
              <p14:cNvContentPartPr/>
              <p14:nvPr/>
            </p14:nvContentPartPr>
            <p14:xfrm>
              <a:off x="1410723" y="2442346"/>
              <a:ext cx="38160" cy="13248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9EBFEA3-89B4-4AC0-A632-8FBCCE5E91E5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401723" y="2433346"/>
                <a:ext cx="558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452056B5-E1CD-4799-A55A-E65C178593E5}"/>
                  </a:ext>
                </a:extLst>
              </p14:cNvPr>
              <p14:cNvContentPartPr/>
              <p14:nvPr/>
            </p14:nvContentPartPr>
            <p14:xfrm>
              <a:off x="1367883" y="2481586"/>
              <a:ext cx="147600" cy="5328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452056B5-E1CD-4799-A55A-E65C178593E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358883" y="2472946"/>
                <a:ext cx="1652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06D37541-F2B9-4F92-805C-E3F4AE25A987}"/>
                  </a:ext>
                </a:extLst>
              </p14:cNvPr>
              <p14:cNvContentPartPr/>
              <p14:nvPr/>
            </p14:nvContentPartPr>
            <p14:xfrm>
              <a:off x="1408203" y="2408506"/>
              <a:ext cx="33840" cy="18972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06D37541-F2B9-4F92-805C-E3F4AE25A987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399563" y="2399506"/>
                <a:ext cx="514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12F278DA-402A-4B58-A0FE-D834E365D759}"/>
                  </a:ext>
                </a:extLst>
              </p14:cNvPr>
              <p14:cNvContentPartPr/>
              <p14:nvPr/>
            </p14:nvContentPartPr>
            <p14:xfrm>
              <a:off x="1340883" y="2458546"/>
              <a:ext cx="169200" cy="8496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12F278DA-402A-4B58-A0FE-D834E365D759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331883" y="2449906"/>
                <a:ext cx="1868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2FE5668F-F025-425F-B664-EB9B4C2C4BF0}"/>
                  </a:ext>
                </a:extLst>
              </p14:cNvPr>
              <p14:cNvContentPartPr/>
              <p14:nvPr/>
            </p14:nvContentPartPr>
            <p14:xfrm>
              <a:off x="1304163" y="2395906"/>
              <a:ext cx="261720" cy="25560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2FE5668F-F025-425F-B664-EB9B4C2C4BF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295523" y="2386906"/>
                <a:ext cx="2793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3F5D72C8-DCBA-4A6F-96D1-A78461FA2B47}"/>
                  </a:ext>
                </a:extLst>
              </p14:cNvPr>
              <p14:cNvContentPartPr/>
              <p14:nvPr/>
            </p14:nvContentPartPr>
            <p14:xfrm>
              <a:off x="1760643" y="2778946"/>
              <a:ext cx="27720" cy="13032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3F5D72C8-DCBA-4A6F-96D1-A78461FA2B47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751643" y="2770306"/>
                <a:ext cx="453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01A688C2-3590-496F-86B8-B4D6D467DF6E}"/>
                  </a:ext>
                </a:extLst>
              </p14:cNvPr>
              <p14:cNvContentPartPr/>
              <p14:nvPr/>
            </p14:nvContentPartPr>
            <p14:xfrm>
              <a:off x="1698003" y="2838346"/>
              <a:ext cx="116280" cy="3672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01A688C2-3590-496F-86B8-B4D6D467DF6E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689363" y="2829706"/>
                <a:ext cx="133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EF3F1794-F85F-4EF7-8A85-9B29F820D131}"/>
                  </a:ext>
                </a:extLst>
              </p14:cNvPr>
              <p14:cNvContentPartPr/>
              <p14:nvPr/>
            </p14:nvContentPartPr>
            <p14:xfrm>
              <a:off x="1650123" y="2745106"/>
              <a:ext cx="215640" cy="24084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EF3F1794-F85F-4EF7-8A85-9B29F820D131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641483" y="2736106"/>
                <a:ext cx="23328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E17D93B-3F20-44C2-A7BF-8EDD88E9003C}"/>
              </a:ext>
            </a:extLst>
          </p:cNvPr>
          <p:cNvGrpSpPr/>
          <p:nvPr/>
        </p:nvGrpSpPr>
        <p:grpSpPr>
          <a:xfrm>
            <a:off x="2151963" y="2900266"/>
            <a:ext cx="262800" cy="263880"/>
            <a:chOff x="2151963" y="2900266"/>
            <a:chExt cx="26280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EA26BC3-2518-417D-9319-36AE4CCA20ED}"/>
                    </a:ext>
                  </a:extLst>
                </p14:cNvPr>
                <p14:cNvContentPartPr/>
                <p14:nvPr/>
              </p14:nvContentPartPr>
              <p14:xfrm>
                <a:off x="2261763" y="2938786"/>
                <a:ext cx="68040" cy="1868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EA26BC3-2518-417D-9319-36AE4CCA20E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252763" y="2929786"/>
                  <a:ext cx="85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7FF83EE-F09C-4C91-993B-F86C0CF33A03}"/>
                    </a:ext>
                  </a:extLst>
                </p14:cNvPr>
                <p14:cNvContentPartPr/>
                <p14:nvPr/>
              </p14:nvContentPartPr>
              <p14:xfrm>
                <a:off x="2212083" y="3001786"/>
                <a:ext cx="141480" cy="626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7FF83EE-F09C-4C91-993B-F86C0CF33A0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203443" y="2992786"/>
                  <a:ext cx="159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6D3A531-CB54-491D-855E-1B632A7763D9}"/>
                    </a:ext>
                  </a:extLst>
                </p14:cNvPr>
                <p14:cNvContentPartPr/>
                <p14:nvPr/>
              </p14:nvContentPartPr>
              <p14:xfrm>
                <a:off x="2151963" y="2900266"/>
                <a:ext cx="262800" cy="2638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6D3A531-CB54-491D-855E-1B632A7763D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142963" y="2891626"/>
                  <a:ext cx="2804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CF5DFDB-CEE7-42B6-A354-409BD2AF3A32}"/>
              </a:ext>
            </a:extLst>
          </p:cNvPr>
          <p:cNvGrpSpPr/>
          <p:nvPr/>
        </p:nvGrpSpPr>
        <p:grpSpPr>
          <a:xfrm>
            <a:off x="2138283" y="1519306"/>
            <a:ext cx="267120" cy="238320"/>
            <a:chOff x="2138283" y="1519306"/>
            <a:chExt cx="26712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B740780-FEAE-4FE4-9F53-948C1636768C}"/>
                    </a:ext>
                  </a:extLst>
                </p14:cNvPr>
                <p14:cNvContentPartPr/>
                <p14:nvPr/>
              </p14:nvContentPartPr>
              <p14:xfrm>
                <a:off x="2241243" y="1570066"/>
                <a:ext cx="48600" cy="1454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B740780-FEAE-4FE4-9F53-948C1636768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232603" y="1561426"/>
                  <a:ext cx="66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F90C590-0C09-42A1-B44E-98AC342F1F5F}"/>
                    </a:ext>
                  </a:extLst>
                </p14:cNvPr>
                <p14:cNvContentPartPr/>
                <p14:nvPr/>
              </p14:nvContentPartPr>
              <p14:xfrm>
                <a:off x="2203083" y="1604266"/>
                <a:ext cx="163080" cy="792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F90C590-0C09-42A1-B44E-98AC342F1F5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194443" y="1595266"/>
                  <a:ext cx="180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2E160F3-7F5C-437B-A5DA-33BAFB7978AB}"/>
                    </a:ext>
                  </a:extLst>
                </p14:cNvPr>
                <p14:cNvContentPartPr/>
                <p14:nvPr/>
              </p14:nvContentPartPr>
              <p14:xfrm>
                <a:off x="2138283" y="1519306"/>
                <a:ext cx="267120" cy="2383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2E160F3-7F5C-437B-A5DA-33BAFB7978A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129643" y="1510306"/>
                  <a:ext cx="28476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1CD75B1-C7CD-4235-9AAA-9D0E5BB674BB}"/>
              </a:ext>
            </a:extLst>
          </p:cNvPr>
          <p:cNvGrpSpPr/>
          <p:nvPr/>
        </p:nvGrpSpPr>
        <p:grpSpPr>
          <a:xfrm>
            <a:off x="2683683" y="1467106"/>
            <a:ext cx="288360" cy="201600"/>
            <a:chOff x="2683683" y="1467106"/>
            <a:chExt cx="28836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00F55AE-70B9-4D05-AF5B-DD9D0F6ECB9D}"/>
                    </a:ext>
                  </a:extLst>
                </p14:cNvPr>
                <p14:cNvContentPartPr/>
                <p14:nvPr/>
              </p14:nvContentPartPr>
              <p14:xfrm>
                <a:off x="2812203" y="1486906"/>
                <a:ext cx="60840" cy="1339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00F55AE-70B9-4D05-AF5B-DD9D0F6ECB9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803563" y="1477906"/>
                  <a:ext cx="78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2ECCDE5-5BB4-42CC-B1B4-EA4AA1B5E0CC}"/>
                    </a:ext>
                  </a:extLst>
                </p14:cNvPr>
                <p14:cNvContentPartPr/>
                <p14:nvPr/>
              </p14:nvContentPartPr>
              <p14:xfrm>
                <a:off x="2797443" y="1526146"/>
                <a:ext cx="90720" cy="572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2ECCDE5-5BB4-42CC-B1B4-EA4AA1B5E0C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788443" y="1517506"/>
                  <a:ext cx="108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59D4821-641E-440A-A269-8E302E1D2289}"/>
                    </a:ext>
                  </a:extLst>
                </p14:cNvPr>
                <p14:cNvContentPartPr/>
                <p14:nvPr/>
              </p14:nvContentPartPr>
              <p14:xfrm>
                <a:off x="2683683" y="1467106"/>
                <a:ext cx="288360" cy="2016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59D4821-641E-440A-A269-8E302E1D228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674683" y="1458106"/>
                  <a:ext cx="30600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D25EF9BA-386F-4E1D-93D9-71FC106750AE}"/>
              </a:ext>
            </a:extLst>
          </p:cNvPr>
          <p:cNvGrpSpPr/>
          <p:nvPr/>
        </p:nvGrpSpPr>
        <p:grpSpPr>
          <a:xfrm>
            <a:off x="2724003" y="2948146"/>
            <a:ext cx="189720" cy="41040"/>
            <a:chOff x="2724003" y="2948146"/>
            <a:chExt cx="189720" cy="4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B5C202A-30C3-4B26-B466-E5E743644E76}"/>
                    </a:ext>
                  </a:extLst>
                </p14:cNvPr>
                <p14:cNvContentPartPr/>
                <p14:nvPr/>
              </p14:nvContentPartPr>
              <p14:xfrm>
                <a:off x="2724003" y="2969026"/>
                <a:ext cx="20880" cy="36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B5C202A-30C3-4B26-B466-E5E743644E7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715363" y="2960386"/>
                  <a:ext cx="38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D8A8B01-C9D4-45E3-8B35-BCE160BEF28E}"/>
                    </a:ext>
                  </a:extLst>
                </p14:cNvPr>
                <p14:cNvContentPartPr/>
                <p14:nvPr/>
              </p14:nvContentPartPr>
              <p14:xfrm>
                <a:off x="2817603" y="2948146"/>
                <a:ext cx="96120" cy="410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D8A8B01-C9D4-45E3-8B35-BCE160BEF28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808963" y="2939506"/>
                  <a:ext cx="11376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E84B964E-ED1B-46E5-84A8-5A40949B9E83}"/>
              </a:ext>
            </a:extLst>
          </p:cNvPr>
          <p:cNvGrpSpPr/>
          <p:nvPr/>
        </p:nvGrpSpPr>
        <p:grpSpPr>
          <a:xfrm>
            <a:off x="3401163" y="985786"/>
            <a:ext cx="550800" cy="408960"/>
            <a:chOff x="3401163" y="985786"/>
            <a:chExt cx="55080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B4E3E63-C117-40C7-8A70-578357B9E3DA}"/>
                    </a:ext>
                  </a:extLst>
                </p14:cNvPr>
                <p14:cNvContentPartPr/>
                <p14:nvPr/>
              </p14:nvContentPartPr>
              <p14:xfrm>
                <a:off x="3514923" y="1183786"/>
                <a:ext cx="47520" cy="1944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B4E3E63-C117-40C7-8A70-578357B9E3D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505923" y="1174786"/>
                  <a:ext cx="65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3EC17F6-BF0F-49B7-A428-94C568D606BC}"/>
                    </a:ext>
                  </a:extLst>
                </p14:cNvPr>
                <p14:cNvContentPartPr/>
                <p14:nvPr/>
              </p14:nvContentPartPr>
              <p14:xfrm>
                <a:off x="3480363" y="1265146"/>
                <a:ext cx="143280" cy="558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3EC17F6-BF0F-49B7-A428-94C568D606B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471363" y="1256146"/>
                  <a:ext cx="160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0D10287-FC09-4ABC-BE1B-0346EF2F5F98}"/>
                    </a:ext>
                  </a:extLst>
                </p14:cNvPr>
                <p14:cNvContentPartPr/>
                <p14:nvPr/>
              </p14:nvContentPartPr>
              <p14:xfrm>
                <a:off x="3401163" y="1148146"/>
                <a:ext cx="259200" cy="2466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0D10287-FC09-4ABC-BE1B-0346EF2F5F9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392523" y="1139506"/>
                  <a:ext cx="276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D245C04-3908-478E-88A3-2649430BD9E3}"/>
                    </a:ext>
                  </a:extLst>
                </p14:cNvPr>
                <p14:cNvContentPartPr/>
                <p14:nvPr/>
              </p14:nvContentPartPr>
              <p14:xfrm>
                <a:off x="3764403" y="1092346"/>
                <a:ext cx="11880" cy="147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D245C04-3908-478E-88A3-2649430BD9E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755403" y="1083346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83DCD61-7341-400B-AD54-24C4FB71C48A}"/>
                    </a:ext>
                  </a:extLst>
                </p14:cNvPr>
                <p14:cNvContentPartPr/>
                <p14:nvPr/>
              </p14:nvContentPartPr>
              <p14:xfrm>
                <a:off x="3839643" y="985786"/>
                <a:ext cx="112320" cy="608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83DCD61-7341-400B-AD54-24C4FB71C48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830643" y="976786"/>
                  <a:ext cx="1299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C1893D78-230E-48B3-B5DC-4E516D46AEDB}"/>
              </a:ext>
            </a:extLst>
          </p:cNvPr>
          <p:cNvGrpSpPr/>
          <p:nvPr/>
        </p:nvGrpSpPr>
        <p:grpSpPr>
          <a:xfrm>
            <a:off x="1502163" y="1484746"/>
            <a:ext cx="304560" cy="591480"/>
            <a:chOff x="1502163" y="1484746"/>
            <a:chExt cx="304560" cy="59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AEACCC0-0C6A-4A3A-992E-60000E6647BA}"/>
                    </a:ext>
                  </a:extLst>
                </p14:cNvPr>
                <p14:cNvContentPartPr/>
                <p14:nvPr/>
              </p14:nvContentPartPr>
              <p14:xfrm>
                <a:off x="1643643" y="1885786"/>
                <a:ext cx="68040" cy="73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AEACCC0-0C6A-4A3A-992E-60000E6647B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634643" y="1877146"/>
                  <a:ext cx="85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95FBAA4-AC67-45C1-B789-55E31DEA6B47}"/>
                    </a:ext>
                  </a:extLst>
                </p14:cNvPr>
                <p14:cNvContentPartPr/>
                <p14:nvPr/>
              </p14:nvContentPartPr>
              <p14:xfrm>
                <a:off x="1550403" y="1813066"/>
                <a:ext cx="225720" cy="2628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95FBAA4-AC67-45C1-B789-55E31DEA6B4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541403" y="1804426"/>
                  <a:ext cx="243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A0181E3-CD0F-47BC-B3FB-C45FE1E68F37}"/>
                    </a:ext>
                  </a:extLst>
                </p14:cNvPr>
                <p14:cNvContentPartPr/>
                <p14:nvPr/>
              </p14:nvContentPartPr>
              <p14:xfrm>
                <a:off x="1619523" y="1844026"/>
                <a:ext cx="59040" cy="232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A0181E3-CD0F-47BC-B3FB-C45FE1E68F3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610883" y="1835386"/>
                  <a:ext cx="76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F34C8D8-3F37-44AA-AFE5-16739DC268E3}"/>
                    </a:ext>
                  </a:extLst>
                </p14:cNvPr>
                <p14:cNvContentPartPr/>
                <p14:nvPr/>
              </p14:nvContentPartPr>
              <p14:xfrm>
                <a:off x="1549683" y="1897666"/>
                <a:ext cx="201600" cy="871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F34C8D8-3F37-44AA-AFE5-16739DC268E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540683" y="1889026"/>
                  <a:ext cx="219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6B72B0D-ED44-4C6F-9DD7-536F003C05F1}"/>
                    </a:ext>
                  </a:extLst>
                </p14:cNvPr>
                <p14:cNvContentPartPr/>
                <p14:nvPr/>
              </p14:nvContentPartPr>
              <p14:xfrm>
                <a:off x="1541043" y="1520746"/>
                <a:ext cx="129960" cy="986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6B72B0D-ED44-4C6F-9DD7-536F003C05F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532403" y="1511746"/>
                  <a:ext cx="147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B487C4A-F93A-41A6-9095-E0E8BEDAD7D9}"/>
                    </a:ext>
                  </a:extLst>
                </p14:cNvPr>
                <p14:cNvContentPartPr/>
                <p14:nvPr/>
              </p14:nvContentPartPr>
              <p14:xfrm>
                <a:off x="1591803" y="1555306"/>
                <a:ext cx="101160" cy="1846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B487C4A-F93A-41A6-9095-E0E8BEDAD7D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582803" y="1546666"/>
                  <a:ext cx="118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C38B850-F5C8-42BF-916B-DB6D2C2C5725}"/>
                    </a:ext>
                  </a:extLst>
                </p14:cNvPr>
                <p14:cNvContentPartPr/>
                <p14:nvPr/>
              </p14:nvContentPartPr>
              <p14:xfrm>
                <a:off x="1502163" y="1484746"/>
                <a:ext cx="120600" cy="939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C38B850-F5C8-42BF-916B-DB6D2C2C572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493163" y="1476106"/>
                  <a:ext cx="138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C65C75D-0144-42C6-A077-2AD57332C4D9}"/>
                    </a:ext>
                  </a:extLst>
                </p14:cNvPr>
                <p14:cNvContentPartPr/>
                <p14:nvPr/>
              </p14:nvContentPartPr>
              <p14:xfrm>
                <a:off x="1738323" y="1636666"/>
                <a:ext cx="68400" cy="1332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C65C75D-0144-42C6-A077-2AD57332C4D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729323" y="1627666"/>
                  <a:ext cx="8604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D6B258C4-71CA-4E12-9DFC-8426D00AA407}"/>
              </a:ext>
            </a:extLst>
          </p:cNvPr>
          <p:cNvGrpSpPr/>
          <p:nvPr/>
        </p:nvGrpSpPr>
        <p:grpSpPr>
          <a:xfrm>
            <a:off x="3849363" y="4046146"/>
            <a:ext cx="1384200" cy="788040"/>
            <a:chOff x="3849363" y="4046146"/>
            <a:chExt cx="1384200" cy="78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DC9022D-4F2D-4586-B8BF-14D73E61A8CB}"/>
                    </a:ext>
                  </a:extLst>
                </p14:cNvPr>
                <p14:cNvContentPartPr/>
                <p14:nvPr/>
              </p14:nvContentPartPr>
              <p14:xfrm>
                <a:off x="3849363" y="4637986"/>
                <a:ext cx="60840" cy="1958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DC9022D-4F2D-4586-B8BF-14D73E61A8C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840723" y="4629346"/>
                  <a:ext cx="78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EA731C2-6B68-41D5-99CE-A6CC16AF87EA}"/>
                    </a:ext>
                  </a:extLst>
                </p14:cNvPr>
                <p14:cNvContentPartPr/>
                <p14:nvPr/>
              </p14:nvContentPartPr>
              <p14:xfrm>
                <a:off x="3946203" y="4629706"/>
                <a:ext cx="112320" cy="1332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EA731C2-6B68-41D5-99CE-A6CC16AF87E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937203" y="4621066"/>
                  <a:ext cx="129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712BD81-C06C-4E85-AE2C-C20F5087260E}"/>
                    </a:ext>
                  </a:extLst>
                </p14:cNvPr>
                <p14:cNvContentPartPr/>
                <p14:nvPr/>
              </p14:nvContentPartPr>
              <p14:xfrm>
                <a:off x="4057803" y="4629706"/>
                <a:ext cx="77760" cy="2044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712BD81-C06C-4E85-AE2C-C20F5087260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049163" y="4621066"/>
                  <a:ext cx="95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F939BEA-34F3-4456-90E0-9DB23D69F344}"/>
                    </a:ext>
                  </a:extLst>
                </p14:cNvPr>
                <p14:cNvContentPartPr/>
                <p14:nvPr/>
              </p14:nvContentPartPr>
              <p14:xfrm>
                <a:off x="4067883" y="4613866"/>
                <a:ext cx="84600" cy="1173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F939BEA-34F3-4456-90E0-9DB23D69F34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058883" y="4604866"/>
                  <a:ext cx="102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23D8DF2-5B60-4765-8F31-6A6470E7B1FC}"/>
                    </a:ext>
                  </a:extLst>
                </p14:cNvPr>
                <p14:cNvContentPartPr/>
                <p14:nvPr/>
              </p14:nvContentPartPr>
              <p14:xfrm>
                <a:off x="4148163" y="4524226"/>
                <a:ext cx="165600" cy="1465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23D8DF2-5B60-4765-8F31-6A6470E7B1F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139523" y="4515226"/>
                  <a:ext cx="183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2B02B54-B6B8-425B-8370-5434CFF3E5BD}"/>
                    </a:ext>
                  </a:extLst>
                </p14:cNvPr>
                <p14:cNvContentPartPr/>
                <p14:nvPr/>
              </p14:nvContentPartPr>
              <p14:xfrm>
                <a:off x="4350123" y="4468426"/>
                <a:ext cx="69480" cy="1418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2B02B54-B6B8-425B-8370-5434CFF3E5B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341483" y="4459786"/>
                  <a:ext cx="87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9394609-B8BE-440E-9661-D06DE94B2DA4}"/>
                    </a:ext>
                  </a:extLst>
                </p14:cNvPr>
                <p14:cNvContentPartPr/>
                <p14:nvPr/>
              </p14:nvContentPartPr>
              <p14:xfrm>
                <a:off x="4432203" y="4465546"/>
                <a:ext cx="77760" cy="889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9394609-B8BE-440E-9661-D06DE94B2DA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423563" y="4456546"/>
                  <a:ext cx="95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B569358-21FF-4CB6-8111-0D4E507DDE40}"/>
                    </a:ext>
                  </a:extLst>
                </p14:cNvPr>
                <p14:cNvContentPartPr/>
                <p14:nvPr/>
              </p14:nvContentPartPr>
              <p14:xfrm>
                <a:off x="4529763" y="4425946"/>
                <a:ext cx="58680" cy="748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B569358-21FF-4CB6-8111-0D4E507DDE4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21123" y="4417306"/>
                  <a:ext cx="76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EF575C0-1A13-44C2-9049-6B4B8BB66614}"/>
                    </a:ext>
                  </a:extLst>
                </p14:cNvPr>
                <p14:cNvContentPartPr/>
                <p14:nvPr/>
              </p14:nvContentPartPr>
              <p14:xfrm>
                <a:off x="4625883" y="4231906"/>
                <a:ext cx="297000" cy="2206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EF575C0-1A13-44C2-9049-6B4B8BB6661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616883" y="4222906"/>
                  <a:ext cx="314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EDD5787-4A5F-44E4-B16E-8D5D7531C666}"/>
                    </a:ext>
                  </a:extLst>
                </p14:cNvPr>
                <p14:cNvContentPartPr/>
                <p14:nvPr/>
              </p14:nvContentPartPr>
              <p14:xfrm>
                <a:off x="4902363" y="4139026"/>
                <a:ext cx="119880" cy="1047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EDD5787-4A5F-44E4-B16E-8D5D7531C66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893363" y="4130026"/>
                  <a:ext cx="137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4781CBD-1D7F-4C18-B546-FD969B6C7F05}"/>
                    </a:ext>
                  </a:extLst>
                </p14:cNvPr>
                <p14:cNvContentPartPr/>
                <p14:nvPr/>
              </p14:nvContentPartPr>
              <p14:xfrm>
                <a:off x="4968603" y="4123906"/>
                <a:ext cx="20160" cy="1476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4781CBD-1D7F-4C18-B546-FD969B6C7F0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959963" y="4115266"/>
                  <a:ext cx="37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A1047A4-1F70-487E-A95C-38988E0CC651}"/>
                    </a:ext>
                  </a:extLst>
                </p14:cNvPr>
                <p14:cNvContentPartPr/>
                <p14:nvPr/>
              </p14:nvContentPartPr>
              <p14:xfrm>
                <a:off x="5021163" y="4046146"/>
                <a:ext cx="172800" cy="171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A1047A4-1F70-487E-A95C-38988E0CC65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012523" y="4037146"/>
                  <a:ext cx="190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E7614E2-75DF-4DE7-8290-ED40E25B2981}"/>
                    </a:ext>
                  </a:extLst>
                </p14:cNvPr>
                <p14:cNvContentPartPr/>
                <p14:nvPr/>
              </p14:nvContentPartPr>
              <p14:xfrm>
                <a:off x="4647843" y="4629706"/>
                <a:ext cx="132120" cy="1490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E7614E2-75DF-4DE7-8290-ED40E25B298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38843" y="4621066"/>
                  <a:ext cx="149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EDD07E0-E4C6-4920-923B-8BB88EF694DD}"/>
                    </a:ext>
                  </a:extLst>
                </p14:cNvPr>
                <p14:cNvContentPartPr/>
                <p14:nvPr/>
              </p14:nvContentPartPr>
              <p14:xfrm>
                <a:off x="4894803" y="4533586"/>
                <a:ext cx="106920" cy="687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EDD07E0-E4C6-4920-923B-8BB88EF694D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885803" y="4524586"/>
                  <a:ext cx="124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05001B4-9795-4490-96E6-CC3A405BB981}"/>
                    </a:ext>
                  </a:extLst>
                </p14:cNvPr>
                <p14:cNvContentPartPr/>
                <p14:nvPr/>
              </p14:nvContentPartPr>
              <p14:xfrm>
                <a:off x="4948443" y="4502266"/>
                <a:ext cx="46440" cy="939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05001B4-9795-4490-96E6-CC3A405BB98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939443" y="4493626"/>
                  <a:ext cx="64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B4095F3-EC56-4AB9-A960-FF9972AA8F3C}"/>
                    </a:ext>
                  </a:extLst>
                </p14:cNvPr>
                <p14:cNvContentPartPr/>
                <p14:nvPr/>
              </p14:nvContentPartPr>
              <p14:xfrm>
                <a:off x="5052843" y="4334866"/>
                <a:ext cx="180720" cy="1648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B4095F3-EC56-4AB9-A960-FF9972AA8F3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043843" y="4326226"/>
                  <a:ext cx="1983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8C2E73CD-2DDD-407D-9969-68018631DD9D}"/>
              </a:ext>
            </a:extLst>
          </p:cNvPr>
          <p:cNvGrpSpPr/>
          <p:nvPr/>
        </p:nvGrpSpPr>
        <p:grpSpPr>
          <a:xfrm>
            <a:off x="3845043" y="5498026"/>
            <a:ext cx="762480" cy="532440"/>
            <a:chOff x="3845043" y="5498026"/>
            <a:chExt cx="76248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F614EFF-1B03-4E89-BBB3-BAFEB15C574A}"/>
                    </a:ext>
                  </a:extLst>
                </p14:cNvPr>
                <p14:cNvContentPartPr/>
                <p14:nvPr/>
              </p14:nvContentPartPr>
              <p14:xfrm>
                <a:off x="3845043" y="5846506"/>
                <a:ext cx="209880" cy="1839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F614EFF-1B03-4E89-BBB3-BAFEB15C574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836043" y="5837866"/>
                  <a:ext cx="227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C3DB122-6931-4688-B594-CCAC9E912F95}"/>
                    </a:ext>
                  </a:extLst>
                </p14:cNvPr>
                <p14:cNvContentPartPr/>
                <p14:nvPr/>
              </p14:nvContentPartPr>
              <p14:xfrm>
                <a:off x="4053123" y="5753626"/>
                <a:ext cx="142920" cy="1364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C3DB122-6931-4688-B594-CCAC9E912F9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044483" y="5744626"/>
                  <a:ext cx="160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06351A3-CCD1-4BE0-A548-64A02EF3F649}"/>
                    </a:ext>
                  </a:extLst>
                </p14:cNvPr>
                <p14:cNvContentPartPr/>
                <p14:nvPr/>
              </p14:nvContentPartPr>
              <p14:xfrm>
                <a:off x="4181643" y="5699986"/>
                <a:ext cx="117360" cy="3034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06351A3-CCD1-4BE0-A548-64A02EF3F64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172643" y="5690986"/>
                  <a:ext cx="1350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95FBE3D-E080-46DC-801E-42D8B29CDCFF}"/>
                    </a:ext>
                  </a:extLst>
                </p14:cNvPr>
                <p14:cNvContentPartPr/>
                <p14:nvPr/>
              </p14:nvContentPartPr>
              <p14:xfrm>
                <a:off x="4269483" y="5590906"/>
                <a:ext cx="232920" cy="2052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95FBE3D-E080-46DC-801E-42D8B29CDCF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260843" y="5581906"/>
                  <a:ext cx="250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7057324-16DD-40D9-8226-5C0FF8980ECA}"/>
                    </a:ext>
                  </a:extLst>
                </p14:cNvPr>
                <p14:cNvContentPartPr/>
                <p14:nvPr/>
              </p14:nvContentPartPr>
              <p14:xfrm>
                <a:off x="4467483" y="5530426"/>
                <a:ext cx="110160" cy="932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7057324-16DD-40D9-8226-5C0FF8980EC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458843" y="5521426"/>
                  <a:ext cx="127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A09288A-39C8-4E3C-8029-6237AE29849B}"/>
                    </a:ext>
                  </a:extLst>
                </p14:cNvPr>
                <p14:cNvContentPartPr/>
                <p14:nvPr/>
              </p14:nvContentPartPr>
              <p14:xfrm>
                <a:off x="4489083" y="5498026"/>
                <a:ext cx="118440" cy="1342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A09288A-39C8-4E3C-8029-6237AE29849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480443" y="5489026"/>
                  <a:ext cx="136080" cy="15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582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9E1D6C-40BA-4775-86D6-58B46222130D}"/>
              </a:ext>
            </a:extLst>
          </p:cNvPr>
          <p:cNvSpPr txBox="1"/>
          <p:nvPr/>
        </p:nvSpPr>
        <p:spPr>
          <a:xfrm>
            <a:off x="390524" y="161925"/>
            <a:ext cx="1035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Instantaneous Poynting Theorem  &amp; Energy conservation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12EF2-CB45-4580-B3E0-D4F8E1DEB26F}"/>
              </a:ext>
            </a:extLst>
          </p:cNvPr>
          <p:cNvGrpSpPr/>
          <p:nvPr/>
        </p:nvGrpSpPr>
        <p:grpSpPr>
          <a:xfrm>
            <a:off x="846963" y="1051666"/>
            <a:ext cx="703080" cy="280440"/>
            <a:chOff x="846963" y="1051666"/>
            <a:chExt cx="70308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5D9D1D-D063-443B-AFAD-42F40F7D7B0A}"/>
                    </a:ext>
                  </a:extLst>
                </p14:cNvPr>
                <p14:cNvContentPartPr/>
                <p14:nvPr/>
              </p14:nvContentPartPr>
              <p14:xfrm>
                <a:off x="846963" y="1154626"/>
                <a:ext cx="218160" cy="169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5D9D1D-D063-443B-AFAD-42F40F7D7B0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323" y="1145986"/>
                  <a:ext cx="235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51C4843-1A2D-460C-9D5A-575F557A2BDC}"/>
                    </a:ext>
                  </a:extLst>
                </p14:cNvPr>
                <p14:cNvContentPartPr/>
                <p14:nvPr/>
              </p14:nvContentPartPr>
              <p14:xfrm>
                <a:off x="1127763" y="1156066"/>
                <a:ext cx="127080" cy="167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51C4843-1A2D-460C-9D5A-575F557A2B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9123" y="1147066"/>
                  <a:ext cx="144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24D9F07-886D-4A63-9E8A-9945D8BB1ECE}"/>
                    </a:ext>
                  </a:extLst>
                </p14:cNvPr>
                <p14:cNvContentPartPr/>
                <p14:nvPr/>
              </p14:nvContentPartPr>
              <p14:xfrm>
                <a:off x="1125603" y="1199986"/>
                <a:ext cx="91800" cy="113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24D9F07-886D-4A63-9E8A-9945D8BB1E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6963" y="1191346"/>
                  <a:ext cx="109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4B806A2-668C-4A05-A436-A8BA5CBD0193}"/>
                    </a:ext>
                  </a:extLst>
                </p14:cNvPr>
                <p14:cNvContentPartPr/>
                <p14:nvPr/>
              </p14:nvContentPartPr>
              <p14:xfrm>
                <a:off x="1365003" y="1121506"/>
                <a:ext cx="171720" cy="41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4B806A2-668C-4A05-A436-A8BA5CBD019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6363" y="1112506"/>
                  <a:ext cx="189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BAAAAEB-B6AE-4CE0-A66A-8340C7B34AF5}"/>
                    </a:ext>
                  </a:extLst>
                </p14:cNvPr>
                <p14:cNvContentPartPr/>
                <p14:nvPr/>
              </p14:nvContentPartPr>
              <p14:xfrm>
                <a:off x="1372923" y="1163986"/>
                <a:ext cx="129960" cy="168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BAAAAEB-B6AE-4CE0-A66A-8340C7B34AF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63923" y="1155346"/>
                  <a:ext cx="147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8D2DEF7-84BC-40F8-8953-26C826154487}"/>
                    </a:ext>
                  </a:extLst>
                </p14:cNvPr>
                <p14:cNvContentPartPr/>
                <p14:nvPr/>
              </p14:nvContentPartPr>
              <p14:xfrm>
                <a:off x="1346283" y="1219066"/>
                <a:ext cx="167400" cy="50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8D2DEF7-84BC-40F8-8953-26C8261544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37283" y="1210066"/>
                  <a:ext cx="185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FE0824-1D75-4182-892B-B508B29E39EA}"/>
                    </a:ext>
                  </a:extLst>
                </p14:cNvPr>
                <p14:cNvContentPartPr/>
                <p14:nvPr/>
              </p14:nvContentPartPr>
              <p14:xfrm>
                <a:off x="1350243" y="1051666"/>
                <a:ext cx="199800" cy="24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FE0824-1D75-4182-892B-B508B29E39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1243" y="1042666"/>
                  <a:ext cx="2174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9389CA-4201-439A-9A17-FCA15BCC79B9}"/>
              </a:ext>
            </a:extLst>
          </p:cNvPr>
          <p:cNvGrpSpPr/>
          <p:nvPr/>
        </p:nvGrpSpPr>
        <p:grpSpPr>
          <a:xfrm>
            <a:off x="1824723" y="1178386"/>
            <a:ext cx="184320" cy="81000"/>
            <a:chOff x="1824723" y="1178386"/>
            <a:chExt cx="184320" cy="8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30A4FED-D258-4B17-9C7E-40B15EF54229}"/>
                    </a:ext>
                  </a:extLst>
                </p14:cNvPr>
                <p14:cNvContentPartPr/>
                <p14:nvPr/>
              </p14:nvContentPartPr>
              <p14:xfrm>
                <a:off x="1835883" y="1178386"/>
                <a:ext cx="173160" cy="21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30A4FED-D258-4B17-9C7E-40B15EF5422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26883" y="1169386"/>
                  <a:ext cx="190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032824-E490-4212-A5C4-634EE762AA54}"/>
                    </a:ext>
                  </a:extLst>
                </p14:cNvPr>
                <p14:cNvContentPartPr/>
                <p14:nvPr/>
              </p14:nvContentPartPr>
              <p14:xfrm>
                <a:off x="1824723" y="1238506"/>
                <a:ext cx="183960" cy="20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032824-E490-4212-A5C4-634EE762AA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16083" y="1229866"/>
                  <a:ext cx="20160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C5BD781-E04D-4BEA-A246-E1FC69553F25}"/>
                  </a:ext>
                </a:extLst>
              </p14:cNvPr>
              <p14:cNvContentPartPr/>
              <p14:nvPr/>
            </p14:nvContentPartPr>
            <p14:xfrm>
              <a:off x="2729763" y="888226"/>
              <a:ext cx="124920" cy="8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C5BD781-E04D-4BEA-A246-E1FC69553F2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20763" y="879226"/>
                <a:ext cx="14256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9CDA90A-87B6-485D-9760-F187B986156F}"/>
              </a:ext>
            </a:extLst>
          </p:cNvPr>
          <p:cNvGrpSpPr/>
          <p:nvPr/>
        </p:nvGrpSpPr>
        <p:grpSpPr>
          <a:xfrm>
            <a:off x="2252763" y="969226"/>
            <a:ext cx="614520" cy="549360"/>
            <a:chOff x="2252763" y="969226"/>
            <a:chExt cx="614520" cy="54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C9BED20-2EB5-4E53-8707-CC8CAFA2EAC9}"/>
                    </a:ext>
                  </a:extLst>
                </p14:cNvPr>
                <p14:cNvContentPartPr/>
                <p14:nvPr/>
              </p14:nvContentPartPr>
              <p14:xfrm>
                <a:off x="2252763" y="1173706"/>
                <a:ext cx="143280" cy="21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C9BED20-2EB5-4E53-8707-CC8CAFA2EA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44123" y="1164706"/>
                  <a:ext cx="160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A38A1DB-7E07-4AD1-A09E-2A48375FA62F}"/>
                    </a:ext>
                  </a:extLst>
                </p14:cNvPr>
                <p14:cNvContentPartPr/>
                <p14:nvPr/>
              </p14:nvContentPartPr>
              <p14:xfrm>
                <a:off x="2558043" y="1010626"/>
                <a:ext cx="87840" cy="164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A38A1DB-7E07-4AD1-A09E-2A48375FA62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49043" y="1001986"/>
                  <a:ext cx="105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BDA689-7FE9-42C8-AB62-A25BE4105702}"/>
                    </a:ext>
                  </a:extLst>
                </p14:cNvPr>
                <p14:cNvContentPartPr/>
                <p14:nvPr/>
              </p14:nvContentPartPr>
              <p14:xfrm>
                <a:off x="2739843" y="979666"/>
                <a:ext cx="7920" cy="173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BDA689-7FE9-42C8-AB62-A25BE41057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30843" y="970666"/>
                  <a:ext cx="25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232AF5F-B776-415B-B521-E8433DDC5416}"/>
                    </a:ext>
                  </a:extLst>
                </p14:cNvPr>
                <p14:cNvContentPartPr/>
                <p14:nvPr/>
              </p14:nvContentPartPr>
              <p14:xfrm>
                <a:off x="2740203" y="969226"/>
                <a:ext cx="121680" cy="185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232AF5F-B776-415B-B521-E8433DDC54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31563" y="960586"/>
                  <a:ext cx="139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E96DD8B-7732-4BA7-8DD4-BE041382A38E}"/>
                    </a:ext>
                  </a:extLst>
                </p14:cNvPr>
                <p14:cNvContentPartPr/>
                <p14:nvPr/>
              </p14:nvContentPartPr>
              <p14:xfrm>
                <a:off x="2532123" y="1246786"/>
                <a:ext cx="288000" cy="62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E96DD8B-7732-4BA7-8DD4-BE041382A3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23483" y="1238146"/>
                  <a:ext cx="305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CD8534-3D8D-42C9-AB8A-1CFC27ECB96C}"/>
                    </a:ext>
                  </a:extLst>
                </p14:cNvPr>
                <p14:cNvContentPartPr/>
                <p14:nvPr/>
              </p14:nvContentPartPr>
              <p14:xfrm>
                <a:off x="2582883" y="1334986"/>
                <a:ext cx="93960" cy="183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CD8534-3D8D-42C9-AB8A-1CFC27ECB96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74243" y="1325986"/>
                  <a:ext cx="111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48F6ECE-4CD9-41A3-81B8-9824A5AFBD0C}"/>
                    </a:ext>
                  </a:extLst>
                </p14:cNvPr>
                <p14:cNvContentPartPr/>
                <p14:nvPr/>
              </p14:nvContentPartPr>
              <p14:xfrm>
                <a:off x="2703843" y="1369546"/>
                <a:ext cx="119880" cy="36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48F6ECE-4CD9-41A3-81B8-9824A5AFBD0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94843" y="1360546"/>
                  <a:ext cx="137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B5A76C-A6B7-4F25-A41E-1AA0388C9D7E}"/>
                    </a:ext>
                  </a:extLst>
                </p14:cNvPr>
                <p14:cNvContentPartPr/>
                <p14:nvPr/>
              </p14:nvContentPartPr>
              <p14:xfrm>
                <a:off x="2746323" y="1322026"/>
                <a:ext cx="120960" cy="154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B5A76C-A6B7-4F25-A41E-1AA0388C9D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37683" y="1313386"/>
                  <a:ext cx="13860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B197C5-F7D4-4C3D-96DB-0FC8FBF71AC2}"/>
              </a:ext>
            </a:extLst>
          </p:cNvPr>
          <p:cNvGrpSpPr/>
          <p:nvPr/>
        </p:nvGrpSpPr>
        <p:grpSpPr>
          <a:xfrm>
            <a:off x="834003" y="1842226"/>
            <a:ext cx="370800" cy="199080"/>
            <a:chOff x="834003" y="1842226"/>
            <a:chExt cx="37080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7982816-8817-480A-AC2B-D6115E337182}"/>
                    </a:ext>
                  </a:extLst>
                </p14:cNvPr>
                <p14:cNvContentPartPr/>
                <p14:nvPr/>
              </p14:nvContentPartPr>
              <p14:xfrm>
                <a:off x="834003" y="1842226"/>
                <a:ext cx="214200" cy="199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7982816-8817-480A-AC2B-D6115E3371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5363" y="1833226"/>
                  <a:ext cx="231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2C60876-A7C1-43B1-B199-CBB2893451D4}"/>
                    </a:ext>
                  </a:extLst>
                </p14:cNvPr>
                <p14:cNvContentPartPr/>
                <p14:nvPr/>
              </p14:nvContentPartPr>
              <p14:xfrm>
                <a:off x="1118403" y="1855906"/>
                <a:ext cx="86400" cy="146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2C60876-A7C1-43B1-B199-CBB2893451D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9403" y="1846906"/>
                  <a:ext cx="104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2AF98C-1684-4D91-8744-8E7B395B7483}"/>
                    </a:ext>
                  </a:extLst>
                </p14:cNvPr>
                <p14:cNvContentPartPr/>
                <p14:nvPr/>
              </p14:nvContentPartPr>
              <p14:xfrm>
                <a:off x="1105443" y="1902346"/>
                <a:ext cx="92520" cy="83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2AF98C-1684-4D91-8744-8E7B395B74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96443" y="1893706"/>
                  <a:ext cx="1101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F97588-68BA-4AB8-A722-11F8054F6B82}"/>
              </a:ext>
            </a:extLst>
          </p:cNvPr>
          <p:cNvGrpSpPr/>
          <p:nvPr/>
        </p:nvGrpSpPr>
        <p:grpSpPr>
          <a:xfrm>
            <a:off x="1371843" y="1806226"/>
            <a:ext cx="149040" cy="199800"/>
            <a:chOff x="1371843" y="1806226"/>
            <a:chExt cx="14904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391244F-B233-4913-9D39-7D0EAE836D18}"/>
                    </a:ext>
                  </a:extLst>
                </p14:cNvPr>
                <p14:cNvContentPartPr/>
                <p14:nvPr/>
              </p14:nvContentPartPr>
              <p14:xfrm>
                <a:off x="1371843" y="1806226"/>
                <a:ext cx="18720" cy="199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391244F-B233-4913-9D39-7D0EAE836D1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63203" y="1797226"/>
                  <a:ext cx="36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2B3181D-CC0A-48C0-94AB-A5A117A80320}"/>
                    </a:ext>
                  </a:extLst>
                </p14:cNvPr>
                <p14:cNvContentPartPr/>
                <p14:nvPr/>
              </p14:nvContentPartPr>
              <p14:xfrm>
                <a:off x="1380843" y="1819906"/>
                <a:ext cx="140040" cy="179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2B3181D-CC0A-48C0-94AB-A5A117A803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71843" y="1810906"/>
                  <a:ext cx="15768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45A56B8-3E88-4B6C-B0F5-1C32FE8B9ECC}"/>
                  </a:ext>
                </a:extLst>
              </p14:cNvPr>
              <p14:cNvContentPartPr/>
              <p14:nvPr/>
            </p14:nvContentPartPr>
            <p14:xfrm>
              <a:off x="1382643" y="1701826"/>
              <a:ext cx="165240" cy="16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45A56B8-3E88-4B6C-B0F5-1C32FE8B9E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74003" y="1692826"/>
                <a:ext cx="1828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A0E2DC61-6729-4E53-AE98-44750FD0C214}"/>
              </a:ext>
            </a:extLst>
          </p:cNvPr>
          <p:cNvGrpSpPr/>
          <p:nvPr/>
        </p:nvGrpSpPr>
        <p:grpSpPr>
          <a:xfrm>
            <a:off x="1879803" y="1896586"/>
            <a:ext cx="180000" cy="82800"/>
            <a:chOff x="1879803" y="1896586"/>
            <a:chExt cx="180000" cy="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8FA4C21-2574-4A88-90EC-A6DB9F625065}"/>
                    </a:ext>
                  </a:extLst>
                </p14:cNvPr>
                <p14:cNvContentPartPr/>
                <p14:nvPr/>
              </p14:nvContentPartPr>
              <p14:xfrm>
                <a:off x="1885203" y="1896586"/>
                <a:ext cx="149400" cy="5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8FA4C21-2574-4A88-90EC-A6DB9F6250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76563" y="1887946"/>
                  <a:ext cx="167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CB2E65D-6FA3-4942-B3C0-2C4628236365}"/>
                    </a:ext>
                  </a:extLst>
                </p14:cNvPr>
                <p14:cNvContentPartPr/>
                <p14:nvPr/>
              </p14:nvContentPartPr>
              <p14:xfrm>
                <a:off x="1879803" y="1967506"/>
                <a:ext cx="180000" cy="11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CB2E65D-6FA3-4942-B3C0-2C46282363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71163" y="1958866"/>
                  <a:ext cx="1976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D0F708-D3A3-45E1-88B6-72C929C35C8D}"/>
              </a:ext>
            </a:extLst>
          </p:cNvPr>
          <p:cNvGrpSpPr/>
          <p:nvPr/>
        </p:nvGrpSpPr>
        <p:grpSpPr>
          <a:xfrm>
            <a:off x="2328003" y="1667986"/>
            <a:ext cx="370800" cy="546840"/>
            <a:chOff x="2328003" y="1667986"/>
            <a:chExt cx="37080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AEDFF7F-01C4-4906-8052-89A95A47EB4C}"/>
                    </a:ext>
                  </a:extLst>
                </p14:cNvPr>
                <p14:cNvContentPartPr/>
                <p14:nvPr/>
              </p14:nvContentPartPr>
              <p14:xfrm>
                <a:off x="2363283" y="1736746"/>
                <a:ext cx="102960" cy="194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AEDFF7F-01C4-4906-8052-89A95A47EB4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54283" y="1727746"/>
                  <a:ext cx="120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AB97A1-D12D-4E2C-A313-2FFA149FBEF7}"/>
                    </a:ext>
                  </a:extLst>
                </p14:cNvPr>
                <p14:cNvContentPartPr/>
                <p14:nvPr/>
              </p14:nvContentPartPr>
              <p14:xfrm>
                <a:off x="2567763" y="1737826"/>
                <a:ext cx="8280" cy="142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AB97A1-D12D-4E2C-A313-2FFA149FBE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59123" y="1728826"/>
                  <a:ext cx="25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866B9B8-BA2C-4D3B-AD40-880DFF7CFC88}"/>
                    </a:ext>
                  </a:extLst>
                </p14:cNvPr>
                <p14:cNvContentPartPr/>
                <p14:nvPr/>
              </p14:nvContentPartPr>
              <p14:xfrm>
                <a:off x="2560563" y="1737466"/>
                <a:ext cx="128880" cy="141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866B9B8-BA2C-4D3B-AD40-880DFF7CFC8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51923" y="1728466"/>
                  <a:ext cx="146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76DD27-59E2-4298-8BB5-1A7EF764E659}"/>
                    </a:ext>
                  </a:extLst>
                </p14:cNvPr>
                <p14:cNvContentPartPr/>
                <p14:nvPr/>
              </p14:nvContentPartPr>
              <p14:xfrm>
                <a:off x="2535003" y="1667986"/>
                <a:ext cx="163800" cy="24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76DD27-59E2-4298-8BB5-1A7EF764E65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26003" y="1658986"/>
                  <a:ext cx="181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104C1CA-B592-4A5D-93E2-5E26D02347B1}"/>
                    </a:ext>
                  </a:extLst>
                </p14:cNvPr>
                <p14:cNvContentPartPr/>
                <p14:nvPr/>
              </p14:nvContentPartPr>
              <p14:xfrm>
                <a:off x="2328003" y="1967506"/>
                <a:ext cx="343440" cy="44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104C1CA-B592-4A5D-93E2-5E26D02347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19363" y="1958866"/>
                  <a:ext cx="361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526A0D-ADC7-4FF3-975E-7DD38332DF1C}"/>
                    </a:ext>
                  </a:extLst>
                </p14:cNvPr>
                <p14:cNvContentPartPr/>
                <p14:nvPr/>
              </p14:nvContentPartPr>
              <p14:xfrm>
                <a:off x="2373363" y="2036626"/>
                <a:ext cx="119880" cy="176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526A0D-ADC7-4FF3-975E-7DD38332DF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64723" y="2027986"/>
                  <a:ext cx="137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69F4F7E-F1AD-4344-908E-F3D18AD46E0A}"/>
                    </a:ext>
                  </a:extLst>
                </p14:cNvPr>
                <p14:cNvContentPartPr/>
                <p14:nvPr/>
              </p14:nvContentPartPr>
              <p14:xfrm>
                <a:off x="2509083" y="2067226"/>
                <a:ext cx="134640" cy="21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69F4F7E-F1AD-4344-908E-F3D18AD46E0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00443" y="2058586"/>
                  <a:ext cx="152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8F255F-CA2A-4AC3-AA0B-475063EB351D}"/>
                    </a:ext>
                  </a:extLst>
                </p14:cNvPr>
                <p14:cNvContentPartPr/>
                <p14:nvPr/>
              </p14:nvContentPartPr>
              <p14:xfrm>
                <a:off x="2578923" y="2033386"/>
                <a:ext cx="101520" cy="181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8F255F-CA2A-4AC3-AA0B-475063EB351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69923" y="2024746"/>
                  <a:ext cx="1191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64EDF45-802A-4CEB-8E01-DECCBAE6E512}"/>
              </a:ext>
            </a:extLst>
          </p:cNvPr>
          <p:cNvGrpSpPr/>
          <p:nvPr/>
        </p:nvGrpSpPr>
        <p:grpSpPr>
          <a:xfrm>
            <a:off x="2975643" y="1865266"/>
            <a:ext cx="176760" cy="150120"/>
            <a:chOff x="2975643" y="1865266"/>
            <a:chExt cx="17676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8A090D3-BA6D-477C-84BA-9FFD05A2040B}"/>
                    </a:ext>
                  </a:extLst>
                </p14:cNvPr>
                <p14:cNvContentPartPr/>
                <p14:nvPr/>
              </p14:nvContentPartPr>
              <p14:xfrm>
                <a:off x="3033963" y="1865266"/>
                <a:ext cx="17280" cy="150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8A090D3-BA6D-477C-84BA-9FFD05A204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25323" y="1856266"/>
                  <a:ext cx="34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491AF02-49B8-4103-9AD6-691AC47010DF}"/>
                    </a:ext>
                  </a:extLst>
                </p14:cNvPr>
                <p14:cNvContentPartPr/>
                <p14:nvPr/>
              </p14:nvContentPartPr>
              <p14:xfrm>
                <a:off x="2975643" y="1925026"/>
                <a:ext cx="176760" cy="21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491AF02-49B8-4103-9AD6-691AC47010D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67003" y="1916386"/>
                  <a:ext cx="1944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587333F-0C01-4127-AEE1-8D3402D9F705}"/>
              </a:ext>
            </a:extLst>
          </p:cNvPr>
          <p:cNvGrpSpPr/>
          <p:nvPr/>
        </p:nvGrpSpPr>
        <p:grpSpPr>
          <a:xfrm>
            <a:off x="3414483" y="1820986"/>
            <a:ext cx="163080" cy="195120"/>
            <a:chOff x="3414483" y="1820986"/>
            <a:chExt cx="16308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7148287-116B-42DC-B6F1-0B309D0FC83C}"/>
                    </a:ext>
                  </a:extLst>
                </p14:cNvPr>
                <p14:cNvContentPartPr/>
                <p14:nvPr/>
              </p14:nvContentPartPr>
              <p14:xfrm>
                <a:off x="3414483" y="1820986"/>
                <a:ext cx="163080" cy="45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7148287-116B-42DC-B6F1-0B309D0FC83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05483" y="1812346"/>
                  <a:ext cx="180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E61EAD4-73CD-475A-96B2-6468200C7515}"/>
                    </a:ext>
                  </a:extLst>
                </p14:cNvPr>
                <p14:cNvContentPartPr/>
                <p14:nvPr/>
              </p14:nvContentPartPr>
              <p14:xfrm>
                <a:off x="3439683" y="1842226"/>
                <a:ext cx="93960" cy="173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E61EAD4-73CD-475A-96B2-6468200C75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30683" y="1833226"/>
                  <a:ext cx="11160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60D831-6554-4B77-A5BE-F09F62D37C6C}"/>
                  </a:ext>
                </a:extLst>
              </p14:cNvPr>
              <p14:cNvContentPartPr/>
              <p14:nvPr/>
            </p14:nvContentPartPr>
            <p14:xfrm>
              <a:off x="3414483" y="1724866"/>
              <a:ext cx="194400" cy="26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60D831-6554-4B77-A5BE-F09F62D37C6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05483" y="1715866"/>
                <a:ext cx="21204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7241C1D9-81E6-44E3-86E6-DBA62E94F1A8}"/>
              </a:ext>
            </a:extLst>
          </p:cNvPr>
          <p:cNvGrpSpPr/>
          <p:nvPr/>
        </p:nvGrpSpPr>
        <p:grpSpPr>
          <a:xfrm>
            <a:off x="307323" y="1095946"/>
            <a:ext cx="196560" cy="210240"/>
            <a:chOff x="307323" y="1095946"/>
            <a:chExt cx="19656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4771BA-C2DB-4FA3-B4F7-BDE66E63B174}"/>
                    </a:ext>
                  </a:extLst>
                </p14:cNvPr>
                <p14:cNvContentPartPr/>
                <p14:nvPr/>
              </p14:nvContentPartPr>
              <p14:xfrm>
                <a:off x="402723" y="1158586"/>
                <a:ext cx="13320" cy="111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4771BA-C2DB-4FA3-B4F7-BDE66E63B17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4083" y="1149946"/>
                  <a:ext cx="30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3DE3839-0FEA-47EA-A2E9-35959C7DB2D1}"/>
                    </a:ext>
                  </a:extLst>
                </p14:cNvPr>
                <p14:cNvContentPartPr/>
                <p14:nvPr/>
              </p14:nvContentPartPr>
              <p14:xfrm>
                <a:off x="307323" y="1114666"/>
                <a:ext cx="46440" cy="191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3DE3839-0FEA-47EA-A2E9-35959C7DB2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8323" y="1105666"/>
                  <a:ext cx="64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76B3F73-67DA-405B-BAA5-E8144833B95F}"/>
                    </a:ext>
                  </a:extLst>
                </p14:cNvPr>
                <p14:cNvContentPartPr/>
                <p14:nvPr/>
              </p14:nvContentPartPr>
              <p14:xfrm>
                <a:off x="419283" y="1095946"/>
                <a:ext cx="84600" cy="189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76B3F73-67DA-405B-BAA5-E8144833B95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0283" y="1087306"/>
                  <a:ext cx="10224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562E1A5-3096-40C3-A4A4-05FC664F6207}"/>
              </a:ext>
            </a:extLst>
          </p:cNvPr>
          <p:cNvGrpSpPr/>
          <p:nvPr/>
        </p:nvGrpSpPr>
        <p:grpSpPr>
          <a:xfrm>
            <a:off x="240723" y="1788586"/>
            <a:ext cx="239400" cy="215280"/>
            <a:chOff x="240723" y="1788586"/>
            <a:chExt cx="23940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4D3EBA5-0073-46EC-B443-F1487E82D528}"/>
                    </a:ext>
                  </a:extLst>
                </p14:cNvPr>
                <p14:cNvContentPartPr/>
                <p14:nvPr/>
              </p14:nvContentPartPr>
              <p14:xfrm>
                <a:off x="346203" y="1865266"/>
                <a:ext cx="93600" cy="97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4D3EBA5-0073-46EC-B443-F1487E82D5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7563" y="1856266"/>
                  <a:ext cx="111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F52632A-3CF8-4E4D-9668-1315E613A1F1}"/>
                    </a:ext>
                  </a:extLst>
                </p14:cNvPr>
                <p14:cNvContentPartPr/>
                <p14:nvPr/>
              </p14:nvContentPartPr>
              <p14:xfrm>
                <a:off x="240723" y="1797946"/>
                <a:ext cx="57960" cy="186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F52632A-3CF8-4E4D-9668-1315E613A1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1723" y="1789306"/>
                  <a:ext cx="75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456264-AC77-4359-9BB4-B3A85C421268}"/>
                    </a:ext>
                  </a:extLst>
                </p14:cNvPr>
                <p14:cNvContentPartPr/>
                <p14:nvPr/>
              </p14:nvContentPartPr>
              <p14:xfrm>
                <a:off x="423243" y="1788586"/>
                <a:ext cx="56880" cy="215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456264-AC77-4359-9BB4-B3A85C42126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4243" y="1779946"/>
                  <a:ext cx="7452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0C54D73-345C-4BB8-9012-8D5F5DD3FF7D}"/>
              </a:ext>
            </a:extLst>
          </p:cNvPr>
          <p:cNvGrpSpPr/>
          <p:nvPr/>
        </p:nvGrpSpPr>
        <p:grpSpPr>
          <a:xfrm>
            <a:off x="233523" y="2613346"/>
            <a:ext cx="274320" cy="203040"/>
            <a:chOff x="233523" y="2613346"/>
            <a:chExt cx="27432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26BA7AC-AD49-4192-9D96-E06829EEFE08}"/>
                    </a:ext>
                  </a:extLst>
                </p14:cNvPr>
                <p14:cNvContentPartPr/>
                <p14:nvPr/>
              </p14:nvContentPartPr>
              <p14:xfrm>
                <a:off x="318123" y="2636386"/>
                <a:ext cx="78120" cy="136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26BA7AC-AD49-4192-9D96-E06829EEFE0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9123" y="2627386"/>
                  <a:ext cx="95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216E0D7-8A6D-4297-B3BA-D6CD3AEB7DFB}"/>
                    </a:ext>
                  </a:extLst>
                </p14:cNvPr>
                <p14:cNvContentPartPr/>
                <p14:nvPr/>
              </p14:nvContentPartPr>
              <p14:xfrm>
                <a:off x="233523" y="2631346"/>
                <a:ext cx="44640" cy="174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216E0D7-8A6D-4297-B3BA-D6CD3AEB7DF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4883" y="2622706"/>
                  <a:ext cx="62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F0E7EEE-15F0-48D9-ADC3-CCB3C54A7066}"/>
                    </a:ext>
                  </a:extLst>
                </p14:cNvPr>
                <p14:cNvContentPartPr/>
                <p14:nvPr/>
              </p14:nvContentPartPr>
              <p14:xfrm>
                <a:off x="393363" y="2613346"/>
                <a:ext cx="114480" cy="203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F0E7EEE-15F0-48D9-ADC3-CCB3C54A70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4723" y="2604346"/>
                  <a:ext cx="13212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BDD52C5-0DE6-4F35-A85E-51BAA081DE85}"/>
              </a:ext>
            </a:extLst>
          </p:cNvPr>
          <p:cNvGrpSpPr/>
          <p:nvPr/>
        </p:nvGrpSpPr>
        <p:grpSpPr>
          <a:xfrm>
            <a:off x="272403" y="3309946"/>
            <a:ext cx="201600" cy="206640"/>
            <a:chOff x="272403" y="3309946"/>
            <a:chExt cx="20160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C452078-88DC-4707-82FF-265AD7FAA7AE}"/>
                    </a:ext>
                  </a:extLst>
                </p14:cNvPr>
                <p14:cNvContentPartPr/>
                <p14:nvPr/>
              </p14:nvContentPartPr>
              <p14:xfrm>
                <a:off x="326763" y="3331186"/>
                <a:ext cx="83880" cy="102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C452078-88DC-4707-82FF-265AD7FAA7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7763" y="3322546"/>
                  <a:ext cx="101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39531EA-9FB2-469C-A293-6549F36D53E5}"/>
                    </a:ext>
                  </a:extLst>
                </p14:cNvPr>
                <p14:cNvContentPartPr/>
                <p14:nvPr/>
              </p14:nvContentPartPr>
              <p14:xfrm>
                <a:off x="371403" y="3326506"/>
                <a:ext cx="16920" cy="168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39531EA-9FB2-469C-A293-6549F36D53E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2763" y="3317866"/>
                  <a:ext cx="34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6D6143F-C9EB-498A-81F2-AFF4FD32195E}"/>
                    </a:ext>
                  </a:extLst>
                </p14:cNvPr>
                <p14:cNvContentPartPr/>
                <p14:nvPr/>
              </p14:nvContentPartPr>
              <p14:xfrm>
                <a:off x="272403" y="3311746"/>
                <a:ext cx="39240" cy="204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6D6143F-C9EB-498A-81F2-AFF4FD32195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3763" y="3302746"/>
                  <a:ext cx="56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BD5EAA1-E0B9-44D6-A020-5C4D02408FBA}"/>
                    </a:ext>
                  </a:extLst>
                </p14:cNvPr>
                <p14:cNvContentPartPr/>
                <p14:nvPr/>
              </p14:nvContentPartPr>
              <p14:xfrm>
                <a:off x="428643" y="3309946"/>
                <a:ext cx="45360" cy="178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BD5EAA1-E0B9-44D6-A020-5C4D02408FB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0003" y="3300946"/>
                  <a:ext cx="630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E41C1CE-5F40-401A-AA75-F3C8FA530C20}"/>
              </a:ext>
            </a:extLst>
          </p:cNvPr>
          <p:cNvGrpSpPr/>
          <p:nvPr/>
        </p:nvGrpSpPr>
        <p:grpSpPr>
          <a:xfrm>
            <a:off x="3370203" y="1002706"/>
            <a:ext cx="167400" cy="236160"/>
            <a:chOff x="3370203" y="1002706"/>
            <a:chExt cx="16740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CBB5F30-AA9E-4ADD-BD71-931ABC50BCE4}"/>
                    </a:ext>
                  </a:extLst>
                </p14:cNvPr>
                <p14:cNvContentPartPr/>
                <p14:nvPr/>
              </p14:nvContentPartPr>
              <p14:xfrm>
                <a:off x="3399363" y="1075786"/>
                <a:ext cx="18360" cy="163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CBB5F30-AA9E-4ADD-BD71-931ABC50BCE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90723" y="1067146"/>
                  <a:ext cx="36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CA2F579-A7F3-497B-9423-E8F5FEA11010}"/>
                    </a:ext>
                  </a:extLst>
                </p14:cNvPr>
                <p14:cNvContentPartPr/>
                <p14:nvPr/>
              </p14:nvContentPartPr>
              <p14:xfrm>
                <a:off x="3397563" y="1062106"/>
                <a:ext cx="140040" cy="176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CA2F579-A7F3-497B-9423-E8F5FEA110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88563" y="1053466"/>
                  <a:ext cx="157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D86D619-BB14-416F-8743-7D1A21F5A54B}"/>
                    </a:ext>
                  </a:extLst>
                </p14:cNvPr>
                <p14:cNvContentPartPr/>
                <p14:nvPr/>
              </p14:nvContentPartPr>
              <p14:xfrm>
                <a:off x="3370203" y="1002706"/>
                <a:ext cx="156240" cy="19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D86D619-BB14-416F-8743-7D1A21F5A5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61563" y="993706"/>
                  <a:ext cx="1738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145460A-A40F-4DB1-B437-6008EA73DA85}"/>
              </a:ext>
            </a:extLst>
          </p:cNvPr>
          <p:cNvGrpSpPr/>
          <p:nvPr/>
        </p:nvGrpSpPr>
        <p:grpSpPr>
          <a:xfrm>
            <a:off x="3689163" y="998026"/>
            <a:ext cx="229680" cy="117000"/>
            <a:chOff x="3689163" y="998026"/>
            <a:chExt cx="22968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5005FFA-F6B4-4C58-9EB7-1513AC94F9B3}"/>
                    </a:ext>
                  </a:extLst>
                </p14:cNvPr>
                <p14:cNvContentPartPr/>
                <p14:nvPr/>
              </p14:nvContentPartPr>
              <p14:xfrm>
                <a:off x="3689163" y="1029706"/>
                <a:ext cx="229680" cy="82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5005FFA-F6B4-4C58-9EB7-1513AC94F9B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80163" y="1021066"/>
                  <a:ext cx="247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B263791-F41D-4FD7-88D4-DAC77B33CC31}"/>
                    </a:ext>
                  </a:extLst>
                </p14:cNvPr>
                <p14:cNvContentPartPr/>
                <p14:nvPr/>
              </p14:nvContentPartPr>
              <p14:xfrm>
                <a:off x="3841803" y="998026"/>
                <a:ext cx="62640" cy="117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B263791-F41D-4FD7-88D4-DAC77B33CC3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32803" y="989026"/>
                  <a:ext cx="8028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81D8C4B-D849-456D-982F-CF2F49283C56}"/>
              </a:ext>
            </a:extLst>
          </p:cNvPr>
          <p:cNvGrpSpPr/>
          <p:nvPr/>
        </p:nvGrpSpPr>
        <p:grpSpPr>
          <a:xfrm>
            <a:off x="4077963" y="860146"/>
            <a:ext cx="780480" cy="286200"/>
            <a:chOff x="4077963" y="860146"/>
            <a:chExt cx="78048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FC3EB5F-FA25-44B3-937D-4EC948E7A244}"/>
                    </a:ext>
                  </a:extLst>
                </p14:cNvPr>
                <p14:cNvContentPartPr/>
                <p14:nvPr/>
              </p14:nvContentPartPr>
              <p14:xfrm>
                <a:off x="4077963" y="930706"/>
                <a:ext cx="135720" cy="117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FC3EB5F-FA25-44B3-937D-4EC948E7A24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68963" y="922066"/>
                  <a:ext cx="153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3766C78-82FD-4CFF-85C8-A0618B965775}"/>
                    </a:ext>
                  </a:extLst>
                </p14:cNvPr>
                <p14:cNvContentPartPr/>
                <p14:nvPr/>
              </p14:nvContentPartPr>
              <p14:xfrm>
                <a:off x="4260123" y="925306"/>
                <a:ext cx="62640" cy="87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3766C78-82FD-4CFF-85C8-A0618B96577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51123" y="916666"/>
                  <a:ext cx="80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1477A93-48DC-48B9-9B0A-B487CC19FA65}"/>
                    </a:ext>
                  </a:extLst>
                </p14:cNvPr>
                <p14:cNvContentPartPr/>
                <p14:nvPr/>
              </p14:nvContentPartPr>
              <p14:xfrm>
                <a:off x="4340763" y="914506"/>
                <a:ext cx="83160" cy="231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1477A93-48DC-48B9-9B0A-B487CC19FA6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31763" y="905866"/>
                  <a:ext cx="100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8CCAACC-4DF2-4A8B-9597-750F6AB0F04A}"/>
                    </a:ext>
                  </a:extLst>
                </p14:cNvPr>
                <p14:cNvContentPartPr/>
                <p14:nvPr/>
              </p14:nvContentPartPr>
              <p14:xfrm>
                <a:off x="4459923" y="923866"/>
                <a:ext cx="53280" cy="979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8CCAACC-4DF2-4A8B-9597-750F6AB0F04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51283" y="915226"/>
                  <a:ext cx="70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5D1CAF4-D054-460F-95BF-F0160942BDC3}"/>
                    </a:ext>
                  </a:extLst>
                </p14:cNvPr>
                <p14:cNvContentPartPr/>
                <p14:nvPr/>
              </p14:nvContentPartPr>
              <p14:xfrm>
                <a:off x="4529763" y="897586"/>
                <a:ext cx="99360" cy="107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5D1CAF4-D054-460F-95BF-F0160942BD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21123" y="888946"/>
                  <a:ext cx="117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88E3B77-AFD1-4D1D-9B76-BBCD2140DB9E}"/>
                    </a:ext>
                  </a:extLst>
                </p14:cNvPr>
                <p14:cNvContentPartPr/>
                <p14:nvPr/>
              </p14:nvContentPartPr>
              <p14:xfrm>
                <a:off x="4625523" y="892906"/>
                <a:ext cx="91800" cy="92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88E3B77-AFD1-4D1D-9B76-BBCD2140DB9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16883" y="883906"/>
                  <a:ext cx="109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1F514FC-03D9-47E5-8E29-B5C4842DD201}"/>
                    </a:ext>
                  </a:extLst>
                </p14:cNvPr>
                <p14:cNvContentPartPr/>
                <p14:nvPr/>
              </p14:nvContentPartPr>
              <p14:xfrm>
                <a:off x="4716963" y="860146"/>
                <a:ext cx="66240" cy="114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1F514FC-03D9-47E5-8E29-B5C4842DD20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08323" y="851506"/>
                  <a:ext cx="83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2EF2E59-DFCD-432E-B1BE-7E57341D73A2}"/>
                    </a:ext>
                  </a:extLst>
                </p14:cNvPr>
                <p14:cNvContentPartPr/>
                <p14:nvPr/>
              </p14:nvContentPartPr>
              <p14:xfrm>
                <a:off x="4795803" y="898306"/>
                <a:ext cx="62640" cy="107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2EF2E59-DFCD-432E-B1BE-7E57341D73A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86803" y="889306"/>
                  <a:ext cx="802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E30E8A6-BDA4-4A0D-AC42-128501CE93EE}"/>
              </a:ext>
            </a:extLst>
          </p:cNvPr>
          <p:cNvGrpSpPr/>
          <p:nvPr/>
        </p:nvGrpSpPr>
        <p:grpSpPr>
          <a:xfrm>
            <a:off x="5053563" y="826306"/>
            <a:ext cx="671760" cy="182880"/>
            <a:chOff x="5053563" y="826306"/>
            <a:chExt cx="67176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74F7BBE-2629-4CDF-94D6-6C3AF596FABB}"/>
                    </a:ext>
                  </a:extLst>
                </p14:cNvPr>
                <p14:cNvContentPartPr/>
                <p14:nvPr/>
              </p14:nvContentPartPr>
              <p14:xfrm>
                <a:off x="5053563" y="876706"/>
                <a:ext cx="85680" cy="105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74F7BBE-2629-4CDF-94D6-6C3AF596FAB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44563" y="867706"/>
                  <a:ext cx="103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DE52FFB-A3DF-4D7E-A769-5F1927962AE2}"/>
                    </a:ext>
                  </a:extLst>
                </p14:cNvPr>
                <p14:cNvContentPartPr/>
                <p14:nvPr/>
              </p14:nvContentPartPr>
              <p14:xfrm>
                <a:off x="5154003" y="883186"/>
                <a:ext cx="133560" cy="88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DE52FFB-A3DF-4D7E-A769-5F1927962AE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45363" y="874546"/>
                  <a:ext cx="151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783CAF7-F8F7-43B7-B394-796F9A08307C}"/>
                    </a:ext>
                  </a:extLst>
                </p14:cNvPr>
                <p14:cNvContentPartPr/>
                <p14:nvPr/>
              </p14:nvContentPartPr>
              <p14:xfrm>
                <a:off x="5289363" y="879946"/>
                <a:ext cx="59400" cy="102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783CAF7-F8F7-43B7-B394-796F9A08307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80723" y="870946"/>
                  <a:ext cx="77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8900670-C425-4BC5-96DC-B44C43FFA0DA}"/>
                    </a:ext>
                  </a:extLst>
                </p14:cNvPr>
                <p14:cNvContentPartPr/>
                <p14:nvPr/>
              </p14:nvContentPartPr>
              <p14:xfrm>
                <a:off x="5348403" y="864106"/>
                <a:ext cx="150480" cy="113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8900670-C425-4BC5-96DC-B44C43FFA0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39403" y="855106"/>
                  <a:ext cx="168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B2C4701-BE66-473D-A734-7642F05A77FD}"/>
                    </a:ext>
                  </a:extLst>
                </p14:cNvPr>
                <p14:cNvContentPartPr/>
                <p14:nvPr/>
              </p14:nvContentPartPr>
              <p14:xfrm>
                <a:off x="5505723" y="896146"/>
                <a:ext cx="98280" cy="70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B2C4701-BE66-473D-A734-7642F05A77F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97083" y="887506"/>
                  <a:ext cx="115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DA54713-8D64-45C3-BB1E-0BCB5AEBBFAE}"/>
                    </a:ext>
                  </a:extLst>
                </p14:cNvPr>
                <p14:cNvContentPartPr/>
                <p14:nvPr/>
              </p14:nvContentPartPr>
              <p14:xfrm>
                <a:off x="5612283" y="826306"/>
                <a:ext cx="113040" cy="182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DA54713-8D64-45C3-BB1E-0BCB5AEBBFA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03283" y="817666"/>
                  <a:ext cx="13068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D230B31-C26C-498D-9295-A7785EC20886}"/>
              </a:ext>
            </a:extLst>
          </p:cNvPr>
          <p:cNvGrpSpPr/>
          <p:nvPr/>
        </p:nvGrpSpPr>
        <p:grpSpPr>
          <a:xfrm>
            <a:off x="5153643" y="1435426"/>
            <a:ext cx="588240" cy="1527840"/>
            <a:chOff x="5153643" y="1435426"/>
            <a:chExt cx="588240" cy="152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381CCC9-C594-436C-824E-CBBA6CD82BC3}"/>
                    </a:ext>
                  </a:extLst>
                </p14:cNvPr>
                <p14:cNvContentPartPr/>
                <p14:nvPr/>
              </p14:nvContentPartPr>
              <p14:xfrm>
                <a:off x="5153643" y="2497786"/>
                <a:ext cx="222480" cy="465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381CCC9-C594-436C-824E-CBBA6CD82BC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45003" y="2489146"/>
                  <a:ext cx="2401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E997B4E-01FC-449B-BCCE-1B18B1D7461A}"/>
                    </a:ext>
                  </a:extLst>
                </p14:cNvPr>
                <p14:cNvContentPartPr/>
                <p14:nvPr/>
              </p14:nvContentPartPr>
              <p14:xfrm>
                <a:off x="5443443" y="1435426"/>
                <a:ext cx="298440" cy="1221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E997B4E-01FC-449B-BCCE-1B18B1D7461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34443" y="1426786"/>
                  <a:ext cx="316080" cy="12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28F21E9-7D86-4A76-A8FE-72FD84691ABA}"/>
                    </a:ext>
                  </a:extLst>
                </p14:cNvPr>
                <p14:cNvContentPartPr/>
                <p14:nvPr/>
              </p14:nvContentPartPr>
              <p14:xfrm>
                <a:off x="5448483" y="2555026"/>
                <a:ext cx="57600" cy="156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28F21E9-7D86-4A76-A8FE-72FD84691AB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39843" y="2546026"/>
                  <a:ext cx="752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CB2C09B-F74E-42B2-8C7E-DF6E8CB8DF31}"/>
              </a:ext>
            </a:extLst>
          </p:cNvPr>
          <p:cNvGrpSpPr/>
          <p:nvPr/>
        </p:nvGrpSpPr>
        <p:grpSpPr>
          <a:xfrm>
            <a:off x="5991723" y="1619026"/>
            <a:ext cx="898560" cy="290880"/>
            <a:chOff x="5991723" y="1619026"/>
            <a:chExt cx="89856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77207E0-B52B-4EBB-95A5-1129DF18C609}"/>
                    </a:ext>
                  </a:extLst>
                </p14:cNvPr>
                <p14:cNvContentPartPr/>
                <p14:nvPr/>
              </p14:nvContentPartPr>
              <p14:xfrm>
                <a:off x="5991723" y="1689226"/>
                <a:ext cx="94680" cy="137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77207E0-B52B-4EBB-95A5-1129DF18C6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83083" y="1680586"/>
                  <a:ext cx="112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4E59EEC-D470-4D93-93FF-A631C29FC0DB}"/>
                    </a:ext>
                  </a:extLst>
                </p14:cNvPr>
                <p14:cNvContentPartPr/>
                <p14:nvPr/>
              </p14:nvContentPartPr>
              <p14:xfrm>
                <a:off x="6095043" y="1715506"/>
                <a:ext cx="73080" cy="82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4E59EEC-D470-4D93-93FF-A631C29FC0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86043" y="1706506"/>
                  <a:ext cx="90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2C16700-BC75-47DF-BD4A-071464A83C50}"/>
                    </a:ext>
                  </a:extLst>
                </p14:cNvPr>
                <p14:cNvContentPartPr/>
                <p14:nvPr/>
              </p14:nvContentPartPr>
              <p14:xfrm>
                <a:off x="6193683" y="1701826"/>
                <a:ext cx="69840" cy="964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2C16700-BC75-47DF-BD4A-071464A83C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85043" y="1692826"/>
                  <a:ext cx="87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27E48E3-603C-48A1-B7BD-C9FCEF865A84}"/>
                    </a:ext>
                  </a:extLst>
                </p14:cNvPr>
                <p14:cNvContentPartPr/>
                <p14:nvPr/>
              </p14:nvContentPartPr>
              <p14:xfrm>
                <a:off x="6282243" y="1713346"/>
                <a:ext cx="90720" cy="21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27E48E3-603C-48A1-B7BD-C9FCEF865A8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73243" y="1704346"/>
                  <a:ext cx="108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00FC31B-3C06-40EC-A247-BA9FB156E7E4}"/>
                    </a:ext>
                  </a:extLst>
                </p14:cNvPr>
                <p14:cNvContentPartPr/>
                <p14:nvPr/>
              </p14:nvContentPartPr>
              <p14:xfrm>
                <a:off x="6311763" y="1631626"/>
                <a:ext cx="99720" cy="144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00FC31B-3C06-40EC-A247-BA9FB156E7E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02763" y="1622986"/>
                  <a:ext cx="117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9B2E797-9D52-4EFA-AF1F-D4CBB90A44D7}"/>
                    </a:ext>
                  </a:extLst>
                </p14:cNvPr>
                <p14:cNvContentPartPr/>
                <p14:nvPr/>
              </p14:nvContentPartPr>
              <p14:xfrm>
                <a:off x="6374043" y="1697146"/>
                <a:ext cx="12960" cy="75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9B2E797-9D52-4EFA-AF1F-D4CBB90A44D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65043" y="1688146"/>
                  <a:ext cx="30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54DF278-7F9A-4D4F-BB46-6289145E3B94}"/>
                    </a:ext>
                  </a:extLst>
                </p14:cNvPr>
                <p14:cNvContentPartPr/>
                <p14:nvPr/>
              </p14:nvContentPartPr>
              <p14:xfrm>
                <a:off x="6428043" y="1687426"/>
                <a:ext cx="83520" cy="90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54DF278-7F9A-4D4F-BB46-6289145E3B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19043" y="1678786"/>
                  <a:ext cx="101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B38A465-E350-4C3E-BD84-2A34C01752E0}"/>
                    </a:ext>
                  </a:extLst>
                </p14:cNvPr>
                <p14:cNvContentPartPr/>
                <p14:nvPr/>
              </p14:nvContentPartPr>
              <p14:xfrm>
                <a:off x="6523083" y="1619026"/>
                <a:ext cx="159840" cy="158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B38A465-E350-4C3E-BD84-2A34C01752E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14083" y="1610386"/>
                  <a:ext cx="177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4797369-47E0-447A-BEBF-824E0F4099FC}"/>
                    </a:ext>
                  </a:extLst>
                </p14:cNvPr>
                <p14:cNvContentPartPr/>
                <p14:nvPr/>
              </p14:nvContentPartPr>
              <p14:xfrm>
                <a:off x="6669603" y="1679506"/>
                <a:ext cx="145080" cy="102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4797369-47E0-447A-BEBF-824E0F4099F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60963" y="1670506"/>
                  <a:ext cx="162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FFDC9B7-DE13-4BFB-89DA-1CAFA0B9BBBE}"/>
                    </a:ext>
                  </a:extLst>
                </p14:cNvPr>
                <p14:cNvContentPartPr/>
                <p14:nvPr/>
              </p14:nvContentPartPr>
              <p14:xfrm>
                <a:off x="6775083" y="1643506"/>
                <a:ext cx="92880" cy="106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FFDC9B7-DE13-4BFB-89DA-1CAFA0B9BBB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66083" y="1634506"/>
                  <a:ext cx="110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C81DE3E-79D9-483C-B331-0EEA7E81764E}"/>
                    </a:ext>
                  </a:extLst>
                </p14:cNvPr>
                <p14:cNvContentPartPr/>
                <p14:nvPr/>
              </p14:nvContentPartPr>
              <p14:xfrm>
                <a:off x="6772563" y="1679506"/>
                <a:ext cx="117720" cy="230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C81DE3E-79D9-483C-B331-0EEA7E81764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63563" y="1670506"/>
                  <a:ext cx="13536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4D7FFD7-7066-45EE-A55C-8766667A2E63}"/>
              </a:ext>
            </a:extLst>
          </p:cNvPr>
          <p:cNvGrpSpPr/>
          <p:nvPr/>
        </p:nvGrpSpPr>
        <p:grpSpPr>
          <a:xfrm>
            <a:off x="7098723" y="1638826"/>
            <a:ext cx="448560" cy="210960"/>
            <a:chOff x="7098723" y="1638826"/>
            <a:chExt cx="44856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82043F8-0066-497E-89D8-12A862327EAA}"/>
                    </a:ext>
                  </a:extLst>
                </p14:cNvPr>
                <p14:cNvContentPartPr/>
                <p14:nvPr/>
              </p14:nvContentPartPr>
              <p14:xfrm>
                <a:off x="7098723" y="1658266"/>
                <a:ext cx="132480" cy="97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82043F8-0066-497E-89D8-12A862327EA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90083" y="1649626"/>
                  <a:ext cx="150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DD93BF7-55D9-492A-9921-859675C2B977}"/>
                    </a:ext>
                  </a:extLst>
                </p14:cNvPr>
                <p14:cNvContentPartPr/>
                <p14:nvPr/>
              </p14:nvContentPartPr>
              <p14:xfrm>
                <a:off x="7253163" y="1638826"/>
                <a:ext cx="128520" cy="210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DD93BF7-55D9-492A-9921-859675C2B97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44523" y="1630186"/>
                  <a:ext cx="146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568ADC1-96E2-4817-98F1-B5F5712F8105}"/>
                    </a:ext>
                  </a:extLst>
                </p14:cNvPr>
                <p14:cNvContentPartPr/>
                <p14:nvPr/>
              </p14:nvContentPartPr>
              <p14:xfrm>
                <a:off x="7364403" y="1652866"/>
                <a:ext cx="66600" cy="108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568ADC1-96E2-4817-98F1-B5F5712F810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55763" y="1644226"/>
                  <a:ext cx="84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BCFB337-417B-43A4-9C2C-2D17BAC03ADC}"/>
                    </a:ext>
                  </a:extLst>
                </p14:cNvPr>
                <p14:cNvContentPartPr/>
                <p14:nvPr/>
              </p14:nvContentPartPr>
              <p14:xfrm>
                <a:off x="7521003" y="1734946"/>
                <a:ext cx="26280" cy="16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BCFB337-417B-43A4-9C2C-2D17BAC03AD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12363" y="1726306"/>
                  <a:ext cx="439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A205F7E-B2B9-403B-84C5-FC38746A47AD}"/>
              </a:ext>
            </a:extLst>
          </p:cNvPr>
          <p:cNvGrpSpPr/>
          <p:nvPr/>
        </p:nvGrpSpPr>
        <p:grpSpPr>
          <a:xfrm>
            <a:off x="7915203" y="1536946"/>
            <a:ext cx="714240" cy="285120"/>
            <a:chOff x="7915203" y="1536946"/>
            <a:chExt cx="71424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70463A1-1B2E-4C3B-A6EA-A27C2EBB773F}"/>
                    </a:ext>
                  </a:extLst>
                </p14:cNvPr>
                <p14:cNvContentPartPr/>
                <p14:nvPr/>
              </p14:nvContentPartPr>
              <p14:xfrm>
                <a:off x="7915203" y="1608586"/>
                <a:ext cx="131400" cy="109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70463A1-1B2E-4C3B-A6EA-A27C2EBB773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906203" y="1599946"/>
                  <a:ext cx="149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F997A56-323F-41BA-B54F-62159B85EE2C}"/>
                    </a:ext>
                  </a:extLst>
                </p14:cNvPr>
                <p14:cNvContentPartPr/>
                <p14:nvPr/>
              </p14:nvContentPartPr>
              <p14:xfrm>
                <a:off x="8040483" y="1536946"/>
                <a:ext cx="106920" cy="1638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F997A56-323F-41BA-B54F-62159B85EE2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31483" y="1528306"/>
                  <a:ext cx="124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DFFB6D9-AA69-49A7-8EE6-CB5CF0287551}"/>
                    </a:ext>
                  </a:extLst>
                </p14:cNvPr>
                <p14:cNvContentPartPr/>
                <p14:nvPr/>
              </p14:nvContentPartPr>
              <p14:xfrm>
                <a:off x="8176923" y="1623706"/>
                <a:ext cx="114840" cy="80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DFFB6D9-AA69-49A7-8EE6-CB5CF028755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67923" y="1615066"/>
                  <a:ext cx="132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33C6F31-73C0-4B12-844F-DB7C5A92D0BB}"/>
                    </a:ext>
                  </a:extLst>
                </p14:cNvPr>
                <p14:cNvContentPartPr/>
                <p14:nvPr/>
              </p14:nvContentPartPr>
              <p14:xfrm>
                <a:off x="8293563" y="1607506"/>
                <a:ext cx="112320" cy="96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33C6F31-73C0-4B12-844F-DB7C5A92D0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284563" y="1598866"/>
                  <a:ext cx="129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9BFAF41-FB8B-49D7-B6DE-A710E5EB76BF}"/>
                    </a:ext>
                  </a:extLst>
                </p14:cNvPr>
                <p14:cNvContentPartPr/>
                <p14:nvPr/>
              </p14:nvContentPartPr>
              <p14:xfrm>
                <a:off x="8362323" y="1628026"/>
                <a:ext cx="98280" cy="194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9BFAF41-FB8B-49D7-B6DE-A710E5EB76B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53323" y="1619386"/>
                  <a:ext cx="115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A75377C-9CF5-4875-99DC-7057FBDE427A}"/>
                    </a:ext>
                  </a:extLst>
                </p14:cNvPr>
                <p14:cNvContentPartPr/>
                <p14:nvPr/>
              </p14:nvContentPartPr>
              <p14:xfrm>
                <a:off x="8494443" y="1602826"/>
                <a:ext cx="135000" cy="1022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A75377C-9CF5-4875-99DC-7057FBDE427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85443" y="1594186"/>
                  <a:ext cx="15264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153073F-1D3B-4F6D-8EF2-EDE7934B4DC8}"/>
              </a:ext>
            </a:extLst>
          </p:cNvPr>
          <p:cNvGrpSpPr/>
          <p:nvPr/>
        </p:nvGrpSpPr>
        <p:grpSpPr>
          <a:xfrm>
            <a:off x="8932203" y="1512466"/>
            <a:ext cx="1287000" cy="190440"/>
            <a:chOff x="8932203" y="1512466"/>
            <a:chExt cx="128700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76F13DC-C828-4927-AB91-59C60729F4B8}"/>
                    </a:ext>
                  </a:extLst>
                </p14:cNvPr>
                <p14:cNvContentPartPr/>
                <p14:nvPr/>
              </p14:nvContentPartPr>
              <p14:xfrm>
                <a:off x="8932203" y="1587706"/>
                <a:ext cx="108360" cy="93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76F13DC-C828-4927-AB91-59C60729F4B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23563" y="1579066"/>
                  <a:ext cx="126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A754715-E7E9-4823-BAEE-0844220B478D}"/>
                    </a:ext>
                  </a:extLst>
                </p14:cNvPr>
                <p14:cNvContentPartPr/>
                <p14:nvPr/>
              </p14:nvContentPartPr>
              <p14:xfrm>
                <a:off x="9054243" y="1586266"/>
                <a:ext cx="111240" cy="103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A754715-E7E9-4823-BAEE-0844220B478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45243" y="1577626"/>
                  <a:ext cx="128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321EEE4-58E2-4DE9-BBC3-51565B18E1DE}"/>
                    </a:ext>
                  </a:extLst>
                </p14:cNvPr>
                <p14:cNvContentPartPr/>
                <p14:nvPr/>
              </p14:nvContentPartPr>
              <p14:xfrm>
                <a:off x="9186723" y="1602106"/>
                <a:ext cx="92520" cy="82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321EEE4-58E2-4DE9-BBC3-51565B18E1D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77723" y="1593106"/>
                  <a:ext cx="110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57F2FDF-ABC4-43D5-BC30-A80C9F0BF8FE}"/>
                    </a:ext>
                  </a:extLst>
                </p14:cNvPr>
                <p14:cNvContentPartPr/>
                <p14:nvPr/>
              </p14:nvContentPartPr>
              <p14:xfrm>
                <a:off x="9282843" y="1582666"/>
                <a:ext cx="87120" cy="120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57F2FDF-ABC4-43D5-BC30-A80C9F0BF8F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74203" y="1574026"/>
                  <a:ext cx="104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185E24E-8DC9-4018-B368-1534B3B55E3A}"/>
                    </a:ext>
                  </a:extLst>
                </p14:cNvPr>
                <p14:cNvContentPartPr/>
                <p14:nvPr/>
              </p14:nvContentPartPr>
              <p14:xfrm>
                <a:off x="9358083" y="1600666"/>
                <a:ext cx="330480" cy="85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185E24E-8DC9-4018-B368-1534B3B55E3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49443" y="1591666"/>
                  <a:ext cx="348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59414E0-9C60-44DD-B94E-E1A34CF40B96}"/>
                    </a:ext>
                  </a:extLst>
                </p14:cNvPr>
                <p14:cNvContentPartPr/>
                <p14:nvPr/>
              </p14:nvContentPartPr>
              <p14:xfrm>
                <a:off x="9682803" y="1593826"/>
                <a:ext cx="145080" cy="842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59414E0-9C60-44DD-B94E-E1A34CF40B9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73803" y="1584826"/>
                  <a:ext cx="162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AE2376B-00B2-40FB-B047-645625DA294A}"/>
                    </a:ext>
                  </a:extLst>
                </p14:cNvPr>
                <p14:cNvContentPartPr/>
                <p14:nvPr/>
              </p14:nvContentPartPr>
              <p14:xfrm>
                <a:off x="9831483" y="1562146"/>
                <a:ext cx="130680" cy="849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AE2376B-00B2-40FB-B047-645625DA294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22843" y="1553146"/>
                  <a:ext cx="148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D9B3EF8-7554-410E-8C58-969ABA06E69B}"/>
                    </a:ext>
                  </a:extLst>
                </p14:cNvPr>
                <p14:cNvContentPartPr/>
                <p14:nvPr/>
              </p14:nvContentPartPr>
              <p14:xfrm>
                <a:off x="9957483" y="1512466"/>
                <a:ext cx="72360" cy="1324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D9B3EF8-7554-410E-8C58-969ABA06E69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48843" y="1503826"/>
                  <a:ext cx="90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F116A11-B68F-47BA-AC2A-ACFA29CE9DF7}"/>
                    </a:ext>
                  </a:extLst>
                </p14:cNvPr>
                <p14:cNvContentPartPr/>
                <p14:nvPr/>
              </p14:nvContentPartPr>
              <p14:xfrm>
                <a:off x="10018683" y="1571506"/>
                <a:ext cx="68040" cy="846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F116A11-B68F-47BA-AC2A-ACFA29CE9DF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09683" y="1562866"/>
                  <a:ext cx="85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0D499CA-4BF2-469A-9D1F-D6DC02E629E7}"/>
                    </a:ext>
                  </a:extLst>
                </p14:cNvPr>
                <p14:cNvContentPartPr/>
                <p14:nvPr/>
              </p14:nvContentPartPr>
              <p14:xfrm>
                <a:off x="10088163" y="1563586"/>
                <a:ext cx="131040" cy="882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0D499CA-4BF2-469A-9D1F-D6DC02E629E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79523" y="1554946"/>
                  <a:ext cx="1486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1C04D8D-FA33-4CC1-BA70-38A5B62B5BFD}"/>
              </a:ext>
            </a:extLst>
          </p:cNvPr>
          <p:cNvGrpSpPr/>
          <p:nvPr/>
        </p:nvGrpSpPr>
        <p:grpSpPr>
          <a:xfrm>
            <a:off x="7978203" y="1983706"/>
            <a:ext cx="877320" cy="267480"/>
            <a:chOff x="7978203" y="1983706"/>
            <a:chExt cx="87732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C7F909B-D9CC-481F-B442-17FFD8043A3C}"/>
                    </a:ext>
                  </a:extLst>
                </p14:cNvPr>
                <p14:cNvContentPartPr/>
                <p14:nvPr/>
              </p14:nvContentPartPr>
              <p14:xfrm>
                <a:off x="7978203" y="2099626"/>
                <a:ext cx="216720" cy="1472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C7F909B-D9CC-481F-B442-17FFD8043A3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69203" y="2090986"/>
                  <a:ext cx="234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16780F9-23CC-45AC-ABBC-B5621F7A4923}"/>
                    </a:ext>
                  </a:extLst>
                </p14:cNvPr>
                <p14:cNvContentPartPr/>
                <p14:nvPr/>
              </p14:nvContentPartPr>
              <p14:xfrm>
                <a:off x="8240643" y="2173426"/>
                <a:ext cx="29520" cy="187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16780F9-23CC-45AC-ABBC-B5621F7A492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231643" y="2164426"/>
                  <a:ext cx="47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BCCFADC-D0AC-4F3E-BBC3-ACECCBDFC311}"/>
                    </a:ext>
                  </a:extLst>
                </p14:cNvPr>
                <p14:cNvContentPartPr/>
                <p14:nvPr/>
              </p14:nvContentPartPr>
              <p14:xfrm>
                <a:off x="8394723" y="2075146"/>
                <a:ext cx="156240" cy="1760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BCCFADC-D0AC-4F3E-BBC3-ACECCBDFC31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85723" y="2066506"/>
                  <a:ext cx="173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ADDD272-F92C-4A72-BC36-11FDB4C692E9}"/>
                    </a:ext>
                  </a:extLst>
                </p14:cNvPr>
                <p14:cNvContentPartPr/>
                <p14:nvPr/>
              </p14:nvContentPartPr>
              <p14:xfrm>
                <a:off x="8454843" y="1983706"/>
                <a:ext cx="149040" cy="15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ADDD272-F92C-4A72-BC36-11FDB4C692E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46203" y="1975066"/>
                  <a:ext cx="166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E12EE9B-A235-4354-911F-30AACBDE347F}"/>
                    </a:ext>
                  </a:extLst>
                </p14:cNvPr>
                <p14:cNvContentPartPr/>
                <p14:nvPr/>
              </p14:nvContentPartPr>
              <p14:xfrm>
                <a:off x="8750403" y="2117986"/>
                <a:ext cx="101520" cy="165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E12EE9B-A235-4354-911F-30AACBDE347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41763" y="2109346"/>
                  <a:ext cx="119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B46B24F-FA42-453D-BED0-75DFE4996499}"/>
                    </a:ext>
                  </a:extLst>
                </p14:cNvPr>
                <p14:cNvContentPartPr/>
                <p14:nvPr/>
              </p14:nvContentPartPr>
              <p14:xfrm>
                <a:off x="8724843" y="2166946"/>
                <a:ext cx="130680" cy="18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B46B24F-FA42-453D-BED0-75DFE499649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15843" y="2158306"/>
                  <a:ext cx="1483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7C1C6DE-3B9E-4432-9B61-1914CE930CF3}"/>
              </a:ext>
            </a:extLst>
          </p:cNvPr>
          <p:cNvGrpSpPr/>
          <p:nvPr/>
        </p:nvGrpSpPr>
        <p:grpSpPr>
          <a:xfrm>
            <a:off x="9012843" y="1902346"/>
            <a:ext cx="761400" cy="362880"/>
            <a:chOff x="9012843" y="1902346"/>
            <a:chExt cx="76140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E60D890-4D8D-4513-82C2-E4A32B01557E}"/>
                    </a:ext>
                  </a:extLst>
                </p14:cNvPr>
                <p14:cNvContentPartPr/>
                <p14:nvPr/>
              </p14:nvContentPartPr>
              <p14:xfrm>
                <a:off x="9012843" y="2116186"/>
                <a:ext cx="114120" cy="18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E60D890-4D8D-4513-82C2-E4A32B01557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04203" y="2107186"/>
                  <a:ext cx="131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420ED76-B37E-409C-97D2-E75867A237FF}"/>
                    </a:ext>
                  </a:extLst>
                </p14:cNvPr>
                <p14:cNvContentPartPr/>
                <p14:nvPr/>
              </p14:nvContentPartPr>
              <p14:xfrm>
                <a:off x="9349083" y="1902346"/>
                <a:ext cx="100800" cy="1242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420ED76-B37E-409C-97D2-E75867A237F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340443" y="1893706"/>
                  <a:ext cx="118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D5D3CB8-4936-4E41-BD10-8EE703EA6732}"/>
                    </a:ext>
                  </a:extLst>
                </p14:cNvPr>
                <p14:cNvContentPartPr/>
                <p14:nvPr/>
              </p14:nvContentPartPr>
              <p14:xfrm>
                <a:off x="9286443" y="2057866"/>
                <a:ext cx="195120" cy="6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D5D3CB8-4936-4E41-BD10-8EE703EA673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77443" y="2048866"/>
                  <a:ext cx="212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E304FD7-3BA4-4AA9-AB76-C19F92DA0EDA}"/>
                    </a:ext>
                  </a:extLst>
                </p14:cNvPr>
                <p14:cNvContentPartPr/>
                <p14:nvPr/>
              </p14:nvContentPartPr>
              <p14:xfrm>
                <a:off x="9276003" y="2116186"/>
                <a:ext cx="72720" cy="149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E304FD7-3BA4-4AA9-AB76-C19F92DA0ED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67363" y="2107186"/>
                  <a:ext cx="90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391A7B5-7F62-4AED-867C-C239D7D35F84}"/>
                    </a:ext>
                  </a:extLst>
                </p14:cNvPr>
                <p14:cNvContentPartPr/>
                <p14:nvPr/>
              </p14:nvContentPartPr>
              <p14:xfrm>
                <a:off x="9376443" y="2119426"/>
                <a:ext cx="123120" cy="1256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391A7B5-7F62-4AED-867C-C239D7D35F8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367803" y="2110786"/>
                  <a:ext cx="140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52445FB-379B-445D-8C98-86D45D647D26}"/>
                    </a:ext>
                  </a:extLst>
                </p14:cNvPr>
                <p14:cNvContentPartPr/>
                <p14:nvPr/>
              </p14:nvContentPartPr>
              <p14:xfrm>
                <a:off x="9624843" y="1940146"/>
                <a:ext cx="149400" cy="272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52445FB-379B-445D-8C98-86D45D647D2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16203" y="1931506"/>
                  <a:ext cx="16704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FC58C6DA-CB4E-47DA-982E-9FF421C51E2E}"/>
              </a:ext>
            </a:extLst>
          </p:cNvPr>
          <p:cNvGrpSpPr/>
          <p:nvPr/>
        </p:nvGrpSpPr>
        <p:grpSpPr>
          <a:xfrm>
            <a:off x="5650443" y="4055506"/>
            <a:ext cx="379440" cy="323640"/>
            <a:chOff x="5650443" y="4055506"/>
            <a:chExt cx="37944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F143D31-8840-4E8A-865F-115A4FC6563D}"/>
                    </a:ext>
                  </a:extLst>
                </p14:cNvPr>
                <p14:cNvContentPartPr/>
                <p14:nvPr/>
              </p14:nvContentPartPr>
              <p14:xfrm>
                <a:off x="5650443" y="4208866"/>
                <a:ext cx="156600" cy="1702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F143D31-8840-4E8A-865F-115A4FC6563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641803" y="4199866"/>
                  <a:ext cx="174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B88AFCE-0118-45FD-8A83-AEF7E4FFEC69}"/>
                    </a:ext>
                  </a:extLst>
                </p14:cNvPr>
                <p14:cNvContentPartPr/>
                <p14:nvPr/>
              </p14:nvContentPartPr>
              <p14:xfrm>
                <a:off x="5889483" y="4146946"/>
                <a:ext cx="128520" cy="219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B88AFCE-0118-45FD-8A83-AEF7E4FFEC6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80843" y="4138306"/>
                  <a:ext cx="146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FE6C893-A2BA-47D9-B2A6-6CA5DC15C633}"/>
                    </a:ext>
                  </a:extLst>
                </p14:cNvPr>
                <p14:cNvContentPartPr/>
                <p14:nvPr/>
              </p14:nvContentPartPr>
              <p14:xfrm>
                <a:off x="5865723" y="4169986"/>
                <a:ext cx="110520" cy="1897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FE6C893-A2BA-47D9-B2A6-6CA5DC15C63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57083" y="4161346"/>
                  <a:ext cx="128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CBB9C43-42B1-472F-9206-7C22347C9CBC}"/>
                    </a:ext>
                  </a:extLst>
                </p14:cNvPr>
                <p14:cNvContentPartPr/>
                <p14:nvPr/>
              </p14:nvContentPartPr>
              <p14:xfrm>
                <a:off x="5845563" y="4258186"/>
                <a:ext cx="143640" cy="259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CBB9C43-42B1-472F-9206-7C22347C9CB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836563" y="4249546"/>
                  <a:ext cx="161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251BB79-1059-440E-BAFA-4BD0F399BB06}"/>
                    </a:ext>
                  </a:extLst>
                </p14:cNvPr>
                <p14:cNvContentPartPr/>
                <p14:nvPr/>
              </p14:nvContentPartPr>
              <p14:xfrm>
                <a:off x="5853483" y="4055506"/>
                <a:ext cx="176400" cy="212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251BB79-1059-440E-BAFA-4BD0F399BB0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44483" y="4046866"/>
                  <a:ext cx="19404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A619D69-7634-45FD-8B5D-3286BFE97DC8}"/>
                  </a:ext>
                </a:extLst>
              </p14:cNvPr>
              <p14:cNvContentPartPr/>
              <p14:nvPr/>
            </p14:nvContentPartPr>
            <p14:xfrm>
              <a:off x="905283" y="2571586"/>
              <a:ext cx="213480" cy="189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A619D69-7634-45FD-8B5D-3286BFE97DC8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96283" y="2562586"/>
                <a:ext cx="2311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D246E34-14A8-411F-A685-8B73AABD7510}"/>
                  </a:ext>
                </a:extLst>
              </p14:cNvPr>
              <p14:cNvContentPartPr/>
              <p14:nvPr/>
            </p14:nvContentPartPr>
            <p14:xfrm>
              <a:off x="1220643" y="2617306"/>
              <a:ext cx="52200" cy="536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D246E34-14A8-411F-A685-8B73AABD751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211643" y="2608666"/>
                <a:ext cx="698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C9A3A7D-AAAD-4866-AA66-16B9DB23C144}"/>
                  </a:ext>
                </a:extLst>
              </p14:cNvPr>
              <p14:cNvContentPartPr/>
              <p14:nvPr/>
            </p14:nvContentPartPr>
            <p14:xfrm>
              <a:off x="1395603" y="2564026"/>
              <a:ext cx="44280" cy="195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C9A3A7D-AAAD-4866-AA66-16B9DB23C144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386963" y="2555026"/>
                <a:ext cx="619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CF04EC8-B67E-4C3F-A119-61873C242EFC}"/>
                  </a:ext>
                </a:extLst>
              </p14:cNvPr>
              <p14:cNvContentPartPr/>
              <p14:nvPr/>
            </p14:nvContentPartPr>
            <p14:xfrm>
              <a:off x="1415043" y="2551426"/>
              <a:ext cx="123480" cy="208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CF04EC8-B67E-4C3F-A119-61873C242EF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406403" y="2542786"/>
                <a:ext cx="1411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DA68624-07AF-4DB2-9FD3-FD42575E95B2}"/>
                  </a:ext>
                </a:extLst>
              </p14:cNvPr>
              <p14:cNvContentPartPr/>
              <p14:nvPr/>
            </p14:nvContentPartPr>
            <p14:xfrm>
              <a:off x="1413963" y="2461786"/>
              <a:ext cx="156240" cy="219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DA68624-07AF-4DB2-9FD3-FD42575E95B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404963" y="2453146"/>
                <a:ext cx="1738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FED2563-2812-40A5-B816-0E5FEB2CA0E9}"/>
                  </a:ext>
                </a:extLst>
              </p14:cNvPr>
              <p14:cNvContentPartPr/>
              <p14:nvPr/>
            </p14:nvContentPartPr>
            <p14:xfrm>
              <a:off x="2001123" y="2545306"/>
              <a:ext cx="114480" cy="180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FED2563-2812-40A5-B816-0E5FEB2CA0E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992123" y="2536666"/>
                <a:ext cx="1321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24DB7CD-48AF-44C5-A81D-1819C4961FD3}"/>
                  </a:ext>
                </a:extLst>
              </p14:cNvPr>
              <p14:cNvContentPartPr/>
              <p14:nvPr/>
            </p14:nvContentPartPr>
            <p14:xfrm>
              <a:off x="2004723" y="2596066"/>
              <a:ext cx="97920" cy="82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24DB7CD-48AF-44C5-A81D-1819C4961FD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995723" y="2587426"/>
                <a:ext cx="1155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7AD23F9-41EA-42A4-B7BE-AF4B474D2A80}"/>
                  </a:ext>
                </a:extLst>
              </p14:cNvPr>
              <p14:cNvContentPartPr/>
              <p14:nvPr/>
            </p14:nvContentPartPr>
            <p14:xfrm>
              <a:off x="2377683" y="2461786"/>
              <a:ext cx="137160" cy="235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7AD23F9-41EA-42A4-B7BE-AF4B474D2A8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368683" y="2453146"/>
                <a:ext cx="1548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7843BA2-8D70-45A6-AD6E-6E0977FCEBA4}"/>
                  </a:ext>
                </a:extLst>
              </p14:cNvPr>
              <p14:cNvContentPartPr/>
              <p14:nvPr/>
            </p14:nvContentPartPr>
            <p14:xfrm>
              <a:off x="2570643" y="2619466"/>
              <a:ext cx="91440" cy="1036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7843BA2-8D70-45A6-AD6E-6E0977FCEBA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561643" y="2610826"/>
                <a:ext cx="1090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BDBB5E2-D984-4CD0-9CD1-26CC7B78434A}"/>
                  </a:ext>
                </a:extLst>
              </p14:cNvPr>
              <p14:cNvContentPartPr/>
              <p14:nvPr/>
            </p14:nvContentPartPr>
            <p14:xfrm>
              <a:off x="902043" y="3235066"/>
              <a:ext cx="198000" cy="2228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BDBB5E2-D984-4CD0-9CD1-26CC7B78434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93043" y="3226066"/>
                <a:ext cx="2156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3707869-7BAD-409A-9F59-886D735DFC6D}"/>
                  </a:ext>
                </a:extLst>
              </p14:cNvPr>
              <p14:cNvContentPartPr/>
              <p14:nvPr/>
            </p14:nvContentPartPr>
            <p14:xfrm>
              <a:off x="1162323" y="3303826"/>
              <a:ext cx="93960" cy="640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3707869-7BAD-409A-9F59-886D735DFC6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153683" y="3294826"/>
                <a:ext cx="1116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E27C220-DD89-4AEE-B53C-991514DB07B9}"/>
                  </a:ext>
                </a:extLst>
              </p14:cNvPr>
              <p14:cNvContentPartPr/>
              <p14:nvPr/>
            </p14:nvContentPartPr>
            <p14:xfrm>
              <a:off x="1422243" y="3228946"/>
              <a:ext cx="12960" cy="165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E27C220-DD89-4AEE-B53C-991514DB07B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413243" y="3219946"/>
                <a:ext cx="306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4F3D274-7505-4062-8041-62297F2FFD57}"/>
                  </a:ext>
                </a:extLst>
              </p14:cNvPr>
              <p14:cNvContentPartPr/>
              <p14:nvPr/>
            </p14:nvContentPartPr>
            <p14:xfrm>
              <a:off x="1421523" y="3210586"/>
              <a:ext cx="133200" cy="2030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4F3D274-7505-4062-8041-62297F2FFD57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412523" y="3201586"/>
                <a:ext cx="150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CD334C6-71C1-4361-A2CA-AEE850AD87E8}"/>
                  </a:ext>
                </a:extLst>
              </p14:cNvPr>
              <p14:cNvContentPartPr/>
              <p14:nvPr/>
            </p14:nvContentPartPr>
            <p14:xfrm>
              <a:off x="1396323" y="3137506"/>
              <a:ext cx="161280" cy="327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CD334C6-71C1-4361-A2CA-AEE850AD87E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387323" y="3128506"/>
                <a:ext cx="178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CAAE533-BCAC-456A-B9F5-D245A8380FA3}"/>
                  </a:ext>
                </a:extLst>
              </p14:cNvPr>
              <p14:cNvContentPartPr/>
              <p14:nvPr/>
            </p14:nvContentPartPr>
            <p14:xfrm>
              <a:off x="1933443" y="3276466"/>
              <a:ext cx="133920" cy="64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CAAE533-BCAC-456A-B9F5-D245A8380FA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924443" y="3267466"/>
                <a:ext cx="151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0CA68A3-0B40-44BA-A982-E610509048F4}"/>
                  </a:ext>
                </a:extLst>
              </p14:cNvPr>
              <p14:cNvContentPartPr/>
              <p14:nvPr/>
            </p14:nvContentPartPr>
            <p14:xfrm>
              <a:off x="1947483" y="3306706"/>
              <a:ext cx="129240" cy="248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0CA68A3-0B40-44BA-A982-E610509048F4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938843" y="3298066"/>
                <a:ext cx="146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6A3B4FA-2915-4289-AB7B-3ACA6ECC74DF}"/>
                  </a:ext>
                </a:extLst>
              </p14:cNvPr>
              <p14:cNvContentPartPr/>
              <p14:nvPr/>
            </p14:nvContentPartPr>
            <p14:xfrm>
              <a:off x="2423043" y="3101146"/>
              <a:ext cx="106200" cy="2617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6A3B4FA-2915-4289-AB7B-3ACA6ECC74D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414043" y="3092146"/>
                <a:ext cx="1238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6E04351-5AA9-4494-A1CB-716D8B31C89D}"/>
                  </a:ext>
                </a:extLst>
              </p14:cNvPr>
              <p14:cNvContentPartPr/>
              <p14:nvPr/>
            </p14:nvContentPartPr>
            <p14:xfrm>
              <a:off x="2511243" y="3264946"/>
              <a:ext cx="163800" cy="1058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6E04351-5AA9-4494-A1CB-716D8B31C89D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502243" y="3256306"/>
                <a:ext cx="1814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2D194DA-0E24-490A-90A6-9AA37B96024F}"/>
                  </a:ext>
                </a:extLst>
              </p14:cNvPr>
              <p14:cNvContentPartPr/>
              <p14:nvPr/>
            </p14:nvContentPartPr>
            <p14:xfrm>
              <a:off x="2950083" y="3051106"/>
              <a:ext cx="190800" cy="7164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2D194DA-0E24-490A-90A6-9AA37B96024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941083" y="3042466"/>
                <a:ext cx="2084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6DB539F-DD0F-4755-A28F-8C104BC633FC}"/>
                  </a:ext>
                </a:extLst>
              </p14:cNvPr>
              <p14:cNvContentPartPr/>
              <p14:nvPr/>
            </p14:nvContentPartPr>
            <p14:xfrm>
              <a:off x="3089763" y="3018706"/>
              <a:ext cx="52200" cy="1270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6DB539F-DD0F-4755-A28F-8C104BC633FC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080763" y="3009706"/>
                <a:ext cx="698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108A852-1CD6-411A-BEFB-9A4786E16A63}"/>
                  </a:ext>
                </a:extLst>
              </p14:cNvPr>
              <p14:cNvContentPartPr/>
              <p14:nvPr/>
            </p14:nvContentPartPr>
            <p14:xfrm>
              <a:off x="3296403" y="2900626"/>
              <a:ext cx="127080" cy="11844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108A852-1CD6-411A-BEFB-9A4786E16A6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287763" y="2891986"/>
                <a:ext cx="1447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26AFD381-22CB-42AA-9C1D-DEFFF07E5D48}"/>
                  </a:ext>
                </a:extLst>
              </p14:cNvPr>
              <p14:cNvContentPartPr/>
              <p14:nvPr/>
            </p14:nvContentPartPr>
            <p14:xfrm>
              <a:off x="3461643" y="2848426"/>
              <a:ext cx="96120" cy="1292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26AFD381-22CB-42AA-9C1D-DEFFF07E5D4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452643" y="2839786"/>
                <a:ext cx="1137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5CE7CF3-297F-498B-8597-CA62541687EB}"/>
                  </a:ext>
                </a:extLst>
              </p14:cNvPr>
              <p14:cNvContentPartPr/>
              <p14:nvPr/>
            </p14:nvContentPartPr>
            <p14:xfrm>
              <a:off x="3588723" y="2859226"/>
              <a:ext cx="46080" cy="1944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5CE7CF3-297F-498B-8597-CA62541687E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579723" y="2850586"/>
                <a:ext cx="637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1A530B4-9623-491F-B64B-AE173E12639C}"/>
                  </a:ext>
                </a:extLst>
              </p14:cNvPr>
              <p14:cNvContentPartPr/>
              <p14:nvPr/>
            </p14:nvContentPartPr>
            <p14:xfrm>
              <a:off x="3649203" y="2859226"/>
              <a:ext cx="127080" cy="10224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1A530B4-9623-491F-B64B-AE173E12639C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640203" y="2850226"/>
                <a:ext cx="1447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125A69A-4284-4403-92E8-C132F843864B}"/>
                  </a:ext>
                </a:extLst>
              </p14:cNvPr>
              <p14:cNvContentPartPr/>
              <p14:nvPr/>
            </p14:nvContentPartPr>
            <p14:xfrm>
              <a:off x="3757563" y="2777146"/>
              <a:ext cx="159120" cy="716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125A69A-4284-4403-92E8-C132F843864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748563" y="2768506"/>
                <a:ext cx="176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44C6A78-A5C3-49AB-8673-6966C5EF5EEB}"/>
                  </a:ext>
                </a:extLst>
              </p14:cNvPr>
              <p14:cNvContentPartPr/>
              <p14:nvPr/>
            </p14:nvContentPartPr>
            <p14:xfrm>
              <a:off x="3845403" y="2705506"/>
              <a:ext cx="19080" cy="1674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44C6A78-A5C3-49AB-8673-6966C5EF5EEB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836403" y="2696506"/>
                <a:ext cx="367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9265632-9CE9-4167-BB9B-2FF92D063804}"/>
                  </a:ext>
                </a:extLst>
              </p14:cNvPr>
              <p14:cNvContentPartPr/>
              <p14:nvPr/>
            </p14:nvContentPartPr>
            <p14:xfrm>
              <a:off x="3908043" y="2717026"/>
              <a:ext cx="201600" cy="1386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9265632-9CE9-4167-BB9B-2FF92D06380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899403" y="2708026"/>
                <a:ext cx="219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D622102-3AAC-480F-97B7-3E2BC345CA8F}"/>
                  </a:ext>
                </a:extLst>
              </p14:cNvPr>
              <p14:cNvContentPartPr/>
              <p14:nvPr/>
            </p14:nvContentPartPr>
            <p14:xfrm>
              <a:off x="4257963" y="2685706"/>
              <a:ext cx="70200" cy="1080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D622102-3AAC-480F-97B7-3E2BC345CA8F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249323" y="2677066"/>
                <a:ext cx="878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966CD9C-50EE-48AC-964B-2C6B72CFDEA8}"/>
                  </a:ext>
                </a:extLst>
              </p14:cNvPr>
              <p14:cNvContentPartPr/>
              <p14:nvPr/>
            </p14:nvContentPartPr>
            <p14:xfrm>
              <a:off x="4331763" y="2569786"/>
              <a:ext cx="81000" cy="1663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966CD9C-50EE-48AC-964B-2C6B72CFDEA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323123" y="2560786"/>
                <a:ext cx="986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5FB44D4-63E2-4A64-8386-D73F5475CBAD}"/>
                  </a:ext>
                </a:extLst>
              </p14:cNvPr>
              <p14:cNvContentPartPr/>
              <p14:nvPr/>
            </p14:nvContentPartPr>
            <p14:xfrm>
              <a:off x="4434723" y="2620546"/>
              <a:ext cx="111960" cy="997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5FB44D4-63E2-4A64-8386-D73F5475CBA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425723" y="2611906"/>
                <a:ext cx="1296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EA50DF1-F3EF-4953-8BA0-A74285C9FD62}"/>
                  </a:ext>
                </a:extLst>
              </p14:cNvPr>
              <p14:cNvContentPartPr/>
              <p14:nvPr/>
            </p14:nvContentPartPr>
            <p14:xfrm>
              <a:off x="4548123" y="2597506"/>
              <a:ext cx="79200" cy="792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EA50DF1-F3EF-4953-8BA0-A74285C9FD62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539123" y="2588866"/>
                <a:ext cx="968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FE667AC3-E24E-4E0C-BF1E-305C05B45E32}"/>
                  </a:ext>
                </a:extLst>
              </p14:cNvPr>
              <p14:cNvContentPartPr/>
              <p14:nvPr/>
            </p14:nvContentPartPr>
            <p14:xfrm>
              <a:off x="4626963" y="2571226"/>
              <a:ext cx="76680" cy="2206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FE667AC3-E24E-4E0C-BF1E-305C05B45E3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617963" y="2562226"/>
                <a:ext cx="943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25263AF-C143-4F7A-9A18-D17E300D6FDF}"/>
                  </a:ext>
                </a:extLst>
              </p14:cNvPr>
              <p14:cNvContentPartPr/>
              <p14:nvPr/>
            </p14:nvContentPartPr>
            <p14:xfrm>
              <a:off x="4725963" y="2534506"/>
              <a:ext cx="132480" cy="9540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25263AF-C143-4F7A-9A18-D17E300D6FDF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716963" y="2525866"/>
                <a:ext cx="150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D1440E5-C603-49F8-8575-9CC51E0E724D}"/>
                  </a:ext>
                </a:extLst>
              </p14:cNvPr>
              <p14:cNvContentPartPr/>
              <p14:nvPr/>
            </p14:nvContentPartPr>
            <p14:xfrm>
              <a:off x="731043" y="4458346"/>
              <a:ext cx="209880" cy="1692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D1440E5-C603-49F8-8575-9CC51E0E724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22403" y="4449346"/>
                <a:ext cx="227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1937ADCC-F50D-4FC6-8275-8814C2EC646F}"/>
                  </a:ext>
                </a:extLst>
              </p14:cNvPr>
              <p14:cNvContentPartPr/>
              <p14:nvPr/>
            </p14:nvContentPartPr>
            <p14:xfrm>
              <a:off x="1019043" y="4463746"/>
              <a:ext cx="86760" cy="15480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1937ADCC-F50D-4FC6-8275-8814C2EC646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10403" y="4454746"/>
                <a:ext cx="1044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C18A818E-182A-402C-84A0-FA09CB448169}"/>
                  </a:ext>
                </a:extLst>
              </p14:cNvPr>
              <p14:cNvContentPartPr/>
              <p14:nvPr/>
            </p14:nvContentPartPr>
            <p14:xfrm>
              <a:off x="1043163" y="4505866"/>
              <a:ext cx="90720" cy="9072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C18A818E-182A-402C-84A0-FA09CB448169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034163" y="4496866"/>
                <a:ext cx="1083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A2A0C38-9D79-40CC-8DCD-81F1B17C20E4}"/>
                  </a:ext>
                </a:extLst>
              </p14:cNvPr>
              <p14:cNvContentPartPr/>
              <p14:nvPr/>
            </p14:nvContentPartPr>
            <p14:xfrm>
              <a:off x="1227843" y="4429186"/>
              <a:ext cx="135000" cy="22284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A2A0C38-9D79-40CC-8DCD-81F1B17C20E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218843" y="4420186"/>
                <a:ext cx="1526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CAD955D-2854-4BDA-85FA-265555488192}"/>
                  </a:ext>
                </a:extLst>
              </p14:cNvPr>
              <p14:cNvContentPartPr/>
              <p14:nvPr/>
            </p14:nvContentPartPr>
            <p14:xfrm>
              <a:off x="1245123" y="4328026"/>
              <a:ext cx="127080" cy="22068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CAD955D-2854-4BDA-85FA-265555488192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236123" y="4319386"/>
                <a:ext cx="1447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830DCFB3-93E5-4AB6-B1DF-2E9D19896BC9}"/>
                  </a:ext>
                </a:extLst>
              </p14:cNvPr>
              <p14:cNvContentPartPr/>
              <p14:nvPr/>
            </p14:nvContentPartPr>
            <p14:xfrm>
              <a:off x="1681803" y="4497586"/>
              <a:ext cx="114120" cy="118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830DCFB3-93E5-4AB6-B1DF-2E9D19896BC9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673163" y="4488946"/>
                <a:ext cx="1317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A0BAAB6-226B-475E-A50B-C4199E86FFBD}"/>
                  </a:ext>
                </a:extLst>
              </p14:cNvPr>
              <p14:cNvContentPartPr/>
              <p14:nvPr/>
            </p14:nvContentPartPr>
            <p14:xfrm>
              <a:off x="1673163" y="4538266"/>
              <a:ext cx="125280" cy="2340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A0BAAB6-226B-475E-A50B-C4199E86FFBD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664163" y="4529626"/>
                <a:ext cx="1429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619BCE61-FEAF-4172-A7E9-723E1BDD6129}"/>
                  </a:ext>
                </a:extLst>
              </p14:cNvPr>
              <p14:cNvContentPartPr/>
              <p14:nvPr/>
            </p14:nvContentPartPr>
            <p14:xfrm>
              <a:off x="3215763" y="4320106"/>
              <a:ext cx="33840" cy="18468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619BCE61-FEAF-4172-A7E9-723E1BDD612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206763" y="4311106"/>
                <a:ext cx="514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73B780B4-7A4E-4FA8-B71E-AAD3319356C3}"/>
                  </a:ext>
                </a:extLst>
              </p14:cNvPr>
              <p14:cNvContentPartPr/>
              <p14:nvPr/>
            </p14:nvContentPartPr>
            <p14:xfrm>
              <a:off x="3242043" y="4347826"/>
              <a:ext cx="133920" cy="11844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73B780B4-7A4E-4FA8-B71E-AAD3319356C3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233403" y="4338826"/>
                <a:ext cx="151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124CCF4B-F8BC-4DF8-9EAE-A97A699BED9B}"/>
                  </a:ext>
                </a:extLst>
              </p14:cNvPr>
              <p14:cNvContentPartPr/>
              <p14:nvPr/>
            </p14:nvContentPartPr>
            <p14:xfrm>
              <a:off x="3234123" y="4233706"/>
              <a:ext cx="189720" cy="1872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124CCF4B-F8BC-4DF8-9EAE-A97A699BED9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225123" y="4225066"/>
                <a:ext cx="207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547AB8F7-5F80-42DD-A008-EEFBD4F5B1E7}"/>
                  </a:ext>
                </a:extLst>
              </p14:cNvPr>
              <p14:cNvContentPartPr/>
              <p14:nvPr/>
            </p14:nvContentPartPr>
            <p14:xfrm>
              <a:off x="3436083" y="4496146"/>
              <a:ext cx="134640" cy="6372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547AB8F7-5F80-42DD-A008-EEFBD4F5B1E7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427443" y="4487506"/>
                <a:ext cx="1522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94827803-4B83-4BD0-B576-530C4F9370D6}"/>
                  </a:ext>
                </a:extLst>
              </p14:cNvPr>
              <p14:cNvContentPartPr/>
              <p14:nvPr/>
            </p14:nvContentPartPr>
            <p14:xfrm>
              <a:off x="3496563" y="4425586"/>
              <a:ext cx="11880" cy="1044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94827803-4B83-4BD0-B576-530C4F9370D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487563" y="4416946"/>
                <a:ext cx="29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414BB63C-F81A-4843-AF4F-4DEC3E67126A}"/>
                  </a:ext>
                </a:extLst>
              </p14:cNvPr>
              <p14:cNvContentPartPr/>
              <p14:nvPr/>
            </p14:nvContentPartPr>
            <p14:xfrm>
              <a:off x="3674763" y="3995026"/>
              <a:ext cx="234360" cy="23904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414BB63C-F81A-4843-AF4F-4DEC3E67126A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666123" y="3986386"/>
                <a:ext cx="2520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AE54536A-BDC7-4783-AB8C-8695CA9494D1}"/>
                  </a:ext>
                </a:extLst>
              </p14:cNvPr>
              <p14:cNvContentPartPr/>
              <p14:nvPr/>
            </p14:nvContentPartPr>
            <p14:xfrm>
              <a:off x="3865203" y="3952906"/>
              <a:ext cx="68400" cy="10152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AE54536A-BDC7-4783-AB8C-8695CA9494D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856563" y="3944266"/>
                <a:ext cx="86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BE1CD5B1-F014-4215-AB67-4B1D390E3832}"/>
                  </a:ext>
                </a:extLst>
              </p14:cNvPr>
              <p14:cNvContentPartPr/>
              <p14:nvPr/>
            </p14:nvContentPartPr>
            <p14:xfrm>
              <a:off x="3997683" y="3683986"/>
              <a:ext cx="88560" cy="12564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BE1CD5B1-F014-4215-AB67-4B1D390E3832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3988683" y="3674986"/>
                <a:ext cx="106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D772DD94-C27C-471B-809D-221D0626AA6C}"/>
                  </a:ext>
                </a:extLst>
              </p14:cNvPr>
              <p14:cNvContentPartPr/>
              <p14:nvPr/>
            </p14:nvContentPartPr>
            <p14:xfrm>
              <a:off x="4111443" y="3701626"/>
              <a:ext cx="100440" cy="9180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D772DD94-C27C-471B-809D-221D0626AA6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102803" y="3692626"/>
                <a:ext cx="1180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60909A1F-1DF7-49B2-8354-455241B09B48}"/>
                  </a:ext>
                </a:extLst>
              </p14:cNvPr>
              <p14:cNvContentPartPr/>
              <p14:nvPr/>
            </p14:nvContentPartPr>
            <p14:xfrm>
              <a:off x="4243923" y="3682546"/>
              <a:ext cx="37080" cy="18396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60909A1F-1DF7-49B2-8354-455241B09B48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234923" y="3673906"/>
                <a:ext cx="547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0691A9E6-9C66-40C2-A063-582467D3CC27}"/>
                  </a:ext>
                </a:extLst>
              </p14:cNvPr>
              <p14:cNvContentPartPr/>
              <p14:nvPr/>
            </p14:nvContentPartPr>
            <p14:xfrm>
              <a:off x="4267323" y="3664906"/>
              <a:ext cx="38880" cy="8100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0691A9E6-9C66-40C2-A063-582467D3CC27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258683" y="3656266"/>
                <a:ext cx="565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CBD57FAD-96E7-4FD3-948E-F49C421FFBA0}"/>
                  </a:ext>
                </a:extLst>
              </p14:cNvPr>
              <p14:cNvContentPartPr/>
              <p14:nvPr/>
            </p14:nvContentPartPr>
            <p14:xfrm>
              <a:off x="4319883" y="3584986"/>
              <a:ext cx="192960" cy="15156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CBD57FAD-96E7-4FD3-948E-F49C421FFBA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4311243" y="3576346"/>
                <a:ext cx="210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92975A85-60CB-444A-B7A1-5447FE251113}"/>
                  </a:ext>
                </a:extLst>
              </p14:cNvPr>
              <p14:cNvContentPartPr/>
              <p14:nvPr/>
            </p14:nvContentPartPr>
            <p14:xfrm>
              <a:off x="4550283" y="3523426"/>
              <a:ext cx="38520" cy="12168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92975A85-60CB-444A-B7A1-5447FE251113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541283" y="3514426"/>
                <a:ext cx="561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B33AE4BE-4918-40BF-A8D6-E219C25A23F0}"/>
                  </a:ext>
                </a:extLst>
              </p14:cNvPr>
              <p14:cNvContentPartPr/>
              <p14:nvPr/>
            </p14:nvContentPartPr>
            <p14:xfrm>
              <a:off x="4621563" y="3496066"/>
              <a:ext cx="26280" cy="11484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B33AE4BE-4918-40BF-A8D6-E219C25A23F0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612563" y="3487426"/>
                <a:ext cx="439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6491B502-333E-488D-AFA0-176D85D0D858}"/>
                  </a:ext>
                </a:extLst>
              </p14:cNvPr>
              <p14:cNvContentPartPr/>
              <p14:nvPr/>
            </p14:nvContentPartPr>
            <p14:xfrm>
              <a:off x="4650723" y="3493186"/>
              <a:ext cx="85320" cy="8172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6491B502-333E-488D-AFA0-176D85D0D858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641723" y="3484546"/>
                <a:ext cx="1029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7C52CAFF-D1E8-4CDC-B764-8B47F63F1DD0}"/>
                  </a:ext>
                </a:extLst>
              </p14:cNvPr>
              <p14:cNvContentPartPr/>
              <p14:nvPr/>
            </p14:nvContentPartPr>
            <p14:xfrm>
              <a:off x="4763403" y="3354226"/>
              <a:ext cx="97200" cy="19692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7C52CAFF-D1E8-4CDC-B764-8B47F63F1DD0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4754403" y="3345586"/>
                <a:ext cx="1148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D2CC3E58-A35B-49CC-B64F-9E7BCB8B968C}"/>
                  </a:ext>
                </a:extLst>
              </p14:cNvPr>
              <p14:cNvContentPartPr/>
              <p14:nvPr/>
            </p14:nvContentPartPr>
            <p14:xfrm>
              <a:off x="5054643" y="3323266"/>
              <a:ext cx="66240" cy="11268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D2CC3E58-A35B-49CC-B64F-9E7BCB8B968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046003" y="3314626"/>
                <a:ext cx="83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B157E172-4BA1-47B4-9BD5-15C7CEF9AD72}"/>
                  </a:ext>
                </a:extLst>
              </p14:cNvPr>
              <p14:cNvContentPartPr/>
              <p14:nvPr/>
            </p14:nvContentPartPr>
            <p14:xfrm>
              <a:off x="5121243" y="3314986"/>
              <a:ext cx="96120" cy="8244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B157E172-4BA1-47B4-9BD5-15C7CEF9AD72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112603" y="3305986"/>
                <a:ext cx="1137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0384B15D-82FB-4EEC-8FAF-FB42EFC6E512}"/>
                  </a:ext>
                </a:extLst>
              </p14:cNvPr>
              <p14:cNvContentPartPr/>
              <p14:nvPr/>
            </p14:nvContentPartPr>
            <p14:xfrm>
              <a:off x="5231763" y="3284386"/>
              <a:ext cx="104040" cy="7488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0384B15D-82FB-4EEC-8FAF-FB42EFC6E512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5223123" y="3275746"/>
                <a:ext cx="1216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34DB01F3-C436-4466-B72D-EAAA2817794A}"/>
                  </a:ext>
                </a:extLst>
              </p14:cNvPr>
              <p14:cNvContentPartPr/>
              <p14:nvPr/>
            </p14:nvContentPartPr>
            <p14:xfrm>
              <a:off x="5349843" y="3246226"/>
              <a:ext cx="74160" cy="8604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34DB01F3-C436-4466-B72D-EAAA2817794A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340843" y="3237226"/>
                <a:ext cx="918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4EAD6C50-D613-4782-8DC3-57B859605463}"/>
                  </a:ext>
                </a:extLst>
              </p14:cNvPr>
              <p14:cNvContentPartPr/>
              <p14:nvPr/>
            </p14:nvContentPartPr>
            <p14:xfrm>
              <a:off x="5425083" y="3210586"/>
              <a:ext cx="68760" cy="10296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4EAD6C50-D613-4782-8DC3-57B859605463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416083" y="3201946"/>
                <a:ext cx="864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F54350FF-87E8-4797-86AF-96E8E8EBE916}"/>
                  </a:ext>
                </a:extLst>
              </p14:cNvPr>
              <p14:cNvContentPartPr/>
              <p14:nvPr/>
            </p14:nvContentPartPr>
            <p14:xfrm>
              <a:off x="5489523" y="3160906"/>
              <a:ext cx="143280" cy="12168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F54350FF-87E8-4797-86AF-96E8E8EBE916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480523" y="3151906"/>
                <a:ext cx="1609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D14F28BE-0C62-4E3B-8EDF-E83A333769DC}"/>
                  </a:ext>
                </a:extLst>
              </p14:cNvPr>
              <p14:cNvContentPartPr/>
              <p14:nvPr/>
            </p14:nvContentPartPr>
            <p14:xfrm>
              <a:off x="4302243" y="4489666"/>
              <a:ext cx="361800" cy="22212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D14F28BE-0C62-4E3B-8EDF-E83A333769D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4293243" y="4480666"/>
                <a:ext cx="3794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25F6F5E5-DB89-41B0-A44D-46E5C80354A1}"/>
                  </a:ext>
                </a:extLst>
              </p14:cNvPr>
              <p14:cNvContentPartPr/>
              <p14:nvPr/>
            </p14:nvContentPartPr>
            <p14:xfrm>
              <a:off x="4561083" y="4479946"/>
              <a:ext cx="97920" cy="12924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25F6F5E5-DB89-41B0-A44D-46E5C80354A1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552083" y="4470946"/>
                <a:ext cx="1155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65240C06-108A-4451-9C3D-437A8568722A}"/>
                  </a:ext>
                </a:extLst>
              </p14:cNvPr>
              <p14:cNvContentPartPr/>
              <p14:nvPr/>
            </p14:nvContentPartPr>
            <p14:xfrm>
              <a:off x="4931523" y="4187626"/>
              <a:ext cx="209880" cy="2340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65240C06-108A-4451-9C3D-437A8568722A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922523" y="4178986"/>
                <a:ext cx="2275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263924BF-F3D2-4D9A-A134-7A6D2C63DC97}"/>
                  </a:ext>
                </a:extLst>
              </p14:cNvPr>
              <p14:cNvContentPartPr/>
              <p14:nvPr/>
            </p14:nvContentPartPr>
            <p14:xfrm>
              <a:off x="4968603" y="4205986"/>
              <a:ext cx="75600" cy="18360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263924BF-F3D2-4D9A-A134-7A6D2C63DC97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959963" y="4197346"/>
                <a:ext cx="932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68DCF188-DEEC-494D-BA2E-EF58D416DF1D}"/>
                  </a:ext>
                </a:extLst>
              </p14:cNvPr>
              <p14:cNvContentPartPr/>
              <p14:nvPr/>
            </p14:nvContentPartPr>
            <p14:xfrm>
              <a:off x="5091723" y="4332706"/>
              <a:ext cx="69840" cy="6552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68DCF188-DEEC-494D-BA2E-EF58D416DF1D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082723" y="4323706"/>
                <a:ext cx="874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4F60863D-3E75-4D56-91C4-920341DADEBD}"/>
                  </a:ext>
                </a:extLst>
              </p14:cNvPr>
              <p14:cNvContentPartPr/>
              <p14:nvPr/>
            </p14:nvContentPartPr>
            <p14:xfrm>
              <a:off x="4986963" y="4114546"/>
              <a:ext cx="132480" cy="2016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4F60863D-3E75-4D56-91C4-920341DADEBD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4978323" y="4105546"/>
                <a:ext cx="150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B578CE2D-49A9-43A7-B41F-D8976D6BC109}"/>
                  </a:ext>
                </a:extLst>
              </p14:cNvPr>
              <p14:cNvContentPartPr/>
              <p14:nvPr/>
            </p14:nvContentPartPr>
            <p14:xfrm>
              <a:off x="5335443" y="4272586"/>
              <a:ext cx="127080" cy="936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B578CE2D-49A9-43A7-B41F-D8976D6BC109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326803" y="4263586"/>
                <a:ext cx="1447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9F6EE335-9072-47FA-B990-CAD87C46446A}"/>
                  </a:ext>
                </a:extLst>
              </p14:cNvPr>
              <p14:cNvContentPartPr/>
              <p14:nvPr/>
            </p14:nvContentPartPr>
            <p14:xfrm>
              <a:off x="5341563" y="4332706"/>
              <a:ext cx="119160" cy="432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9F6EE335-9072-47FA-B990-CAD87C46446A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332563" y="4324066"/>
                <a:ext cx="1368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D9FC0BCB-1C0B-4F86-9412-22D2828FC173}"/>
                  </a:ext>
                </a:extLst>
              </p14:cNvPr>
              <p14:cNvContentPartPr/>
              <p14:nvPr/>
            </p14:nvContentPartPr>
            <p14:xfrm>
              <a:off x="2110563" y="3797746"/>
              <a:ext cx="76680" cy="17316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D9FC0BCB-1C0B-4F86-9412-22D2828FC17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2101923" y="3789106"/>
                <a:ext cx="943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E04AEE12-407E-4B32-BAA3-1D836DD1F860}"/>
                  </a:ext>
                </a:extLst>
              </p14:cNvPr>
              <p14:cNvContentPartPr/>
              <p14:nvPr/>
            </p14:nvContentPartPr>
            <p14:xfrm>
              <a:off x="2116323" y="3965866"/>
              <a:ext cx="90720" cy="1332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E04AEE12-407E-4B32-BAA3-1D836DD1F86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2107683" y="3957226"/>
                <a:ext cx="1083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E0A406D3-01CF-4875-AD27-7882219EFAB4}"/>
                  </a:ext>
                </a:extLst>
              </p14:cNvPr>
              <p14:cNvContentPartPr/>
              <p14:nvPr/>
            </p14:nvContentPartPr>
            <p14:xfrm>
              <a:off x="2182923" y="3913666"/>
              <a:ext cx="58680" cy="6192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E0A406D3-01CF-4875-AD27-7882219EFAB4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2174283" y="3905026"/>
                <a:ext cx="763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74F6BBAF-E116-44C2-A4A8-18BC639038EC}"/>
                  </a:ext>
                </a:extLst>
              </p14:cNvPr>
              <p14:cNvContentPartPr/>
              <p14:nvPr/>
            </p14:nvContentPartPr>
            <p14:xfrm>
              <a:off x="2276523" y="3675706"/>
              <a:ext cx="134280" cy="12060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74F6BBAF-E116-44C2-A4A8-18BC639038E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2267883" y="3667066"/>
                <a:ext cx="151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3628ECE4-5112-40FB-B82F-C3DDDC57E44D}"/>
                  </a:ext>
                </a:extLst>
              </p14:cNvPr>
              <p14:cNvContentPartPr/>
              <p14:nvPr/>
            </p14:nvContentPartPr>
            <p14:xfrm>
              <a:off x="2427723" y="3686506"/>
              <a:ext cx="69120" cy="73080"/>
            </p14:xfrm>
          </p:contentPart>
        </mc:Choice>
        <mc:Fallback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3628ECE4-5112-40FB-B82F-C3DDDC57E44D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2419083" y="3677866"/>
                <a:ext cx="867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DD337765-F4B0-449E-A8F8-91636468B288}"/>
                  </a:ext>
                </a:extLst>
              </p14:cNvPr>
              <p14:cNvContentPartPr/>
              <p14:nvPr/>
            </p14:nvContentPartPr>
            <p14:xfrm>
              <a:off x="2531403" y="3657346"/>
              <a:ext cx="40320" cy="11160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DD337765-F4B0-449E-A8F8-91636468B288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522763" y="3648706"/>
                <a:ext cx="579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0B88F3EC-4C2E-4A3E-950C-279EE5469843}"/>
                  </a:ext>
                </a:extLst>
              </p14:cNvPr>
              <p14:cNvContentPartPr/>
              <p14:nvPr/>
            </p14:nvContentPartPr>
            <p14:xfrm>
              <a:off x="2565963" y="3600466"/>
              <a:ext cx="75600" cy="2016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0B88F3EC-4C2E-4A3E-950C-279EE5469843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2557323" y="3591826"/>
                <a:ext cx="932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4EEEA7C4-9BB7-4148-A61A-09B0206187EE}"/>
                  </a:ext>
                </a:extLst>
              </p14:cNvPr>
              <p14:cNvContentPartPr/>
              <p14:nvPr/>
            </p14:nvContentPartPr>
            <p14:xfrm>
              <a:off x="2610243" y="3551506"/>
              <a:ext cx="7920" cy="14904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4EEEA7C4-9BB7-4148-A61A-09B0206187EE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601243" y="3542866"/>
                <a:ext cx="25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F014F864-50AF-42C9-9ADC-8A7BD6F9A168}"/>
                  </a:ext>
                </a:extLst>
              </p14:cNvPr>
              <p14:cNvContentPartPr/>
              <p14:nvPr/>
            </p14:nvContentPartPr>
            <p14:xfrm>
              <a:off x="2654163" y="3564466"/>
              <a:ext cx="59400" cy="12888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F014F864-50AF-42C9-9ADC-8A7BD6F9A168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645523" y="3555826"/>
                <a:ext cx="770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4615F021-36AE-4581-94C5-0949FDD65969}"/>
                  </a:ext>
                </a:extLst>
              </p14:cNvPr>
              <p14:cNvContentPartPr/>
              <p14:nvPr/>
            </p14:nvContentPartPr>
            <p14:xfrm>
              <a:off x="2724003" y="3597226"/>
              <a:ext cx="112320" cy="4644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4615F021-36AE-4581-94C5-0949FDD6596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2715363" y="3588226"/>
                <a:ext cx="129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C2BD9209-FFBE-4431-8432-6F29716C4293}"/>
                  </a:ext>
                </a:extLst>
              </p14:cNvPr>
              <p14:cNvContentPartPr/>
              <p14:nvPr/>
            </p14:nvContentPartPr>
            <p14:xfrm>
              <a:off x="2771523" y="3552946"/>
              <a:ext cx="17280" cy="12564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C2BD9209-FFBE-4431-8432-6F29716C4293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762523" y="3544306"/>
                <a:ext cx="34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E352D94C-1C74-4209-A895-3B0F334387B9}"/>
                  </a:ext>
                </a:extLst>
              </p14:cNvPr>
              <p14:cNvContentPartPr/>
              <p14:nvPr/>
            </p14:nvContentPartPr>
            <p14:xfrm>
              <a:off x="2799963" y="3552946"/>
              <a:ext cx="205200" cy="11988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E352D94C-1C74-4209-A895-3B0F334387B9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791323" y="3544306"/>
                <a:ext cx="2228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890B345E-7280-4885-AA95-E7F8D268A921}"/>
                  </a:ext>
                </a:extLst>
              </p14:cNvPr>
              <p14:cNvContentPartPr/>
              <p14:nvPr/>
            </p14:nvContentPartPr>
            <p14:xfrm>
              <a:off x="2948643" y="3494626"/>
              <a:ext cx="115560" cy="14436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890B345E-7280-4885-AA95-E7F8D268A921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939643" y="3485986"/>
                <a:ext cx="1332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720B9AFF-1C5A-4D68-8B4B-22689B55AC6F}"/>
                  </a:ext>
                </a:extLst>
              </p14:cNvPr>
              <p14:cNvContentPartPr/>
              <p14:nvPr/>
            </p14:nvContentPartPr>
            <p14:xfrm>
              <a:off x="3023883" y="3528466"/>
              <a:ext cx="113400" cy="8028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720B9AFF-1C5A-4D68-8B4B-22689B55AC6F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015243" y="3519826"/>
                <a:ext cx="1310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CF92ABDC-6D0C-4372-ADE1-F8263D1087E3}"/>
                  </a:ext>
                </a:extLst>
              </p14:cNvPr>
              <p14:cNvContentPartPr/>
              <p14:nvPr/>
            </p14:nvContentPartPr>
            <p14:xfrm>
              <a:off x="3165003" y="3474106"/>
              <a:ext cx="89640" cy="12636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CF92ABDC-6D0C-4372-ADE1-F8263D1087E3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156003" y="3465466"/>
                <a:ext cx="107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298E53EF-C0EC-4409-ADFB-6C5EE3C4BE39}"/>
                  </a:ext>
                </a:extLst>
              </p14:cNvPr>
              <p14:cNvContentPartPr/>
              <p14:nvPr/>
            </p14:nvContentPartPr>
            <p14:xfrm>
              <a:off x="3441483" y="3367186"/>
              <a:ext cx="173160" cy="12600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298E53EF-C0EC-4409-ADFB-6C5EE3C4BE39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432843" y="3358186"/>
                <a:ext cx="1908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0EDD7544-75E7-4ABD-A469-2B6D1ED635F3}"/>
                  </a:ext>
                </a:extLst>
              </p14:cNvPr>
              <p14:cNvContentPartPr/>
              <p14:nvPr/>
            </p14:nvContentPartPr>
            <p14:xfrm>
              <a:off x="3649203" y="3298786"/>
              <a:ext cx="29520" cy="13248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0EDD7544-75E7-4ABD-A469-2B6D1ED635F3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640203" y="3289786"/>
                <a:ext cx="471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A9A66A46-9F39-4849-855D-397F06EFE46F}"/>
                  </a:ext>
                </a:extLst>
              </p14:cNvPr>
              <p14:cNvContentPartPr/>
              <p14:nvPr/>
            </p14:nvContentPartPr>
            <p14:xfrm>
              <a:off x="3739203" y="3406426"/>
              <a:ext cx="3600" cy="180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A9A66A46-9F39-4849-855D-397F06EFE46F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730563" y="3397786"/>
                <a:ext cx="212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569A4F67-C3EC-4299-9072-F79A327B73B6}"/>
                  </a:ext>
                </a:extLst>
              </p14:cNvPr>
              <p14:cNvContentPartPr/>
              <p14:nvPr/>
            </p14:nvContentPartPr>
            <p14:xfrm>
              <a:off x="2858643" y="3819706"/>
              <a:ext cx="29520" cy="10944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569A4F67-C3EC-4299-9072-F79A327B73B6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2849643" y="3810706"/>
                <a:ext cx="47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5C9A60D7-8129-47E4-8319-A99C56B3E8C0}"/>
                  </a:ext>
                </a:extLst>
              </p14:cNvPr>
              <p14:cNvContentPartPr/>
              <p14:nvPr/>
            </p14:nvContentPartPr>
            <p14:xfrm>
              <a:off x="2874483" y="3794866"/>
              <a:ext cx="37800" cy="15192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5C9A60D7-8129-47E4-8319-A99C56B3E8C0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2865843" y="3785866"/>
                <a:ext cx="554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85B5EEA1-ADD5-4BC1-81E2-522B6CCA0DCA}"/>
                  </a:ext>
                </a:extLst>
              </p14:cNvPr>
              <p14:cNvContentPartPr/>
              <p14:nvPr/>
            </p14:nvContentPartPr>
            <p14:xfrm>
              <a:off x="2966643" y="3819706"/>
              <a:ext cx="126720" cy="4716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85B5EEA1-ADD5-4BC1-81E2-522B6CCA0DCA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2957643" y="3810706"/>
                <a:ext cx="1443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E79C0988-63ED-433C-8A10-D9D8975FB6B1}"/>
                  </a:ext>
                </a:extLst>
              </p14:cNvPr>
              <p14:cNvContentPartPr/>
              <p14:nvPr/>
            </p14:nvContentPartPr>
            <p14:xfrm>
              <a:off x="3052323" y="3788386"/>
              <a:ext cx="175320" cy="18612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E79C0988-63ED-433C-8A10-D9D8975FB6B1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3043323" y="3779386"/>
                <a:ext cx="192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0B53D0E4-C68E-4AE6-8BA6-02EA4DB6C2A3}"/>
                  </a:ext>
                </a:extLst>
              </p14:cNvPr>
              <p14:cNvContentPartPr/>
              <p14:nvPr/>
            </p14:nvContentPartPr>
            <p14:xfrm>
              <a:off x="3272643" y="3688666"/>
              <a:ext cx="96120" cy="14904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0B53D0E4-C68E-4AE6-8BA6-02EA4DB6C2A3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3264003" y="3679666"/>
                <a:ext cx="1137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ED2E8014-841F-42BF-90F7-C047668CFACC}"/>
                  </a:ext>
                </a:extLst>
              </p14:cNvPr>
              <p14:cNvContentPartPr/>
              <p14:nvPr/>
            </p14:nvContentPartPr>
            <p14:xfrm>
              <a:off x="3472803" y="3759226"/>
              <a:ext cx="5760" cy="4428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ED2E8014-841F-42BF-90F7-C047668CFACC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3463803" y="3750226"/>
                <a:ext cx="23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5BA8443E-031E-4FFA-998F-8E103F1A22E1}"/>
                  </a:ext>
                </a:extLst>
              </p14:cNvPr>
              <p14:cNvContentPartPr/>
              <p14:nvPr/>
            </p14:nvContentPartPr>
            <p14:xfrm>
              <a:off x="3608523" y="3567706"/>
              <a:ext cx="108720" cy="4464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5BA8443E-031E-4FFA-998F-8E103F1A22E1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3599523" y="3559066"/>
                <a:ext cx="1263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015C9A03-4F26-4744-B9A7-9E44A7E2BB1A}"/>
                  </a:ext>
                </a:extLst>
              </p14:cNvPr>
              <p14:cNvContentPartPr/>
              <p14:nvPr/>
            </p14:nvContentPartPr>
            <p14:xfrm>
              <a:off x="3604923" y="3601546"/>
              <a:ext cx="32760" cy="10224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015C9A03-4F26-4744-B9A7-9E44A7E2BB1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3596283" y="3592906"/>
                <a:ext cx="504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C6C96E5E-2CBD-40B6-94B6-0FF0BA801A8A}"/>
                  </a:ext>
                </a:extLst>
              </p14:cNvPr>
              <p14:cNvContentPartPr/>
              <p14:nvPr/>
            </p14:nvContentPartPr>
            <p14:xfrm>
              <a:off x="3608523" y="3591466"/>
              <a:ext cx="110880" cy="12996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C6C96E5E-2CBD-40B6-94B6-0FF0BA801A8A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3599523" y="3582466"/>
                <a:ext cx="1285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357AECE0-DD16-424C-B110-FFA7C160D49B}"/>
                  </a:ext>
                </a:extLst>
              </p14:cNvPr>
              <p14:cNvContentPartPr/>
              <p14:nvPr/>
            </p14:nvContentPartPr>
            <p14:xfrm>
              <a:off x="3765843" y="3528466"/>
              <a:ext cx="81720" cy="6264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357AECE0-DD16-424C-B110-FFA7C160D49B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757203" y="3519826"/>
                <a:ext cx="993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9F75699E-B1C5-4B04-AEEC-71823E49E42D}"/>
                  </a:ext>
                </a:extLst>
              </p14:cNvPr>
              <p14:cNvContentPartPr/>
              <p14:nvPr/>
            </p14:nvContentPartPr>
            <p14:xfrm>
              <a:off x="3908763" y="3437026"/>
              <a:ext cx="83880" cy="125280"/>
            </p14:xfrm>
          </p:contentPart>
        </mc:Choice>
        <mc:Fallback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9F75699E-B1C5-4B04-AEEC-71823E49E42D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899763" y="3428026"/>
                <a:ext cx="1015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992A0AE5-2888-41F7-BDF1-217C796CFEA1}"/>
                  </a:ext>
                </a:extLst>
              </p14:cNvPr>
              <p14:cNvContentPartPr/>
              <p14:nvPr/>
            </p14:nvContentPartPr>
            <p14:xfrm>
              <a:off x="3909483" y="3489946"/>
              <a:ext cx="68040" cy="2484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992A0AE5-2888-41F7-BDF1-217C796CFEA1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900483" y="3481306"/>
                <a:ext cx="85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0E838B90-F5FE-4AB3-A34B-D8AC298236A0}"/>
                  </a:ext>
                </a:extLst>
              </p14:cNvPr>
              <p14:cNvContentPartPr/>
              <p14:nvPr/>
            </p14:nvContentPartPr>
            <p14:xfrm>
              <a:off x="4049163" y="3314986"/>
              <a:ext cx="110160" cy="5580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0E838B90-F5FE-4AB3-A34B-D8AC298236A0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4040163" y="3306346"/>
                <a:ext cx="1278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9668BF54-135D-466A-BB12-09028501819F}"/>
                  </a:ext>
                </a:extLst>
              </p14:cNvPr>
              <p14:cNvContentPartPr/>
              <p14:nvPr/>
            </p14:nvContentPartPr>
            <p14:xfrm>
              <a:off x="4062483" y="3369346"/>
              <a:ext cx="96480" cy="13752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9668BF54-135D-466A-BB12-09028501819F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4053483" y="3360346"/>
                <a:ext cx="1141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07978FDF-29F9-4D9E-A8D6-9EA82E61BD3B}"/>
                  </a:ext>
                </a:extLst>
              </p14:cNvPr>
              <p14:cNvContentPartPr/>
              <p14:nvPr/>
            </p14:nvContentPartPr>
            <p14:xfrm>
              <a:off x="4043763" y="3397066"/>
              <a:ext cx="154440" cy="50400"/>
            </p14:xfrm>
          </p:contentPart>
        </mc:Choice>
        <mc:Fallback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07978FDF-29F9-4D9E-A8D6-9EA82E61BD3B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4034763" y="3388426"/>
                <a:ext cx="17208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436C0A9-09C8-44A6-A1B0-46FC7CEE5EDC}"/>
              </a:ext>
            </a:extLst>
          </p:cNvPr>
          <p:cNvGrpSpPr/>
          <p:nvPr/>
        </p:nvGrpSpPr>
        <p:grpSpPr>
          <a:xfrm>
            <a:off x="1988163" y="4119226"/>
            <a:ext cx="653760" cy="607320"/>
            <a:chOff x="1988163" y="4119226"/>
            <a:chExt cx="653760" cy="60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A36B9BF-4BA5-4763-A0EB-883340BBBDAD}"/>
                    </a:ext>
                  </a:extLst>
                </p14:cNvPr>
                <p14:cNvContentPartPr/>
                <p14:nvPr/>
              </p14:nvContentPartPr>
              <p14:xfrm>
                <a:off x="1988163" y="4494346"/>
                <a:ext cx="136080" cy="118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A36B9BF-4BA5-4763-A0EB-883340BBBDA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979523" y="4485346"/>
                  <a:ext cx="153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95E6C67-B116-4D4D-9C25-162D3396097A}"/>
                    </a:ext>
                  </a:extLst>
                </p14:cNvPr>
                <p14:cNvContentPartPr/>
                <p14:nvPr/>
              </p14:nvContentPartPr>
              <p14:xfrm>
                <a:off x="2316483" y="4473106"/>
                <a:ext cx="294840" cy="47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95E6C67-B116-4D4D-9C25-162D3396097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307843" y="4464106"/>
                  <a:ext cx="312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EFCA7F9-8479-49B8-86AD-37ACD01C16E5}"/>
                    </a:ext>
                  </a:extLst>
                </p14:cNvPr>
                <p14:cNvContentPartPr/>
                <p14:nvPr/>
              </p14:nvContentPartPr>
              <p14:xfrm>
                <a:off x="2372643" y="4556626"/>
                <a:ext cx="49320" cy="1699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EFCA7F9-8479-49B8-86AD-37ACD01C16E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363643" y="4547986"/>
                  <a:ext cx="66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FC6AA6B-059D-40C9-9837-F867FA59B23F}"/>
                    </a:ext>
                  </a:extLst>
                </p14:cNvPr>
                <p14:cNvContentPartPr/>
                <p14:nvPr/>
              </p14:nvContentPartPr>
              <p14:xfrm>
                <a:off x="2472363" y="4597306"/>
                <a:ext cx="130680" cy="410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FC6AA6B-059D-40C9-9837-F867FA59B23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463723" y="4588666"/>
                  <a:ext cx="148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4F9D774-3265-4665-A447-78D4D0B07396}"/>
                    </a:ext>
                  </a:extLst>
                </p14:cNvPr>
                <p14:cNvContentPartPr/>
                <p14:nvPr/>
              </p14:nvContentPartPr>
              <p14:xfrm>
                <a:off x="2525643" y="4565986"/>
                <a:ext cx="105480" cy="1429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4F9D774-3265-4665-A447-78D4D0B0739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516643" y="4557346"/>
                  <a:ext cx="123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C651493-76E8-4F6A-AB8F-46ECED5891C2}"/>
                    </a:ext>
                  </a:extLst>
                </p14:cNvPr>
                <p14:cNvContentPartPr/>
                <p14:nvPr/>
              </p14:nvContentPartPr>
              <p14:xfrm>
                <a:off x="2065563" y="4461946"/>
                <a:ext cx="183600" cy="24012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C651493-76E8-4F6A-AB8F-46ECED5891C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056923" y="4453306"/>
                  <a:ext cx="201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C225CAF-625B-45FE-B257-A10E713DF4E9}"/>
                    </a:ext>
                  </a:extLst>
                </p14:cNvPr>
                <p14:cNvContentPartPr/>
                <p14:nvPr/>
              </p14:nvContentPartPr>
              <p14:xfrm>
                <a:off x="2359323" y="4250986"/>
                <a:ext cx="96120" cy="1720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C225CAF-625B-45FE-B257-A10E713DF4E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350683" y="4241986"/>
                  <a:ext cx="113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F6B19BB-2EF2-46E4-9B0D-155733ADA38B}"/>
                    </a:ext>
                  </a:extLst>
                </p14:cNvPr>
                <p14:cNvContentPartPr/>
                <p14:nvPr/>
              </p14:nvContentPartPr>
              <p14:xfrm>
                <a:off x="2520603" y="4215706"/>
                <a:ext cx="16920" cy="1692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F6B19BB-2EF2-46E4-9B0D-155733ADA38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511603" y="4206706"/>
                  <a:ext cx="34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DBF726F-3916-46BC-84E1-8CFBB093C84D}"/>
                    </a:ext>
                  </a:extLst>
                </p14:cNvPr>
                <p14:cNvContentPartPr/>
                <p14:nvPr/>
              </p14:nvContentPartPr>
              <p14:xfrm>
                <a:off x="2528163" y="4235146"/>
                <a:ext cx="99360" cy="1630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DBF726F-3916-46BC-84E1-8CFBB093C84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519163" y="4226506"/>
                  <a:ext cx="117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65A35B7-EAAA-4A2E-AEF0-9E183C9427A7}"/>
                    </a:ext>
                  </a:extLst>
                </p14:cNvPr>
                <p14:cNvContentPartPr/>
                <p14:nvPr/>
              </p14:nvContentPartPr>
              <p14:xfrm>
                <a:off x="2508003" y="4119226"/>
                <a:ext cx="133920" cy="3600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65A35B7-EAAA-4A2E-AEF0-9E183C9427A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499003" y="4110586"/>
                  <a:ext cx="1515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3A769C14-214C-4DE6-A083-5FF9350BA003}"/>
              </a:ext>
            </a:extLst>
          </p:cNvPr>
          <p:cNvGrpSpPr/>
          <p:nvPr/>
        </p:nvGrpSpPr>
        <p:grpSpPr>
          <a:xfrm>
            <a:off x="234243" y="4462306"/>
            <a:ext cx="185400" cy="218880"/>
            <a:chOff x="234243" y="4462306"/>
            <a:chExt cx="18540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3DFE6FFE-F44E-4F68-9A3F-85B91E7F0F26}"/>
                    </a:ext>
                  </a:extLst>
                </p14:cNvPr>
                <p14:cNvContentPartPr/>
                <p14:nvPr/>
              </p14:nvContentPartPr>
              <p14:xfrm>
                <a:off x="312723" y="4501186"/>
                <a:ext cx="15120" cy="14904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3DFE6FFE-F44E-4F68-9A3F-85B91E7F0F2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03723" y="4492186"/>
                  <a:ext cx="32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12E24A28-ECEC-4172-A49F-F6EE7686BC1A}"/>
                    </a:ext>
                  </a:extLst>
                </p14:cNvPr>
                <p14:cNvContentPartPr/>
                <p14:nvPr/>
              </p14:nvContentPartPr>
              <p14:xfrm>
                <a:off x="234243" y="4463746"/>
                <a:ext cx="40320" cy="21528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12E24A28-ECEC-4172-A49F-F6EE7686BC1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25243" y="4454746"/>
                  <a:ext cx="57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A438B02-9FA5-4AC0-9228-C0DBE7E3242C}"/>
                    </a:ext>
                  </a:extLst>
                </p14:cNvPr>
                <p14:cNvContentPartPr/>
                <p14:nvPr/>
              </p14:nvContentPartPr>
              <p14:xfrm>
                <a:off x="335043" y="4462306"/>
                <a:ext cx="84600" cy="2188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A438B02-9FA5-4AC0-9228-C0DBE7E3242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26403" y="4453306"/>
                  <a:ext cx="10224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2BED4030-FE94-48BA-A9A3-D2F7BC64A907}"/>
                  </a:ext>
                </a:extLst>
              </p14:cNvPr>
              <p14:cNvContentPartPr/>
              <p14:nvPr/>
            </p14:nvContentPartPr>
            <p14:xfrm>
              <a:off x="3045483" y="1188466"/>
              <a:ext cx="125280" cy="18000"/>
            </p14:xfrm>
          </p:contentPart>
        </mc:Choice>
        <mc:Fallback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2BED4030-FE94-48BA-A9A3-D2F7BC64A907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3036843" y="1179826"/>
                <a:ext cx="142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E9E619F3-DB6B-4F48-BF78-4A02FCAD4DB1}"/>
                  </a:ext>
                </a:extLst>
              </p14:cNvPr>
              <p14:cNvContentPartPr/>
              <p14:nvPr/>
            </p14:nvContentPartPr>
            <p14:xfrm>
              <a:off x="2815803" y="4469506"/>
              <a:ext cx="131040" cy="20520"/>
            </p14:xfrm>
          </p:contentPart>
        </mc:Choice>
        <mc:Fallback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E9E619F3-DB6B-4F48-BF78-4A02FCAD4DB1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2807163" y="4460506"/>
                <a:ext cx="148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0EC8438B-D841-48D1-A3A6-2C313ABF603D}"/>
                  </a:ext>
                </a:extLst>
              </p14:cNvPr>
              <p14:cNvContentPartPr/>
              <p14:nvPr/>
            </p14:nvContentPartPr>
            <p14:xfrm>
              <a:off x="5240043" y="5494426"/>
              <a:ext cx="136080" cy="12960"/>
            </p14:xfrm>
          </p:contentPart>
        </mc:Choice>
        <mc:Fallback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0EC8438B-D841-48D1-A3A6-2C313ABF603D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231043" y="5485786"/>
                <a:ext cx="15372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7" name="Group 496">
            <a:extLst>
              <a:ext uri="{FF2B5EF4-FFF2-40B4-BE49-F238E27FC236}">
                <a16:creationId xmlns:a16="http://schemas.microsoft.com/office/drawing/2014/main" id="{0029EE77-F32A-4959-BFB8-CA4B42FB6EC0}"/>
              </a:ext>
            </a:extLst>
          </p:cNvPr>
          <p:cNvGrpSpPr/>
          <p:nvPr/>
        </p:nvGrpSpPr>
        <p:grpSpPr>
          <a:xfrm>
            <a:off x="21843" y="4830586"/>
            <a:ext cx="7681320" cy="1781640"/>
            <a:chOff x="21843" y="4830586"/>
            <a:chExt cx="7681320" cy="178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7279CDF-9DA5-4711-B00A-5061F587B4AF}"/>
                    </a:ext>
                  </a:extLst>
                </p14:cNvPr>
                <p14:cNvContentPartPr/>
                <p14:nvPr/>
              </p14:nvContentPartPr>
              <p14:xfrm>
                <a:off x="696483" y="5060626"/>
                <a:ext cx="182160" cy="1717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7279CDF-9DA5-4711-B00A-5061F587B4A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87843" y="5051626"/>
                  <a:ext cx="199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255CBED-A3BF-42AD-A6D7-3C4F8516EA4A}"/>
                    </a:ext>
                  </a:extLst>
                </p14:cNvPr>
                <p14:cNvContentPartPr/>
                <p14:nvPr/>
              </p14:nvContentPartPr>
              <p14:xfrm>
                <a:off x="942003" y="5055586"/>
                <a:ext cx="94680" cy="1263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255CBED-A3BF-42AD-A6D7-3C4F8516EA4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33003" y="5046946"/>
                  <a:ext cx="112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D18AA28-FE77-4E51-97CF-80E0C4609B3C}"/>
                    </a:ext>
                  </a:extLst>
                </p14:cNvPr>
                <p14:cNvContentPartPr/>
                <p14:nvPr/>
              </p14:nvContentPartPr>
              <p14:xfrm>
                <a:off x="937323" y="5076826"/>
                <a:ext cx="84240" cy="709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D18AA28-FE77-4E51-97CF-80E0C4609B3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28323" y="5067826"/>
                  <a:ext cx="101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792D729-71CE-41C0-9FFA-DB8767BCAF50}"/>
                    </a:ext>
                  </a:extLst>
                </p14:cNvPr>
                <p14:cNvContentPartPr/>
                <p14:nvPr/>
              </p14:nvContentPartPr>
              <p14:xfrm>
                <a:off x="1138203" y="5026426"/>
                <a:ext cx="25920" cy="1548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792D729-71CE-41C0-9FFA-DB8767BCAF5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29203" y="5017786"/>
                  <a:ext cx="43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950A112-A70D-4594-BE9C-C543611E7FF4}"/>
                    </a:ext>
                  </a:extLst>
                </p14:cNvPr>
                <p14:cNvContentPartPr/>
                <p14:nvPr/>
              </p14:nvContentPartPr>
              <p14:xfrm>
                <a:off x="1143963" y="5043706"/>
                <a:ext cx="110520" cy="1494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950A112-A70D-4594-BE9C-C543611E7FF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35323" y="5034706"/>
                  <a:ext cx="128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B197A28-868B-449D-A64E-C1CF34236F75}"/>
                    </a:ext>
                  </a:extLst>
                </p14:cNvPr>
                <p14:cNvContentPartPr/>
                <p14:nvPr/>
              </p14:nvContentPartPr>
              <p14:xfrm>
                <a:off x="1166283" y="4962706"/>
                <a:ext cx="106920" cy="118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B197A28-868B-449D-A64E-C1CF34236F7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57643" y="4954066"/>
                  <a:ext cx="124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0753D26-30C3-47F5-A8AA-7388A4C71619}"/>
                    </a:ext>
                  </a:extLst>
                </p14:cNvPr>
                <p14:cNvContentPartPr/>
                <p14:nvPr/>
              </p14:nvContentPartPr>
              <p14:xfrm>
                <a:off x="2775483" y="5031466"/>
                <a:ext cx="21240" cy="1270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0753D26-30C3-47F5-A8AA-7388A4C7161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766843" y="5022466"/>
                  <a:ext cx="38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77ECCB8-CA73-4422-A70F-A56CD1369C72}"/>
                    </a:ext>
                  </a:extLst>
                </p14:cNvPr>
                <p14:cNvContentPartPr/>
                <p14:nvPr/>
              </p14:nvContentPartPr>
              <p14:xfrm>
                <a:off x="2726163" y="5080066"/>
                <a:ext cx="169200" cy="223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77ECCB8-CA73-4422-A70F-A56CD1369C7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717163" y="5071426"/>
                  <a:ext cx="186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DC2170F-DBC5-4B45-AB08-1237F3712E14}"/>
                    </a:ext>
                  </a:extLst>
                </p14:cNvPr>
                <p14:cNvContentPartPr/>
                <p14:nvPr/>
              </p14:nvContentPartPr>
              <p14:xfrm>
                <a:off x="3154923" y="5009506"/>
                <a:ext cx="171720" cy="219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DC2170F-DBC5-4B45-AB08-1237F3712E1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146283" y="5000866"/>
                  <a:ext cx="189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7DFEE76-6C64-4E54-B2F6-222BB57C6242}"/>
                    </a:ext>
                  </a:extLst>
                </p14:cNvPr>
                <p14:cNvContentPartPr/>
                <p14:nvPr/>
              </p14:nvContentPartPr>
              <p14:xfrm>
                <a:off x="3149883" y="5036146"/>
                <a:ext cx="91800" cy="1674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7DFEE76-6C64-4E54-B2F6-222BB57C624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141243" y="5027146"/>
                  <a:ext cx="109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675024C-AD49-4C01-9B54-5E36643F8731}"/>
                    </a:ext>
                  </a:extLst>
                </p14:cNvPr>
                <p14:cNvContentPartPr/>
                <p14:nvPr/>
              </p14:nvContentPartPr>
              <p14:xfrm>
                <a:off x="3153483" y="4922386"/>
                <a:ext cx="153000" cy="273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675024C-AD49-4C01-9B54-5E36643F873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144483" y="4913386"/>
                  <a:ext cx="170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352B310-2BCC-497C-9521-442C158572D3}"/>
                    </a:ext>
                  </a:extLst>
                </p14:cNvPr>
                <p14:cNvContentPartPr/>
                <p14:nvPr/>
              </p14:nvContentPartPr>
              <p14:xfrm>
                <a:off x="3306843" y="5197426"/>
                <a:ext cx="100080" cy="518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352B310-2BCC-497C-9521-442C158572D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297843" y="5188786"/>
                  <a:ext cx="117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758571C-9EEE-47D8-88DB-5A1E160A6F8F}"/>
                    </a:ext>
                  </a:extLst>
                </p14:cNvPr>
                <p14:cNvContentPartPr/>
                <p14:nvPr/>
              </p14:nvContentPartPr>
              <p14:xfrm>
                <a:off x="3324123" y="5140546"/>
                <a:ext cx="18720" cy="97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758571C-9EEE-47D8-88DB-5A1E160A6F8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315483" y="5131546"/>
                  <a:ext cx="36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7622C0D-8785-46ED-BD41-62F61A159D1D}"/>
                    </a:ext>
                  </a:extLst>
                </p14:cNvPr>
                <p14:cNvContentPartPr/>
                <p14:nvPr/>
              </p14:nvContentPartPr>
              <p14:xfrm>
                <a:off x="3695283" y="5055586"/>
                <a:ext cx="152640" cy="295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7622C0D-8785-46ED-BD41-62F61A159D1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686283" y="5046946"/>
                  <a:ext cx="170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0119DF5-52A7-437C-A498-201D3B59F20C}"/>
                    </a:ext>
                  </a:extLst>
                </p14:cNvPr>
                <p14:cNvContentPartPr/>
                <p14:nvPr/>
              </p14:nvContentPartPr>
              <p14:xfrm>
                <a:off x="3750363" y="5003386"/>
                <a:ext cx="18360" cy="1490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0119DF5-52A7-437C-A498-201D3B59F20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741363" y="4994746"/>
                  <a:ext cx="36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68BFA4A-E2DE-4E80-B3A1-93BFE2A55B03}"/>
                    </a:ext>
                  </a:extLst>
                </p14:cNvPr>
                <p14:cNvContentPartPr/>
                <p14:nvPr/>
              </p14:nvContentPartPr>
              <p14:xfrm>
                <a:off x="4038003" y="4875946"/>
                <a:ext cx="147240" cy="75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68BFA4A-E2DE-4E80-B3A1-93BFE2A55B0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029003" y="4867306"/>
                  <a:ext cx="164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79E3175-0350-456E-89B9-03EB173B5285}"/>
                    </a:ext>
                  </a:extLst>
                </p14:cNvPr>
                <p14:cNvContentPartPr/>
                <p14:nvPr/>
              </p14:nvContentPartPr>
              <p14:xfrm>
                <a:off x="4029363" y="4966306"/>
                <a:ext cx="148320" cy="165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79E3175-0350-456E-89B9-03EB173B528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020723" y="4957306"/>
                  <a:ext cx="165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4D5C436-329C-4E49-9255-A99BAA61F8EB}"/>
                    </a:ext>
                  </a:extLst>
                </p14:cNvPr>
                <p14:cNvContentPartPr/>
                <p14:nvPr/>
              </p14:nvContentPartPr>
              <p14:xfrm>
                <a:off x="4028643" y="4983946"/>
                <a:ext cx="110160" cy="1839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4D5C436-329C-4E49-9255-A99BAA61F8E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020003" y="4974946"/>
                  <a:ext cx="127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0218689-F11C-40C7-88AD-DEECF80BB9F7}"/>
                    </a:ext>
                  </a:extLst>
                </p14:cNvPr>
                <p14:cNvContentPartPr/>
                <p14:nvPr/>
              </p14:nvContentPartPr>
              <p14:xfrm>
                <a:off x="4228803" y="5100586"/>
                <a:ext cx="86400" cy="680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0218689-F11C-40C7-88AD-DEECF80BB9F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219803" y="5091946"/>
                  <a:ext cx="104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9E71559-D622-48CF-AE1F-44AC6F8FE28A}"/>
                    </a:ext>
                  </a:extLst>
                </p14:cNvPr>
                <p14:cNvContentPartPr/>
                <p14:nvPr/>
              </p14:nvContentPartPr>
              <p14:xfrm>
                <a:off x="2061243" y="5124346"/>
                <a:ext cx="280080" cy="410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9E71559-D622-48CF-AE1F-44AC6F8FE28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052603" y="5115346"/>
                  <a:ext cx="297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8C53392-D4D2-4992-B31D-1615CEA8FB53}"/>
                    </a:ext>
                  </a:extLst>
                </p14:cNvPr>
                <p14:cNvContentPartPr/>
                <p14:nvPr/>
              </p14:nvContentPartPr>
              <p14:xfrm>
                <a:off x="2102283" y="5188066"/>
                <a:ext cx="102600" cy="1465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8C53392-D4D2-4992-B31D-1615CEA8FB5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093283" y="5179066"/>
                  <a:ext cx="120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1411955-3F73-4ED1-8391-A6C177D0832E}"/>
                    </a:ext>
                  </a:extLst>
                </p14:cNvPr>
                <p14:cNvContentPartPr/>
                <p14:nvPr/>
              </p14:nvContentPartPr>
              <p14:xfrm>
                <a:off x="2244843" y="5228746"/>
                <a:ext cx="92160" cy="100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1411955-3F73-4ED1-8391-A6C177D0832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236203" y="5219746"/>
                  <a:ext cx="109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65B364A-0887-4C4F-870B-BBEF17941A25}"/>
                    </a:ext>
                  </a:extLst>
                </p14:cNvPr>
                <p14:cNvContentPartPr/>
                <p14:nvPr/>
              </p14:nvContentPartPr>
              <p14:xfrm>
                <a:off x="2268963" y="5190586"/>
                <a:ext cx="86400" cy="1263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65B364A-0887-4C4F-870B-BBEF17941A2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260323" y="5181946"/>
                  <a:ext cx="104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2F07080-10E0-4631-8263-AD2250107C5B}"/>
                    </a:ext>
                  </a:extLst>
                </p14:cNvPr>
                <p14:cNvContentPartPr/>
                <p14:nvPr/>
              </p14:nvContentPartPr>
              <p14:xfrm>
                <a:off x="1607283" y="5103106"/>
                <a:ext cx="90000" cy="212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2F07080-10E0-4631-8263-AD2250107C5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598283" y="5094466"/>
                  <a:ext cx="107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F807AD3-C384-4B62-8412-242B340C4F67}"/>
                    </a:ext>
                  </a:extLst>
                </p14:cNvPr>
                <p14:cNvContentPartPr/>
                <p14:nvPr/>
              </p14:nvContentPartPr>
              <p14:xfrm>
                <a:off x="1592523" y="5155306"/>
                <a:ext cx="112320" cy="158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F807AD3-C384-4B62-8412-242B340C4F6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583523" y="5146666"/>
                  <a:ext cx="129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585114A-94BB-41F5-A30B-9C45949385E7}"/>
                    </a:ext>
                  </a:extLst>
                </p14:cNvPr>
                <p14:cNvContentPartPr/>
                <p14:nvPr/>
              </p14:nvContentPartPr>
              <p14:xfrm>
                <a:off x="1857843" y="5073226"/>
                <a:ext cx="97560" cy="1180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585114A-94BB-41F5-A30B-9C45949385E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848843" y="5064586"/>
                  <a:ext cx="115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3CA6B43-B5A6-4694-AB2B-7CD99545294D}"/>
                    </a:ext>
                  </a:extLst>
                </p14:cNvPr>
                <p14:cNvContentPartPr/>
                <p14:nvPr/>
              </p14:nvContentPartPr>
              <p14:xfrm>
                <a:off x="1835883" y="5124346"/>
                <a:ext cx="121680" cy="363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3CA6B43-B5A6-4694-AB2B-7CD99545294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826883" y="5115346"/>
                  <a:ext cx="139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8059254-04F2-4FDF-B048-59AF092D2092}"/>
                    </a:ext>
                  </a:extLst>
                </p14:cNvPr>
                <p14:cNvContentPartPr/>
                <p14:nvPr/>
              </p14:nvContentPartPr>
              <p14:xfrm>
                <a:off x="2066643" y="4955866"/>
                <a:ext cx="86760" cy="1465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8059254-04F2-4FDF-B048-59AF092D209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058003" y="4947226"/>
                  <a:ext cx="104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0671ED5-D5CC-473A-9C52-D9B8B50E1A2B}"/>
                    </a:ext>
                  </a:extLst>
                </p14:cNvPr>
                <p14:cNvContentPartPr/>
                <p14:nvPr/>
              </p14:nvContentPartPr>
              <p14:xfrm>
                <a:off x="2203443" y="4887466"/>
                <a:ext cx="113760" cy="266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0671ED5-D5CC-473A-9C52-D9B8B50E1A2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194443" y="4878826"/>
                  <a:ext cx="131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7C0F0EB-62AC-4292-ACC7-A23A0296C1E9}"/>
                    </a:ext>
                  </a:extLst>
                </p14:cNvPr>
                <p14:cNvContentPartPr/>
                <p14:nvPr/>
              </p14:nvContentPartPr>
              <p14:xfrm>
                <a:off x="2190843" y="4923466"/>
                <a:ext cx="115200" cy="14760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7C0F0EB-62AC-4292-ACC7-A23A0296C1E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181843" y="4914826"/>
                  <a:ext cx="132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186E923-E93B-4612-9170-9E2B3D96E213}"/>
                    </a:ext>
                  </a:extLst>
                </p14:cNvPr>
                <p14:cNvContentPartPr/>
                <p14:nvPr/>
              </p14:nvContentPartPr>
              <p14:xfrm>
                <a:off x="2188323" y="4975306"/>
                <a:ext cx="140040" cy="3168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186E923-E93B-4612-9170-9E2B3D96E21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179683" y="4966666"/>
                  <a:ext cx="157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75BBE709-3085-49D2-89D3-BF4D048E085D}"/>
                    </a:ext>
                  </a:extLst>
                </p14:cNvPr>
                <p14:cNvContentPartPr/>
                <p14:nvPr/>
              </p14:nvContentPartPr>
              <p14:xfrm>
                <a:off x="2182923" y="4830586"/>
                <a:ext cx="150840" cy="316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75BBE709-3085-49D2-89D3-BF4D048E085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174283" y="4821946"/>
                  <a:ext cx="168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21311334-E332-434A-8B92-2D6EE050A2A5}"/>
                    </a:ext>
                  </a:extLst>
                </p14:cNvPr>
                <p14:cNvContentPartPr/>
                <p14:nvPr/>
              </p14:nvContentPartPr>
              <p14:xfrm>
                <a:off x="278163" y="5103826"/>
                <a:ext cx="96120" cy="946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21311334-E332-434A-8B92-2D6EE050A2A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69163" y="5094826"/>
                  <a:ext cx="113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BBD45DB-4FE2-43E8-8402-3D1EB5936975}"/>
                    </a:ext>
                  </a:extLst>
                </p14:cNvPr>
                <p14:cNvContentPartPr/>
                <p14:nvPr/>
              </p14:nvContentPartPr>
              <p14:xfrm>
                <a:off x="219123" y="5065306"/>
                <a:ext cx="29880" cy="1753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BBD45DB-4FE2-43E8-8402-3D1EB593697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10483" y="5056306"/>
                  <a:ext cx="47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F433CF8E-A1C9-438B-8BA0-195B655BD1A3}"/>
                    </a:ext>
                  </a:extLst>
                </p14:cNvPr>
                <p14:cNvContentPartPr/>
                <p14:nvPr/>
              </p14:nvContentPartPr>
              <p14:xfrm>
                <a:off x="325683" y="5080066"/>
                <a:ext cx="99360" cy="1652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F433CF8E-A1C9-438B-8BA0-195B655BD1A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16683" y="5071066"/>
                  <a:ext cx="117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007D0DD-5A8F-4883-A882-B459833E55B0}"/>
                    </a:ext>
                  </a:extLst>
                </p14:cNvPr>
                <p14:cNvContentPartPr/>
                <p14:nvPr/>
              </p14:nvContentPartPr>
              <p14:xfrm>
                <a:off x="543843" y="5703226"/>
                <a:ext cx="9720" cy="16272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007D0DD-5A8F-4883-A882-B459833E55B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35203" y="5694586"/>
                  <a:ext cx="27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5A72B27-8024-47EA-B660-2E2EA5A9AFDC}"/>
                    </a:ext>
                  </a:extLst>
                </p14:cNvPr>
                <p14:cNvContentPartPr/>
                <p14:nvPr/>
              </p14:nvContentPartPr>
              <p14:xfrm>
                <a:off x="548163" y="5688466"/>
                <a:ext cx="149040" cy="1792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5A72B27-8024-47EA-B660-2E2EA5A9AFD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39163" y="5679466"/>
                  <a:ext cx="166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BEF17FE8-078A-47BC-BDF8-ABDB4C61A791}"/>
                    </a:ext>
                  </a:extLst>
                </p14:cNvPr>
                <p14:cNvContentPartPr/>
                <p14:nvPr/>
              </p14:nvContentPartPr>
              <p14:xfrm>
                <a:off x="540603" y="5613226"/>
                <a:ext cx="141480" cy="280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BEF17FE8-078A-47BC-BDF8-ABDB4C61A79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31603" y="5604226"/>
                  <a:ext cx="159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8D150A6-4CBD-4C7F-965B-F52BA4A83561}"/>
                    </a:ext>
                  </a:extLst>
                </p14:cNvPr>
                <p14:cNvContentPartPr/>
                <p14:nvPr/>
              </p14:nvContentPartPr>
              <p14:xfrm>
                <a:off x="816003" y="5759746"/>
                <a:ext cx="36360" cy="334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8D150A6-4CBD-4C7F-965B-F52BA4A8356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07363" y="5751106"/>
                  <a:ext cx="54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AF7958B-29FB-42C3-A5DB-C7F6B83DDA97}"/>
                    </a:ext>
                  </a:extLst>
                </p14:cNvPr>
                <p14:cNvContentPartPr/>
                <p14:nvPr/>
              </p14:nvContentPartPr>
              <p14:xfrm>
                <a:off x="1067643" y="5703226"/>
                <a:ext cx="23760" cy="1270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AF7958B-29FB-42C3-A5DB-C7F6B83DDA9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59003" y="5694586"/>
                  <a:ext cx="41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0E37594-90A5-4030-A5B7-290477CA47F0}"/>
                    </a:ext>
                  </a:extLst>
                </p14:cNvPr>
                <p14:cNvContentPartPr/>
                <p14:nvPr/>
              </p14:nvContentPartPr>
              <p14:xfrm>
                <a:off x="1008243" y="5603506"/>
                <a:ext cx="60840" cy="2710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0E37594-90A5-4030-A5B7-290477CA47F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99603" y="5594866"/>
                  <a:ext cx="784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BF54668-EE2A-4650-8B36-61B71D99BFCD}"/>
                    </a:ext>
                  </a:extLst>
                </p14:cNvPr>
                <p14:cNvContentPartPr/>
                <p14:nvPr/>
              </p14:nvContentPartPr>
              <p14:xfrm>
                <a:off x="1159083" y="5603506"/>
                <a:ext cx="61560" cy="2728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BF54668-EE2A-4650-8B36-61B71D99BFC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50083" y="5594866"/>
                  <a:ext cx="792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65CB7F1-3F9E-44F9-BFFF-71CA4821339C}"/>
                    </a:ext>
                  </a:extLst>
                </p14:cNvPr>
                <p14:cNvContentPartPr/>
                <p14:nvPr/>
              </p14:nvContentPartPr>
              <p14:xfrm>
                <a:off x="1460043" y="5699986"/>
                <a:ext cx="180000" cy="4428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65CB7F1-3F9E-44F9-BFFF-71CA4821339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451403" y="5690986"/>
                  <a:ext cx="197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35B120B-B3E1-4CFB-80D0-62116EEAE7D1}"/>
                    </a:ext>
                  </a:extLst>
                </p14:cNvPr>
                <p14:cNvContentPartPr/>
                <p14:nvPr/>
              </p14:nvContentPartPr>
              <p14:xfrm>
                <a:off x="1559763" y="5656066"/>
                <a:ext cx="83160" cy="1465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35B120B-B3E1-4CFB-80D0-62116EEAE7D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550763" y="5647426"/>
                  <a:ext cx="100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5E76D3A-9FFE-4CB7-B940-5D07E66859DA}"/>
                    </a:ext>
                  </a:extLst>
                </p14:cNvPr>
                <p14:cNvContentPartPr/>
                <p14:nvPr/>
              </p14:nvContentPartPr>
              <p14:xfrm>
                <a:off x="2042523" y="5655706"/>
                <a:ext cx="5400" cy="14400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5E76D3A-9FFE-4CB7-B940-5D07E66859D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033523" y="5647066"/>
                  <a:ext cx="23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785D77C-F180-49CD-B9FF-E35D61A485E7}"/>
                    </a:ext>
                  </a:extLst>
                </p14:cNvPr>
                <p14:cNvContentPartPr/>
                <p14:nvPr/>
              </p14:nvContentPartPr>
              <p14:xfrm>
                <a:off x="2055483" y="5657146"/>
                <a:ext cx="114840" cy="5256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785D77C-F180-49CD-B9FF-E35D61A485E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046843" y="5648506"/>
                  <a:ext cx="132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F3BFE75-48CC-497F-9FEF-D0EDECBF6C02}"/>
                    </a:ext>
                  </a:extLst>
                </p14:cNvPr>
                <p14:cNvContentPartPr/>
                <p14:nvPr/>
              </p14:nvContentPartPr>
              <p14:xfrm>
                <a:off x="2159163" y="5627986"/>
                <a:ext cx="9360" cy="1731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F3BFE75-48CC-497F-9FEF-D0EDECBF6C0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150163" y="5619346"/>
                  <a:ext cx="27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F50A82D-E97B-4EC0-9825-C9F879B10C93}"/>
                    </a:ext>
                  </a:extLst>
                </p14:cNvPr>
                <p14:cNvContentPartPr/>
                <p14:nvPr/>
              </p14:nvContentPartPr>
              <p14:xfrm>
                <a:off x="2017323" y="5551306"/>
                <a:ext cx="150840" cy="363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F50A82D-E97B-4EC0-9825-C9F879B10C9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008683" y="5542666"/>
                  <a:ext cx="168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B451B09-75F0-4E58-AF4A-7ECBF1EDA308}"/>
                    </a:ext>
                  </a:extLst>
                </p14:cNvPr>
                <p14:cNvContentPartPr/>
                <p14:nvPr/>
              </p14:nvContentPartPr>
              <p14:xfrm>
                <a:off x="2324043" y="5688466"/>
                <a:ext cx="46440" cy="2844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9B451B09-75F0-4E58-AF4A-7ECBF1EDA30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315043" y="5679466"/>
                  <a:ext cx="64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9B9AE43-9D47-406B-85FA-9AC1B93C7B79}"/>
                    </a:ext>
                  </a:extLst>
                </p14:cNvPr>
                <p14:cNvContentPartPr/>
                <p14:nvPr/>
              </p14:nvContentPartPr>
              <p14:xfrm>
                <a:off x="2602683" y="5600626"/>
                <a:ext cx="156240" cy="16344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9B9AE43-9D47-406B-85FA-9AC1B93C7B7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594043" y="5591626"/>
                  <a:ext cx="173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E5F213E-051C-4A8A-8E56-18DB18A29692}"/>
                    </a:ext>
                  </a:extLst>
                </p14:cNvPr>
                <p14:cNvContentPartPr/>
                <p14:nvPr/>
              </p14:nvContentPartPr>
              <p14:xfrm>
                <a:off x="2828403" y="5591986"/>
                <a:ext cx="93960" cy="13608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E5F213E-051C-4A8A-8E56-18DB18A2969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819763" y="5583346"/>
                  <a:ext cx="111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D3336478-CA03-4AAF-9C43-0B06F26BAB49}"/>
                    </a:ext>
                  </a:extLst>
                </p14:cNvPr>
                <p14:cNvContentPartPr/>
                <p14:nvPr/>
              </p14:nvContentPartPr>
              <p14:xfrm>
                <a:off x="2823363" y="5615026"/>
                <a:ext cx="84960" cy="784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D3336478-CA03-4AAF-9C43-0B06F26BAB4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814363" y="5606386"/>
                  <a:ext cx="102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B7B82BD-4500-4D05-B4CB-3809043A8F48}"/>
                    </a:ext>
                  </a:extLst>
                </p14:cNvPr>
                <p14:cNvContentPartPr/>
                <p14:nvPr/>
              </p14:nvContentPartPr>
              <p14:xfrm>
                <a:off x="2983203" y="5550226"/>
                <a:ext cx="108360" cy="2124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B7B82BD-4500-4D05-B4CB-3809043A8F4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974203" y="5541226"/>
                  <a:ext cx="12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E8D4A85-E6C0-4FA1-8FA6-AC218583FEC7}"/>
                    </a:ext>
                  </a:extLst>
                </p14:cNvPr>
                <p14:cNvContentPartPr/>
                <p14:nvPr/>
              </p14:nvContentPartPr>
              <p14:xfrm>
                <a:off x="2983203" y="5559586"/>
                <a:ext cx="133920" cy="17856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E8D4A85-E6C0-4FA1-8FA6-AC218583FEC7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974203" y="5550586"/>
                  <a:ext cx="151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27549C18-0960-4F5C-80D9-D1325DE7A352}"/>
                    </a:ext>
                  </a:extLst>
                </p14:cNvPr>
                <p14:cNvContentPartPr/>
                <p14:nvPr/>
              </p14:nvContentPartPr>
              <p14:xfrm>
                <a:off x="2994003" y="5489746"/>
                <a:ext cx="128520" cy="1800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27549C18-0960-4F5C-80D9-D1325DE7A35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985003" y="5480746"/>
                  <a:ext cx="146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3A0E55F-6E0A-4DD1-ADF8-C6FD1EB6D480}"/>
                    </a:ext>
                  </a:extLst>
                </p14:cNvPr>
                <p14:cNvContentPartPr/>
                <p14:nvPr/>
              </p14:nvContentPartPr>
              <p14:xfrm>
                <a:off x="3307923" y="5588746"/>
                <a:ext cx="133920" cy="1656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3A0E55F-6E0A-4DD1-ADF8-C6FD1EB6D48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299283" y="5579746"/>
                  <a:ext cx="151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199B75D-3092-4947-BF31-593629200D37}"/>
                    </a:ext>
                  </a:extLst>
                </p14:cNvPr>
                <p14:cNvContentPartPr/>
                <p14:nvPr/>
              </p14:nvContentPartPr>
              <p14:xfrm>
                <a:off x="3315123" y="5651386"/>
                <a:ext cx="146880" cy="1296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199B75D-3092-4947-BF31-593629200D3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306483" y="5642386"/>
                  <a:ext cx="164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3002EC9-67A3-472B-B910-292F6D29FB14}"/>
                    </a:ext>
                  </a:extLst>
                </p14:cNvPr>
                <p14:cNvContentPartPr/>
                <p14:nvPr/>
              </p14:nvContentPartPr>
              <p14:xfrm>
                <a:off x="3680163" y="5594146"/>
                <a:ext cx="108720" cy="244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3002EC9-67A3-472B-B910-292F6D29FB1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671523" y="5585506"/>
                  <a:ext cx="126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89B8D34-C34D-4DC2-8B9D-FF6C8E125B6B}"/>
                    </a:ext>
                  </a:extLst>
                </p14:cNvPr>
                <p14:cNvContentPartPr/>
                <p14:nvPr/>
              </p14:nvContentPartPr>
              <p14:xfrm>
                <a:off x="3826683" y="5426026"/>
                <a:ext cx="562320" cy="30672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89B8D34-C34D-4DC2-8B9D-FF6C8E125B6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818043" y="5417026"/>
                  <a:ext cx="5799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3AEA2635-65D2-4475-8071-44B96BBCE752}"/>
                    </a:ext>
                  </a:extLst>
                </p14:cNvPr>
                <p14:cNvContentPartPr/>
                <p14:nvPr/>
              </p14:nvContentPartPr>
              <p14:xfrm>
                <a:off x="4230963" y="5355466"/>
                <a:ext cx="154440" cy="1872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3AEA2635-65D2-4475-8071-44B96BBCE75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221963" y="5346466"/>
                  <a:ext cx="172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9A3BC34-9472-4979-BCA1-26C47BFE60B7}"/>
                    </a:ext>
                  </a:extLst>
                </p14:cNvPr>
                <p14:cNvContentPartPr/>
                <p14:nvPr/>
              </p14:nvContentPartPr>
              <p14:xfrm>
                <a:off x="4555683" y="5507026"/>
                <a:ext cx="55800" cy="3672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9A3BC34-9472-4979-BCA1-26C47BFE60B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547043" y="5498386"/>
                  <a:ext cx="73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AAAE9B8-30F8-4734-B07D-F4DD342E9F6E}"/>
                    </a:ext>
                  </a:extLst>
                </p14:cNvPr>
                <p14:cNvContentPartPr/>
                <p14:nvPr/>
              </p14:nvContentPartPr>
              <p14:xfrm>
                <a:off x="4759803" y="5278786"/>
                <a:ext cx="85680" cy="14796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AAAE9B8-30F8-4734-B07D-F4DD342E9F6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751163" y="5270146"/>
                  <a:ext cx="103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CE37E1DA-3D4F-4BCE-8823-1211CEA94DC0}"/>
                    </a:ext>
                  </a:extLst>
                </p14:cNvPr>
                <p14:cNvContentPartPr/>
                <p14:nvPr/>
              </p14:nvContentPartPr>
              <p14:xfrm>
                <a:off x="4931523" y="5265826"/>
                <a:ext cx="7920" cy="12780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CE37E1DA-3D4F-4BCE-8823-1211CEA94DC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922523" y="5257186"/>
                  <a:ext cx="25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17C36A6-2BFC-403F-9703-90C1E69739F1}"/>
                    </a:ext>
                  </a:extLst>
                </p14:cNvPr>
                <p14:cNvContentPartPr/>
                <p14:nvPr/>
              </p14:nvContentPartPr>
              <p14:xfrm>
                <a:off x="4938723" y="5244946"/>
                <a:ext cx="106920" cy="1501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17C36A6-2BFC-403F-9703-90C1E69739F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930083" y="5235946"/>
                  <a:ext cx="124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9A5DA7D2-0850-4BCB-9CFC-19F1CCDAE400}"/>
                    </a:ext>
                  </a:extLst>
                </p14:cNvPr>
                <p14:cNvContentPartPr/>
                <p14:nvPr/>
              </p14:nvContentPartPr>
              <p14:xfrm>
                <a:off x="4919283" y="5158186"/>
                <a:ext cx="167040" cy="2340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9A5DA7D2-0850-4BCB-9CFC-19F1CCDAE40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910283" y="5149186"/>
                  <a:ext cx="184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9026840-F822-4A06-85B6-A328EC81A18F}"/>
                    </a:ext>
                  </a:extLst>
                </p14:cNvPr>
                <p14:cNvContentPartPr/>
                <p14:nvPr/>
              </p14:nvContentPartPr>
              <p14:xfrm>
                <a:off x="4761243" y="5486506"/>
                <a:ext cx="310320" cy="2664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9026840-F822-4A06-85B6-A328EC81A18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752243" y="5477506"/>
                  <a:ext cx="327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585FEEC7-CFAA-48B1-9A79-422AB6870089}"/>
                    </a:ext>
                  </a:extLst>
                </p14:cNvPr>
                <p14:cNvContentPartPr/>
                <p14:nvPr/>
              </p14:nvContentPartPr>
              <p14:xfrm>
                <a:off x="4803723" y="5532226"/>
                <a:ext cx="87840" cy="15336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85FEEC7-CFAA-48B1-9A79-422AB687008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795083" y="5523226"/>
                  <a:ext cx="105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B30B93FB-26E7-4668-BA03-1189EEF9BB2F}"/>
                    </a:ext>
                  </a:extLst>
                </p14:cNvPr>
                <p14:cNvContentPartPr/>
                <p14:nvPr/>
              </p14:nvContentPartPr>
              <p14:xfrm>
                <a:off x="4924683" y="5595586"/>
                <a:ext cx="91800" cy="1368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B30B93FB-26E7-4668-BA03-1189EEF9BB2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915683" y="5586586"/>
                  <a:ext cx="109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F48F8E17-CA76-4802-BFBC-7798641C7E0E}"/>
                    </a:ext>
                  </a:extLst>
                </p14:cNvPr>
                <p14:cNvContentPartPr/>
                <p14:nvPr/>
              </p14:nvContentPartPr>
              <p14:xfrm>
                <a:off x="4931523" y="5541946"/>
                <a:ext cx="103320" cy="14220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F48F8E17-CA76-4802-BFBC-7798641C7E0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922883" y="5532946"/>
                  <a:ext cx="120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A15734C4-56F4-4C6F-A288-2BD7DBB7B886}"/>
                    </a:ext>
                  </a:extLst>
                </p14:cNvPr>
                <p14:cNvContentPartPr/>
                <p14:nvPr/>
              </p14:nvContentPartPr>
              <p14:xfrm>
                <a:off x="5676723" y="5342506"/>
                <a:ext cx="18360" cy="16848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A15734C4-56F4-4C6F-A288-2BD7DBB7B88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668083" y="5333866"/>
                  <a:ext cx="36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0E54E7E1-FF45-45FE-AA27-F5F7E853A17A}"/>
                    </a:ext>
                  </a:extLst>
                </p14:cNvPr>
                <p14:cNvContentPartPr/>
                <p14:nvPr/>
              </p14:nvContentPartPr>
              <p14:xfrm>
                <a:off x="5671323" y="5413066"/>
                <a:ext cx="134640" cy="2628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0E54E7E1-FF45-45FE-AA27-F5F7E853A17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662323" y="5404426"/>
                  <a:ext cx="152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E6644BD2-608F-446F-8BD9-AAE341359BCD}"/>
                    </a:ext>
                  </a:extLst>
                </p14:cNvPr>
                <p14:cNvContentPartPr/>
                <p14:nvPr/>
              </p14:nvContentPartPr>
              <p14:xfrm>
                <a:off x="5678523" y="5277346"/>
                <a:ext cx="161640" cy="23688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E6644BD2-608F-446F-8BD9-AAE341359BC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669883" y="5268706"/>
                  <a:ext cx="179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E685A68B-6E49-4B26-B0BA-C443D715B442}"/>
                    </a:ext>
                  </a:extLst>
                </p14:cNvPr>
                <p14:cNvContentPartPr/>
                <p14:nvPr/>
              </p14:nvContentPartPr>
              <p14:xfrm>
                <a:off x="5957523" y="5410906"/>
                <a:ext cx="36360" cy="2124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E685A68B-6E49-4B26-B0BA-C443D715B442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948523" y="5402266"/>
                  <a:ext cx="54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A61450D9-CFA0-447C-987B-CC1A0338C5AC}"/>
                    </a:ext>
                  </a:extLst>
                </p14:cNvPr>
                <p14:cNvContentPartPr/>
                <p14:nvPr/>
              </p14:nvContentPartPr>
              <p14:xfrm>
                <a:off x="6120963" y="5301826"/>
                <a:ext cx="25920" cy="17316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A61450D9-CFA0-447C-987B-CC1A0338C5A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111963" y="5293186"/>
                  <a:ext cx="43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FC245F77-1AD9-4038-9943-1D7FEC4264B8}"/>
                    </a:ext>
                  </a:extLst>
                </p14:cNvPr>
                <p14:cNvContentPartPr/>
                <p14:nvPr/>
              </p14:nvContentPartPr>
              <p14:xfrm>
                <a:off x="6151923" y="5290306"/>
                <a:ext cx="112320" cy="16056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FC245F77-1AD9-4038-9943-1D7FEC4264B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142923" y="5281666"/>
                  <a:ext cx="129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E01256D3-A7FD-459E-AE85-1272CB4C18C4}"/>
                    </a:ext>
                  </a:extLst>
                </p14:cNvPr>
                <p14:cNvContentPartPr/>
                <p14:nvPr/>
              </p14:nvContentPartPr>
              <p14:xfrm>
                <a:off x="6306003" y="5431426"/>
                <a:ext cx="87120" cy="6948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E01256D3-A7FD-459E-AE85-1272CB4C18C4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297003" y="5422426"/>
                  <a:ext cx="104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CF2CCDC6-BD4F-4217-A894-C177AF24EE31}"/>
                    </a:ext>
                  </a:extLst>
                </p14:cNvPr>
                <p14:cNvContentPartPr/>
                <p14:nvPr/>
              </p14:nvContentPartPr>
              <p14:xfrm>
                <a:off x="6370443" y="5379946"/>
                <a:ext cx="16560" cy="1512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CF2CCDC6-BD4F-4217-A894-C177AF24EE3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361443" y="5370946"/>
                  <a:ext cx="34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0C81F785-3076-4612-AA69-F3B219F92AAC}"/>
                    </a:ext>
                  </a:extLst>
                </p14:cNvPr>
                <p14:cNvContentPartPr/>
                <p14:nvPr/>
              </p14:nvContentPartPr>
              <p14:xfrm>
                <a:off x="6117363" y="5181226"/>
                <a:ext cx="235080" cy="2952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0C81F785-3076-4612-AA69-F3B219F92AA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108723" y="5172226"/>
                  <a:ext cx="252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16E92A5F-0038-47D7-84AD-06B7320B47D8}"/>
                    </a:ext>
                  </a:extLst>
                </p14:cNvPr>
                <p14:cNvContentPartPr/>
                <p14:nvPr/>
              </p14:nvContentPartPr>
              <p14:xfrm>
                <a:off x="463563" y="6213706"/>
                <a:ext cx="123120" cy="194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16E92A5F-0038-47D7-84AD-06B7320B47D8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54923" y="6205066"/>
                  <a:ext cx="140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7840E2FE-66F0-436E-A1B5-9E701BC9FC8A}"/>
                    </a:ext>
                  </a:extLst>
                </p14:cNvPr>
                <p14:cNvContentPartPr/>
                <p14:nvPr/>
              </p14:nvContentPartPr>
              <p14:xfrm>
                <a:off x="480123" y="6255826"/>
                <a:ext cx="130680" cy="15660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7840E2FE-66F0-436E-A1B5-9E701BC9FC8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71483" y="6247186"/>
                  <a:ext cx="148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55BFCEAF-9BF1-46D3-9F88-480346E5867B}"/>
                    </a:ext>
                  </a:extLst>
                </p14:cNvPr>
                <p14:cNvContentPartPr/>
                <p14:nvPr/>
              </p14:nvContentPartPr>
              <p14:xfrm>
                <a:off x="489123" y="6331426"/>
                <a:ext cx="117720" cy="1800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55BFCEAF-9BF1-46D3-9F88-480346E5867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80123" y="6322426"/>
                  <a:ext cx="135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7ACBFB26-30AC-4066-9CFD-A4D3C0D5377C}"/>
                    </a:ext>
                  </a:extLst>
                </p14:cNvPr>
                <p14:cNvContentPartPr/>
                <p14:nvPr/>
              </p14:nvContentPartPr>
              <p14:xfrm>
                <a:off x="474003" y="6130546"/>
                <a:ext cx="116280" cy="2304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7ACBFB26-30AC-4066-9CFD-A4D3C0D5377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65363" y="6121546"/>
                  <a:ext cx="133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DE1E9BF4-7C61-490F-9F23-9E911F4CF072}"/>
                    </a:ext>
                  </a:extLst>
                </p14:cNvPr>
                <p14:cNvContentPartPr/>
                <p14:nvPr/>
              </p14:nvContentPartPr>
              <p14:xfrm>
                <a:off x="738603" y="6276346"/>
                <a:ext cx="36360" cy="475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DE1E9BF4-7C61-490F-9F23-9E911F4CF07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29603" y="6267706"/>
                  <a:ext cx="54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6DF64067-4FAF-42BD-AF9D-AC4466269A65}"/>
                    </a:ext>
                  </a:extLst>
                </p14:cNvPr>
                <p14:cNvContentPartPr/>
                <p14:nvPr/>
              </p14:nvContentPartPr>
              <p14:xfrm>
                <a:off x="951723" y="6166546"/>
                <a:ext cx="23760" cy="18468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6DF64067-4FAF-42BD-AF9D-AC4466269A6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43083" y="6157546"/>
                  <a:ext cx="41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E75CC37F-95C0-4626-8F70-E0DEFC5C234B}"/>
                    </a:ext>
                  </a:extLst>
                </p14:cNvPr>
                <p14:cNvContentPartPr/>
                <p14:nvPr/>
              </p14:nvContentPartPr>
              <p14:xfrm>
                <a:off x="993123" y="6208306"/>
                <a:ext cx="99720" cy="11988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E75CC37F-95C0-4626-8F70-E0DEFC5C234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84123" y="6199666"/>
                  <a:ext cx="117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6E355815-C27D-4746-A315-7C596FA7E60D}"/>
                    </a:ext>
                  </a:extLst>
                </p14:cNvPr>
                <p14:cNvContentPartPr/>
                <p14:nvPr/>
              </p14:nvContentPartPr>
              <p14:xfrm>
                <a:off x="1131003" y="6155026"/>
                <a:ext cx="55800" cy="22068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6E355815-C27D-4746-A315-7C596FA7E60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22363" y="6146026"/>
                  <a:ext cx="734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736B19D3-AA47-4644-A551-0BF961980B27}"/>
                    </a:ext>
                  </a:extLst>
                </p14:cNvPr>
                <p14:cNvContentPartPr/>
                <p14:nvPr/>
              </p14:nvContentPartPr>
              <p14:xfrm>
                <a:off x="1460043" y="6236386"/>
                <a:ext cx="126360" cy="1476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736B19D3-AA47-4644-A551-0BF961980B2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451403" y="6227386"/>
                  <a:ext cx="144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06C279BD-86DC-4191-957D-3FF67F223CF8}"/>
                    </a:ext>
                  </a:extLst>
                </p14:cNvPr>
                <p14:cNvContentPartPr/>
                <p14:nvPr/>
              </p14:nvContentPartPr>
              <p14:xfrm>
                <a:off x="1542123" y="6200386"/>
                <a:ext cx="62640" cy="14292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06C279BD-86DC-4191-957D-3FF67F223CF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533123" y="6191386"/>
                  <a:ext cx="80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1FEE940F-992B-4B23-AE05-FDFB7287852F}"/>
                    </a:ext>
                  </a:extLst>
                </p14:cNvPr>
                <p14:cNvContentPartPr/>
                <p14:nvPr/>
              </p14:nvContentPartPr>
              <p14:xfrm>
                <a:off x="1986363" y="6153586"/>
                <a:ext cx="112320" cy="2484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1FEE940F-992B-4B23-AE05-FDFB7287852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977363" y="6144946"/>
                  <a:ext cx="12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D429D0A3-0EBF-4FD3-B9EF-760B0A49499A}"/>
                    </a:ext>
                  </a:extLst>
                </p14:cNvPr>
                <p14:cNvContentPartPr/>
                <p14:nvPr/>
              </p14:nvContentPartPr>
              <p14:xfrm>
                <a:off x="1973403" y="6181306"/>
                <a:ext cx="97920" cy="15840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D429D0A3-0EBF-4FD3-B9EF-760B0A49499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964763" y="6172666"/>
                  <a:ext cx="115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35795F30-15F2-495C-B96F-0036EBCE7D3A}"/>
                    </a:ext>
                  </a:extLst>
                </p14:cNvPr>
                <p14:cNvContentPartPr/>
                <p14:nvPr/>
              </p14:nvContentPartPr>
              <p14:xfrm>
                <a:off x="1956483" y="6260866"/>
                <a:ext cx="123840" cy="2376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35795F30-15F2-495C-B96F-0036EBCE7D3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947483" y="6251866"/>
                  <a:ext cx="141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405F3679-0D7A-4DF0-BAA2-FBB7960D559D}"/>
                    </a:ext>
                  </a:extLst>
                </p14:cNvPr>
                <p14:cNvContentPartPr/>
                <p14:nvPr/>
              </p14:nvContentPartPr>
              <p14:xfrm>
                <a:off x="1974123" y="6102826"/>
                <a:ext cx="148320" cy="3456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405F3679-0D7A-4DF0-BAA2-FBB7960D559D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965123" y="6093826"/>
                  <a:ext cx="165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7109914F-7D7D-4890-9286-BF860E4717B6}"/>
                    </a:ext>
                  </a:extLst>
                </p14:cNvPr>
                <p14:cNvContentPartPr/>
                <p14:nvPr/>
              </p14:nvContentPartPr>
              <p14:xfrm>
                <a:off x="2324043" y="6227026"/>
                <a:ext cx="45000" cy="4572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7109914F-7D7D-4890-9286-BF860E4717B6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315043" y="6218026"/>
                  <a:ext cx="62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71616533-BB2B-4E84-B78C-9F82E4026C87}"/>
                    </a:ext>
                  </a:extLst>
                </p14:cNvPr>
                <p14:cNvContentPartPr/>
                <p14:nvPr/>
              </p14:nvContentPartPr>
              <p14:xfrm>
                <a:off x="2602323" y="6153586"/>
                <a:ext cx="140760" cy="1382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71616533-BB2B-4E84-B78C-9F82E4026C8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593683" y="6144586"/>
                  <a:ext cx="158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8C24D9E9-ECFD-4A2B-87B5-095E90245350}"/>
                    </a:ext>
                  </a:extLst>
                </p14:cNvPr>
                <p14:cNvContentPartPr/>
                <p14:nvPr/>
              </p14:nvContentPartPr>
              <p14:xfrm>
                <a:off x="2806803" y="6110746"/>
                <a:ext cx="117720" cy="17676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8C24D9E9-ECFD-4A2B-87B5-095E9024535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798163" y="6102106"/>
                  <a:ext cx="135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418B9BB7-133C-4281-88B3-923D46F9FA4E}"/>
                    </a:ext>
                  </a:extLst>
                </p14:cNvPr>
                <p14:cNvContentPartPr/>
                <p14:nvPr/>
              </p14:nvContentPartPr>
              <p14:xfrm>
                <a:off x="2796003" y="6181306"/>
                <a:ext cx="81000" cy="3780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418B9BB7-133C-4281-88B3-923D46F9FA4E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787003" y="6172666"/>
                  <a:ext cx="98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3B58AC89-991E-41EF-9EA9-BB5E113BC90B}"/>
                    </a:ext>
                  </a:extLst>
                </p14:cNvPr>
                <p14:cNvContentPartPr/>
                <p14:nvPr/>
              </p14:nvContentPartPr>
              <p14:xfrm>
                <a:off x="2985363" y="6106066"/>
                <a:ext cx="118080" cy="18612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3B58AC89-991E-41EF-9EA9-BB5E113BC90B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976363" y="6097426"/>
                  <a:ext cx="135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257289F3-7AD2-4221-977B-BF097180B85E}"/>
                    </a:ext>
                  </a:extLst>
                </p14:cNvPr>
                <p14:cNvContentPartPr/>
                <p14:nvPr/>
              </p14:nvContentPartPr>
              <p14:xfrm>
                <a:off x="3010203" y="6044506"/>
                <a:ext cx="134640" cy="3780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257289F3-7AD2-4221-977B-BF097180B85E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001203" y="6035506"/>
                  <a:ext cx="152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7078E80C-2F3C-45AC-8A13-20E88835A570}"/>
                    </a:ext>
                  </a:extLst>
                </p14:cNvPr>
                <p14:cNvContentPartPr/>
                <p14:nvPr/>
              </p14:nvContentPartPr>
              <p14:xfrm>
                <a:off x="3369483" y="6131986"/>
                <a:ext cx="114120" cy="165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7078E80C-2F3C-45AC-8A13-20E88835A57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360843" y="6122986"/>
                  <a:ext cx="131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B43B6F16-4481-4CC8-842B-8BB1AFE10340}"/>
                    </a:ext>
                  </a:extLst>
                </p14:cNvPr>
                <p14:cNvContentPartPr/>
                <p14:nvPr/>
              </p14:nvContentPartPr>
              <p14:xfrm>
                <a:off x="3366243" y="6202546"/>
                <a:ext cx="97920" cy="396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B43B6F16-4481-4CC8-842B-8BB1AFE10340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357603" y="6193546"/>
                  <a:ext cx="115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7DDBEDD7-425F-4D6F-A486-F50266E4204A}"/>
                    </a:ext>
                  </a:extLst>
                </p14:cNvPr>
                <p14:cNvContentPartPr/>
                <p14:nvPr/>
              </p14:nvContentPartPr>
              <p14:xfrm>
                <a:off x="3797523" y="6093106"/>
                <a:ext cx="86400" cy="12132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7DDBEDD7-425F-4D6F-A486-F50266E4204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788523" y="6084466"/>
                  <a:ext cx="104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39294228-5A84-49DD-B32E-3413BACAA77C}"/>
                    </a:ext>
                  </a:extLst>
                </p14:cNvPr>
                <p14:cNvContentPartPr/>
                <p14:nvPr/>
              </p14:nvContentPartPr>
              <p14:xfrm>
                <a:off x="3801483" y="6137386"/>
                <a:ext cx="113760" cy="2628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39294228-5A84-49DD-B32E-3413BACAA77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792843" y="6128386"/>
                  <a:ext cx="131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5F3005D8-E789-4597-BCF2-A24119C02E00}"/>
                    </a:ext>
                  </a:extLst>
                </p14:cNvPr>
                <p14:cNvContentPartPr/>
                <p14:nvPr/>
              </p14:nvContentPartPr>
              <p14:xfrm>
                <a:off x="4104243" y="6026146"/>
                <a:ext cx="119520" cy="3960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5F3005D8-E789-4597-BCF2-A24119C02E0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095243" y="6017146"/>
                  <a:ext cx="137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77710A2D-7C7D-417F-97EF-1253830CE7B0}"/>
                    </a:ext>
                  </a:extLst>
                </p14:cNvPr>
                <p14:cNvContentPartPr/>
                <p14:nvPr/>
              </p14:nvContentPartPr>
              <p14:xfrm>
                <a:off x="4089123" y="6058546"/>
                <a:ext cx="119880" cy="17784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77710A2D-7C7D-417F-97EF-1253830CE7B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080123" y="6049906"/>
                  <a:ext cx="137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F5974287-7300-4189-AECC-0790B9261782}"/>
                    </a:ext>
                  </a:extLst>
                </p14:cNvPr>
                <p14:cNvContentPartPr/>
                <p14:nvPr/>
              </p14:nvContentPartPr>
              <p14:xfrm>
                <a:off x="4069323" y="6117586"/>
                <a:ext cx="152280" cy="4716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F5974287-7300-4189-AECC-0790B9261782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060683" y="6108946"/>
                  <a:ext cx="169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4094E333-56EC-4F8F-A287-D1609343DD0E}"/>
                    </a:ext>
                  </a:extLst>
                </p14:cNvPr>
                <p14:cNvContentPartPr/>
                <p14:nvPr/>
              </p14:nvContentPartPr>
              <p14:xfrm>
                <a:off x="4082283" y="5964226"/>
                <a:ext cx="120960" cy="2808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4094E333-56EC-4F8F-A287-D1609343DD0E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073643" y="5955586"/>
                  <a:ext cx="138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892C4B61-D7F2-4F05-9088-0309E356B059}"/>
                    </a:ext>
                  </a:extLst>
                </p14:cNvPr>
                <p14:cNvContentPartPr/>
                <p14:nvPr/>
              </p14:nvContentPartPr>
              <p14:xfrm>
                <a:off x="4372083" y="6130906"/>
                <a:ext cx="42480" cy="4788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892C4B61-D7F2-4F05-9088-0309E356B059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363083" y="6122266"/>
                  <a:ext cx="60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F8E872F5-73CB-48D9-9966-A91D38098435}"/>
                    </a:ext>
                  </a:extLst>
                </p14:cNvPr>
                <p14:cNvContentPartPr/>
                <p14:nvPr/>
              </p14:nvContentPartPr>
              <p14:xfrm>
                <a:off x="4525443" y="5926426"/>
                <a:ext cx="67320" cy="16848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F8E872F5-73CB-48D9-9966-A91D38098435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516443" y="5917426"/>
                  <a:ext cx="84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ABE70842-F979-4828-9076-F8040FBAA183}"/>
                    </a:ext>
                  </a:extLst>
                </p14:cNvPr>
                <p14:cNvContentPartPr/>
                <p14:nvPr/>
              </p14:nvContentPartPr>
              <p14:xfrm>
                <a:off x="4669803" y="5914906"/>
                <a:ext cx="91440" cy="1908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ABE70842-F979-4828-9076-F8040FBAA183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661163" y="5905906"/>
                  <a:ext cx="109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377F1EC5-5A98-4542-A245-9B16319C44CE}"/>
                    </a:ext>
                  </a:extLst>
                </p14:cNvPr>
                <p14:cNvContentPartPr/>
                <p14:nvPr/>
              </p14:nvContentPartPr>
              <p14:xfrm>
                <a:off x="4657923" y="5920306"/>
                <a:ext cx="103320" cy="16668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377F1EC5-5A98-4542-A245-9B16319C44CE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649283" y="5911666"/>
                  <a:ext cx="120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267796F3-792D-4045-8608-2E8818EF99E2}"/>
                    </a:ext>
                  </a:extLst>
                </p14:cNvPr>
                <p14:cNvContentPartPr/>
                <p14:nvPr/>
              </p14:nvContentPartPr>
              <p14:xfrm>
                <a:off x="4636323" y="6003106"/>
                <a:ext cx="114480" cy="2808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267796F3-792D-4045-8608-2E8818EF99E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627683" y="5994106"/>
                  <a:ext cx="132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5E6A23C1-1CA8-4BA0-AFB0-1175C47B4AB4}"/>
                    </a:ext>
                  </a:extLst>
                </p14:cNvPr>
                <p14:cNvContentPartPr/>
                <p14:nvPr/>
              </p14:nvContentPartPr>
              <p14:xfrm>
                <a:off x="4658283" y="5868106"/>
                <a:ext cx="123480" cy="1044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5E6A23C1-1CA8-4BA0-AFB0-1175C47B4AB4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649643" y="5859106"/>
                  <a:ext cx="141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5F73966C-CCFB-437B-9F27-45A81E72B15B}"/>
                    </a:ext>
                  </a:extLst>
                </p14:cNvPr>
                <p14:cNvContentPartPr/>
                <p14:nvPr/>
              </p14:nvContentPartPr>
              <p14:xfrm>
                <a:off x="4477923" y="6192826"/>
                <a:ext cx="237240" cy="2556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5F73966C-CCFB-437B-9F27-45A81E72B15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4469283" y="6183826"/>
                  <a:ext cx="254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C366180F-2F88-455B-98B9-3B6253F3401E}"/>
                    </a:ext>
                  </a:extLst>
                </p14:cNvPr>
                <p14:cNvContentPartPr/>
                <p14:nvPr/>
              </p14:nvContentPartPr>
              <p14:xfrm>
                <a:off x="4476483" y="6228106"/>
                <a:ext cx="112320" cy="18576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C366180F-2F88-455B-98B9-3B6253F3401E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4467483" y="6219466"/>
                  <a:ext cx="129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DEACB092-5B7A-42F6-B30A-7F98B9361420}"/>
                    </a:ext>
                  </a:extLst>
                </p14:cNvPr>
                <p14:cNvContentPartPr/>
                <p14:nvPr/>
              </p14:nvContentPartPr>
              <p14:xfrm>
                <a:off x="4601043" y="6306946"/>
                <a:ext cx="106920" cy="1296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DEACB092-5B7A-42F6-B30A-7F98B936142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592403" y="6297946"/>
                  <a:ext cx="124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7C8F9F04-E9A9-43AC-883D-01D2E5A6A08E}"/>
                    </a:ext>
                  </a:extLst>
                </p14:cNvPr>
                <p14:cNvContentPartPr/>
                <p14:nvPr/>
              </p14:nvContentPartPr>
              <p14:xfrm>
                <a:off x="4638483" y="6279946"/>
                <a:ext cx="119160" cy="13572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7C8F9F04-E9A9-43AC-883D-01D2E5A6A08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4629483" y="6271306"/>
                  <a:ext cx="136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421BA3DE-82AB-49DE-AC41-833E93BDDFE1}"/>
                    </a:ext>
                  </a:extLst>
                </p14:cNvPr>
                <p14:cNvContentPartPr/>
                <p14:nvPr/>
              </p14:nvContentPartPr>
              <p14:xfrm>
                <a:off x="5115123" y="6057466"/>
                <a:ext cx="5760" cy="14544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421BA3DE-82AB-49DE-AC41-833E93BDDFE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106483" y="6048466"/>
                  <a:ext cx="23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5E4EC513-96D3-4BD3-A475-13A93982852B}"/>
                    </a:ext>
                  </a:extLst>
                </p14:cNvPr>
                <p14:cNvContentPartPr/>
                <p14:nvPr/>
              </p14:nvContentPartPr>
              <p14:xfrm>
                <a:off x="5060043" y="6122266"/>
                <a:ext cx="136080" cy="864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5E4EC513-96D3-4BD3-A475-13A93982852B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051403" y="6113626"/>
                  <a:ext cx="153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16561BBB-7CBC-4C02-A0C7-1618641A9FCE}"/>
                    </a:ext>
                  </a:extLst>
                </p14:cNvPr>
                <p14:cNvContentPartPr/>
                <p14:nvPr/>
              </p14:nvContentPartPr>
              <p14:xfrm>
                <a:off x="5446683" y="5992306"/>
                <a:ext cx="102240" cy="576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16561BBB-7CBC-4C02-A0C7-1618641A9FC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438043" y="5983306"/>
                  <a:ext cx="119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2F69566C-FE25-4F29-8978-17C4C59B591F}"/>
                    </a:ext>
                  </a:extLst>
                </p14:cNvPr>
                <p14:cNvContentPartPr/>
                <p14:nvPr/>
              </p14:nvContentPartPr>
              <p14:xfrm>
                <a:off x="5423643" y="6008506"/>
                <a:ext cx="101520" cy="16308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2F69566C-FE25-4F29-8978-17C4C59B591F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415003" y="5999506"/>
                  <a:ext cx="119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834E3978-9F88-48BA-8E0A-DDCF114E0E2C}"/>
                    </a:ext>
                  </a:extLst>
                </p14:cNvPr>
                <p14:cNvContentPartPr/>
                <p14:nvPr/>
              </p14:nvContentPartPr>
              <p14:xfrm>
                <a:off x="5427243" y="6107506"/>
                <a:ext cx="140040" cy="1872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834E3978-9F88-48BA-8E0A-DDCF114E0E2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418243" y="6098506"/>
                  <a:ext cx="157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CEBF7BD7-EF53-4E25-8570-9C5B45559CE9}"/>
                    </a:ext>
                  </a:extLst>
                </p14:cNvPr>
                <p14:cNvContentPartPr/>
                <p14:nvPr/>
              </p14:nvContentPartPr>
              <p14:xfrm>
                <a:off x="5408883" y="5919946"/>
                <a:ext cx="149040" cy="3456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CEBF7BD7-EF53-4E25-8570-9C5B45559CE9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399883" y="5911306"/>
                  <a:ext cx="166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5BAFCB00-30C0-45E3-87EE-A63A2DC3A6EF}"/>
                    </a:ext>
                  </a:extLst>
                </p14:cNvPr>
                <p14:cNvContentPartPr/>
                <p14:nvPr/>
              </p14:nvContentPartPr>
              <p14:xfrm>
                <a:off x="5695443" y="6061066"/>
                <a:ext cx="36360" cy="3564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5BAFCB00-30C0-45E3-87EE-A63A2DC3A6EF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686803" y="6052066"/>
                  <a:ext cx="54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FBF135E7-199B-4625-BA31-B882FA74AEB6}"/>
                    </a:ext>
                  </a:extLst>
                </p14:cNvPr>
                <p14:cNvContentPartPr/>
                <p14:nvPr/>
              </p14:nvContentPartPr>
              <p14:xfrm>
                <a:off x="5845563" y="5933266"/>
                <a:ext cx="224280" cy="1548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FBF135E7-199B-4625-BA31-B882FA74AEB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836563" y="5924266"/>
                  <a:ext cx="241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D2E4894E-F1F2-46FC-841E-8297AF3144E1}"/>
                    </a:ext>
                  </a:extLst>
                </p14:cNvPr>
                <p14:cNvContentPartPr/>
                <p14:nvPr/>
              </p14:nvContentPartPr>
              <p14:xfrm>
                <a:off x="5882643" y="5944786"/>
                <a:ext cx="93240" cy="20124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D2E4894E-F1F2-46FC-841E-8297AF3144E1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873643" y="5935786"/>
                  <a:ext cx="110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A67B1AB7-2239-4D0D-BDF7-8A2AF1967A3D}"/>
                    </a:ext>
                  </a:extLst>
                </p14:cNvPr>
                <p14:cNvContentPartPr/>
                <p14:nvPr/>
              </p14:nvContentPartPr>
              <p14:xfrm>
                <a:off x="6052923" y="6166186"/>
                <a:ext cx="70200" cy="3384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A67B1AB7-2239-4D0D-BDF7-8A2AF1967A3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044283" y="6157186"/>
                  <a:ext cx="87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3754032E-39F5-42BB-9B02-67D3C7F31C25}"/>
                    </a:ext>
                  </a:extLst>
                </p14:cNvPr>
                <p14:cNvContentPartPr/>
                <p14:nvPr/>
              </p14:nvContentPartPr>
              <p14:xfrm>
                <a:off x="6108003" y="6098146"/>
                <a:ext cx="9720" cy="36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3754032E-39F5-42BB-9B02-67D3C7F31C2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099003" y="6089146"/>
                  <a:ext cx="2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A637DF98-1C10-4510-A5E9-F9C16C574465}"/>
                    </a:ext>
                  </a:extLst>
                </p14:cNvPr>
                <p14:cNvContentPartPr/>
                <p14:nvPr/>
              </p14:nvContentPartPr>
              <p14:xfrm>
                <a:off x="5884083" y="5879986"/>
                <a:ext cx="184320" cy="2232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A637DF98-1C10-4510-A5E9-F9C16C574465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875443" y="5871346"/>
                  <a:ext cx="201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9FCA8235-AF06-4382-AF0A-F2EA135488FA}"/>
                    </a:ext>
                  </a:extLst>
                </p14:cNvPr>
                <p14:cNvContentPartPr/>
                <p14:nvPr/>
              </p14:nvContentPartPr>
              <p14:xfrm>
                <a:off x="6473763" y="5983306"/>
                <a:ext cx="12960" cy="13788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9FCA8235-AF06-4382-AF0A-F2EA135488FA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465123" y="5974666"/>
                  <a:ext cx="30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5DB03F6C-B5CE-4780-9A2D-B8CF1A760F0B}"/>
                    </a:ext>
                  </a:extLst>
                </p14:cNvPr>
                <p14:cNvContentPartPr/>
                <p14:nvPr/>
              </p14:nvContentPartPr>
              <p14:xfrm>
                <a:off x="6401403" y="6034066"/>
                <a:ext cx="165960" cy="2484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5DB03F6C-B5CE-4780-9A2D-B8CF1A760F0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392763" y="6025426"/>
                  <a:ext cx="183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3704DE94-64A9-4B30-A057-0E72863D1C74}"/>
                    </a:ext>
                  </a:extLst>
                </p14:cNvPr>
                <p14:cNvContentPartPr/>
                <p14:nvPr/>
              </p14:nvContentPartPr>
              <p14:xfrm>
                <a:off x="6803523" y="5957026"/>
                <a:ext cx="172800" cy="12960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3704DE94-64A9-4B30-A057-0E72863D1C7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794883" y="5948386"/>
                  <a:ext cx="190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4FB6F23E-5938-4CE0-9006-50E289072B18}"/>
                    </a:ext>
                  </a:extLst>
                </p14:cNvPr>
                <p14:cNvContentPartPr/>
                <p14:nvPr/>
              </p14:nvContentPartPr>
              <p14:xfrm>
                <a:off x="7110243" y="5876386"/>
                <a:ext cx="136080" cy="1008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4FB6F23E-5938-4CE0-9006-50E289072B1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7101243" y="5867386"/>
                  <a:ext cx="153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9F709DD8-02A4-4C84-A8BF-E2F927968F64}"/>
                    </a:ext>
                  </a:extLst>
                </p14:cNvPr>
                <p14:cNvContentPartPr/>
                <p14:nvPr/>
              </p14:nvContentPartPr>
              <p14:xfrm>
                <a:off x="7089723" y="5894026"/>
                <a:ext cx="125280" cy="15840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9F709DD8-02A4-4C84-A8BF-E2F927968F64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081083" y="5885026"/>
                  <a:ext cx="142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4B9CAF69-CD8B-4941-A524-4CD4D2296212}"/>
                    </a:ext>
                  </a:extLst>
                </p14:cNvPr>
                <p14:cNvContentPartPr/>
                <p14:nvPr/>
              </p14:nvContentPartPr>
              <p14:xfrm>
                <a:off x="7100523" y="5960986"/>
                <a:ext cx="136080" cy="2448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4B9CAF69-CD8B-4941-A524-4CD4D2296212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091883" y="5952346"/>
                  <a:ext cx="153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8AB114B5-C2FA-4517-83F4-2D3C0E89CEA9}"/>
                    </a:ext>
                  </a:extLst>
                </p14:cNvPr>
                <p14:cNvContentPartPr/>
                <p14:nvPr/>
              </p14:nvContentPartPr>
              <p14:xfrm>
                <a:off x="7085763" y="5804386"/>
                <a:ext cx="154800" cy="1800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8AB114B5-C2FA-4517-83F4-2D3C0E89CEA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077123" y="5795386"/>
                  <a:ext cx="172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83856F6A-4BBB-4158-8491-E9CCA5BC3F7D}"/>
                    </a:ext>
                  </a:extLst>
                </p14:cNvPr>
                <p14:cNvContentPartPr/>
                <p14:nvPr/>
              </p14:nvContentPartPr>
              <p14:xfrm>
                <a:off x="7378083" y="5956306"/>
                <a:ext cx="37080" cy="3744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83856F6A-4BBB-4158-8491-E9CCA5BC3F7D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369083" y="5947306"/>
                  <a:ext cx="54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0EFE5223-1227-462F-BC2B-47AE72DD997C}"/>
                    </a:ext>
                  </a:extLst>
                </p14:cNvPr>
                <p14:cNvContentPartPr/>
                <p14:nvPr/>
              </p14:nvContentPartPr>
              <p14:xfrm>
                <a:off x="7546203" y="5849746"/>
                <a:ext cx="136800" cy="2808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0EFE5223-1227-462F-BC2B-47AE72DD997C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537563" y="5841106"/>
                  <a:ext cx="15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DB3F158F-3A8F-41AD-826C-EBF5FF120AE4}"/>
                    </a:ext>
                  </a:extLst>
                </p14:cNvPr>
                <p14:cNvContentPartPr/>
                <p14:nvPr/>
              </p14:nvContentPartPr>
              <p14:xfrm>
                <a:off x="7528923" y="5871346"/>
                <a:ext cx="118440" cy="17784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DB3F158F-3A8F-41AD-826C-EBF5FF120AE4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520283" y="5862706"/>
                  <a:ext cx="136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D26C59E3-35A6-4C34-BB2E-8954AF7569F3}"/>
                    </a:ext>
                  </a:extLst>
                </p14:cNvPr>
                <p14:cNvContentPartPr/>
                <p14:nvPr/>
              </p14:nvContentPartPr>
              <p14:xfrm>
                <a:off x="7554483" y="5958826"/>
                <a:ext cx="109800" cy="2340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D26C59E3-35A6-4C34-BB2E-8954AF7569F3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545843" y="5950186"/>
                  <a:ext cx="127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F52B753A-6C88-44AB-AC78-BB4C2C712E87}"/>
                    </a:ext>
                  </a:extLst>
                </p14:cNvPr>
                <p14:cNvContentPartPr/>
                <p14:nvPr/>
              </p14:nvContentPartPr>
              <p14:xfrm>
                <a:off x="7570683" y="5791426"/>
                <a:ext cx="132480" cy="540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F52B753A-6C88-44AB-AC78-BB4C2C712E87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561683" y="5782786"/>
                  <a:ext cx="150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71AB44B3-6D46-4AE2-86F1-AA78E728CC8D}"/>
                    </a:ext>
                  </a:extLst>
                </p14:cNvPr>
                <p14:cNvContentPartPr/>
                <p14:nvPr/>
              </p14:nvContentPartPr>
              <p14:xfrm>
                <a:off x="124803" y="5783506"/>
                <a:ext cx="6909480" cy="82872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71AB44B3-6D46-4AE2-86F1-AA78E728CC8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16163" y="5774506"/>
                  <a:ext cx="6927120" cy="8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13C654B4-4F75-4F17-BCC5-21C65D38CB11}"/>
                    </a:ext>
                  </a:extLst>
                </p14:cNvPr>
                <p14:cNvContentPartPr/>
                <p14:nvPr/>
              </p14:nvContentPartPr>
              <p14:xfrm>
                <a:off x="21843" y="6322786"/>
                <a:ext cx="105480" cy="2304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13C654B4-4F75-4F17-BCC5-21C65D38CB11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3203" y="6314146"/>
                  <a:ext cx="123120" cy="4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764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68FEB0B-2D00-444C-88F4-454FBCD4316D}"/>
              </a:ext>
            </a:extLst>
          </p:cNvPr>
          <p:cNvGrpSpPr/>
          <p:nvPr/>
        </p:nvGrpSpPr>
        <p:grpSpPr>
          <a:xfrm>
            <a:off x="866054" y="279826"/>
            <a:ext cx="1207440" cy="450360"/>
            <a:chOff x="866054" y="279826"/>
            <a:chExt cx="120744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749732A-C2FE-463C-9E4D-85E8F2E44A02}"/>
                    </a:ext>
                  </a:extLst>
                </p14:cNvPr>
                <p14:cNvContentPartPr/>
                <p14:nvPr/>
              </p14:nvContentPartPr>
              <p14:xfrm>
                <a:off x="866054" y="441106"/>
                <a:ext cx="14760" cy="272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749732A-C2FE-463C-9E4D-85E8F2E44A0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7054" y="432466"/>
                  <a:ext cx="32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23D283-B3E3-4872-A736-C4B9F9DA7CF6}"/>
                    </a:ext>
                  </a:extLst>
                </p14:cNvPr>
                <p14:cNvContentPartPr/>
                <p14:nvPr/>
              </p14:nvContentPartPr>
              <p14:xfrm>
                <a:off x="866414" y="538666"/>
                <a:ext cx="177120" cy="79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23D283-B3E3-4872-A736-C4B9F9DA7C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7774" y="530026"/>
                  <a:ext cx="194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BDD1C92-EA7C-40FC-B51B-08599EBE9D77}"/>
                    </a:ext>
                  </a:extLst>
                </p14:cNvPr>
                <p14:cNvContentPartPr/>
                <p14:nvPr/>
              </p14:nvContentPartPr>
              <p14:xfrm>
                <a:off x="1035974" y="411946"/>
                <a:ext cx="20880" cy="318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BDD1C92-EA7C-40FC-B51B-08599EBE9D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7334" y="403306"/>
                  <a:ext cx="385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89CBD5-955A-42B1-802D-AB3810B9BD45}"/>
                    </a:ext>
                  </a:extLst>
                </p14:cNvPr>
                <p14:cNvContentPartPr/>
                <p14:nvPr/>
              </p14:nvContentPartPr>
              <p14:xfrm>
                <a:off x="887654" y="302866"/>
                <a:ext cx="183960" cy="34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89CBD5-955A-42B1-802D-AB3810B9BD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8654" y="293866"/>
                  <a:ext cx="201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2168D9-C029-4AAD-9908-8CCF09A5FCD0}"/>
                    </a:ext>
                  </a:extLst>
                </p14:cNvPr>
                <p14:cNvContentPartPr/>
                <p14:nvPr/>
              </p14:nvContentPartPr>
              <p14:xfrm>
                <a:off x="1170254" y="567106"/>
                <a:ext cx="55440" cy="48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2168D9-C029-4AAD-9908-8CCF09A5FC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1614" y="558106"/>
                  <a:ext cx="73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4ECC094-F3D7-434D-97F7-EE166AA3325E}"/>
                    </a:ext>
                  </a:extLst>
                </p14:cNvPr>
                <p14:cNvContentPartPr/>
                <p14:nvPr/>
              </p14:nvContentPartPr>
              <p14:xfrm>
                <a:off x="1361054" y="405106"/>
                <a:ext cx="246600" cy="225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4ECC094-F3D7-434D-97F7-EE166AA332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52054" y="396466"/>
                  <a:ext cx="264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24F16F4-AF3D-4A8C-B5CD-AC374FEAC65D}"/>
                    </a:ext>
                  </a:extLst>
                </p14:cNvPr>
                <p14:cNvContentPartPr/>
                <p14:nvPr/>
              </p14:nvContentPartPr>
              <p14:xfrm>
                <a:off x="1678214" y="407266"/>
                <a:ext cx="121680" cy="195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24F16F4-AF3D-4A8C-B5CD-AC374FEAC65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69574" y="398626"/>
                  <a:ext cx="139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A730D8-E440-44BD-A095-943009F93EFD}"/>
                    </a:ext>
                  </a:extLst>
                </p14:cNvPr>
                <p14:cNvContentPartPr/>
                <p14:nvPr/>
              </p14:nvContentPartPr>
              <p14:xfrm>
                <a:off x="1682174" y="486466"/>
                <a:ext cx="127080" cy="110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A730D8-E440-44BD-A095-943009F93E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73534" y="477826"/>
                  <a:ext cx="144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63D01EC-EE66-451C-A3EE-3D48018E60A4}"/>
                    </a:ext>
                  </a:extLst>
                </p14:cNvPr>
                <p14:cNvContentPartPr/>
                <p14:nvPr/>
              </p14:nvContentPartPr>
              <p14:xfrm>
                <a:off x="1887734" y="377386"/>
                <a:ext cx="152280" cy="49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63D01EC-EE66-451C-A3EE-3D48018E60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79094" y="368746"/>
                  <a:ext cx="169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81E1C36-FF83-4C96-BE4D-FE4A6B729D30}"/>
                    </a:ext>
                  </a:extLst>
                </p14:cNvPr>
                <p14:cNvContentPartPr/>
                <p14:nvPr/>
              </p14:nvContentPartPr>
              <p14:xfrm>
                <a:off x="1898174" y="407266"/>
                <a:ext cx="136440" cy="216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81E1C36-FF83-4C96-BE4D-FE4A6B729D3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89174" y="398626"/>
                  <a:ext cx="154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E900EE-17ED-4FB8-83D1-C4F55CFD6A80}"/>
                    </a:ext>
                  </a:extLst>
                </p14:cNvPr>
                <p14:cNvContentPartPr/>
                <p14:nvPr/>
              </p14:nvContentPartPr>
              <p14:xfrm>
                <a:off x="1883774" y="279826"/>
                <a:ext cx="189720" cy="32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E900EE-17ED-4FB8-83D1-C4F55CFD6A8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74774" y="270826"/>
                  <a:ext cx="20736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168E96A-D408-4184-9A11-E9536E9259DA}"/>
                  </a:ext>
                </a:extLst>
              </p14:cNvPr>
              <p14:cNvContentPartPr/>
              <p14:nvPr/>
            </p14:nvContentPartPr>
            <p14:xfrm>
              <a:off x="2358974" y="477106"/>
              <a:ext cx="118440" cy="18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168E96A-D408-4184-9A11-E9536E9259D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50334" y="468466"/>
                <a:ext cx="13608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2A942-AA14-46CB-AB30-28847C67B15E}"/>
              </a:ext>
            </a:extLst>
          </p:cNvPr>
          <p:cNvGrpSpPr/>
          <p:nvPr/>
        </p:nvGrpSpPr>
        <p:grpSpPr>
          <a:xfrm>
            <a:off x="2875214" y="352906"/>
            <a:ext cx="179640" cy="274320"/>
            <a:chOff x="2875214" y="352906"/>
            <a:chExt cx="17964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AE6F2F-99CB-4FD7-A09F-F6B4566A25D6}"/>
                    </a:ext>
                  </a:extLst>
                </p14:cNvPr>
                <p14:cNvContentPartPr/>
                <p14:nvPr/>
              </p14:nvContentPartPr>
              <p14:xfrm>
                <a:off x="2878454" y="352906"/>
                <a:ext cx="173160" cy="37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AE6F2F-99CB-4FD7-A09F-F6B4566A25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69814" y="344266"/>
                  <a:ext cx="190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FA08E5-738B-4117-8885-E4D337C42A6B}"/>
                    </a:ext>
                  </a:extLst>
                </p14:cNvPr>
                <p14:cNvContentPartPr/>
                <p14:nvPr/>
              </p14:nvContentPartPr>
              <p14:xfrm>
                <a:off x="2876654" y="401866"/>
                <a:ext cx="162360" cy="225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FA08E5-738B-4117-8885-E4D337C42A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67654" y="392866"/>
                  <a:ext cx="180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6D77550-3C6B-470F-99A6-ECCECD4675E5}"/>
                    </a:ext>
                  </a:extLst>
                </p14:cNvPr>
                <p14:cNvContentPartPr/>
                <p14:nvPr/>
              </p14:nvContentPartPr>
              <p14:xfrm>
                <a:off x="2875214" y="472426"/>
                <a:ext cx="179640" cy="61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6D77550-3C6B-470F-99A6-ECCECD4675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66214" y="463426"/>
                  <a:ext cx="19728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679FF9E-AE10-46DB-A430-5D6CDF814345}"/>
                  </a:ext>
                </a:extLst>
              </p14:cNvPr>
              <p14:cNvContentPartPr/>
              <p14:nvPr/>
            </p14:nvContentPartPr>
            <p14:xfrm>
              <a:off x="2880614" y="220786"/>
              <a:ext cx="190800" cy="49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679FF9E-AE10-46DB-A430-5D6CDF81434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71614" y="212146"/>
                <a:ext cx="2084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C05AE03-3241-4382-A9C3-28E766DA4645}"/>
                  </a:ext>
                </a:extLst>
              </p14:cNvPr>
              <p14:cNvContentPartPr/>
              <p14:nvPr/>
            </p14:nvContentPartPr>
            <p14:xfrm>
              <a:off x="3239534" y="442546"/>
              <a:ext cx="50760" cy="42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C05AE03-3241-4382-A9C3-28E766DA46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30894" y="433906"/>
                <a:ext cx="6840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12C961D-1FEC-4983-B580-D3BFCD06B5BE}"/>
              </a:ext>
            </a:extLst>
          </p:cNvPr>
          <p:cNvGrpSpPr/>
          <p:nvPr/>
        </p:nvGrpSpPr>
        <p:grpSpPr>
          <a:xfrm>
            <a:off x="3572174" y="180106"/>
            <a:ext cx="767520" cy="348480"/>
            <a:chOff x="3572174" y="180106"/>
            <a:chExt cx="76752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58413B4-D038-49C5-8BEF-2F87343EE159}"/>
                    </a:ext>
                  </a:extLst>
                </p14:cNvPr>
                <p14:cNvContentPartPr/>
                <p14:nvPr/>
              </p14:nvContentPartPr>
              <p14:xfrm>
                <a:off x="3572174" y="286666"/>
                <a:ext cx="226080" cy="241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58413B4-D038-49C5-8BEF-2F87343EE1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63534" y="277666"/>
                  <a:ext cx="243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2D0BEF-EF4B-4DB3-9372-B8979F8BA0D7}"/>
                    </a:ext>
                  </a:extLst>
                </p14:cNvPr>
                <p14:cNvContentPartPr/>
                <p14:nvPr/>
              </p14:nvContentPartPr>
              <p14:xfrm>
                <a:off x="3871334" y="315826"/>
                <a:ext cx="156240" cy="171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2D0BEF-EF4B-4DB3-9372-B8979F8BA0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62334" y="306826"/>
                  <a:ext cx="173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7D2F3A1-909B-4A04-AED7-4EFF8DDCA020}"/>
                    </a:ext>
                  </a:extLst>
                </p14:cNvPr>
                <p14:cNvContentPartPr/>
                <p14:nvPr/>
              </p14:nvContentPartPr>
              <p14:xfrm>
                <a:off x="3869174" y="371266"/>
                <a:ext cx="114120" cy="88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7D2F3A1-909B-4A04-AED7-4EFF8DDCA0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60534" y="362626"/>
                  <a:ext cx="131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C02DCE-7001-4A8E-87DB-5CEA5D9B2D03}"/>
                    </a:ext>
                  </a:extLst>
                </p14:cNvPr>
                <p14:cNvContentPartPr/>
                <p14:nvPr/>
              </p14:nvContentPartPr>
              <p14:xfrm>
                <a:off x="4148534" y="281266"/>
                <a:ext cx="24480" cy="204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C02DCE-7001-4A8E-87DB-5CEA5D9B2D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39534" y="272266"/>
                  <a:ext cx="42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E9635AC-0823-4D22-B778-9C6C7A594F95}"/>
                    </a:ext>
                  </a:extLst>
                </p14:cNvPr>
                <p14:cNvContentPartPr/>
                <p14:nvPr/>
              </p14:nvContentPartPr>
              <p14:xfrm>
                <a:off x="4133774" y="355066"/>
                <a:ext cx="156240" cy="16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E9635AC-0823-4D22-B778-9C6C7A594F9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24774" y="346426"/>
                  <a:ext cx="173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99A722-888F-4AA8-AB9B-0199E753D78B}"/>
                    </a:ext>
                  </a:extLst>
                </p14:cNvPr>
                <p14:cNvContentPartPr/>
                <p14:nvPr/>
              </p14:nvContentPartPr>
              <p14:xfrm>
                <a:off x="4291814" y="268306"/>
                <a:ext cx="37080" cy="225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99A722-888F-4AA8-AB9B-0199E753D7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82814" y="259306"/>
                  <a:ext cx="54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1C5FCD-B21A-46B0-821B-70F1D64B2033}"/>
                    </a:ext>
                  </a:extLst>
                </p14:cNvPr>
                <p14:cNvContentPartPr/>
                <p14:nvPr/>
              </p14:nvContentPartPr>
              <p14:xfrm>
                <a:off x="4156094" y="180106"/>
                <a:ext cx="183600" cy="31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1C5FCD-B21A-46B0-821B-70F1D64B203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47454" y="171466"/>
                  <a:ext cx="2012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A43780-5FD4-4C04-B187-18A2779B9738}"/>
              </a:ext>
            </a:extLst>
          </p:cNvPr>
          <p:cNvGrpSpPr/>
          <p:nvPr/>
        </p:nvGrpSpPr>
        <p:grpSpPr>
          <a:xfrm>
            <a:off x="4608974" y="363346"/>
            <a:ext cx="167040" cy="70560"/>
            <a:chOff x="4608974" y="363346"/>
            <a:chExt cx="167040" cy="7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5535CC-B071-4303-A331-CB94389AC338}"/>
                    </a:ext>
                  </a:extLst>
                </p14:cNvPr>
                <p14:cNvContentPartPr/>
                <p14:nvPr/>
              </p14:nvContentPartPr>
              <p14:xfrm>
                <a:off x="4621934" y="363346"/>
                <a:ext cx="132480" cy="10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5535CC-B071-4303-A331-CB94389AC3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13294" y="354346"/>
                  <a:ext cx="150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2202ADD-290A-41A7-90A8-4B456AE9236B}"/>
                    </a:ext>
                  </a:extLst>
                </p14:cNvPr>
                <p14:cNvContentPartPr/>
                <p14:nvPr/>
              </p14:nvContentPartPr>
              <p14:xfrm>
                <a:off x="4608974" y="422026"/>
                <a:ext cx="167040" cy="11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2202ADD-290A-41A7-90A8-4B456AE923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00334" y="413386"/>
                  <a:ext cx="1846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3A3A13E-686E-49B2-8FA4-1B793C24134C}"/>
                  </a:ext>
                </a:extLst>
              </p14:cNvPr>
              <p14:cNvContentPartPr/>
              <p14:nvPr/>
            </p14:nvContentPartPr>
            <p14:xfrm>
              <a:off x="5027654" y="377386"/>
              <a:ext cx="233640" cy="11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3A3A13E-686E-49B2-8FA4-1B793C24134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18654" y="368386"/>
                <a:ext cx="2512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1AF9536-4F1F-4365-B987-9E3CDCD9582D}"/>
                  </a:ext>
                </a:extLst>
              </p14:cNvPr>
              <p14:cNvContentPartPr/>
              <p14:nvPr/>
            </p14:nvContentPartPr>
            <p14:xfrm>
              <a:off x="5543174" y="97306"/>
              <a:ext cx="72000" cy="4809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1AF9536-4F1F-4365-B987-9E3CDCD9582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4174" y="88666"/>
                <a:ext cx="8964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B70BCDD-3B12-4CDD-AE9F-F2F74DEF3B50}"/>
                  </a:ext>
                </a:extLst>
              </p14:cNvPr>
              <p14:cNvContentPartPr/>
              <p14:nvPr/>
            </p14:nvContentPartPr>
            <p14:xfrm>
              <a:off x="6110534" y="105226"/>
              <a:ext cx="180000" cy="19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B70BCDD-3B12-4CDD-AE9F-F2F74DEF3B5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01534" y="96226"/>
                <a:ext cx="19764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515E0BEA-0D10-4799-BF8F-64F3ACD93A0F}"/>
              </a:ext>
            </a:extLst>
          </p:cNvPr>
          <p:cNvGrpSpPr/>
          <p:nvPr/>
        </p:nvGrpSpPr>
        <p:grpSpPr>
          <a:xfrm>
            <a:off x="5755934" y="229066"/>
            <a:ext cx="651960" cy="313560"/>
            <a:chOff x="5755934" y="229066"/>
            <a:chExt cx="65196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B7C7F79-0305-400E-B575-9130767C95F8}"/>
                    </a:ext>
                  </a:extLst>
                </p14:cNvPr>
                <p14:cNvContentPartPr/>
                <p14:nvPr/>
              </p14:nvContentPartPr>
              <p14:xfrm>
                <a:off x="5755934" y="327346"/>
                <a:ext cx="230400" cy="215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B7C7F79-0305-400E-B575-9130767C95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46934" y="318346"/>
                  <a:ext cx="248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5AB268-3E23-4012-A28E-8BEF06B0A412}"/>
                    </a:ext>
                  </a:extLst>
                </p14:cNvPr>
                <p14:cNvContentPartPr/>
                <p14:nvPr/>
              </p14:nvContentPartPr>
              <p14:xfrm>
                <a:off x="6118814" y="229066"/>
                <a:ext cx="8280" cy="221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5AB268-3E23-4012-A28E-8BEF06B0A4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10174" y="220066"/>
                  <a:ext cx="25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DCF7F5B-008D-4E51-BF85-427A8C563971}"/>
                    </a:ext>
                  </a:extLst>
                </p14:cNvPr>
                <p14:cNvContentPartPr/>
                <p14:nvPr/>
              </p14:nvContentPartPr>
              <p14:xfrm>
                <a:off x="6111974" y="286666"/>
                <a:ext cx="106920" cy="43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DCF7F5B-008D-4E51-BF85-427A8C5639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02974" y="277666"/>
                  <a:ext cx="124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D7D75E-EDAD-4F69-9421-B97A6E0E9D45}"/>
                    </a:ext>
                  </a:extLst>
                </p14:cNvPr>
                <p14:cNvContentPartPr/>
                <p14:nvPr/>
              </p14:nvContentPartPr>
              <p14:xfrm>
                <a:off x="6218174" y="247426"/>
                <a:ext cx="26280" cy="158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D7D75E-EDAD-4F69-9421-B97A6E0E9D4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09534" y="238426"/>
                  <a:ext cx="43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A8949A3-97DA-4B95-B1DD-30D4E52774C3}"/>
                    </a:ext>
                  </a:extLst>
                </p14:cNvPr>
                <p14:cNvContentPartPr/>
                <p14:nvPr/>
              </p14:nvContentPartPr>
              <p14:xfrm>
                <a:off x="6385574" y="301066"/>
                <a:ext cx="22320" cy="22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A8949A3-97DA-4B95-B1DD-30D4E52774C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76574" y="292066"/>
                  <a:ext cx="399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110B965-0F8C-459F-94E9-ACC697984DD0}"/>
              </a:ext>
            </a:extLst>
          </p:cNvPr>
          <p:cNvGrpSpPr/>
          <p:nvPr/>
        </p:nvGrpSpPr>
        <p:grpSpPr>
          <a:xfrm>
            <a:off x="6633254" y="62746"/>
            <a:ext cx="317880" cy="524880"/>
            <a:chOff x="6633254" y="62746"/>
            <a:chExt cx="317880" cy="52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1EED86-21C9-4CCB-8EC5-77A4B9D6E6C3}"/>
                    </a:ext>
                  </a:extLst>
                </p14:cNvPr>
                <p14:cNvContentPartPr/>
                <p14:nvPr/>
              </p14:nvContentPartPr>
              <p14:xfrm>
                <a:off x="6636134" y="134746"/>
                <a:ext cx="86040" cy="182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1EED86-21C9-4CCB-8EC5-77A4B9D6E6C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27494" y="125746"/>
                  <a:ext cx="103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16CFC4-37A7-4EC4-890B-5571DD90D523}"/>
                    </a:ext>
                  </a:extLst>
                </p14:cNvPr>
                <p14:cNvContentPartPr/>
                <p14:nvPr/>
              </p14:nvContentPartPr>
              <p14:xfrm>
                <a:off x="6822254" y="138346"/>
                <a:ext cx="31320" cy="131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16CFC4-37A7-4EC4-890B-5571DD90D52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13254" y="129346"/>
                  <a:ext cx="48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C9A2C27-0DFC-4FF9-92B3-CA0A3C6B3DD6}"/>
                    </a:ext>
                  </a:extLst>
                </p14:cNvPr>
                <p14:cNvContentPartPr/>
                <p14:nvPr/>
              </p14:nvContentPartPr>
              <p14:xfrm>
                <a:off x="6796694" y="150946"/>
                <a:ext cx="137880" cy="108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C9A2C27-0DFC-4FF9-92B3-CA0A3C6B3D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88054" y="141946"/>
                  <a:ext cx="155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A817AED-3C1B-4F2F-90A4-749437449599}"/>
                    </a:ext>
                  </a:extLst>
                </p14:cNvPr>
                <p14:cNvContentPartPr/>
                <p14:nvPr/>
              </p14:nvContentPartPr>
              <p14:xfrm>
                <a:off x="6800294" y="62746"/>
                <a:ext cx="150840" cy="7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A817AED-3C1B-4F2F-90A4-7494374495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91294" y="54106"/>
                  <a:ext cx="168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2269D2-4562-45FC-8969-C29B1E81A63F}"/>
                    </a:ext>
                  </a:extLst>
                </p14:cNvPr>
                <p14:cNvContentPartPr/>
                <p14:nvPr/>
              </p14:nvContentPartPr>
              <p14:xfrm>
                <a:off x="6633254" y="348226"/>
                <a:ext cx="317880" cy="29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2269D2-4562-45FC-8969-C29B1E81A63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24614" y="339586"/>
                  <a:ext cx="335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1BDAAC3-1D32-44CA-96F6-F6964854D5F1}"/>
                    </a:ext>
                  </a:extLst>
                </p14:cNvPr>
                <p14:cNvContentPartPr/>
                <p14:nvPr/>
              </p14:nvContentPartPr>
              <p14:xfrm>
                <a:off x="6678974" y="392506"/>
                <a:ext cx="79200" cy="195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1BDAAC3-1D32-44CA-96F6-F6964854D5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70334" y="383506"/>
                  <a:ext cx="96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8CC594F-63DC-4F86-8A2C-B91FC014E295}"/>
                    </a:ext>
                  </a:extLst>
                </p14:cNvPr>
                <p14:cNvContentPartPr/>
                <p14:nvPr/>
              </p14:nvContentPartPr>
              <p14:xfrm>
                <a:off x="6807494" y="460906"/>
                <a:ext cx="125280" cy="28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8CC594F-63DC-4F86-8A2C-B91FC014E2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98854" y="451906"/>
                  <a:ext cx="142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70B528E-96EF-4647-908A-B2A5818511E8}"/>
                    </a:ext>
                  </a:extLst>
                </p14:cNvPr>
                <p14:cNvContentPartPr/>
                <p14:nvPr/>
              </p14:nvContentPartPr>
              <p14:xfrm>
                <a:off x="6866174" y="411946"/>
                <a:ext cx="72000" cy="173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70B528E-96EF-4647-908A-B2A5818511E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57534" y="403306"/>
                  <a:ext cx="8964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F4FCE9-713A-4214-A5B4-805CD97B1C97}"/>
              </a:ext>
            </a:extLst>
          </p:cNvPr>
          <p:cNvGrpSpPr/>
          <p:nvPr/>
        </p:nvGrpSpPr>
        <p:grpSpPr>
          <a:xfrm>
            <a:off x="7209614" y="279826"/>
            <a:ext cx="130680" cy="167760"/>
            <a:chOff x="7209614" y="279826"/>
            <a:chExt cx="130680" cy="1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4B5775E-E6C6-45FE-9391-AFD44F04B6F5}"/>
                    </a:ext>
                  </a:extLst>
                </p14:cNvPr>
                <p14:cNvContentPartPr/>
                <p14:nvPr/>
              </p14:nvContentPartPr>
              <p14:xfrm>
                <a:off x="7243814" y="279826"/>
                <a:ext cx="11880" cy="167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4B5775E-E6C6-45FE-9391-AFD44F04B6F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34814" y="270826"/>
                  <a:ext cx="29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79C4EC0-036B-475A-B970-01E1AB5EFFB8}"/>
                    </a:ext>
                  </a:extLst>
                </p14:cNvPr>
                <p14:cNvContentPartPr/>
                <p14:nvPr/>
              </p14:nvContentPartPr>
              <p14:xfrm>
                <a:off x="7209614" y="340306"/>
                <a:ext cx="130680" cy="26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79C4EC0-036B-475A-B970-01E1AB5EFFB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00974" y="331306"/>
                  <a:ext cx="1483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B9CB576-0CD3-47DE-ABC5-5F49B3F82633}"/>
              </a:ext>
            </a:extLst>
          </p:cNvPr>
          <p:cNvGrpSpPr/>
          <p:nvPr/>
        </p:nvGrpSpPr>
        <p:grpSpPr>
          <a:xfrm>
            <a:off x="7664654" y="142666"/>
            <a:ext cx="436320" cy="272880"/>
            <a:chOff x="7664654" y="142666"/>
            <a:chExt cx="43632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F5AE059-A9A6-4541-964B-15A433C19CE7}"/>
                    </a:ext>
                  </a:extLst>
                </p14:cNvPr>
                <p14:cNvContentPartPr/>
                <p14:nvPr/>
              </p14:nvContentPartPr>
              <p14:xfrm>
                <a:off x="7664654" y="275146"/>
                <a:ext cx="97560" cy="124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F5AE059-A9A6-4541-964B-15A433C19CE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55654" y="266146"/>
                  <a:ext cx="115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79D7057-0BAD-4DB7-BFD2-2AA2183BA731}"/>
                    </a:ext>
                  </a:extLst>
                </p14:cNvPr>
                <p14:cNvContentPartPr/>
                <p14:nvPr/>
              </p14:nvContentPartPr>
              <p14:xfrm>
                <a:off x="7688414" y="335266"/>
                <a:ext cx="106920" cy="16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79D7057-0BAD-4DB7-BFD2-2AA2183BA73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79774" y="326626"/>
                  <a:ext cx="124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86C0CDE-6261-46A7-86A8-EEBBE46049BF}"/>
                    </a:ext>
                  </a:extLst>
                </p14:cNvPr>
                <p14:cNvContentPartPr/>
                <p14:nvPr/>
              </p14:nvContentPartPr>
              <p14:xfrm>
                <a:off x="7980374" y="200986"/>
                <a:ext cx="97560" cy="31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86C0CDE-6261-46A7-86A8-EEBBE46049B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71734" y="192346"/>
                  <a:ext cx="115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C1EED26-A1E9-4912-A12A-6AE53A1847C4}"/>
                    </a:ext>
                  </a:extLst>
                </p14:cNvPr>
                <p14:cNvContentPartPr/>
                <p14:nvPr/>
              </p14:nvContentPartPr>
              <p14:xfrm>
                <a:off x="7943654" y="226186"/>
                <a:ext cx="109800" cy="189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C1EED26-A1E9-4912-A12A-6AE53A1847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35014" y="217546"/>
                  <a:ext cx="127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91B33AE-341F-47A3-8D91-EE1D9F564E54}"/>
                    </a:ext>
                  </a:extLst>
                </p14:cNvPr>
                <p14:cNvContentPartPr/>
                <p14:nvPr/>
              </p14:nvContentPartPr>
              <p14:xfrm>
                <a:off x="7961654" y="299626"/>
                <a:ext cx="117360" cy="30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91B33AE-341F-47A3-8D91-EE1D9F564E5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53014" y="290626"/>
                  <a:ext cx="135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A479421-4D9B-4D23-BF1A-EA92E8278C01}"/>
                    </a:ext>
                  </a:extLst>
                </p14:cNvPr>
                <p14:cNvContentPartPr/>
                <p14:nvPr/>
              </p14:nvContentPartPr>
              <p14:xfrm>
                <a:off x="7963814" y="142666"/>
                <a:ext cx="137160" cy="32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A479421-4D9B-4D23-BF1A-EA92E8278C0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54814" y="134026"/>
                  <a:ext cx="1548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B846ADC-A690-426E-BA3F-D150C82B2B86}"/>
              </a:ext>
            </a:extLst>
          </p:cNvPr>
          <p:cNvGrpSpPr/>
          <p:nvPr/>
        </p:nvGrpSpPr>
        <p:grpSpPr>
          <a:xfrm>
            <a:off x="8265854" y="38266"/>
            <a:ext cx="454320" cy="575280"/>
            <a:chOff x="8265854" y="38266"/>
            <a:chExt cx="45432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83EDF2C-CDBF-4DC4-8C6A-C233F48A2CCD}"/>
                    </a:ext>
                  </a:extLst>
                </p14:cNvPr>
                <p14:cNvContentPartPr/>
                <p14:nvPr/>
              </p14:nvContentPartPr>
              <p14:xfrm>
                <a:off x="8265854" y="317266"/>
                <a:ext cx="40680" cy="13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83EDF2C-CDBF-4DC4-8C6A-C233F48A2C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57214" y="308266"/>
                  <a:ext cx="58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8F5001B-6CE2-494C-9244-12EF25AC4B1C}"/>
                    </a:ext>
                  </a:extLst>
                </p14:cNvPr>
                <p14:cNvContentPartPr/>
                <p14:nvPr/>
              </p14:nvContentPartPr>
              <p14:xfrm>
                <a:off x="8407334" y="110266"/>
                <a:ext cx="126000" cy="160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8F5001B-6CE2-494C-9244-12EF25AC4B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98334" y="101626"/>
                  <a:ext cx="143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A1E715D-8724-4762-B217-96C75C4BD257}"/>
                    </a:ext>
                  </a:extLst>
                </p14:cNvPr>
                <p14:cNvContentPartPr/>
                <p14:nvPr/>
              </p14:nvContentPartPr>
              <p14:xfrm>
                <a:off x="8600294" y="89386"/>
                <a:ext cx="119880" cy="32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A1E715D-8724-4762-B217-96C75C4BD25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91654" y="80386"/>
                  <a:ext cx="137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AD3A15A-40A3-4E70-B257-F7ABB2C1FA47}"/>
                    </a:ext>
                  </a:extLst>
                </p14:cNvPr>
                <p14:cNvContentPartPr/>
                <p14:nvPr/>
              </p14:nvContentPartPr>
              <p14:xfrm>
                <a:off x="8580854" y="108106"/>
                <a:ext cx="95400" cy="175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AD3A15A-40A3-4E70-B257-F7ABB2C1FA4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72214" y="99466"/>
                  <a:ext cx="113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6EDA584-B51D-42F8-AB95-0F97D156543A}"/>
                    </a:ext>
                  </a:extLst>
                </p14:cNvPr>
                <p14:cNvContentPartPr/>
                <p14:nvPr/>
              </p14:nvContentPartPr>
              <p14:xfrm>
                <a:off x="8566094" y="188386"/>
                <a:ext cx="100800" cy="21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6EDA584-B51D-42F8-AB95-0F97D15654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57094" y="179386"/>
                  <a:ext cx="118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CA8DDA-E551-46F1-83FC-1433E6AA80CF}"/>
                    </a:ext>
                  </a:extLst>
                </p14:cNvPr>
                <p14:cNvContentPartPr/>
                <p14:nvPr/>
              </p14:nvContentPartPr>
              <p14:xfrm>
                <a:off x="8539454" y="38266"/>
                <a:ext cx="152280" cy="23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0CA8DDA-E551-46F1-83FC-1433E6AA80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30814" y="29626"/>
                  <a:ext cx="169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43D83E7-1E88-45B6-A18E-94B4C62903D8}"/>
                    </a:ext>
                  </a:extLst>
                </p14:cNvPr>
                <p14:cNvContentPartPr/>
                <p14:nvPr/>
              </p14:nvContentPartPr>
              <p14:xfrm>
                <a:off x="8345414" y="355066"/>
                <a:ext cx="304920" cy="44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43D83E7-1E88-45B6-A18E-94B4C62903D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36774" y="346426"/>
                  <a:ext cx="322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659456A-E01E-4E7E-B66D-560D976C384C}"/>
                    </a:ext>
                  </a:extLst>
                </p14:cNvPr>
                <p14:cNvContentPartPr/>
                <p14:nvPr/>
              </p14:nvContentPartPr>
              <p14:xfrm>
                <a:off x="8403374" y="415546"/>
                <a:ext cx="88920" cy="198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659456A-E01E-4E7E-B66D-560D976C38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94734" y="406546"/>
                  <a:ext cx="106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113FB8A-7DC4-4EA6-BD03-9124F6317122}"/>
                    </a:ext>
                  </a:extLst>
                </p14:cNvPr>
                <p14:cNvContentPartPr/>
                <p14:nvPr/>
              </p14:nvContentPartPr>
              <p14:xfrm>
                <a:off x="8514614" y="493306"/>
                <a:ext cx="115560" cy="32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113FB8A-7DC4-4EA6-BD03-9124F63171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05614" y="484666"/>
                  <a:ext cx="133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42901A8-C84C-4CB2-9A5B-718A8E4ECE1B}"/>
                    </a:ext>
                  </a:extLst>
                </p14:cNvPr>
                <p14:cNvContentPartPr/>
                <p14:nvPr/>
              </p14:nvContentPartPr>
              <p14:xfrm>
                <a:off x="8557454" y="418066"/>
                <a:ext cx="96480" cy="187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42901A8-C84C-4CB2-9A5B-718A8E4ECE1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48454" y="409426"/>
                  <a:ext cx="11412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02DC288-CA50-4950-87D8-855CD9CFF599}"/>
              </a:ext>
            </a:extLst>
          </p:cNvPr>
          <p:cNvGrpSpPr/>
          <p:nvPr/>
        </p:nvGrpSpPr>
        <p:grpSpPr>
          <a:xfrm>
            <a:off x="9061094" y="296026"/>
            <a:ext cx="171000" cy="133920"/>
            <a:chOff x="9061094" y="296026"/>
            <a:chExt cx="17100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DC82E82-803E-4ACC-8E24-2E527CF9EB7B}"/>
                    </a:ext>
                  </a:extLst>
                </p14:cNvPr>
                <p14:cNvContentPartPr/>
                <p14:nvPr/>
              </p14:nvContentPartPr>
              <p14:xfrm>
                <a:off x="9135614" y="296026"/>
                <a:ext cx="8280" cy="133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DC82E82-803E-4ACC-8E24-2E527CF9EB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26974" y="287386"/>
                  <a:ext cx="25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A798659-BE6A-4A59-8404-016C9887E7F5}"/>
                    </a:ext>
                  </a:extLst>
                </p14:cNvPr>
                <p14:cNvContentPartPr/>
                <p14:nvPr/>
              </p14:nvContentPartPr>
              <p14:xfrm>
                <a:off x="9061094" y="340306"/>
                <a:ext cx="171000" cy="21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A798659-BE6A-4A59-8404-016C9887E7F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52094" y="331306"/>
                  <a:ext cx="1886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C4B00D7-F943-4CE3-9457-42F67C467F2E}"/>
              </a:ext>
            </a:extLst>
          </p:cNvPr>
          <p:cNvGrpSpPr/>
          <p:nvPr/>
        </p:nvGrpSpPr>
        <p:grpSpPr>
          <a:xfrm>
            <a:off x="9554654" y="116026"/>
            <a:ext cx="722520" cy="291600"/>
            <a:chOff x="9554654" y="116026"/>
            <a:chExt cx="72252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AA35E1E-F415-44FF-B313-B7D4161FD36E}"/>
                    </a:ext>
                  </a:extLst>
                </p14:cNvPr>
                <p14:cNvContentPartPr/>
                <p14:nvPr/>
              </p14:nvContentPartPr>
              <p14:xfrm>
                <a:off x="9560414" y="253186"/>
                <a:ext cx="16200" cy="154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AA35E1E-F415-44FF-B313-B7D4161FD36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51774" y="244546"/>
                  <a:ext cx="33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EDAB741-72B3-4649-8B0D-B2CF961C69C4}"/>
                    </a:ext>
                  </a:extLst>
                </p14:cNvPr>
                <p14:cNvContentPartPr/>
                <p14:nvPr/>
              </p14:nvContentPartPr>
              <p14:xfrm>
                <a:off x="9554654" y="284506"/>
                <a:ext cx="165240" cy="59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EDAB741-72B3-4649-8B0D-B2CF961C69C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46014" y="275866"/>
                  <a:ext cx="182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5341994-DFCB-46B6-85AA-BA87E3F7B9BC}"/>
                    </a:ext>
                  </a:extLst>
                </p14:cNvPr>
                <p14:cNvContentPartPr/>
                <p14:nvPr/>
              </p14:nvContentPartPr>
              <p14:xfrm>
                <a:off x="9722774" y="252106"/>
                <a:ext cx="2520" cy="135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5341994-DFCB-46B6-85AA-BA87E3F7B9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13774" y="243106"/>
                  <a:ext cx="20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9F530AB-0F89-4D18-A765-2A5AE8033D4C}"/>
                    </a:ext>
                  </a:extLst>
                </p14:cNvPr>
                <p14:cNvContentPartPr/>
                <p14:nvPr/>
              </p14:nvContentPartPr>
              <p14:xfrm>
                <a:off x="9562214" y="136186"/>
                <a:ext cx="176040" cy="46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9F530AB-0F89-4D18-A765-2A5AE8033D4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53214" y="127186"/>
                  <a:ext cx="193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4BC3981-D88F-4452-9036-456CAC574B61}"/>
                    </a:ext>
                  </a:extLst>
                </p14:cNvPr>
                <p14:cNvContentPartPr/>
                <p14:nvPr/>
              </p14:nvContentPartPr>
              <p14:xfrm>
                <a:off x="9862454" y="317266"/>
                <a:ext cx="70200" cy="22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4BC3981-D88F-4452-9036-456CAC574B6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53814" y="308266"/>
                  <a:ext cx="87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305EFAC-B552-4F47-9138-07C29A3EEAC0}"/>
                    </a:ext>
                  </a:extLst>
                </p14:cNvPr>
                <p14:cNvContentPartPr/>
                <p14:nvPr/>
              </p14:nvContentPartPr>
              <p14:xfrm>
                <a:off x="10012574" y="230866"/>
                <a:ext cx="26640" cy="153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305EFAC-B552-4F47-9138-07C29A3EEA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03934" y="222226"/>
                  <a:ext cx="44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D0A63E-D945-4B9A-BA67-266505696274}"/>
                    </a:ext>
                  </a:extLst>
                </p14:cNvPr>
                <p14:cNvContentPartPr/>
                <p14:nvPr/>
              </p14:nvContentPartPr>
              <p14:xfrm>
                <a:off x="10031294" y="206746"/>
                <a:ext cx="105480" cy="106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D0A63E-D945-4B9A-BA67-26650569627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22654" y="197746"/>
                  <a:ext cx="123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372E0C-2927-4CFB-A193-4AB7F6A56C4C}"/>
                    </a:ext>
                  </a:extLst>
                </p14:cNvPr>
                <p14:cNvContentPartPr/>
                <p14:nvPr/>
              </p14:nvContentPartPr>
              <p14:xfrm>
                <a:off x="10149374" y="343546"/>
                <a:ext cx="125280" cy="47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372E0C-2927-4CFB-A193-4AB7F6A56C4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40734" y="334546"/>
                  <a:ext cx="142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C05759-09A0-4B33-AFF5-A4ADC0F45924}"/>
                    </a:ext>
                  </a:extLst>
                </p14:cNvPr>
                <p14:cNvContentPartPr/>
                <p14:nvPr/>
              </p14:nvContentPartPr>
              <p14:xfrm>
                <a:off x="10259174" y="278386"/>
                <a:ext cx="18000" cy="27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C05759-09A0-4B33-AFF5-A4ADC0F4592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50534" y="269746"/>
                  <a:ext cx="35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9B07BC0-C670-40BA-9D56-8A28A5F1FD54}"/>
                    </a:ext>
                  </a:extLst>
                </p14:cNvPr>
                <p14:cNvContentPartPr/>
                <p14:nvPr/>
              </p14:nvContentPartPr>
              <p14:xfrm>
                <a:off x="10007534" y="116026"/>
                <a:ext cx="196920" cy="5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9B07BC0-C670-40BA-9D56-8A28A5F1FD5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98894" y="107386"/>
                  <a:ext cx="21456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38027C6-1861-4147-8D22-D736663BCFF0}"/>
              </a:ext>
            </a:extLst>
          </p:cNvPr>
          <p:cNvGrpSpPr/>
          <p:nvPr/>
        </p:nvGrpSpPr>
        <p:grpSpPr>
          <a:xfrm>
            <a:off x="10505414" y="234466"/>
            <a:ext cx="112320" cy="102600"/>
            <a:chOff x="10505414" y="234466"/>
            <a:chExt cx="11232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955CBAD-79DB-4C24-9AF6-53B9B1B93BAA}"/>
                    </a:ext>
                  </a:extLst>
                </p14:cNvPr>
                <p14:cNvContentPartPr/>
                <p14:nvPr/>
              </p14:nvContentPartPr>
              <p14:xfrm>
                <a:off x="10539254" y="234466"/>
                <a:ext cx="8640" cy="102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955CBAD-79DB-4C24-9AF6-53B9B1B93BA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30254" y="225466"/>
                  <a:ext cx="26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9FE388E-64DB-427F-9C88-835FF1E21D50}"/>
                    </a:ext>
                  </a:extLst>
                </p14:cNvPr>
                <p14:cNvContentPartPr/>
                <p14:nvPr/>
              </p14:nvContentPartPr>
              <p14:xfrm>
                <a:off x="10505414" y="276586"/>
                <a:ext cx="112320" cy="18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9FE388E-64DB-427F-9C88-835FF1E21D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496414" y="267586"/>
                  <a:ext cx="1299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62AA97B-DBBB-4CFD-8DB7-A26D8067F83E}"/>
              </a:ext>
            </a:extLst>
          </p:cNvPr>
          <p:cNvGrpSpPr/>
          <p:nvPr/>
        </p:nvGrpSpPr>
        <p:grpSpPr>
          <a:xfrm>
            <a:off x="10800974" y="89386"/>
            <a:ext cx="658800" cy="298080"/>
            <a:chOff x="10800974" y="89386"/>
            <a:chExt cx="65880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F235889-E4D4-4A08-8983-83230A9ADA8C}"/>
                    </a:ext>
                  </a:extLst>
                </p14:cNvPr>
                <p14:cNvContentPartPr/>
                <p14:nvPr/>
              </p14:nvContentPartPr>
              <p14:xfrm>
                <a:off x="10813214" y="199906"/>
                <a:ext cx="125280" cy="36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F235889-E4D4-4A08-8983-83230A9ADA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04574" y="190906"/>
                  <a:ext cx="142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8EBB4F6-F36F-4947-BCC2-7FE51F17132F}"/>
                    </a:ext>
                  </a:extLst>
                </p14:cNvPr>
                <p14:cNvContentPartPr/>
                <p14:nvPr/>
              </p14:nvContentPartPr>
              <p14:xfrm>
                <a:off x="10826174" y="235546"/>
                <a:ext cx="109080" cy="138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8EBB4F6-F36F-4947-BCC2-7FE51F1713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817174" y="226906"/>
                  <a:ext cx="126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DC2D6F1-FDB5-44A4-9693-01977BC776A9}"/>
                    </a:ext>
                  </a:extLst>
                </p14:cNvPr>
                <p14:cNvContentPartPr/>
                <p14:nvPr/>
              </p14:nvContentPartPr>
              <p14:xfrm>
                <a:off x="10835534" y="283066"/>
                <a:ext cx="123120" cy="26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DC2D6F1-FDB5-44A4-9693-01977BC776A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26894" y="274426"/>
                  <a:ext cx="140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D687A61-D302-42AA-A9ED-D3DC358394BE}"/>
                    </a:ext>
                  </a:extLst>
                </p14:cNvPr>
                <p14:cNvContentPartPr/>
                <p14:nvPr/>
              </p14:nvContentPartPr>
              <p14:xfrm>
                <a:off x="10800974" y="113506"/>
                <a:ext cx="178200" cy="41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D687A61-D302-42AA-A9ED-D3DC358394B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92334" y="104866"/>
                  <a:ext cx="195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DDEFD70-5295-48D9-BCE8-CD51ACC3F4C3}"/>
                    </a:ext>
                  </a:extLst>
                </p14:cNvPr>
                <p14:cNvContentPartPr/>
                <p14:nvPr/>
              </p14:nvContentPartPr>
              <p14:xfrm>
                <a:off x="11104814" y="299266"/>
                <a:ext cx="44280" cy="16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DDEFD70-5295-48D9-BCE8-CD51ACC3F4C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096174" y="290626"/>
                  <a:ext cx="61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CDA4CCC-ACCF-4AF1-99EA-1C40B75EA6C3}"/>
                    </a:ext>
                  </a:extLst>
                </p14:cNvPr>
                <p14:cNvContentPartPr/>
                <p14:nvPr/>
              </p14:nvContentPartPr>
              <p14:xfrm>
                <a:off x="11217494" y="165706"/>
                <a:ext cx="131760" cy="19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CDA4CCC-ACCF-4AF1-99EA-1C40B75EA6C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208494" y="157066"/>
                  <a:ext cx="149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AD22C58-39C6-4000-B4B4-016062100CC7}"/>
                    </a:ext>
                  </a:extLst>
                </p14:cNvPr>
                <p14:cNvContentPartPr/>
                <p14:nvPr/>
              </p14:nvContentPartPr>
              <p14:xfrm>
                <a:off x="11226134" y="149506"/>
                <a:ext cx="97920" cy="237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AD22C58-39C6-4000-B4B4-016062100CC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17494" y="140866"/>
                  <a:ext cx="1155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DC75D6C-1AFB-44C2-8CA9-FC78450B6D51}"/>
                    </a:ext>
                  </a:extLst>
                </p14:cNvPr>
                <p14:cNvContentPartPr/>
                <p14:nvPr/>
              </p14:nvContentPartPr>
              <p14:xfrm>
                <a:off x="11365814" y="276586"/>
                <a:ext cx="93960" cy="95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DC75D6C-1AFB-44C2-8CA9-FC78450B6D5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57174" y="267586"/>
                  <a:ext cx="111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7E877F7-3C02-4346-A4FF-749E85ABFEE1}"/>
                    </a:ext>
                  </a:extLst>
                </p14:cNvPr>
                <p14:cNvContentPartPr/>
                <p14:nvPr/>
              </p14:nvContentPartPr>
              <p14:xfrm>
                <a:off x="11224334" y="89386"/>
                <a:ext cx="182160" cy="21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7E877F7-3C02-4346-A4FF-749E85ABFEE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15334" y="80386"/>
                  <a:ext cx="1998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69F9EB1-8CA6-436B-A362-A21923FC408A}"/>
              </a:ext>
            </a:extLst>
          </p:cNvPr>
          <p:cNvGrpSpPr/>
          <p:nvPr/>
        </p:nvGrpSpPr>
        <p:grpSpPr>
          <a:xfrm>
            <a:off x="9762014" y="766546"/>
            <a:ext cx="190800" cy="99000"/>
            <a:chOff x="9762014" y="766546"/>
            <a:chExt cx="190800" cy="9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C0CA5CB-42C6-4C76-85A8-D22CE90F126D}"/>
                    </a:ext>
                  </a:extLst>
                </p14:cNvPr>
                <p14:cNvContentPartPr/>
                <p14:nvPr/>
              </p14:nvContentPartPr>
              <p14:xfrm>
                <a:off x="9813134" y="766546"/>
                <a:ext cx="9720" cy="99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C0CA5CB-42C6-4C76-85A8-D22CE90F126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04134" y="757546"/>
                  <a:ext cx="27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FE7C522-58CD-435A-B4CF-3106765A859C}"/>
                    </a:ext>
                  </a:extLst>
                </p14:cNvPr>
                <p14:cNvContentPartPr/>
                <p14:nvPr/>
              </p14:nvContentPartPr>
              <p14:xfrm>
                <a:off x="9762014" y="804706"/>
                <a:ext cx="190800" cy="30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FE7C522-58CD-435A-B4CF-3106765A859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53374" y="795706"/>
                  <a:ext cx="2084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21ECB45-41DD-4F56-98A0-76CF7AD00182}"/>
              </a:ext>
            </a:extLst>
          </p:cNvPr>
          <p:cNvGrpSpPr/>
          <p:nvPr/>
        </p:nvGrpSpPr>
        <p:grpSpPr>
          <a:xfrm>
            <a:off x="10153694" y="636946"/>
            <a:ext cx="509400" cy="254160"/>
            <a:chOff x="10153694" y="636946"/>
            <a:chExt cx="50940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DB0EFA5-1BBB-4BE0-BFF4-42C25839D402}"/>
                    </a:ext>
                  </a:extLst>
                </p14:cNvPr>
                <p14:cNvContentPartPr/>
                <p14:nvPr/>
              </p14:nvContentPartPr>
              <p14:xfrm>
                <a:off x="10153694" y="757906"/>
                <a:ext cx="208800" cy="113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DB0EFA5-1BBB-4BE0-BFF4-42C25839D40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45054" y="748906"/>
                  <a:ext cx="226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D56C56C-D890-4935-9DEA-36C502644808}"/>
                    </a:ext>
                  </a:extLst>
                </p14:cNvPr>
                <p14:cNvContentPartPr/>
                <p14:nvPr/>
              </p14:nvContentPartPr>
              <p14:xfrm>
                <a:off x="10547534" y="689506"/>
                <a:ext cx="106920" cy="21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D56C56C-D890-4935-9DEA-36C5026448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38534" y="680506"/>
                  <a:ext cx="124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D88F9C5-4198-493F-A34C-81262ACF66DB}"/>
                    </a:ext>
                  </a:extLst>
                </p14:cNvPr>
                <p14:cNvContentPartPr/>
                <p14:nvPr/>
              </p14:nvContentPartPr>
              <p14:xfrm>
                <a:off x="10534574" y="717226"/>
                <a:ext cx="84600" cy="173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D88F9C5-4198-493F-A34C-81262ACF66D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25574" y="708226"/>
                  <a:ext cx="102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78CC8D2-FC81-4614-BE58-4E76C4362D07}"/>
                    </a:ext>
                  </a:extLst>
                </p14:cNvPr>
                <p14:cNvContentPartPr/>
                <p14:nvPr/>
              </p14:nvContentPartPr>
              <p14:xfrm>
                <a:off x="10512254" y="816226"/>
                <a:ext cx="119880" cy="21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78CC8D2-FC81-4614-BE58-4E76C4362D0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03254" y="807226"/>
                  <a:ext cx="137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A612863-D78A-4717-B478-C95D7F17FDA1}"/>
                    </a:ext>
                  </a:extLst>
                </p14:cNvPr>
                <p14:cNvContentPartPr/>
                <p14:nvPr/>
              </p14:nvContentPartPr>
              <p14:xfrm>
                <a:off x="10512254" y="636946"/>
                <a:ext cx="150840" cy="16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A612863-D78A-4717-B478-C95D7F17FDA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03254" y="628306"/>
                  <a:ext cx="16848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BBEA790-6774-4695-8F6A-2F22015BE422}"/>
                  </a:ext>
                </a:extLst>
              </p14:cNvPr>
              <p14:cNvContentPartPr/>
              <p14:nvPr/>
            </p14:nvContentPartPr>
            <p14:xfrm>
              <a:off x="10818614" y="809746"/>
              <a:ext cx="28080" cy="262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BBEA790-6774-4695-8F6A-2F22015BE42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809974" y="801106"/>
                <a:ext cx="4572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5B340A1-35C8-428E-BA8A-8BDBC8487EE9}"/>
              </a:ext>
            </a:extLst>
          </p:cNvPr>
          <p:cNvGrpSpPr/>
          <p:nvPr/>
        </p:nvGrpSpPr>
        <p:grpSpPr>
          <a:xfrm>
            <a:off x="11022734" y="653506"/>
            <a:ext cx="213480" cy="229680"/>
            <a:chOff x="11022734" y="653506"/>
            <a:chExt cx="21348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A79E44B-8578-40F0-9AF6-AD7DDB6127C3}"/>
                    </a:ext>
                  </a:extLst>
                </p14:cNvPr>
                <p14:cNvContentPartPr/>
                <p14:nvPr/>
              </p14:nvContentPartPr>
              <p14:xfrm>
                <a:off x="11022734" y="685906"/>
                <a:ext cx="183600" cy="39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A79E44B-8578-40F0-9AF6-AD7DDB6127C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014094" y="677266"/>
                  <a:ext cx="201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15E8625-7928-4838-A61B-28019C6DB74D}"/>
                    </a:ext>
                  </a:extLst>
                </p14:cNvPr>
                <p14:cNvContentPartPr/>
                <p14:nvPr/>
              </p14:nvContentPartPr>
              <p14:xfrm>
                <a:off x="11088254" y="719746"/>
                <a:ext cx="131040" cy="163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15E8625-7928-4838-A61B-28019C6DB74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79254" y="711106"/>
                  <a:ext cx="148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04347E2-917D-4DE1-8AD9-EB4D81B1717D}"/>
                    </a:ext>
                  </a:extLst>
                </p14:cNvPr>
                <p14:cNvContentPartPr/>
                <p14:nvPr/>
              </p14:nvContentPartPr>
              <p14:xfrm>
                <a:off x="11101574" y="777706"/>
                <a:ext cx="134640" cy="36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04347E2-917D-4DE1-8AD9-EB4D81B1717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92574" y="768706"/>
                  <a:ext cx="152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CC750FA-B21F-4519-9F36-0036BCC3F104}"/>
                    </a:ext>
                  </a:extLst>
                </p14:cNvPr>
                <p14:cNvContentPartPr/>
                <p14:nvPr/>
              </p14:nvContentPartPr>
              <p14:xfrm>
                <a:off x="11123894" y="653506"/>
                <a:ext cx="100800" cy="29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CC750FA-B21F-4519-9F36-0036BCC3F10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14894" y="644506"/>
                  <a:ext cx="11844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24C1773-D8EE-4812-861E-3CF694C581CF}"/>
                  </a:ext>
                </a:extLst>
              </p14:cNvPr>
              <p14:cNvContentPartPr/>
              <p14:nvPr/>
            </p14:nvContentPartPr>
            <p14:xfrm>
              <a:off x="11437094" y="571426"/>
              <a:ext cx="150840" cy="38412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24C1773-D8EE-4812-861E-3CF694C581C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428454" y="562426"/>
                <a:ext cx="168480" cy="40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1688A69-AB64-4CBD-B23F-94AEA81A692B}"/>
              </a:ext>
            </a:extLst>
          </p:cNvPr>
          <p:cNvGrpSpPr/>
          <p:nvPr/>
        </p:nvGrpSpPr>
        <p:grpSpPr>
          <a:xfrm>
            <a:off x="617654" y="917386"/>
            <a:ext cx="1797480" cy="342000"/>
            <a:chOff x="617654" y="917386"/>
            <a:chExt cx="179748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77C7024-819C-4BA6-BEF9-FC31EE5D8C3D}"/>
                    </a:ext>
                  </a:extLst>
                </p14:cNvPr>
                <p14:cNvContentPartPr/>
                <p14:nvPr/>
              </p14:nvContentPartPr>
              <p14:xfrm>
                <a:off x="639974" y="917386"/>
                <a:ext cx="52200" cy="317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77C7024-819C-4BA6-BEF9-FC31EE5D8C3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0974" y="908386"/>
                  <a:ext cx="698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51C6904-72B1-4EE3-85A1-5C7BECDF5E9B}"/>
                    </a:ext>
                  </a:extLst>
                </p14:cNvPr>
                <p14:cNvContentPartPr/>
                <p14:nvPr/>
              </p14:nvContentPartPr>
              <p14:xfrm>
                <a:off x="617654" y="1194586"/>
                <a:ext cx="129240" cy="64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51C6904-72B1-4EE3-85A1-5C7BECDF5E9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9014" y="1185586"/>
                  <a:ext cx="146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74D1CDF-0744-43B8-814F-65CA181D3E25}"/>
                    </a:ext>
                  </a:extLst>
                </p14:cNvPr>
                <p14:cNvContentPartPr/>
                <p14:nvPr/>
              </p14:nvContentPartPr>
              <p14:xfrm>
                <a:off x="898454" y="1123306"/>
                <a:ext cx="96120" cy="109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74D1CDF-0744-43B8-814F-65CA181D3E2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9454" y="1114666"/>
                  <a:ext cx="113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D3CC61E-2DC4-490D-BC34-7AAD14272377}"/>
                    </a:ext>
                  </a:extLst>
                </p14:cNvPr>
                <p14:cNvContentPartPr/>
                <p14:nvPr/>
              </p14:nvContentPartPr>
              <p14:xfrm>
                <a:off x="1005014" y="1124746"/>
                <a:ext cx="107280" cy="120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D3CC61E-2DC4-490D-BC34-7AAD1427237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96014" y="1115746"/>
                  <a:ext cx="124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EBB5AB7-F101-403E-AF82-2985C2C8DEEF}"/>
                    </a:ext>
                  </a:extLst>
                </p14:cNvPr>
                <p14:cNvContentPartPr/>
                <p14:nvPr/>
              </p14:nvContentPartPr>
              <p14:xfrm>
                <a:off x="1149014" y="1121506"/>
                <a:ext cx="74520" cy="106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EBB5AB7-F101-403E-AF82-2985C2C8DEE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40014" y="1112506"/>
                  <a:ext cx="92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552127D-0757-4B3A-ADEF-F1902ECE6F4E}"/>
                    </a:ext>
                  </a:extLst>
                </p14:cNvPr>
                <p14:cNvContentPartPr/>
                <p14:nvPr/>
              </p14:nvContentPartPr>
              <p14:xfrm>
                <a:off x="1209134" y="1111786"/>
                <a:ext cx="137880" cy="104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552127D-0757-4B3A-ADEF-F1902ECE6F4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00134" y="1103146"/>
                  <a:ext cx="155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582B5F2-E556-4314-9AC2-591AB82B4D16}"/>
                    </a:ext>
                  </a:extLst>
                </p14:cNvPr>
                <p14:cNvContentPartPr/>
                <p14:nvPr/>
              </p14:nvContentPartPr>
              <p14:xfrm>
                <a:off x="1314974" y="1124746"/>
                <a:ext cx="169920" cy="70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582B5F2-E556-4314-9AC2-591AB82B4D1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05974" y="1116106"/>
                  <a:ext cx="187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9AF249C-5279-4A21-B98A-1DBC212E4C2E}"/>
                    </a:ext>
                  </a:extLst>
                </p14:cNvPr>
                <p14:cNvContentPartPr/>
                <p14:nvPr/>
              </p14:nvContentPartPr>
              <p14:xfrm>
                <a:off x="1566254" y="1052746"/>
                <a:ext cx="90720" cy="152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9AF249C-5279-4A21-B98A-1DBC212E4C2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557614" y="1044106"/>
                  <a:ext cx="108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43289AC-BBA7-4900-A512-0E2005C5A4B4}"/>
                    </a:ext>
                  </a:extLst>
                </p14:cNvPr>
                <p14:cNvContentPartPr/>
                <p14:nvPr/>
              </p14:nvContentPartPr>
              <p14:xfrm>
                <a:off x="1665254" y="1054186"/>
                <a:ext cx="114480" cy="149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43289AC-BBA7-4900-A512-0E2005C5A4B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56614" y="1045546"/>
                  <a:ext cx="132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DC96575-74DC-482C-8D31-C1E8BCE10E09}"/>
                    </a:ext>
                  </a:extLst>
                </p14:cNvPr>
                <p14:cNvContentPartPr/>
                <p14:nvPr/>
              </p14:nvContentPartPr>
              <p14:xfrm>
                <a:off x="1801694" y="1080826"/>
                <a:ext cx="207360" cy="106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DC96575-74DC-482C-8D31-C1E8BCE10E0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93054" y="1072186"/>
                  <a:ext cx="225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8C7E916-B4C1-4CCC-82D3-40932511F92E}"/>
                    </a:ext>
                  </a:extLst>
                </p14:cNvPr>
                <p14:cNvContentPartPr/>
                <p14:nvPr/>
              </p14:nvContentPartPr>
              <p14:xfrm>
                <a:off x="2023454" y="1077226"/>
                <a:ext cx="125280" cy="51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8C7E916-B4C1-4CCC-82D3-40932511F92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14454" y="1068586"/>
                  <a:ext cx="142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1D51E1A-46CC-450F-9D60-F3599539F704}"/>
                    </a:ext>
                  </a:extLst>
                </p14:cNvPr>
                <p14:cNvContentPartPr/>
                <p14:nvPr/>
              </p14:nvContentPartPr>
              <p14:xfrm>
                <a:off x="2090054" y="1025026"/>
                <a:ext cx="50040" cy="133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1D51E1A-46CC-450F-9D60-F3599539F70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81054" y="1016386"/>
                  <a:ext cx="67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197CD7A-1752-4CE7-A698-731CE12DBFA9}"/>
                    </a:ext>
                  </a:extLst>
                </p14:cNvPr>
                <p14:cNvContentPartPr/>
                <p14:nvPr/>
              </p14:nvContentPartPr>
              <p14:xfrm>
                <a:off x="2135414" y="1028986"/>
                <a:ext cx="46440" cy="132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197CD7A-1752-4CE7-A698-731CE12DBFA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26414" y="1020346"/>
                  <a:ext cx="64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6E5D672-EE88-4436-A91D-026102876DBE}"/>
                    </a:ext>
                  </a:extLst>
                </p14:cNvPr>
                <p14:cNvContentPartPr/>
                <p14:nvPr/>
              </p14:nvContentPartPr>
              <p14:xfrm>
                <a:off x="2192294" y="1045906"/>
                <a:ext cx="117720" cy="82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6E5D672-EE88-4436-A91D-026102876DB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183654" y="1037266"/>
                  <a:ext cx="135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7ABDDD8-87AA-4162-BE16-C0EF0B2AC870}"/>
                    </a:ext>
                  </a:extLst>
                </p14:cNvPr>
                <p14:cNvContentPartPr/>
                <p14:nvPr/>
              </p14:nvContentPartPr>
              <p14:xfrm>
                <a:off x="2285894" y="1029706"/>
                <a:ext cx="129240" cy="191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7ABDDD8-87AA-4162-BE16-C0EF0B2AC87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76894" y="1021066"/>
                  <a:ext cx="14688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E9FC4EC-4052-4273-8267-A0C8AF066FCC}"/>
              </a:ext>
            </a:extLst>
          </p:cNvPr>
          <p:cNvGrpSpPr/>
          <p:nvPr/>
        </p:nvGrpSpPr>
        <p:grpSpPr>
          <a:xfrm>
            <a:off x="962894" y="1651786"/>
            <a:ext cx="415080" cy="251280"/>
            <a:chOff x="962894" y="1651786"/>
            <a:chExt cx="41508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57A22E3-803B-4644-8E3E-53A5CD4A2763}"/>
                    </a:ext>
                  </a:extLst>
                </p14:cNvPr>
                <p14:cNvContentPartPr/>
                <p14:nvPr/>
              </p14:nvContentPartPr>
              <p14:xfrm>
                <a:off x="962894" y="1651786"/>
                <a:ext cx="266040" cy="251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57A22E3-803B-4644-8E3E-53A5CD4A276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3894" y="1642786"/>
                  <a:ext cx="2836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A8E5876-098E-431D-ADE8-56293CBC33D6}"/>
                    </a:ext>
                  </a:extLst>
                </p14:cNvPr>
                <p14:cNvContentPartPr/>
                <p14:nvPr/>
              </p14:nvContentPartPr>
              <p14:xfrm>
                <a:off x="1330454" y="1747906"/>
                <a:ext cx="47520" cy="47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A8E5876-098E-431D-ADE8-56293CBC33D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321454" y="1739266"/>
                  <a:ext cx="6516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8762FDE-F2F1-43F5-BD46-F5707C6A74BD}"/>
                  </a:ext>
                </a:extLst>
              </p14:cNvPr>
              <p14:cNvContentPartPr/>
              <p14:nvPr/>
            </p14:nvContentPartPr>
            <p14:xfrm>
              <a:off x="1703054" y="1449466"/>
              <a:ext cx="42120" cy="45540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8762FDE-F2F1-43F5-BD46-F5707C6A74B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694054" y="1440826"/>
                <a:ext cx="59760" cy="47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4AD233B-22FF-48C2-8D98-3D044F123AB3}"/>
              </a:ext>
            </a:extLst>
          </p:cNvPr>
          <p:cNvGrpSpPr/>
          <p:nvPr/>
        </p:nvGrpSpPr>
        <p:grpSpPr>
          <a:xfrm>
            <a:off x="1954694" y="1480066"/>
            <a:ext cx="495000" cy="313560"/>
            <a:chOff x="1954694" y="1480066"/>
            <a:chExt cx="49500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E9DF51C-F167-4CAC-8C70-8A625C9BB81F}"/>
                    </a:ext>
                  </a:extLst>
                </p14:cNvPr>
                <p14:cNvContentPartPr/>
                <p14:nvPr/>
              </p14:nvContentPartPr>
              <p14:xfrm>
                <a:off x="1968374" y="1571506"/>
                <a:ext cx="187560" cy="61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E9DF51C-F167-4CAC-8C70-8A625C9BB81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59734" y="1562866"/>
                  <a:ext cx="205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63446C6-20ED-440D-8B42-EF30A6C61EA9}"/>
                    </a:ext>
                  </a:extLst>
                </p14:cNvPr>
                <p14:cNvContentPartPr/>
                <p14:nvPr/>
              </p14:nvContentPartPr>
              <p14:xfrm>
                <a:off x="1988174" y="1604266"/>
                <a:ext cx="127080" cy="189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63446C6-20ED-440D-8B42-EF30A6C61EA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79534" y="1595266"/>
                  <a:ext cx="144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2CB8B34-B22E-4128-A28C-5B59ACEDEED4}"/>
                    </a:ext>
                  </a:extLst>
                </p14:cNvPr>
                <p14:cNvContentPartPr/>
                <p14:nvPr/>
              </p14:nvContentPartPr>
              <p14:xfrm>
                <a:off x="1983494" y="1700386"/>
                <a:ext cx="139320" cy="28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2CB8B34-B22E-4128-A28C-5B59ACEDEED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74494" y="1691746"/>
                  <a:ext cx="156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4331C42-059D-4BAF-A272-27B41ECC5312}"/>
                    </a:ext>
                  </a:extLst>
                </p14:cNvPr>
                <p14:cNvContentPartPr/>
                <p14:nvPr/>
              </p14:nvContentPartPr>
              <p14:xfrm>
                <a:off x="1954694" y="1480066"/>
                <a:ext cx="162720" cy="46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4331C42-059D-4BAF-A272-27B41ECC531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946054" y="1471066"/>
                  <a:ext cx="180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1666593-0BD5-4B0A-A4CE-8CAB93835E66}"/>
                    </a:ext>
                  </a:extLst>
                </p14:cNvPr>
                <p14:cNvContentPartPr/>
                <p14:nvPr/>
              </p14:nvContentPartPr>
              <p14:xfrm>
                <a:off x="2295974" y="1586626"/>
                <a:ext cx="122040" cy="168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1666593-0BD5-4B0A-A4CE-8CAB93835E6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86974" y="1577986"/>
                  <a:ext cx="139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F4503C2-9EDD-4A28-8302-B50E63BC71DD}"/>
                    </a:ext>
                  </a:extLst>
                </p14:cNvPr>
                <p14:cNvContentPartPr/>
                <p14:nvPr/>
              </p14:nvContentPartPr>
              <p14:xfrm>
                <a:off x="2321174" y="1635226"/>
                <a:ext cx="128520" cy="849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F4503C2-9EDD-4A28-8302-B50E63BC71D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12174" y="1626586"/>
                  <a:ext cx="1461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404F205-2559-4763-B73A-5272D6DA4B3F}"/>
              </a:ext>
            </a:extLst>
          </p:cNvPr>
          <p:cNvGrpSpPr/>
          <p:nvPr/>
        </p:nvGrpSpPr>
        <p:grpSpPr>
          <a:xfrm>
            <a:off x="2653094" y="1436146"/>
            <a:ext cx="194760" cy="301320"/>
            <a:chOff x="2653094" y="1436146"/>
            <a:chExt cx="19476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B48C2E2-D7ED-41A6-BA42-8F76BAAB04AA}"/>
                    </a:ext>
                  </a:extLst>
                </p14:cNvPr>
                <p14:cNvContentPartPr/>
                <p14:nvPr/>
              </p14:nvContentPartPr>
              <p14:xfrm>
                <a:off x="2653094" y="1532266"/>
                <a:ext cx="43920" cy="205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B48C2E2-D7ED-41A6-BA42-8F76BAAB04A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44094" y="1523626"/>
                  <a:ext cx="61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E912127-09D9-416C-ABD6-8955CC74E7A6}"/>
                    </a:ext>
                  </a:extLst>
                </p14:cNvPr>
                <p14:cNvContentPartPr/>
                <p14:nvPr/>
              </p14:nvContentPartPr>
              <p14:xfrm>
                <a:off x="2679734" y="1571146"/>
                <a:ext cx="134640" cy="155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E912127-09D9-416C-ABD6-8955CC74E7A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70734" y="1562146"/>
                  <a:ext cx="152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2344AAD-0BFA-4D37-970F-97DB2DF5C062}"/>
                    </a:ext>
                  </a:extLst>
                </p14:cNvPr>
                <p14:cNvContentPartPr/>
                <p14:nvPr/>
              </p14:nvContentPartPr>
              <p14:xfrm>
                <a:off x="2684054" y="1436146"/>
                <a:ext cx="163800" cy="19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2344AAD-0BFA-4D37-970F-97DB2DF5C06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75054" y="1427146"/>
                  <a:ext cx="18144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134CDD5-8747-47ED-BB84-7F951935A0F2}"/>
                  </a:ext>
                </a:extLst>
              </p14:cNvPr>
              <p14:cNvContentPartPr/>
              <p14:nvPr/>
            </p14:nvContentPartPr>
            <p14:xfrm>
              <a:off x="3028934" y="1401946"/>
              <a:ext cx="140760" cy="46008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134CDD5-8747-47ED-BB84-7F951935A0F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020294" y="1393306"/>
                <a:ext cx="158400" cy="47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063BA03-73D6-499D-851D-05AD4A793A03}"/>
              </a:ext>
            </a:extLst>
          </p:cNvPr>
          <p:cNvGrpSpPr/>
          <p:nvPr/>
        </p:nvGrpSpPr>
        <p:grpSpPr>
          <a:xfrm>
            <a:off x="3581174" y="1611106"/>
            <a:ext cx="201240" cy="49320"/>
            <a:chOff x="3581174" y="1611106"/>
            <a:chExt cx="201240" cy="4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BE7E9F7-3E34-43FA-9F62-39C735950559}"/>
                    </a:ext>
                  </a:extLst>
                </p14:cNvPr>
                <p14:cNvContentPartPr/>
                <p14:nvPr/>
              </p14:nvContentPartPr>
              <p14:xfrm>
                <a:off x="3592694" y="1611106"/>
                <a:ext cx="145800" cy="28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BE7E9F7-3E34-43FA-9F62-39C73595055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83694" y="1602106"/>
                  <a:ext cx="163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6D0FE35-A8E2-462B-8448-5AD01B2FE179}"/>
                    </a:ext>
                  </a:extLst>
                </p14:cNvPr>
                <p14:cNvContentPartPr/>
                <p14:nvPr/>
              </p14:nvContentPartPr>
              <p14:xfrm>
                <a:off x="3581174" y="1641346"/>
                <a:ext cx="201240" cy="19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6D0FE35-A8E2-462B-8448-5AD01B2FE17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72174" y="1632706"/>
                  <a:ext cx="21888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2803BCC-908E-4006-A139-44FAF86EDFF4}"/>
                  </a:ext>
                </a:extLst>
              </p14:cNvPr>
              <p14:cNvContentPartPr/>
              <p14:nvPr/>
            </p14:nvContentPartPr>
            <p14:xfrm>
              <a:off x="4081214" y="1594546"/>
              <a:ext cx="172080" cy="385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2803BCC-908E-4006-A139-44FAF86EDFF4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072574" y="1585906"/>
                <a:ext cx="189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C77CD79-C8D9-4266-AE86-CCABADB9AB30}"/>
                  </a:ext>
                </a:extLst>
              </p14:cNvPr>
              <p14:cNvContentPartPr/>
              <p14:nvPr/>
            </p14:nvContentPartPr>
            <p14:xfrm>
              <a:off x="4533734" y="1372786"/>
              <a:ext cx="73440" cy="3996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C77CD79-C8D9-4266-AE86-CCABADB9AB30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525094" y="1364146"/>
                <a:ext cx="9108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7A42FF0-4F4E-402A-B4D1-320ECCE4CC01}"/>
              </a:ext>
            </a:extLst>
          </p:cNvPr>
          <p:cNvGrpSpPr/>
          <p:nvPr/>
        </p:nvGrpSpPr>
        <p:grpSpPr>
          <a:xfrm>
            <a:off x="4770614" y="1441546"/>
            <a:ext cx="499680" cy="274320"/>
            <a:chOff x="4770614" y="1441546"/>
            <a:chExt cx="49968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4262EA1-5AF3-49BB-94E9-C8B2D563B0A4}"/>
                    </a:ext>
                  </a:extLst>
                </p14:cNvPr>
                <p14:cNvContentPartPr/>
                <p14:nvPr/>
              </p14:nvContentPartPr>
              <p14:xfrm>
                <a:off x="4770614" y="1534426"/>
                <a:ext cx="198360" cy="1814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4262EA1-5AF3-49BB-94E9-C8B2D563B0A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61614" y="1525426"/>
                  <a:ext cx="216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1CB180A-73D3-457E-89B8-DBE6F83DE490}"/>
                    </a:ext>
                  </a:extLst>
                </p14:cNvPr>
                <p14:cNvContentPartPr/>
                <p14:nvPr/>
              </p14:nvContentPartPr>
              <p14:xfrm>
                <a:off x="5110094" y="1441546"/>
                <a:ext cx="37080" cy="213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1CB180A-73D3-457E-89B8-DBE6F83DE49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01454" y="1432546"/>
                  <a:ext cx="54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32D2AA1-8F2E-4C93-9E81-A2200F8C5B39}"/>
                    </a:ext>
                  </a:extLst>
                </p14:cNvPr>
                <p14:cNvContentPartPr/>
                <p14:nvPr/>
              </p14:nvContentPartPr>
              <p14:xfrm>
                <a:off x="5110094" y="1461346"/>
                <a:ext cx="160200" cy="1504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32D2AA1-8F2E-4C93-9E81-A2200F8C5B3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01454" y="1452706"/>
                  <a:ext cx="17784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3B6AACE-6C10-42A2-8E87-BED79768CE19}"/>
                  </a:ext>
                </a:extLst>
              </p14:cNvPr>
              <p14:cNvContentPartPr/>
              <p14:nvPr/>
            </p14:nvContentPartPr>
            <p14:xfrm>
              <a:off x="5115854" y="1342906"/>
              <a:ext cx="163800" cy="1656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3B6AACE-6C10-42A2-8E87-BED79768CE19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106854" y="1334266"/>
                <a:ext cx="1814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352E97DD-278B-40C3-B539-8242325BAF6E}"/>
                  </a:ext>
                </a:extLst>
              </p14:cNvPr>
              <p14:cNvContentPartPr/>
              <p14:nvPr/>
            </p14:nvContentPartPr>
            <p14:xfrm>
              <a:off x="5707694" y="1203226"/>
              <a:ext cx="213840" cy="115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352E97DD-278B-40C3-B539-8242325BAF6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698694" y="1194226"/>
                <a:ext cx="23148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7E0B2B6-86AC-4E9A-8806-F7F5444C14AF}"/>
              </a:ext>
            </a:extLst>
          </p:cNvPr>
          <p:cNvGrpSpPr/>
          <p:nvPr/>
        </p:nvGrpSpPr>
        <p:grpSpPr>
          <a:xfrm>
            <a:off x="5449214" y="1296826"/>
            <a:ext cx="498240" cy="471600"/>
            <a:chOff x="5449214" y="1296826"/>
            <a:chExt cx="49824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15447D2-7614-4480-B17C-82E281EEAAD3}"/>
                    </a:ext>
                  </a:extLst>
                </p14:cNvPr>
                <p14:cNvContentPartPr/>
                <p14:nvPr/>
              </p14:nvContentPartPr>
              <p14:xfrm>
                <a:off x="5449214" y="1488346"/>
                <a:ext cx="20880" cy="187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15447D2-7614-4480-B17C-82E281EEAAD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440574" y="1479346"/>
                  <a:ext cx="38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A3A5EA8-C53D-4A77-A551-761B54C37EEC}"/>
                    </a:ext>
                  </a:extLst>
                </p14:cNvPr>
                <p14:cNvContentPartPr/>
                <p14:nvPr/>
              </p14:nvContentPartPr>
              <p14:xfrm>
                <a:off x="5613374" y="1303666"/>
                <a:ext cx="128880" cy="150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A3A5EA8-C53D-4A77-A551-761B54C37EE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04374" y="1295026"/>
                  <a:ext cx="146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BF5D10E-3ACB-4ACB-ADD0-A6D6F1A762E3}"/>
                    </a:ext>
                  </a:extLst>
                </p14:cNvPr>
                <p14:cNvContentPartPr/>
                <p14:nvPr/>
              </p14:nvContentPartPr>
              <p14:xfrm>
                <a:off x="5809574" y="1302226"/>
                <a:ext cx="5760" cy="1162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BF5D10E-3ACB-4ACB-ADD0-A6D6F1A762E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00574" y="1293586"/>
                  <a:ext cx="23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916AB31-AA66-4780-A1D7-63862716EC00}"/>
                    </a:ext>
                  </a:extLst>
                </p14:cNvPr>
                <p14:cNvContentPartPr/>
                <p14:nvPr/>
              </p14:nvContentPartPr>
              <p14:xfrm>
                <a:off x="5803814" y="1296826"/>
                <a:ext cx="75600" cy="124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916AB31-AA66-4780-A1D7-63862716EC0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95174" y="1288186"/>
                  <a:ext cx="93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A295E5B-78BC-41AD-B4C4-F3A584E7645A}"/>
                    </a:ext>
                  </a:extLst>
                </p14:cNvPr>
                <p14:cNvContentPartPr/>
                <p14:nvPr/>
              </p14:nvContentPartPr>
              <p14:xfrm>
                <a:off x="5649374" y="1496266"/>
                <a:ext cx="285120" cy="77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A295E5B-78BC-41AD-B4C4-F3A584E7645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40374" y="1487626"/>
                  <a:ext cx="302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B12083A-8B19-45CF-A5D6-B5F6248D1989}"/>
                    </a:ext>
                  </a:extLst>
                </p14:cNvPr>
                <p14:cNvContentPartPr/>
                <p14:nvPr/>
              </p14:nvContentPartPr>
              <p14:xfrm>
                <a:off x="5664134" y="1597426"/>
                <a:ext cx="91800" cy="1710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B12083A-8B19-45CF-A5D6-B5F6248D198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55494" y="1588426"/>
                  <a:ext cx="109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3681278-4C26-46FA-A6AB-F1DC84C7528E}"/>
                    </a:ext>
                  </a:extLst>
                </p14:cNvPr>
                <p14:cNvContentPartPr/>
                <p14:nvPr/>
              </p14:nvContentPartPr>
              <p14:xfrm>
                <a:off x="5802014" y="1641346"/>
                <a:ext cx="128520" cy="316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3681278-4C26-46FA-A6AB-F1DC84C7528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93014" y="1632706"/>
                  <a:ext cx="146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9C4463B-5E7F-43E4-B517-D19D573A3028}"/>
                    </a:ext>
                  </a:extLst>
                </p14:cNvPr>
                <p14:cNvContentPartPr/>
                <p14:nvPr/>
              </p14:nvContentPartPr>
              <p14:xfrm>
                <a:off x="5853854" y="1600666"/>
                <a:ext cx="93600" cy="1458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9C4463B-5E7F-43E4-B517-D19D573A302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844854" y="1592026"/>
                  <a:ext cx="11124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9A2E397-7707-4539-BC8A-32D8E0910AEE}"/>
                  </a:ext>
                </a:extLst>
              </p14:cNvPr>
              <p14:cNvContentPartPr/>
              <p14:nvPr/>
            </p14:nvContentPartPr>
            <p14:xfrm>
              <a:off x="6262454" y="1437946"/>
              <a:ext cx="165960" cy="12852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9A2E397-7707-4539-BC8A-32D8E0910AE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253454" y="1428946"/>
                <a:ext cx="18360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D9AA3CF-FE0A-4D58-91BC-5EA25CA42E1A}"/>
              </a:ext>
            </a:extLst>
          </p:cNvPr>
          <p:cNvGrpSpPr/>
          <p:nvPr/>
        </p:nvGrpSpPr>
        <p:grpSpPr>
          <a:xfrm>
            <a:off x="6759254" y="1383586"/>
            <a:ext cx="178920" cy="143280"/>
            <a:chOff x="6759254" y="1383586"/>
            <a:chExt cx="17892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72D76A7-9671-4F6F-9B83-0F5DAD61F86A}"/>
                    </a:ext>
                  </a:extLst>
                </p14:cNvPr>
                <p14:cNvContentPartPr/>
                <p14:nvPr/>
              </p14:nvContentPartPr>
              <p14:xfrm>
                <a:off x="6759254" y="1383586"/>
                <a:ext cx="135000" cy="1432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72D76A7-9671-4F6F-9B83-0F5DAD61F86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50254" y="1374946"/>
                  <a:ext cx="152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B9CF516-EEDA-4D81-B8C4-EC8B60A26C3C}"/>
                    </a:ext>
                  </a:extLst>
                </p14:cNvPr>
                <p14:cNvContentPartPr/>
                <p14:nvPr/>
              </p14:nvContentPartPr>
              <p14:xfrm>
                <a:off x="6777254" y="1427866"/>
                <a:ext cx="160920" cy="298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B9CF516-EEDA-4D81-B8C4-EC8B60A26C3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68614" y="1418866"/>
                  <a:ext cx="1785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4F6CFF8-D288-4C82-BC54-99E194C93740}"/>
              </a:ext>
            </a:extLst>
          </p:cNvPr>
          <p:cNvGrpSpPr/>
          <p:nvPr/>
        </p:nvGrpSpPr>
        <p:grpSpPr>
          <a:xfrm>
            <a:off x="7128254" y="1230586"/>
            <a:ext cx="162720" cy="324000"/>
            <a:chOff x="7128254" y="1230586"/>
            <a:chExt cx="16272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D57E8BA-F696-4A26-8BE8-7F693015E0EB}"/>
                    </a:ext>
                  </a:extLst>
                </p14:cNvPr>
                <p14:cNvContentPartPr/>
                <p14:nvPr/>
              </p14:nvContentPartPr>
              <p14:xfrm>
                <a:off x="7146614" y="1328866"/>
                <a:ext cx="125640" cy="262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D57E8BA-F696-4A26-8BE8-7F693015E0E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37974" y="1319866"/>
                  <a:ext cx="143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BB66DA6-CF42-4C3E-B9E0-7A8627B8C4F4}"/>
                    </a:ext>
                  </a:extLst>
                </p14:cNvPr>
                <p14:cNvContentPartPr/>
                <p14:nvPr/>
              </p14:nvContentPartPr>
              <p14:xfrm>
                <a:off x="7139414" y="1367386"/>
                <a:ext cx="118080" cy="1872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BB66DA6-CF42-4C3E-B9E0-7A8627B8C4F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30414" y="1358746"/>
                  <a:ext cx="135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57188D6-0FB6-4EE0-A8D2-1B3B929F02A8}"/>
                    </a:ext>
                  </a:extLst>
                </p14:cNvPr>
                <p14:cNvContentPartPr/>
                <p14:nvPr/>
              </p14:nvContentPartPr>
              <p14:xfrm>
                <a:off x="7128254" y="1442626"/>
                <a:ext cx="146520" cy="36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57188D6-0FB6-4EE0-A8D2-1B3B929F02A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19614" y="1433986"/>
                  <a:ext cx="164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AE72830-587B-478D-944A-0CA6673FC141}"/>
                    </a:ext>
                  </a:extLst>
                </p14:cNvPr>
                <p14:cNvContentPartPr/>
                <p14:nvPr/>
              </p14:nvContentPartPr>
              <p14:xfrm>
                <a:off x="7128254" y="1230586"/>
                <a:ext cx="162720" cy="608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AE72830-587B-478D-944A-0CA6673FC14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19254" y="1221586"/>
                  <a:ext cx="18036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B9ACA3C-625B-48D8-91A9-4B377C92939C}"/>
                  </a:ext>
                </a:extLst>
              </p14:cNvPr>
              <p14:cNvContentPartPr/>
              <p14:nvPr/>
            </p14:nvContentPartPr>
            <p14:xfrm>
              <a:off x="7488614" y="1449466"/>
              <a:ext cx="5760" cy="1332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B9ACA3C-625B-48D8-91A9-4B377C92939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479614" y="1440826"/>
                <a:ext cx="234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D0C4432-FF87-41B9-B830-30236609702F}"/>
              </a:ext>
            </a:extLst>
          </p:cNvPr>
          <p:cNvGrpSpPr/>
          <p:nvPr/>
        </p:nvGrpSpPr>
        <p:grpSpPr>
          <a:xfrm>
            <a:off x="7687334" y="1095586"/>
            <a:ext cx="337320" cy="289080"/>
            <a:chOff x="7687334" y="1095586"/>
            <a:chExt cx="33732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7069F35-D205-46D1-B45D-2DD6EC2C895E}"/>
                    </a:ext>
                  </a:extLst>
                </p14:cNvPr>
                <p14:cNvContentPartPr/>
                <p14:nvPr/>
              </p14:nvContentPartPr>
              <p14:xfrm>
                <a:off x="7687334" y="1183786"/>
                <a:ext cx="102240" cy="1990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7069F35-D205-46D1-B45D-2DD6EC2C895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678694" y="1174786"/>
                  <a:ext cx="119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B7804B3-D9F4-4A05-8650-AD8FAB4675BE}"/>
                    </a:ext>
                  </a:extLst>
                </p14:cNvPr>
                <p14:cNvContentPartPr/>
                <p14:nvPr/>
              </p14:nvContentPartPr>
              <p14:xfrm>
                <a:off x="7866254" y="1170106"/>
                <a:ext cx="130680" cy="194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B7804B3-D9F4-4A05-8650-AD8FAB4675B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857254" y="1161466"/>
                  <a:ext cx="148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90938EE-417C-40E6-8E2F-58A1A016BB31}"/>
                    </a:ext>
                  </a:extLst>
                </p14:cNvPr>
                <p14:cNvContentPartPr/>
                <p14:nvPr/>
              </p14:nvContentPartPr>
              <p14:xfrm>
                <a:off x="7862654" y="1206106"/>
                <a:ext cx="134280" cy="1785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90938EE-417C-40E6-8E2F-58A1A016BB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53654" y="1197106"/>
                  <a:ext cx="151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5E7CA09-CADC-4E6B-A907-6C3DFCADD28E}"/>
                    </a:ext>
                  </a:extLst>
                </p14:cNvPr>
                <p14:cNvContentPartPr/>
                <p14:nvPr/>
              </p14:nvContentPartPr>
              <p14:xfrm>
                <a:off x="7850054" y="1271266"/>
                <a:ext cx="156240" cy="51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5E7CA09-CADC-4E6B-A907-6C3DFCADD28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41054" y="1262266"/>
                  <a:ext cx="173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9A33905-7537-486E-828C-15EBC5D200B0}"/>
                    </a:ext>
                  </a:extLst>
                </p14:cNvPr>
                <p14:cNvContentPartPr/>
                <p14:nvPr/>
              </p14:nvContentPartPr>
              <p14:xfrm>
                <a:off x="7842494" y="1095586"/>
                <a:ext cx="182160" cy="111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9A33905-7537-486E-828C-15EBC5D200B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833494" y="1086586"/>
                  <a:ext cx="1998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FAB6075-CDF6-4CF6-91AB-2704B16418EB}"/>
              </a:ext>
            </a:extLst>
          </p:cNvPr>
          <p:cNvGrpSpPr/>
          <p:nvPr/>
        </p:nvGrpSpPr>
        <p:grpSpPr>
          <a:xfrm>
            <a:off x="7701374" y="1468546"/>
            <a:ext cx="348840" cy="252000"/>
            <a:chOff x="7701374" y="1468546"/>
            <a:chExt cx="34884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3A3DAB2-0492-4E88-A0B7-31AE298EDB28}"/>
                    </a:ext>
                  </a:extLst>
                </p14:cNvPr>
                <p14:cNvContentPartPr/>
                <p14:nvPr/>
              </p14:nvContentPartPr>
              <p14:xfrm>
                <a:off x="7701374" y="1468546"/>
                <a:ext cx="348840" cy="20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3A3DAB2-0492-4E88-A0B7-31AE298EDB2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92374" y="1459546"/>
                  <a:ext cx="366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8E19D5A-5760-48AC-859A-6622BED7420C}"/>
                    </a:ext>
                  </a:extLst>
                </p14:cNvPr>
                <p14:cNvContentPartPr/>
                <p14:nvPr/>
              </p14:nvContentPartPr>
              <p14:xfrm>
                <a:off x="7745654" y="1503106"/>
                <a:ext cx="81000" cy="2174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8E19D5A-5760-48AC-859A-6622BED7420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736654" y="1494466"/>
                  <a:ext cx="98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3FF2174-1482-447C-A722-B80D1E157537}"/>
                    </a:ext>
                  </a:extLst>
                </p14:cNvPr>
                <p14:cNvContentPartPr/>
                <p14:nvPr/>
              </p14:nvContentPartPr>
              <p14:xfrm>
                <a:off x="7851854" y="1608946"/>
                <a:ext cx="156240" cy="14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3FF2174-1482-447C-A722-B80D1E15753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843214" y="1599946"/>
                  <a:ext cx="173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2D90BD5-82C6-4D51-B678-C1AB5E41542A}"/>
                    </a:ext>
                  </a:extLst>
                </p14:cNvPr>
                <p14:cNvContentPartPr/>
                <p14:nvPr/>
              </p14:nvContentPartPr>
              <p14:xfrm>
                <a:off x="7922414" y="1579786"/>
                <a:ext cx="96480" cy="121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2D90BD5-82C6-4D51-B678-C1AB5E41542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913774" y="1570786"/>
                  <a:ext cx="11412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C4CCB449-A7CD-4115-9A46-2926DF497A67}"/>
                  </a:ext>
                </a:extLst>
              </p14:cNvPr>
              <p14:cNvContentPartPr/>
              <p14:nvPr/>
            </p14:nvContentPartPr>
            <p14:xfrm>
              <a:off x="8304734" y="1214386"/>
              <a:ext cx="123840" cy="3855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C4CCB449-A7CD-4115-9A46-2926DF497A67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296094" y="1205386"/>
                <a:ext cx="141480" cy="40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E03217E-D69A-499E-9953-7C1E5C87A2FE}"/>
              </a:ext>
            </a:extLst>
          </p:cNvPr>
          <p:cNvGrpSpPr/>
          <p:nvPr/>
        </p:nvGrpSpPr>
        <p:grpSpPr>
          <a:xfrm>
            <a:off x="5087774" y="2067226"/>
            <a:ext cx="164880" cy="241920"/>
            <a:chOff x="5087774" y="2067226"/>
            <a:chExt cx="16488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801E7FA-4C8E-4E8B-AA10-131F835CB2CC}"/>
                    </a:ext>
                  </a:extLst>
                </p14:cNvPr>
                <p14:cNvContentPartPr/>
                <p14:nvPr/>
              </p14:nvContentPartPr>
              <p14:xfrm>
                <a:off x="5093174" y="2067226"/>
                <a:ext cx="118440" cy="2059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801E7FA-4C8E-4E8B-AA10-131F835CB2C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084174" y="2058586"/>
                  <a:ext cx="136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57C6BBF-92E5-460C-95F8-97A6D81026AD}"/>
                    </a:ext>
                  </a:extLst>
                </p14:cNvPr>
                <p14:cNvContentPartPr/>
                <p14:nvPr/>
              </p14:nvContentPartPr>
              <p14:xfrm>
                <a:off x="5087774" y="2209066"/>
                <a:ext cx="164880" cy="1000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57C6BBF-92E5-460C-95F8-97A6D81026A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79134" y="2200066"/>
                  <a:ext cx="18252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75AC5751-6157-416D-9ABA-93F57224CA0A}"/>
              </a:ext>
            </a:extLst>
          </p:cNvPr>
          <p:cNvGrpSpPr/>
          <p:nvPr/>
        </p:nvGrpSpPr>
        <p:grpSpPr>
          <a:xfrm>
            <a:off x="5500694" y="2123026"/>
            <a:ext cx="297720" cy="389520"/>
            <a:chOff x="5500694" y="2123026"/>
            <a:chExt cx="29772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51F5937-A902-4FD9-9D30-A90F673179D8}"/>
                    </a:ext>
                  </a:extLst>
                </p14:cNvPr>
                <p14:cNvContentPartPr/>
                <p14:nvPr/>
              </p14:nvContentPartPr>
              <p14:xfrm>
                <a:off x="5605814" y="2123026"/>
                <a:ext cx="128520" cy="1630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51F5937-A902-4FD9-9D30-A90F673179D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597174" y="2114026"/>
                  <a:ext cx="146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6B26D05-E723-40BE-A2CF-144C6EF6F00B}"/>
                    </a:ext>
                  </a:extLst>
                </p14:cNvPr>
                <p14:cNvContentPartPr/>
                <p14:nvPr/>
              </p14:nvContentPartPr>
              <p14:xfrm>
                <a:off x="5500694" y="2312026"/>
                <a:ext cx="297720" cy="327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6B26D05-E723-40BE-A2CF-144C6EF6F00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492054" y="2303386"/>
                  <a:ext cx="315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B677BAF-86DF-44C6-A520-6D5645569255}"/>
                    </a:ext>
                  </a:extLst>
                </p14:cNvPr>
                <p14:cNvContentPartPr/>
                <p14:nvPr/>
              </p14:nvContentPartPr>
              <p14:xfrm>
                <a:off x="5542814" y="2336506"/>
                <a:ext cx="72360" cy="1760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B677BAF-86DF-44C6-A520-6D564556925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534174" y="2327866"/>
                  <a:ext cx="90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CDC160A-38B0-4F7E-892C-D220656225CF}"/>
                    </a:ext>
                  </a:extLst>
                </p14:cNvPr>
                <p14:cNvContentPartPr/>
                <p14:nvPr/>
              </p14:nvContentPartPr>
              <p14:xfrm>
                <a:off x="5616974" y="2395906"/>
                <a:ext cx="149040" cy="205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CDC160A-38B0-4F7E-892C-D220656225C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607974" y="2386906"/>
                  <a:ext cx="166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ADAF4A0-8D16-4BBC-969B-49B04D9EC45E}"/>
                    </a:ext>
                  </a:extLst>
                </p14:cNvPr>
                <p14:cNvContentPartPr/>
                <p14:nvPr/>
              </p14:nvContentPartPr>
              <p14:xfrm>
                <a:off x="5674214" y="2346586"/>
                <a:ext cx="107640" cy="1476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ADAF4A0-8D16-4BBC-969B-49B04D9EC45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65574" y="2337946"/>
                  <a:ext cx="12528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6A18C86-17E9-4753-81A2-96C005453BC2}"/>
              </a:ext>
            </a:extLst>
          </p:cNvPr>
          <p:cNvGrpSpPr/>
          <p:nvPr/>
        </p:nvGrpSpPr>
        <p:grpSpPr>
          <a:xfrm>
            <a:off x="6010814" y="2054266"/>
            <a:ext cx="545760" cy="419400"/>
            <a:chOff x="6010814" y="2054266"/>
            <a:chExt cx="545760" cy="4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882DBEB-D820-4C5C-AAC6-03FBE334FECE}"/>
                    </a:ext>
                  </a:extLst>
                </p14:cNvPr>
                <p14:cNvContentPartPr/>
                <p14:nvPr/>
              </p14:nvContentPartPr>
              <p14:xfrm>
                <a:off x="6010814" y="2054266"/>
                <a:ext cx="75600" cy="4194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882DBEB-D820-4C5C-AAC6-03FBE334FEC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01814" y="2045626"/>
                  <a:ext cx="932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4810F55-2D53-4350-AEBE-7351259B262D}"/>
                    </a:ext>
                  </a:extLst>
                </p14:cNvPr>
                <p14:cNvContentPartPr/>
                <p14:nvPr/>
              </p14:nvContentPartPr>
              <p14:xfrm>
                <a:off x="6237254" y="2148586"/>
                <a:ext cx="18360" cy="1962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4810F55-2D53-4350-AEBE-7351259B262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228254" y="2139946"/>
                  <a:ext cx="36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45200B3-ADD1-411D-BCB7-579056ECB771}"/>
                    </a:ext>
                  </a:extLst>
                </p14:cNvPr>
                <p14:cNvContentPartPr/>
                <p14:nvPr/>
              </p14:nvContentPartPr>
              <p14:xfrm>
                <a:off x="6225734" y="2195026"/>
                <a:ext cx="137880" cy="1188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45200B3-ADD1-411D-BCB7-579056ECB77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217094" y="2186386"/>
                  <a:ext cx="155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81609E0-A74C-4A40-AB6B-C67DCEB6E1AC}"/>
                    </a:ext>
                  </a:extLst>
                </p14:cNvPr>
                <p14:cNvContentPartPr/>
                <p14:nvPr/>
              </p14:nvContentPartPr>
              <p14:xfrm>
                <a:off x="6227894" y="2080186"/>
                <a:ext cx="176040" cy="417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81609E0-A74C-4A40-AB6B-C67DCEB6E1A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19254" y="2071186"/>
                  <a:ext cx="193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2F9B3E6-9B7B-430D-8C84-64DA73084048}"/>
                    </a:ext>
                  </a:extLst>
                </p14:cNvPr>
                <p14:cNvContentPartPr/>
                <p14:nvPr/>
              </p14:nvContentPartPr>
              <p14:xfrm>
                <a:off x="6491774" y="2225266"/>
                <a:ext cx="64800" cy="266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2F9B3E6-9B7B-430D-8C84-64DA7308404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82774" y="2216626"/>
                  <a:ext cx="824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A109E45-53C2-48D1-B7C1-4F5669E368FF}"/>
              </a:ext>
            </a:extLst>
          </p:cNvPr>
          <p:cNvGrpSpPr/>
          <p:nvPr/>
        </p:nvGrpSpPr>
        <p:grpSpPr>
          <a:xfrm>
            <a:off x="6712094" y="2015026"/>
            <a:ext cx="433440" cy="294120"/>
            <a:chOff x="6712094" y="2015026"/>
            <a:chExt cx="43344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3E68D92-3B8B-4F28-B539-5B1571BF93C5}"/>
                    </a:ext>
                  </a:extLst>
                </p14:cNvPr>
                <p14:cNvContentPartPr/>
                <p14:nvPr/>
              </p14:nvContentPartPr>
              <p14:xfrm>
                <a:off x="6724334" y="2152186"/>
                <a:ext cx="9720" cy="1292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3E68D92-3B8B-4F28-B539-5B1571BF93C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15694" y="2143186"/>
                  <a:ext cx="27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780CB1B-AFC6-478A-9FBE-566B5A58AAE4}"/>
                    </a:ext>
                  </a:extLst>
                </p14:cNvPr>
                <p14:cNvContentPartPr/>
                <p14:nvPr/>
              </p14:nvContentPartPr>
              <p14:xfrm>
                <a:off x="6712094" y="2173786"/>
                <a:ext cx="153000" cy="1015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780CB1B-AFC6-478A-9FBE-566B5A58AAE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703094" y="2164786"/>
                  <a:ext cx="170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ACED9DE-39CB-4EFE-9FFC-92D3C863DD88}"/>
                    </a:ext>
                  </a:extLst>
                </p14:cNvPr>
                <p14:cNvContentPartPr/>
                <p14:nvPr/>
              </p14:nvContentPartPr>
              <p14:xfrm>
                <a:off x="6743414" y="2077306"/>
                <a:ext cx="152640" cy="248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ACED9DE-39CB-4EFE-9FFC-92D3C863DD8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734774" y="2068666"/>
                  <a:ext cx="170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38F95B9-2B80-442F-BFEF-EAEDD782EACE}"/>
                    </a:ext>
                  </a:extLst>
                </p14:cNvPr>
                <p14:cNvContentPartPr/>
                <p14:nvPr/>
              </p14:nvContentPartPr>
              <p14:xfrm>
                <a:off x="7023854" y="2015026"/>
                <a:ext cx="121680" cy="2941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38F95B9-2B80-442F-BFEF-EAEDD782EAC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015214" y="2006386"/>
                  <a:ext cx="13932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3CC987B-256E-43E8-B4AE-85453698E738}"/>
              </a:ext>
            </a:extLst>
          </p:cNvPr>
          <p:cNvGrpSpPr/>
          <p:nvPr/>
        </p:nvGrpSpPr>
        <p:grpSpPr>
          <a:xfrm>
            <a:off x="7449734" y="2110066"/>
            <a:ext cx="137880" cy="42480"/>
            <a:chOff x="7449734" y="2110066"/>
            <a:chExt cx="137880" cy="4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F9EFAA5-8D34-41FD-A34B-6D8D9823F5BB}"/>
                    </a:ext>
                  </a:extLst>
                </p14:cNvPr>
                <p14:cNvContentPartPr/>
                <p14:nvPr/>
              </p14:nvContentPartPr>
              <p14:xfrm>
                <a:off x="7449734" y="2110066"/>
                <a:ext cx="121680" cy="262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F9EFAA5-8D34-41FD-A34B-6D8D9823F5B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440734" y="2101066"/>
                  <a:ext cx="139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7DDF92F-73B6-4B85-A7C0-BEA7979D56A0}"/>
                    </a:ext>
                  </a:extLst>
                </p14:cNvPr>
                <p14:cNvContentPartPr/>
                <p14:nvPr/>
              </p14:nvContentPartPr>
              <p14:xfrm>
                <a:off x="7460534" y="2132386"/>
                <a:ext cx="127080" cy="201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7DDF92F-73B6-4B85-A7C0-BEA7979D56A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451894" y="2123746"/>
                  <a:ext cx="1447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5A6612CE-2E89-4929-97D7-8B9A45351223}"/>
              </a:ext>
            </a:extLst>
          </p:cNvPr>
          <p:cNvGrpSpPr/>
          <p:nvPr/>
        </p:nvGrpSpPr>
        <p:grpSpPr>
          <a:xfrm>
            <a:off x="7920974" y="1860586"/>
            <a:ext cx="766080" cy="434160"/>
            <a:chOff x="7920974" y="1860586"/>
            <a:chExt cx="76608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387A2F3-9201-4734-AFF4-3DF63883C4B2}"/>
                    </a:ext>
                  </a:extLst>
                </p14:cNvPr>
                <p14:cNvContentPartPr/>
                <p14:nvPr/>
              </p14:nvContentPartPr>
              <p14:xfrm>
                <a:off x="7971374" y="1959226"/>
                <a:ext cx="91800" cy="1573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387A2F3-9201-4734-AFF4-3DF63883C4B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962734" y="1950586"/>
                  <a:ext cx="109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01A7ADA-3A9D-449A-BCB6-7142A21F6D80}"/>
                    </a:ext>
                  </a:extLst>
                </p14:cNvPr>
                <p14:cNvContentPartPr/>
                <p14:nvPr/>
              </p14:nvContentPartPr>
              <p14:xfrm>
                <a:off x="8096294" y="1953466"/>
                <a:ext cx="86040" cy="109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01A7ADA-3A9D-449A-BCB6-7142A21F6D8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087654" y="1944466"/>
                  <a:ext cx="103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D0D7060-B7D0-4708-9683-41BB281D7B49}"/>
                    </a:ext>
                  </a:extLst>
                </p14:cNvPr>
                <p14:cNvContentPartPr/>
                <p14:nvPr/>
              </p14:nvContentPartPr>
              <p14:xfrm>
                <a:off x="8091974" y="1860586"/>
                <a:ext cx="153000" cy="309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D0D7060-B7D0-4708-9683-41BB281D7B4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082974" y="1851586"/>
                  <a:ext cx="170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AAAF748-E2BA-499F-9170-E13DF7F1D4E5}"/>
                    </a:ext>
                  </a:extLst>
                </p14:cNvPr>
                <p14:cNvContentPartPr/>
                <p14:nvPr/>
              </p14:nvContentPartPr>
              <p14:xfrm>
                <a:off x="7920974" y="2132386"/>
                <a:ext cx="255960" cy="525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AAAF748-E2BA-499F-9170-E13DF7F1D4E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912334" y="2123746"/>
                  <a:ext cx="273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EC82D2D-C25E-44FB-AD7A-FEFD1AFB4258}"/>
                    </a:ext>
                  </a:extLst>
                </p14:cNvPr>
                <p14:cNvContentPartPr/>
                <p14:nvPr/>
              </p14:nvContentPartPr>
              <p14:xfrm>
                <a:off x="8000534" y="2166946"/>
                <a:ext cx="77040" cy="1278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EC82D2D-C25E-44FB-AD7A-FEFD1AFB425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991534" y="2158306"/>
                  <a:ext cx="94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E80D4B4-EA82-4400-9DC0-C5178B2092C9}"/>
                    </a:ext>
                  </a:extLst>
                </p14:cNvPr>
                <p14:cNvContentPartPr/>
                <p14:nvPr/>
              </p14:nvContentPartPr>
              <p14:xfrm>
                <a:off x="8077214" y="2179906"/>
                <a:ext cx="97920" cy="900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E80D4B4-EA82-4400-9DC0-C5178B2092C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068214" y="2170906"/>
                  <a:ext cx="115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E05FB21-B60B-4A19-AC65-552325D4DDF9}"/>
                    </a:ext>
                  </a:extLst>
                </p14:cNvPr>
                <p14:cNvContentPartPr/>
                <p14:nvPr/>
              </p14:nvContentPartPr>
              <p14:xfrm>
                <a:off x="8359814" y="2100706"/>
                <a:ext cx="12960" cy="241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E05FB21-B60B-4A19-AC65-552325D4DDF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51174" y="2091706"/>
                  <a:ext cx="30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45DF3CA-618C-4BB0-AB2C-C4B52EC26481}"/>
                    </a:ext>
                  </a:extLst>
                </p14:cNvPr>
                <p14:cNvContentPartPr/>
                <p14:nvPr/>
              </p14:nvContentPartPr>
              <p14:xfrm>
                <a:off x="8514614" y="2027986"/>
                <a:ext cx="117360" cy="1461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45DF3CA-618C-4BB0-AB2C-C4B52EC2648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505974" y="2018986"/>
                  <a:ext cx="135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9DEF35C-F8DB-4A24-8BF6-6F6D577FC8AB}"/>
                    </a:ext>
                  </a:extLst>
                </p14:cNvPr>
                <p14:cNvContentPartPr/>
                <p14:nvPr/>
              </p14:nvContentPartPr>
              <p14:xfrm>
                <a:off x="8537294" y="1946626"/>
                <a:ext cx="149760" cy="410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9DEF35C-F8DB-4A24-8BF6-6F6D577FC8A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528654" y="1937626"/>
                  <a:ext cx="1674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387BAADF-1F13-4F48-B604-8C6665BEB127}"/>
              </a:ext>
            </a:extLst>
          </p:cNvPr>
          <p:cNvGrpSpPr/>
          <p:nvPr/>
        </p:nvGrpSpPr>
        <p:grpSpPr>
          <a:xfrm>
            <a:off x="8903054" y="1995586"/>
            <a:ext cx="132480" cy="127800"/>
            <a:chOff x="8903054" y="1995586"/>
            <a:chExt cx="132480" cy="1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F1736CD-8BFF-4B5B-80E0-7694B40757CD}"/>
                    </a:ext>
                  </a:extLst>
                </p14:cNvPr>
                <p14:cNvContentPartPr/>
                <p14:nvPr/>
              </p14:nvContentPartPr>
              <p14:xfrm>
                <a:off x="8936174" y="1995586"/>
                <a:ext cx="18720" cy="1278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F1736CD-8BFF-4B5B-80E0-7694B40757C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927174" y="1986586"/>
                  <a:ext cx="36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511F9DF-5FF9-4ABD-B518-E64029958F58}"/>
                    </a:ext>
                  </a:extLst>
                </p14:cNvPr>
                <p14:cNvContentPartPr/>
                <p14:nvPr/>
              </p14:nvContentPartPr>
              <p14:xfrm>
                <a:off x="8903054" y="2031226"/>
                <a:ext cx="132480" cy="26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511F9DF-5FF9-4ABD-B518-E64029958F5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894054" y="2022586"/>
                  <a:ext cx="15012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751B67B6-EB32-4DC6-85DE-677E9E9C56CE}"/>
                  </a:ext>
                </a:extLst>
              </p14:cNvPr>
              <p14:cNvContentPartPr/>
              <p14:nvPr/>
            </p14:nvContentPartPr>
            <p14:xfrm>
              <a:off x="9279254" y="1869586"/>
              <a:ext cx="171360" cy="1224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751B67B6-EB32-4DC6-85DE-677E9E9C56CE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9270614" y="1860586"/>
                <a:ext cx="18900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66AE712-779A-4E2F-B0DD-E988C5316D50}"/>
              </a:ext>
            </a:extLst>
          </p:cNvPr>
          <p:cNvGrpSpPr/>
          <p:nvPr/>
        </p:nvGrpSpPr>
        <p:grpSpPr>
          <a:xfrm>
            <a:off x="9268454" y="1967506"/>
            <a:ext cx="297360" cy="104760"/>
            <a:chOff x="9268454" y="1967506"/>
            <a:chExt cx="297360" cy="10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B1B7253-06CD-49C9-90EE-4B8B1E76F3A0}"/>
                    </a:ext>
                  </a:extLst>
                </p14:cNvPr>
                <p14:cNvContentPartPr/>
                <p14:nvPr/>
              </p14:nvContentPartPr>
              <p14:xfrm>
                <a:off x="9287894" y="1967506"/>
                <a:ext cx="19440" cy="1047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B1B7253-06CD-49C9-90EE-4B8B1E76F3A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279254" y="1958866"/>
                  <a:ext cx="37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4E60A7B-ADC2-4ACA-B653-E00B9A69033B}"/>
                    </a:ext>
                  </a:extLst>
                </p14:cNvPr>
                <p14:cNvContentPartPr/>
                <p14:nvPr/>
              </p14:nvContentPartPr>
              <p14:xfrm>
                <a:off x="9268454" y="1969666"/>
                <a:ext cx="137880" cy="817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4E60A7B-ADC2-4ACA-B653-E00B9A69033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259814" y="1960666"/>
                  <a:ext cx="155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467920D-7DA5-4CE5-A1CE-963043653B8A}"/>
                    </a:ext>
                  </a:extLst>
                </p14:cNvPr>
                <p14:cNvContentPartPr/>
                <p14:nvPr/>
              </p14:nvContentPartPr>
              <p14:xfrm>
                <a:off x="9550694" y="1981186"/>
                <a:ext cx="15120" cy="86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467920D-7DA5-4CE5-A1CE-963043653B8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541694" y="1972186"/>
                  <a:ext cx="327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AB05E65-389C-41BD-A743-48FB1ACD541B}"/>
              </a:ext>
            </a:extLst>
          </p:cNvPr>
          <p:cNvGrpSpPr/>
          <p:nvPr/>
        </p:nvGrpSpPr>
        <p:grpSpPr>
          <a:xfrm>
            <a:off x="9764534" y="1731706"/>
            <a:ext cx="317520" cy="440280"/>
            <a:chOff x="9764534" y="1731706"/>
            <a:chExt cx="31752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B99B1ED-C579-47B5-B126-BC74426E6B61}"/>
                    </a:ext>
                  </a:extLst>
                </p14:cNvPr>
                <p14:cNvContentPartPr/>
                <p14:nvPr/>
              </p14:nvContentPartPr>
              <p14:xfrm>
                <a:off x="9774614" y="1795426"/>
                <a:ext cx="69840" cy="1720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B99B1ED-C579-47B5-B126-BC74426E6B6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65974" y="1786426"/>
                  <a:ext cx="87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B3F5370-34AF-4569-9C87-6650204711CC}"/>
                    </a:ext>
                  </a:extLst>
                </p14:cNvPr>
                <p14:cNvContentPartPr/>
                <p14:nvPr/>
              </p14:nvContentPartPr>
              <p14:xfrm>
                <a:off x="9950654" y="1796866"/>
                <a:ext cx="5760" cy="1162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B3F5370-34AF-4569-9C87-6650204711C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942014" y="1787866"/>
                  <a:ext cx="23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3FA0D98-6F36-44A5-BBAE-B2DBA9966DA3}"/>
                    </a:ext>
                  </a:extLst>
                </p14:cNvPr>
                <p14:cNvContentPartPr/>
                <p14:nvPr/>
              </p14:nvContentPartPr>
              <p14:xfrm>
                <a:off x="9947414" y="1731706"/>
                <a:ext cx="134640" cy="1648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3FA0D98-6F36-44A5-BBAE-B2DBA9966DA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938414" y="1723066"/>
                  <a:ext cx="152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1CEBF71-D1D4-4307-BD0C-F74DD53119F3}"/>
                    </a:ext>
                  </a:extLst>
                </p14:cNvPr>
                <p14:cNvContentPartPr/>
                <p14:nvPr/>
              </p14:nvContentPartPr>
              <p14:xfrm>
                <a:off x="9764534" y="1992706"/>
                <a:ext cx="294840" cy="442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1CEBF71-D1D4-4307-BD0C-F74DD53119F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755894" y="1984066"/>
                  <a:ext cx="312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F3DE813-3A9D-48A7-8566-0FA2CE869188}"/>
                    </a:ext>
                  </a:extLst>
                </p14:cNvPr>
                <p14:cNvContentPartPr/>
                <p14:nvPr/>
              </p14:nvContentPartPr>
              <p14:xfrm>
                <a:off x="9820334" y="2019706"/>
                <a:ext cx="48600" cy="1522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F3DE813-3A9D-48A7-8566-0FA2CE86918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811694" y="2011066"/>
                  <a:ext cx="66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804BDA5-702D-4890-961B-D932ED80CC52}"/>
                    </a:ext>
                  </a:extLst>
                </p14:cNvPr>
                <p14:cNvContentPartPr/>
                <p14:nvPr/>
              </p14:nvContentPartPr>
              <p14:xfrm>
                <a:off x="9943814" y="2071906"/>
                <a:ext cx="112320" cy="417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804BDA5-702D-4890-961B-D932ED80CC5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934814" y="2063266"/>
                  <a:ext cx="129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9B6E126-EB32-4D3B-B916-D20B196D2038}"/>
                    </a:ext>
                  </a:extLst>
                </p14:cNvPr>
                <p14:cNvContentPartPr/>
                <p14:nvPr/>
              </p14:nvContentPartPr>
              <p14:xfrm>
                <a:off x="9993494" y="2041666"/>
                <a:ext cx="58680" cy="1062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9B6E126-EB32-4D3B-B916-D20B196D203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984494" y="2032666"/>
                  <a:ext cx="763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C4B7D8AF-1AB9-4476-8F83-2B1095223A5E}"/>
              </a:ext>
            </a:extLst>
          </p:cNvPr>
          <p:cNvGrpSpPr/>
          <p:nvPr/>
        </p:nvGrpSpPr>
        <p:grpSpPr>
          <a:xfrm>
            <a:off x="10332614" y="1915666"/>
            <a:ext cx="412920" cy="111240"/>
            <a:chOff x="10332614" y="1915666"/>
            <a:chExt cx="412920" cy="11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B579DCC-5A3A-42FA-8233-ED97C876E736}"/>
                    </a:ext>
                  </a:extLst>
                </p14:cNvPr>
                <p14:cNvContentPartPr/>
                <p14:nvPr/>
              </p14:nvContentPartPr>
              <p14:xfrm>
                <a:off x="10332614" y="1971106"/>
                <a:ext cx="68040" cy="140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B579DCC-5A3A-42FA-8233-ED97C876E73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323614" y="1962106"/>
                  <a:ext cx="85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53C72CE-A71A-4105-9867-52328B73891D}"/>
                    </a:ext>
                  </a:extLst>
                </p14:cNvPr>
                <p14:cNvContentPartPr/>
                <p14:nvPr/>
              </p14:nvContentPartPr>
              <p14:xfrm>
                <a:off x="10356374" y="2005666"/>
                <a:ext cx="136800" cy="72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53C72CE-A71A-4105-9867-52328B73891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347374" y="1996666"/>
                  <a:ext cx="154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D918217-F8A8-4215-B9C9-C4CB174B6204}"/>
                    </a:ext>
                  </a:extLst>
                </p14:cNvPr>
                <p14:cNvContentPartPr/>
                <p14:nvPr/>
              </p14:nvContentPartPr>
              <p14:xfrm>
                <a:off x="10629974" y="1915666"/>
                <a:ext cx="115560" cy="1112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D918217-F8A8-4215-B9C9-C4CB174B620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621334" y="1906666"/>
                  <a:ext cx="13320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C583E00-D3A2-44F9-8793-4165DE63B418}"/>
              </a:ext>
            </a:extLst>
          </p:cNvPr>
          <p:cNvGrpSpPr/>
          <p:nvPr/>
        </p:nvGrpSpPr>
        <p:grpSpPr>
          <a:xfrm>
            <a:off x="10901414" y="1635946"/>
            <a:ext cx="798480" cy="428760"/>
            <a:chOff x="10901414" y="1635946"/>
            <a:chExt cx="79848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632A523-F9FA-45D2-BBF1-4D5B3A0A5774}"/>
                    </a:ext>
                  </a:extLst>
                </p14:cNvPr>
                <p14:cNvContentPartPr/>
                <p14:nvPr/>
              </p14:nvContentPartPr>
              <p14:xfrm>
                <a:off x="10930934" y="1845466"/>
                <a:ext cx="25920" cy="1616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632A523-F9FA-45D2-BBF1-4D5B3A0A577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921934" y="1836826"/>
                  <a:ext cx="43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6D8C0A5-09C4-45CD-B9B8-43EBADF2F955}"/>
                    </a:ext>
                  </a:extLst>
                </p14:cNvPr>
                <p14:cNvContentPartPr/>
                <p14:nvPr/>
              </p14:nvContentPartPr>
              <p14:xfrm>
                <a:off x="10929134" y="1869946"/>
                <a:ext cx="180000" cy="1148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6D8C0A5-09C4-45CD-B9B8-43EBADF2F95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920494" y="1861306"/>
                  <a:ext cx="197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FFC55D2-26F9-496F-AD34-BA81201644CF}"/>
                    </a:ext>
                  </a:extLst>
                </p14:cNvPr>
                <p14:cNvContentPartPr/>
                <p14:nvPr/>
              </p14:nvContentPartPr>
              <p14:xfrm>
                <a:off x="10901414" y="1768786"/>
                <a:ext cx="229680" cy="266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FFC55D2-26F9-496F-AD34-BA81201644C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892414" y="1760146"/>
                  <a:ext cx="247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B5C79C0-7AEB-4E6E-95A1-3B869F928787}"/>
                    </a:ext>
                  </a:extLst>
                </p14:cNvPr>
                <p14:cNvContentPartPr/>
                <p14:nvPr/>
              </p14:nvContentPartPr>
              <p14:xfrm>
                <a:off x="11259614" y="1880026"/>
                <a:ext cx="37440" cy="154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B5C79C0-7AEB-4E6E-95A1-3B869F92878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250614" y="1871386"/>
                  <a:ext cx="55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14B46D8-8F1B-44A4-9B3E-A2AB20A5F3AD}"/>
                    </a:ext>
                  </a:extLst>
                </p14:cNvPr>
                <p14:cNvContentPartPr/>
                <p14:nvPr/>
              </p14:nvContentPartPr>
              <p14:xfrm>
                <a:off x="11418014" y="1701826"/>
                <a:ext cx="68760" cy="1396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14B46D8-8F1B-44A4-9B3E-A2AB20A5F3A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409374" y="1692826"/>
                  <a:ext cx="86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0E3561E-4D33-46B3-AC58-FDB8794E5D4D}"/>
                    </a:ext>
                  </a:extLst>
                </p14:cNvPr>
                <p14:cNvContentPartPr/>
                <p14:nvPr/>
              </p14:nvContentPartPr>
              <p14:xfrm>
                <a:off x="11543294" y="1701826"/>
                <a:ext cx="112320" cy="838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0E3561E-4D33-46B3-AC58-FDB8794E5D4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534654" y="1692826"/>
                  <a:ext cx="129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F919E37-0B02-4662-9791-4546D2C4ADBF}"/>
                    </a:ext>
                  </a:extLst>
                </p14:cNvPr>
                <p14:cNvContentPartPr/>
                <p14:nvPr/>
              </p14:nvContentPartPr>
              <p14:xfrm>
                <a:off x="11556974" y="1635946"/>
                <a:ext cx="128880" cy="219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F919E37-0B02-4662-9791-4546D2C4ADB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547974" y="1627306"/>
                  <a:ext cx="146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6D317CF-378E-4450-81C3-5EACB7209ED2}"/>
                    </a:ext>
                  </a:extLst>
                </p14:cNvPr>
                <p14:cNvContentPartPr/>
                <p14:nvPr/>
              </p14:nvContentPartPr>
              <p14:xfrm>
                <a:off x="11418734" y="1869946"/>
                <a:ext cx="235800" cy="478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6D317CF-378E-4450-81C3-5EACB7209ED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410094" y="1861306"/>
                  <a:ext cx="253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41FFD27-9B9A-4AFD-9BF8-8B5CFEEEAE0B}"/>
                    </a:ext>
                  </a:extLst>
                </p14:cNvPr>
                <p14:cNvContentPartPr/>
                <p14:nvPr/>
              </p14:nvContentPartPr>
              <p14:xfrm>
                <a:off x="11447174" y="1932226"/>
                <a:ext cx="91080" cy="1324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41FFD27-9B9A-4AFD-9BF8-8B5CFEEEAE0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438534" y="1923586"/>
                  <a:ext cx="108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62042DB-E052-43FA-A3B3-AFA76DD52825}"/>
                    </a:ext>
                  </a:extLst>
                </p14:cNvPr>
                <p14:cNvContentPartPr/>
                <p14:nvPr/>
              </p14:nvContentPartPr>
              <p14:xfrm>
                <a:off x="11540054" y="1971106"/>
                <a:ext cx="137880" cy="219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62042DB-E052-43FA-A3B3-AFA76DD5282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531414" y="1962106"/>
                  <a:ext cx="155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9839E38-0CF3-4024-9111-A0E20CE39F5E}"/>
                    </a:ext>
                  </a:extLst>
                </p14:cNvPr>
                <p14:cNvContentPartPr/>
                <p14:nvPr/>
              </p14:nvContentPartPr>
              <p14:xfrm>
                <a:off x="11616734" y="1937266"/>
                <a:ext cx="83160" cy="1008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9839E38-0CF3-4024-9111-A0E20CE39F5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608094" y="1928266"/>
                  <a:ext cx="1008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7831C29-4883-446F-BBA6-E1503816FD55}"/>
              </a:ext>
            </a:extLst>
          </p:cNvPr>
          <p:cNvGrpSpPr/>
          <p:nvPr/>
        </p:nvGrpSpPr>
        <p:grpSpPr>
          <a:xfrm>
            <a:off x="3669374" y="3205906"/>
            <a:ext cx="196920" cy="65880"/>
            <a:chOff x="3669374" y="3205906"/>
            <a:chExt cx="196920" cy="6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F4E1FD5-DF0D-4F51-B5AC-072BB816D241}"/>
                    </a:ext>
                  </a:extLst>
                </p14:cNvPr>
                <p14:cNvContentPartPr/>
                <p14:nvPr/>
              </p14:nvContentPartPr>
              <p14:xfrm>
                <a:off x="3673334" y="3205906"/>
                <a:ext cx="169200" cy="16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F4E1FD5-DF0D-4F51-B5AC-072BB816D24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664334" y="3196906"/>
                  <a:ext cx="186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A27949F-28D7-4744-95BA-A99AE2F1482D}"/>
                    </a:ext>
                  </a:extLst>
                </p14:cNvPr>
                <p14:cNvContentPartPr/>
                <p14:nvPr/>
              </p14:nvContentPartPr>
              <p14:xfrm>
                <a:off x="3669374" y="3251266"/>
                <a:ext cx="196920" cy="205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A27949F-28D7-4744-95BA-A99AE2F1482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660374" y="3242626"/>
                  <a:ext cx="2145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758693A7-0FDD-4664-9D99-A64ABFB9BE2B}"/>
                  </a:ext>
                </a:extLst>
              </p14:cNvPr>
              <p14:cNvContentPartPr/>
              <p14:nvPr/>
            </p14:nvContentPartPr>
            <p14:xfrm>
              <a:off x="4119014" y="3228946"/>
              <a:ext cx="131400" cy="1296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758693A7-0FDD-4664-9D99-A64ABFB9BE2B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110014" y="3220306"/>
                <a:ext cx="14904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D2BA3FA-062B-497A-B4F6-21C4FE1B0469}"/>
              </a:ext>
            </a:extLst>
          </p:cNvPr>
          <p:cNvGrpSpPr/>
          <p:nvPr/>
        </p:nvGrpSpPr>
        <p:grpSpPr>
          <a:xfrm>
            <a:off x="4597094" y="2807746"/>
            <a:ext cx="552240" cy="618840"/>
            <a:chOff x="4597094" y="2807746"/>
            <a:chExt cx="552240" cy="61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AFFD745-2FB8-4F4C-AC3A-41EF9C83FAFD}"/>
                    </a:ext>
                  </a:extLst>
                </p14:cNvPr>
                <p14:cNvContentPartPr/>
                <p14:nvPr/>
              </p14:nvContentPartPr>
              <p14:xfrm>
                <a:off x="4597094" y="2807746"/>
                <a:ext cx="84240" cy="6188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AFFD745-2FB8-4F4C-AC3A-41EF9C83FAF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588094" y="2799106"/>
                  <a:ext cx="10188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BC31184-CD94-4970-9568-074B08F8A468}"/>
                    </a:ext>
                  </a:extLst>
                </p14:cNvPr>
                <p14:cNvContentPartPr/>
                <p14:nvPr/>
              </p14:nvContentPartPr>
              <p14:xfrm>
                <a:off x="4971854" y="2964346"/>
                <a:ext cx="84600" cy="1551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BC31184-CD94-4970-9568-074B08F8A46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962854" y="2955706"/>
                  <a:ext cx="102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5937E91-8FDF-4EA9-A965-5142D72FA2F0}"/>
                    </a:ext>
                  </a:extLst>
                </p14:cNvPr>
                <p14:cNvContentPartPr/>
                <p14:nvPr/>
              </p14:nvContentPartPr>
              <p14:xfrm>
                <a:off x="4816694" y="3169906"/>
                <a:ext cx="270720" cy="234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5937E91-8FDF-4EA9-A965-5142D72FA2F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807694" y="3160906"/>
                  <a:ext cx="288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66CFFC9-366B-4DE6-B85F-6F760387B8D1}"/>
                    </a:ext>
                  </a:extLst>
                </p14:cNvPr>
                <p14:cNvContentPartPr/>
                <p14:nvPr/>
              </p14:nvContentPartPr>
              <p14:xfrm>
                <a:off x="4860254" y="3249826"/>
                <a:ext cx="87120" cy="1476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66CFFC9-366B-4DE6-B85F-6F760387B8D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851254" y="3241186"/>
                  <a:ext cx="104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1C3E78A-56D1-4D97-BF4C-35635677C115}"/>
                    </a:ext>
                  </a:extLst>
                </p14:cNvPr>
                <p14:cNvContentPartPr/>
                <p14:nvPr/>
              </p14:nvContentPartPr>
              <p14:xfrm>
                <a:off x="4959974" y="3311746"/>
                <a:ext cx="99000" cy="151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1C3E78A-56D1-4D97-BF4C-35635677C11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951334" y="3302746"/>
                  <a:ext cx="116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5CD6495-780B-4870-8F92-B188A8254A64}"/>
                    </a:ext>
                  </a:extLst>
                </p14:cNvPr>
                <p14:cNvContentPartPr/>
                <p14:nvPr/>
              </p14:nvContentPartPr>
              <p14:xfrm>
                <a:off x="4981214" y="3253426"/>
                <a:ext cx="168120" cy="1270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5CD6495-780B-4870-8F92-B188A8254A6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972574" y="3244426"/>
                  <a:ext cx="1857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FEE7BD0-47F3-4A12-982E-B60013CFBE04}"/>
              </a:ext>
            </a:extLst>
          </p:cNvPr>
          <p:cNvGrpSpPr/>
          <p:nvPr/>
        </p:nvGrpSpPr>
        <p:grpSpPr>
          <a:xfrm>
            <a:off x="5363534" y="2840506"/>
            <a:ext cx="568800" cy="527040"/>
            <a:chOff x="5363534" y="2840506"/>
            <a:chExt cx="568800" cy="5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7C2F744-5026-4DE6-AEAA-1F1639879DAF}"/>
                    </a:ext>
                  </a:extLst>
                </p14:cNvPr>
                <p14:cNvContentPartPr/>
                <p14:nvPr/>
              </p14:nvContentPartPr>
              <p14:xfrm>
                <a:off x="5363534" y="2840506"/>
                <a:ext cx="65880" cy="5270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7C2F744-5026-4DE6-AEAA-1F1639879DA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54534" y="2831506"/>
                  <a:ext cx="8352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D526589-4AC2-4F3A-8CDE-BED82C7ADF1B}"/>
                    </a:ext>
                  </a:extLst>
                </p14:cNvPr>
                <p14:cNvContentPartPr/>
                <p14:nvPr/>
              </p14:nvContentPartPr>
              <p14:xfrm>
                <a:off x="5557934" y="3106186"/>
                <a:ext cx="171360" cy="241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D526589-4AC2-4F3A-8CDE-BED82C7ADF1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548934" y="3097186"/>
                  <a:ext cx="189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73163C7-2D91-426E-8439-4D9E28FB58FF}"/>
                    </a:ext>
                  </a:extLst>
                </p14:cNvPr>
                <p14:cNvContentPartPr/>
                <p14:nvPr/>
              </p14:nvContentPartPr>
              <p14:xfrm>
                <a:off x="5568734" y="3234706"/>
                <a:ext cx="96120" cy="806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73163C7-2D91-426E-8439-4D9E28FB58F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559734" y="3226066"/>
                  <a:ext cx="113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DA34E2C-E072-441A-98E5-8175B5B4BE0C}"/>
                    </a:ext>
                  </a:extLst>
                </p14:cNvPr>
                <p14:cNvContentPartPr/>
                <p14:nvPr/>
              </p14:nvContentPartPr>
              <p14:xfrm>
                <a:off x="5643974" y="2862106"/>
                <a:ext cx="18720" cy="1976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DA34E2C-E072-441A-98E5-8175B5B4BE0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634974" y="2853106"/>
                  <a:ext cx="36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D4805C1-2685-429D-A11A-70DB6F1C2FC6}"/>
                    </a:ext>
                  </a:extLst>
                </p14:cNvPr>
                <p14:cNvContentPartPr/>
                <p14:nvPr/>
              </p14:nvContentPartPr>
              <p14:xfrm>
                <a:off x="5748374" y="3101506"/>
                <a:ext cx="183960" cy="2012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D4805C1-2685-429D-A11A-70DB6F1C2FC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739374" y="3092506"/>
                  <a:ext cx="20160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B44677EE-1BAA-4527-9B59-B8E365C7CF42}"/>
              </a:ext>
            </a:extLst>
          </p:cNvPr>
          <p:cNvGrpSpPr/>
          <p:nvPr/>
        </p:nvGrpSpPr>
        <p:grpSpPr>
          <a:xfrm>
            <a:off x="6100814" y="2862106"/>
            <a:ext cx="590040" cy="310320"/>
            <a:chOff x="6100814" y="2862106"/>
            <a:chExt cx="59004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D501567-19E7-45EF-B570-F0A92952FBEF}"/>
                    </a:ext>
                  </a:extLst>
                </p14:cNvPr>
                <p14:cNvContentPartPr/>
                <p14:nvPr/>
              </p14:nvContentPartPr>
              <p14:xfrm>
                <a:off x="6100814" y="2972626"/>
                <a:ext cx="18720" cy="1998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D501567-19E7-45EF-B570-F0A92952FBE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092174" y="2963626"/>
                  <a:ext cx="36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33CBF20-E997-47E8-A159-0B9B3947901E}"/>
                    </a:ext>
                  </a:extLst>
                </p14:cNvPr>
                <p14:cNvContentPartPr/>
                <p14:nvPr/>
              </p14:nvContentPartPr>
              <p14:xfrm>
                <a:off x="6200894" y="3033106"/>
                <a:ext cx="146520" cy="1256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33CBF20-E997-47E8-A159-0B9B3947901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192254" y="3024106"/>
                  <a:ext cx="164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4526474-3F98-4552-950F-04D47850CBDE}"/>
                    </a:ext>
                  </a:extLst>
                </p14:cNvPr>
                <p14:cNvContentPartPr/>
                <p14:nvPr/>
              </p14:nvContentPartPr>
              <p14:xfrm>
                <a:off x="6209534" y="2961106"/>
                <a:ext cx="164520" cy="234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4526474-3F98-4552-950F-04D47850CBD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200534" y="2952106"/>
                  <a:ext cx="182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7D3B9C7-D3F2-4684-B174-DCDCBE771669}"/>
                    </a:ext>
                  </a:extLst>
                </p14:cNvPr>
                <p14:cNvContentPartPr/>
                <p14:nvPr/>
              </p14:nvContentPartPr>
              <p14:xfrm>
                <a:off x="6485294" y="2944546"/>
                <a:ext cx="23400" cy="1771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7D3B9C7-D3F2-4684-B174-DCDCBE77166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476654" y="2935906"/>
                  <a:ext cx="41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679777E-566C-4D8E-95D3-312F031682EE}"/>
                    </a:ext>
                  </a:extLst>
                </p14:cNvPr>
                <p14:cNvContentPartPr/>
                <p14:nvPr/>
              </p14:nvContentPartPr>
              <p14:xfrm>
                <a:off x="6577094" y="2862106"/>
                <a:ext cx="113760" cy="586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679777E-566C-4D8E-95D3-312F031682E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568094" y="2853106"/>
                  <a:ext cx="13140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506D8519-3FFD-441B-8D86-B4155920D232}"/>
                  </a:ext>
                </a:extLst>
              </p14:cNvPr>
              <p14:cNvContentPartPr/>
              <p14:nvPr/>
            </p14:nvContentPartPr>
            <p14:xfrm>
              <a:off x="6864734" y="2817826"/>
              <a:ext cx="116280" cy="42876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506D8519-3FFD-441B-8D86-B4155920D232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6855734" y="2809186"/>
                <a:ext cx="133920" cy="4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A1B0C56D-A5BD-4B00-AF87-762BAEC9077D}"/>
              </a:ext>
            </a:extLst>
          </p:cNvPr>
          <p:cNvGrpSpPr/>
          <p:nvPr/>
        </p:nvGrpSpPr>
        <p:grpSpPr>
          <a:xfrm>
            <a:off x="7234814" y="2902786"/>
            <a:ext cx="183960" cy="168480"/>
            <a:chOff x="7234814" y="2902786"/>
            <a:chExt cx="18396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523DB44-A36D-4C18-9347-51F335F8C6AE}"/>
                    </a:ext>
                  </a:extLst>
                </p14:cNvPr>
                <p14:cNvContentPartPr/>
                <p14:nvPr/>
              </p14:nvContentPartPr>
              <p14:xfrm>
                <a:off x="7278734" y="2902786"/>
                <a:ext cx="12960" cy="1684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523DB44-A36D-4C18-9347-51F335F8C6A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270094" y="2893786"/>
                  <a:ext cx="30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D12C0B4-F3AB-406C-A9F4-12891EDFD419}"/>
                    </a:ext>
                  </a:extLst>
                </p14:cNvPr>
                <p14:cNvContentPartPr/>
                <p14:nvPr/>
              </p14:nvContentPartPr>
              <p14:xfrm>
                <a:off x="7234814" y="2964346"/>
                <a:ext cx="183960" cy="363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D12C0B4-F3AB-406C-A9F4-12891EDFD41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226174" y="2955706"/>
                  <a:ext cx="2016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1010F362-4F8B-4FEB-9087-3E0A40CB1BBE}"/>
              </a:ext>
            </a:extLst>
          </p:cNvPr>
          <p:cNvGrpSpPr/>
          <p:nvPr/>
        </p:nvGrpSpPr>
        <p:grpSpPr>
          <a:xfrm>
            <a:off x="7594814" y="2770666"/>
            <a:ext cx="261000" cy="354240"/>
            <a:chOff x="7594814" y="2770666"/>
            <a:chExt cx="26100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4C7AAD4-98DC-499F-AB2B-5F64D1A8C4A4}"/>
                    </a:ext>
                  </a:extLst>
                </p14:cNvPr>
                <p14:cNvContentPartPr/>
                <p14:nvPr/>
              </p14:nvContentPartPr>
              <p14:xfrm>
                <a:off x="7720814" y="2770666"/>
                <a:ext cx="92520" cy="1461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4C7AAD4-98DC-499F-AB2B-5F64D1A8C4A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712174" y="2761666"/>
                  <a:ext cx="110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6C51E9D-C415-427B-8E77-F71474224B7A}"/>
                    </a:ext>
                  </a:extLst>
                </p14:cNvPr>
                <p14:cNvContentPartPr/>
                <p14:nvPr/>
              </p14:nvContentPartPr>
              <p14:xfrm>
                <a:off x="7594814" y="2918986"/>
                <a:ext cx="245880" cy="424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6C51E9D-C415-427B-8E77-F71474224B7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586174" y="2910346"/>
                  <a:ext cx="263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46C016C-77A7-46C0-BE06-83EF3A8461FF}"/>
                    </a:ext>
                  </a:extLst>
                </p14:cNvPr>
                <p14:cNvContentPartPr/>
                <p14:nvPr/>
              </p14:nvContentPartPr>
              <p14:xfrm>
                <a:off x="7640894" y="2993506"/>
                <a:ext cx="82440" cy="1314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46C016C-77A7-46C0-BE06-83EF3A8461F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631894" y="2984866"/>
                  <a:ext cx="100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CA7B653-2502-4653-824B-5C3B8F449A5F}"/>
                    </a:ext>
                  </a:extLst>
                </p14:cNvPr>
                <p14:cNvContentPartPr/>
                <p14:nvPr/>
              </p14:nvContentPartPr>
              <p14:xfrm>
                <a:off x="7738094" y="3041026"/>
                <a:ext cx="117720" cy="212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CA7B653-2502-4653-824B-5C3B8F449A5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729094" y="3032386"/>
                  <a:ext cx="135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A83CC4B-BA0F-43AA-87F3-F2BFEE6B125B}"/>
                    </a:ext>
                  </a:extLst>
                </p14:cNvPr>
                <p14:cNvContentPartPr/>
                <p14:nvPr/>
              </p14:nvContentPartPr>
              <p14:xfrm>
                <a:off x="7787414" y="2998906"/>
                <a:ext cx="62640" cy="1234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A83CC4B-BA0F-43AA-87F3-F2BFEE6B125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778774" y="2990266"/>
                  <a:ext cx="802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6BB9B3E7-E110-4C7E-872A-CE4D5118A937}"/>
              </a:ext>
            </a:extLst>
          </p:cNvPr>
          <p:cNvGrpSpPr/>
          <p:nvPr/>
        </p:nvGrpSpPr>
        <p:grpSpPr>
          <a:xfrm>
            <a:off x="8097374" y="2654386"/>
            <a:ext cx="336240" cy="463680"/>
            <a:chOff x="8097374" y="2654386"/>
            <a:chExt cx="336240" cy="4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A932052-08B3-4C9F-A450-7D917BC2D00F}"/>
                    </a:ext>
                  </a:extLst>
                </p14:cNvPr>
                <p14:cNvContentPartPr/>
                <p14:nvPr/>
              </p14:nvContentPartPr>
              <p14:xfrm>
                <a:off x="8097374" y="2654386"/>
                <a:ext cx="70200" cy="4636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A932052-08B3-4C9F-A450-7D917BC2D00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088734" y="2645746"/>
                  <a:ext cx="878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50CCA18-4C59-4DC7-B8FE-BEDA34A4A8A0}"/>
                    </a:ext>
                  </a:extLst>
                </p14:cNvPr>
                <p14:cNvContentPartPr/>
                <p14:nvPr/>
              </p14:nvContentPartPr>
              <p14:xfrm>
                <a:off x="8315894" y="2884426"/>
                <a:ext cx="117720" cy="327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50CCA18-4C59-4DC7-B8FE-BEDA34A4A8A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306894" y="2875426"/>
                  <a:ext cx="135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FFCCE44-1E27-4947-9338-6F75059D1FB0}"/>
                    </a:ext>
                  </a:extLst>
                </p14:cNvPr>
                <p14:cNvContentPartPr/>
                <p14:nvPr/>
              </p14:nvContentPartPr>
              <p14:xfrm>
                <a:off x="8301494" y="2996746"/>
                <a:ext cx="119880" cy="885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FFCCE44-1E27-4947-9338-6F75059D1FB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292854" y="2988106"/>
                  <a:ext cx="137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3FC7505-2746-4E1B-9FFF-243B538C1282}"/>
                    </a:ext>
                  </a:extLst>
                </p14:cNvPr>
                <p14:cNvContentPartPr/>
                <p14:nvPr/>
              </p14:nvContentPartPr>
              <p14:xfrm>
                <a:off x="8370614" y="2662666"/>
                <a:ext cx="10080" cy="1652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3FC7505-2746-4E1B-9FFF-243B538C128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361974" y="2654026"/>
                  <a:ext cx="277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1A24C131-F95C-43F7-810C-6CF645576C99}"/>
              </a:ext>
            </a:extLst>
          </p:cNvPr>
          <p:cNvGrpSpPr/>
          <p:nvPr/>
        </p:nvGrpSpPr>
        <p:grpSpPr>
          <a:xfrm>
            <a:off x="8635214" y="2795866"/>
            <a:ext cx="182160" cy="128160"/>
            <a:chOff x="8635214" y="2795866"/>
            <a:chExt cx="18216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1D39E59-38B7-4C5D-81C4-B27D349704FC}"/>
                    </a:ext>
                  </a:extLst>
                </p14:cNvPr>
                <p14:cNvContentPartPr/>
                <p14:nvPr/>
              </p14:nvContentPartPr>
              <p14:xfrm>
                <a:off x="8649614" y="2795866"/>
                <a:ext cx="132840" cy="1281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1D39E59-38B7-4C5D-81C4-B27D349704F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640974" y="2786866"/>
                  <a:ext cx="150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A962DDC-4108-4CCE-A5B4-37F14E13B43E}"/>
                    </a:ext>
                  </a:extLst>
                </p14:cNvPr>
                <p14:cNvContentPartPr/>
                <p14:nvPr/>
              </p14:nvContentPartPr>
              <p14:xfrm>
                <a:off x="8635214" y="2864626"/>
                <a:ext cx="182160" cy="136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A962DDC-4108-4CCE-A5B4-37F14E13B43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626214" y="2855986"/>
                  <a:ext cx="1998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A1E71B53-39F1-489A-A30D-AC4A9001FA08}"/>
              </a:ext>
            </a:extLst>
          </p:cNvPr>
          <p:cNvGrpSpPr/>
          <p:nvPr/>
        </p:nvGrpSpPr>
        <p:grpSpPr>
          <a:xfrm>
            <a:off x="9009614" y="2644666"/>
            <a:ext cx="286200" cy="306720"/>
            <a:chOff x="9009614" y="2644666"/>
            <a:chExt cx="28620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95E25B7-63A2-4660-BE87-5CF5BB9CD07A}"/>
                    </a:ext>
                  </a:extLst>
                </p14:cNvPr>
                <p14:cNvContentPartPr/>
                <p14:nvPr/>
              </p14:nvContentPartPr>
              <p14:xfrm>
                <a:off x="9009614" y="2682466"/>
                <a:ext cx="18000" cy="2689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95E25B7-63A2-4660-BE87-5CF5BB9CD07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000974" y="2673466"/>
                  <a:ext cx="356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3BD2401-A118-43D6-8849-51B79BEF5DB2}"/>
                    </a:ext>
                  </a:extLst>
                </p14:cNvPr>
                <p14:cNvContentPartPr/>
                <p14:nvPr/>
              </p14:nvContentPartPr>
              <p14:xfrm>
                <a:off x="9163334" y="2737906"/>
                <a:ext cx="113040" cy="424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3BD2401-A118-43D6-8849-51B79BEF5DB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154694" y="2729266"/>
                  <a:ext cx="130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D69077DC-B39E-4BE1-BD65-D20BB23CBF9D}"/>
                    </a:ext>
                  </a:extLst>
                </p14:cNvPr>
                <p14:cNvContentPartPr/>
                <p14:nvPr/>
              </p14:nvContentPartPr>
              <p14:xfrm>
                <a:off x="9163694" y="2755546"/>
                <a:ext cx="92520" cy="1918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D69077DC-B39E-4BE1-BD65-D20BB23CBF9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154694" y="2746906"/>
                  <a:ext cx="110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C9814E1-5501-4587-BB81-5D2333A8777F}"/>
                    </a:ext>
                  </a:extLst>
                </p14:cNvPr>
                <p14:cNvContentPartPr/>
                <p14:nvPr/>
              </p14:nvContentPartPr>
              <p14:xfrm>
                <a:off x="9170894" y="2830786"/>
                <a:ext cx="90720" cy="410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C9814E1-5501-4587-BB81-5D2333A8777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161894" y="2822146"/>
                  <a:ext cx="108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F673A5B-C36C-4B29-BA7E-ED00B2313A10}"/>
                    </a:ext>
                  </a:extLst>
                </p14:cNvPr>
                <p14:cNvContentPartPr/>
                <p14:nvPr/>
              </p14:nvContentPartPr>
              <p14:xfrm>
                <a:off x="9174854" y="2644666"/>
                <a:ext cx="120960" cy="514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F673A5B-C36C-4B29-BA7E-ED00B2313A1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166214" y="2635666"/>
                  <a:ext cx="13860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A15F2C39-529A-4B57-B5A6-54EE98F6A7F9}"/>
              </a:ext>
            </a:extLst>
          </p:cNvPr>
          <p:cNvGrpSpPr/>
          <p:nvPr/>
        </p:nvGrpSpPr>
        <p:grpSpPr>
          <a:xfrm>
            <a:off x="9455654" y="2571226"/>
            <a:ext cx="411120" cy="367920"/>
            <a:chOff x="9455654" y="2571226"/>
            <a:chExt cx="41112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993E7E5-A2B7-44CA-86D4-0B619D4507F2}"/>
                    </a:ext>
                  </a:extLst>
                </p14:cNvPr>
                <p14:cNvContentPartPr/>
                <p14:nvPr/>
              </p14:nvContentPartPr>
              <p14:xfrm>
                <a:off x="9455654" y="2675626"/>
                <a:ext cx="10080" cy="2635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993E7E5-A2B7-44CA-86D4-0B619D4507F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447014" y="2666626"/>
                  <a:ext cx="27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3E30F14-8837-46BF-B8CF-CA5784B04616}"/>
                    </a:ext>
                  </a:extLst>
                </p14:cNvPr>
                <p14:cNvContentPartPr/>
                <p14:nvPr/>
              </p14:nvContentPartPr>
              <p14:xfrm>
                <a:off x="9523694" y="2571226"/>
                <a:ext cx="133560" cy="936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3E30F14-8837-46BF-B8CF-CA5784B0461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515054" y="2562226"/>
                  <a:ext cx="151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190C602-CD2F-45A7-B827-D96181C1B1BC}"/>
                    </a:ext>
                  </a:extLst>
                </p14:cNvPr>
                <p14:cNvContentPartPr/>
                <p14:nvPr/>
              </p14:nvContentPartPr>
              <p14:xfrm>
                <a:off x="9798734" y="2617306"/>
                <a:ext cx="68040" cy="3182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190C602-CD2F-45A7-B827-D96181C1B1B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790094" y="2608306"/>
                  <a:ext cx="8568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F71247B5-0731-4369-9FFA-3B5004CD807B}"/>
                  </a:ext>
                </a:extLst>
              </p14:cNvPr>
              <p14:cNvContentPartPr/>
              <p14:nvPr/>
            </p14:nvContentPartPr>
            <p14:xfrm>
              <a:off x="10037414" y="2472586"/>
              <a:ext cx="163800" cy="60480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F71247B5-0731-4369-9FFA-3B5004CD807B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0028774" y="2463946"/>
                <a:ext cx="181440" cy="62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C7A52A86-D8D9-4BCE-96FF-FF02EE584769}"/>
              </a:ext>
            </a:extLst>
          </p:cNvPr>
          <p:cNvGrpSpPr/>
          <p:nvPr/>
        </p:nvGrpSpPr>
        <p:grpSpPr>
          <a:xfrm>
            <a:off x="5996414" y="3379426"/>
            <a:ext cx="877320" cy="720720"/>
            <a:chOff x="5996414" y="3379426"/>
            <a:chExt cx="877320" cy="72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6F68536-88A5-4683-850E-308AB28C4DE6}"/>
                    </a:ext>
                  </a:extLst>
                </p14:cNvPr>
                <p14:cNvContentPartPr/>
                <p14:nvPr/>
              </p14:nvContentPartPr>
              <p14:xfrm>
                <a:off x="6322574" y="3379426"/>
                <a:ext cx="15480" cy="2458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6F68536-88A5-4683-850E-308AB28C4DE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313934" y="3370426"/>
                  <a:ext cx="33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BB5B969-264A-477A-88D0-94637695CF40}"/>
                    </a:ext>
                  </a:extLst>
                </p14:cNvPr>
                <p14:cNvContentPartPr/>
                <p14:nvPr/>
              </p14:nvContentPartPr>
              <p14:xfrm>
                <a:off x="6295574" y="3594346"/>
                <a:ext cx="42480" cy="608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BB5B969-264A-477A-88D0-94637695CF4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286934" y="3585706"/>
                  <a:ext cx="60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9C36C6D-B920-453B-A650-8F0E693111E8}"/>
                    </a:ext>
                  </a:extLst>
                </p14:cNvPr>
                <p14:cNvContentPartPr/>
                <p14:nvPr/>
              </p14:nvContentPartPr>
              <p14:xfrm>
                <a:off x="6310694" y="3561946"/>
                <a:ext cx="93960" cy="932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9C36C6D-B920-453B-A650-8F0E693111E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301694" y="3552946"/>
                  <a:ext cx="111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4193DEC-3354-45CC-A816-F9B63C3942B8}"/>
                    </a:ext>
                  </a:extLst>
                </p14:cNvPr>
                <p14:cNvContentPartPr/>
                <p14:nvPr/>
              </p14:nvContentPartPr>
              <p14:xfrm>
                <a:off x="6102974" y="3770026"/>
                <a:ext cx="73440" cy="1915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4193DEC-3354-45CC-A816-F9B63C3942B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094334" y="3761386"/>
                  <a:ext cx="91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A1C09EA8-42EC-45A8-9D21-360190753E9D}"/>
                    </a:ext>
                  </a:extLst>
                </p14:cNvPr>
                <p14:cNvContentPartPr/>
                <p14:nvPr/>
              </p14:nvContentPartPr>
              <p14:xfrm>
                <a:off x="6171014" y="3772186"/>
                <a:ext cx="60840" cy="1630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A1C09EA8-42EC-45A8-9D21-360190753E9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162014" y="3763186"/>
                  <a:ext cx="78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CCB54F5-49A1-4A1B-ABDE-EC5B6E78BBDA}"/>
                    </a:ext>
                  </a:extLst>
                </p14:cNvPr>
                <p14:cNvContentPartPr/>
                <p14:nvPr/>
              </p14:nvContentPartPr>
              <p14:xfrm>
                <a:off x="6117374" y="3866146"/>
                <a:ext cx="84960" cy="104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CCB54F5-49A1-4A1B-ABDE-EC5B6E78BBD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108374" y="3857506"/>
                  <a:ext cx="102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63817D6-F1AE-43E5-8A90-D6054E365BE8}"/>
                    </a:ext>
                  </a:extLst>
                </p14:cNvPr>
                <p14:cNvContentPartPr/>
                <p14:nvPr/>
              </p14:nvContentPartPr>
              <p14:xfrm>
                <a:off x="6210974" y="3773266"/>
                <a:ext cx="171360" cy="2775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63817D6-F1AE-43E5-8A90-D6054E365BE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201974" y="3764626"/>
                  <a:ext cx="189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873EFDB-82B9-4BED-AAEF-9DB7C58C1361}"/>
                    </a:ext>
                  </a:extLst>
                </p14:cNvPr>
                <p14:cNvContentPartPr/>
                <p14:nvPr/>
              </p14:nvContentPartPr>
              <p14:xfrm>
                <a:off x="6300974" y="3902506"/>
                <a:ext cx="183960" cy="1044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873EFDB-82B9-4BED-AAEF-9DB7C58C136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292334" y="3893506"/>
                  <a:ext cx="201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B10977D1-C1AB-4215-8281-8F53B84E0561}"/>
                    </a:ext>
                  </a:extLst>
                </p14:cNvPr>
                <p14:cNvContentPartPr/>
                <p14:nvPr/>
              </p14:nvContentPartPr>
              <p14:xfrm>
                <a:off x="5996414" y="3719986"/>
                <a:ext cx="57600" cy="3801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B10977D1-C1AB-4215-8281-8F53B84E056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987414" y="3710986"/>
                  <a:ext cx="752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FF881FD-BBF3-45AD-B818-E62812BE3D03}"/>
                    </a:ext>
                  </a:extLst>
                </p14:cNvPr>
                <p14:cNvContentPartPr/>
                <p14:nvPr/>
              </p14:nvContentPartPr>
              <p14:xfrm>
                <a:off x="6592574" y="3703426"/>
                <a:ext cx="88200" cy="3380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FF881FD-BBF3-45AD-B818-E62812BE3D0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583934" y="3694786"/>
                  <a:ext cx="1058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9750AFF-4E0E-451C-A713-37748DF3E573}"/>
                    </a:ext>
                  </a:extLst>
                </p14:cNvPr>
                <p14:cNvContentPartPr/>
                <p14:nvPr/>
              </p14:nvContentPartPr>
              <p14:xfrm>
                <a:off x="6709934" y="3588946"/>
                <a:ext cx="163800" cy="673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9750AFF-4E0E-451C-A713-37748DF3E57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701294" y="3580306"/>
                  <a:ext cx="18144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5A9E46F9-58DD-4EF0-90C6-FC5741262D6E}"/>
              </a:ext>
            </a:extLst>
          </p:cNvPr>
          <p:cNvGrpSpPr/>
          <p:nvPr/>
        </p:nvGrpSpPr>
        <p:grpSpPr>
          <a:xfrm>
            <a:off x="5359934" y="3713146"/>
            <a:ext cx="294120" cy="321840"/>
            <a:chOff x="5359934" y="3713146"/>
            <a:chExt cx="29412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4921ACF-FBC4-4657-A7D7-9F07B680DCC1}"/>
                    </a:ext>
                  </a:extLst>
                </p14:cNvPr>
                <p14:cNvContentPartPr/>
                <p14:nvPr/>
              </p14:nvContentPartPr>
              <p14:xfrm>
                <a:off x="5364614" y="3727906"/>
                <a:ext cx="14400" cy="1807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4921ACF-FBC4-4657-A7D7-9F07B680DCC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355974" y="3719266"/>
                  <a:ext cx="32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CCA08E0-06DD-4007-B6FE-CBCF70007BF2}"/>
                    </a:ext>
                  </a:extLst>
                </p14:cNvPr>
                <p14:cNvContentPartPr/>
                <p14:nvPr/>
              </p14:nvContentPartPr>
              <p14:xfrm>
                <a:off x="5359934" y="3797746"/>
                <a:ext cx="123120" cy="5112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CCA08E0-06DD-4007-B6FE-CBCF70007BF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350934" y="3789106"/>
                  <a:ext cx="140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84F5660-BC2B-4089-8F35-EC5FB3E5A4A5}"/>
                    </a:ext>
                  </a:extLst>
                </p14:cNvPr>
                <p14:cNvContentPartPr/>
                <p14:nvPr/>
              </p14:nvContentPartPr>
              <p14:xfrm>
                <a:off x="5483414" y="3716386"/>
                <a:ext cx="14760" cy="1432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84F5660-BC2B-4089-8F35-EC5FB3E5A4A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474414" y="3707746"/>
                  <a:ext cx="32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F600728-08F8-48ED-8996-693469B6C60F}"/>
                    </a:ext>
                  </a:extLst>
                </p14:cNvPr>
                <p14:cNvContentPartPr/>
                <p14:nvPr/>
              </p14:nvContentPartPr>
              <p14:xfrm>
                <a:off x="5466134" y="3713146"/>
                <a:ext cx="167040" cy="32184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F600728-08F8-48ED-8996-693469B6C60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457494" y="3704146"/>
                  <a:ext cx="184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7C23D4F-2830-46ED-ABC9-DB15F6E826C4}"/>
                    </a:ext>
                  </a:extLst>
                </p14:cNvPr>
                <p14:cNvContentPartPr/>
                <p14:nvPr/>
              </p14:nvContentPartPr>
              <p14:xfrm>
                <a:off x="5541374" y="3940306"/>
                <a:ext cx="112680" cy="867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7C23D4F-2830-46ED-ABC9-DB15F6E826C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532734" y="3931306"/>
                  <a:ext cx="13032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9480E625-D9AE-4E17-B3BA-F4AC75925E3B}"/>
              </a:ext>
            </a:extLst>
          </p:cNvPr>
          <p:cNvGrpSpPr/>
          <p:nvPr/>
        </p:nvGrpSpPr>
        <p:grpSpPr>
          <a:xfrm>
            <a:off x="5165174" y="4476706"/>
            <a:ext cx="143280" cy="52560"/>
            <a:chOff x="5165174" y="4476706"/>
            <a:chExt cx="143280" cy="5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739E7D3-8177-4A69-B455-3555035B852E}"/>
                    </a:ext>
                  </a:extLst>
                </p14:cNvPr>
                <p14:cNvContentPartPr/>
                <p14:nvPr/>
              </p14:nvContentPartPr>
              <p14:xfrm>
                <a:off x="5168774" y="4476706"/>
                <a:ext cx="139680" cy="151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739E7D3-8177-4A69-B455-3555035B852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160134" y="4467706"/>
                  <a:ext cx="157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C352746-1323-44A2-B20F-970002E04EFA}"/>
                    </a:ext>
                  </a:extLst>
                </p14:cNvPr>
                <p14:cNvContentPartPr/>
                <p14:nvPr/>
              </p14:nvContentPartPr>
              <p14:xfrm>
                <a:off x="5165174" y="4522066"/>
                <a:ext cx="137880" cy="72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C352746-1323-44A2-B20F-970002E04EF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156534" y="4513066"/>
                  <a:ext cx="1555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BDABD6A4-C0B5-4C0C-A718-8685387A70C5}"/>
              </a:ext>
            </a:extLst>
          </p:cNvPr>
          <p:cNvGrpSpPr/>
          <p:nvPr/>
        </p:nvGrpSpPr>
        <p:grpSpPr>
          <a:xfrm>
            <a:off x="5563334" y="4259626"/>
            <a:ext cx="569160" cy="470880"/>
            <a:chOff x="5563334" y="4259626"/>
            <a:chExt cx="56916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081AEBD-D89D-4403-BB87-B7AC5EE4E72E}"/>
                    </a:ext>
                  </a:extLst>
                </p14:cNvPr>
                <p14:cNvContentPartPr/>
                <p14:nvPr/>
              </p14:nvContentPartPr>
              <p14:xfrm>
                <a:off x="5636054" y="4320106"/>
                <a:ext cx="15480" cy="1584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081AEBD-D89D-4403-BB87-B7AC5EE4E72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627414" y="4311106"/>
                  <a:ext cx="33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A90EFEC-D520-4931-8994-7D74036F95D4}"/>
                    </a:ext>
                  </a:extLst>
                </p14:cNvPr>
                <p14:cNvContentPartPr/>
                <p14:nvPr/>
              </p14:nvContentPartPr>
              <p14:xfrm>
                <a:off x="5625614" y="4373386"/>
                <a:ext cx="112320" cy="525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A90EFEC-D520-4931-8994-7D74036F95D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616974" y="4364746"/>
                  <a:ext cx="129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9A16E768-EBA6-4B9A-866D-0AF19793F61A}"/>
                    </a:ext>
                  </a:extLst>
                </p14:cNvPr>
                <p14:cNvContentPartPr/>
                <p14:nvPr/>
              </p14:nvContentPartPr>
              <p14:xfrm>
                <a:off x="5744054" y="4344226"/>
                <a:ext cx="82080" cy="1177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9A16E768-EBA6-4B9A-866D-0AF19793F61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735054" y="4335586"/>
                  <a:ext cx="99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1E257148-5E6A-42DA-88DA-1DBA9DFBEEBC}"/>
                    </a:ext>
                  </a:extLst>
                </p14:cNvPr>
                <p14:cNvContentPartPr/>
                <p14:nvPr/>
              </p14:nvContentPartPr>
              <p14:xfrm>
                <a:off x="5902094" y="4308226"/>
                <a:ext cx="141480" cy="1411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1E257148-5E6A-42DA-88DA-1DBA9DFBEEB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893454" y="4299226"/>
                  <a:ext cx="159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505FAA4-2A2E-4161-BAFA-6F94A6C81798}"/>
                    </a:ext>
                  </a:extLst>
                </p14:cNvPr>
                <p14:cNvContentPartPr/>
                <p14:nvPr/>
              </p14:nvContentPartPr>
              <p14:xfrm>
                <a:off x="5922614" y="4375546"/>
                <a:ext cx="90360" cy="212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505FAA4-2A2E-4161-BAFA-6F94A6C8179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913974" y="4366906"/>
                  <a:ext cx="108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722868AF-7E5E-443E-B08B-8FDE6A3FB0F7}"/>
                    </a:ext>
                  </a:extLst>
                </p14:cNvPr>
                <p14:cNvContentPartPr/>
                <p14:nvPr/>
              </p14:nvContentPartPr>
              <p14:xfrm>
                <a:off x="6076334" y="4259626"/>
                <a:ext cx="56160" cy="532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722868AF-7E5E-443E-B08B-8FDE6A3FB0F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067334" y="4250626"/>
                  <a:ext cx="73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14FA7676-6FEA-45EB-859A-8EE61A919477}"/>
                    </a:ext>
                  </a:extLst>
                </p14:cNvPr>
                <p14:cNvContentPartPr/>
                <p14:nvPr/>
              </p14:nvContentPartPr>
              <p14:xfrm>
                <a:off x="5563334" y="4479946"/>
                <a:ext cx="558360" cy="9324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14FA7676-6FEA-45EB-859A-8EE61A91947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554334" y="4471306"/>
                  <a:ext cx="576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863294D-D1C0-4960-BFB9-E9319E8DC84E}"/>
                    </a:ext>
                  </a:extLst>
                </p14:cNvPr>
                <p14:cNvContentPartPr/>
                <p14:nvPr/>
              </p14:nvContentPartPr>
              <p14:xfrm>
                <a:off x="5723174" y="4636546"/>
                <a:ext cx="128520" cy="9396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863294D-D1C0-4960-BFB9-E9319E8DC84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714534" y="4627546"/>
                  <a:ext cx="146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1A8747B-CAAD-490D-B035-A5C2EDE2D95D}"/>
                    </a:ext>
                  </a:extLst>
                </p14:cNvPr>
                <p14:cNvContentPartPr/>
                <p14:nvPr/>
              </p14:nvContentPartPr>
              <p14:xfrm>
                <a:off x="5906414" y="4535746"/>
                <a:ext cx="68040" cy="1036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1A8747B-CAAD-490D-B035-A5C2EDE2D95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897414" y="4526746"/>
                  <a:ext cx="856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D4B17FF3-C36D-411F-AD30-C41671AE69A1}"/>
              </a:ext>
            </a:extLst>
          </p:cNvPr>
          <p:cNvGrpSpPr/>
          <p:nvPr/>
        </p:nvGrpSpPr>
        <p:grpSpPr>
          <a:xfrm>
            <a:off x="6288014" y="4452226"/>
            <a:ext cx="106920" cy="56520"/>
            <a:chOff x="6288014" y="4452226"/>
            <a:chExt cx="106920" cy="5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6498C781-260A-4F48-A6D5-C09331FB563A}"/>
                    </a:ext>
                  </a:extLst>
                </p14:cNvPr>
                <p14:cNvContentPartPr/>
                <p14:nvPr/>
              </p14:nvContentPartPr>
              <p14:xfrm>
                <a:off x="6288014" y="4452226"/>
                <a:ext cx="106920" cy="108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498C781-260A-4F48-A6D5-C09331FB563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279374" y="4443226"/>
                  <a:ext cx="124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CA354B0-A412-49A7-9A94-40A8D0C6BCA9}"/>
                    </a:ext>
                  </a:extLst>
                </p14:cNvPr>
                <p14:cNvContentPartPr/>
                <p14:nvPr/>
              </p14:nvContentPartPr>
              <p14:xfrm>
                <a:off x="6288014" y="4504786"/>
                <a:ext cx="104760" cy="396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CA354B0-A412-49A7-9A94-40A8D0C6BCA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279374" y="4496146"/>
                  <a:ext cx="12240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0C0C50DD-3352-44E1-B568-05D5D1E00799}"/>
              </a:ext>
            </a:extLst>
          </p:cNvPr>
          <p:cNvGrpSpPr/>
          <p:nvPr/>
        </p:nvGrpSpPr>
        <p:grpSpPr>
          <a:xfrm>
            <a:off x="6596534" y="4244866"/>
            <a:ext cx="315720" cy="460800"/>
            <a:chOff x="6596534" y="4244866"/>
            <a:chExt cx="31572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7D999AEF-6BFC-412C-8047-A3EF647E1879}"/>
                    </a:ext>
                  </a:extLst>
                </p14:cNvPr>
                <p14:cNvContentPartPr/>
                <p14:nvPr/>
              </p14:nvContentPartPr>
              <p14:xfrm>
                <a:off x="6675374" y="4246666"/>
                <a:ext cx="158400" cy="2160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7D999AEF-6BFC-412C-8047-A3EF647E187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666374" y="4238026"/>
                  <a:ext cx="176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BD2B3C65-E427-44B9-9C5B-1E1D420D4847}"/>
                    </a:ext>
                  </a:extLst>
                </p14:cNvPr>
                <p14:cNvContentPartPr/>
                <p14:nvPr/>
              </p14:nvContentPartPr>
              <p14:xfrm>
                <a:off x="6695534" y="4244866"/>
                <a:ext cx="63360" cy="1530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BD2B3C65-E427-44B9-9C5B-1E1D420D484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686894" y="4235866"/>
                  <a:ext cx="81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7A79462A-5107-42CD-BA0E-E0C8ECFFDC2C}"/>
                    </a:ext>
                  </a:extLst>
                </p14:cNvPr>
                <p14:cNvContentPartPr/>
                <p14:nvPr/>
              </p14:nvContentPartPr>
              <p14:xfrm>
                <a:off x="6596534" y="4468426"/>
                <a:ext cx="315720" cy="342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7A79462A-5107-42CD-BA0E-E0C8ECFFDC2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587894" y="4459786"/>
                  <a:ext cx="333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578A2E2-C69B-45B6-A032-FA267288C441}"/>
                    </a:ext>
                  </a:extLst>
                </p14:cNvPr>
                <p14:cNvContentPartPr/>
                <p14:nvPr/>
              </p14:nvContentPartPr>
              <p14:xfrm>
                <a:off x="6636854" y="4618186"/>
                <a:ext cx="125640" cy="874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578A2E2-C69B-45B6-A032-FA267288C44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627854" y="4609546"/>
                  <a:ext cx="143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9C258DD2-7B18-4EE8-8B24-AC3608DC8796}"/>
                    </a:ext>
                  </a:extLst>
                </p14:cNvPr>
                <p14:cNvContentPartPr/>
                <p14:nvPr/>
              </p14:nvContentPartPr>
              <p14:xfrm>
                <a:off x="6802094" y="4566346"/>
                <a:ext cx="70920" cy="766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9C258DD2-7B18-4EE8-8B24-AC3608DC879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793454" y="4557346"/>
                  <a:ext cx="8856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1473B4B4-27E7-439C-9130-8105A533B771}"/>
              </a:ext>
            </a:extLst>
          </p:cNvPr>
          <p:cNvGrpSpPr/>
          <p:nvPr/>
        </p:nvGrpSpPr>
        <p:grpSpPr>
          <a:xfrm>
            <a:off x="4955654" y="4932826"/>
            <a:ext cx="683280" cy="235800"/>
            <a:chOff x="4955654" y="4932826"/>
            <a:chExt cx="68328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7795359-AA9D-41AD-87C9-ED7DB5CC1CCD}"/>
                    </a:ext>
                  </a:extLst>
                </p14:cNvPr>
                <p14:cNvContentPartPr/>
                <p14:nvPr/>
              </p14:nvContentPartPr>
              <p14:xfrm>
                <a:off x="4955654" y="4967746"/>
                <a:ext cx="93960" cy="1177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7795359-AA9D-41AD-87C9-ED7DB5CC1CC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947014" y="4958746"/>
                  <a:ext cx="111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E67C1C9-CF15-4076-9918-881946F1A1DB}"/>
                    </a:ext>
                  </a:extLst>
                </p14:cNvPr>
                <p14:cNvContentPartPr/>
                <p14:nvPr/>
              </p14:nvContentPartPr>
              <p14:xfrm>
                <a:off x="5075174" y="4982506"/>
                <a:ext cx="84960" cy="864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E67C1C9-CF15-4076-9918-881946F1A1D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066174" y="4973506"/>
                  <a:ext cx="102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C463EEC5-D710-407A-925D-4DFA100A31ED}"/>
                    </a:ext>
                  </a:extLst>
                </p14:cNvPr>
                <p14:cNvContentPartPr/>
                <p14:nvPr/>
              </p14:nvContentPartPr>
              <p14:xfrm>
                <a:off x="5159774" y="4990786"/>
                <a:ext cx="79200" cy="1778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C463EEC5-D710-407A-925D-4DFA100A31E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150774" y="4981786"/>
                  <a:ext cx="96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40B83D1F-0D29-41DC-9501-1B5AF3EDC9EA}"/>
                    </a:ext>
                  </a:extLst>
                </p14:cNvPr>
                <p14:cNvContentPartPr/>
                <p14:nvPr/>
              </p14:nvContentPartPr>
              <p14:xfrm>
                <a:off x="5238254" y="4977466"/>
                <a:ext cx="54000" cy="1224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40B83D1F-0D29-41DC-9501-1B5AF3EDC9E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229614" y="4968826"/>
                  <a:ext cx="71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3BCA2FF7-42B3-4AB1-9516-AC6C64612888}"/>
                    </a:ext>
                  </a:extLst>
                </p14:cNvPr>
                <p14:cNvContentPartPr/>
                <p14:nvPr/>
              </p14:nvContentPartPr>
              <p14:xfrm>
                <a:off x="5327174" y="4980346"/>
                <a:ext cx="101520" cy="1065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3BCA2FF7-42B3-4AB1-9516-AC6C6461288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318534" y="4971706"/>
                  <a:ext cx="119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EED3DE1B-2903-4B7E-B85F-89FA5669DF4B}"/>
                    </a:ext>
                  </a:extLst>
                </p14:cNvPr>
                <p14:cNvContentPartPr/>
                <p14:nvPr/>
              </p14:nvContentPartPr>
              <p14:xfrm>
                <a:off x="5436614" y="4952626"/>
                <a:ext cx="92520" cy="1209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EED3DE1B-2903-4B7E-B85F-89FA5669DF4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427614" y="4943986"/>
                  <a:ext cx="110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B0C5E84-1F4B-49BC-8BE9-359F7EA761A9}"/>
                    </a:ext>
                  </a:extLst>
                </p14:cNvPr>
                <p14:cNvContentPartPr/>
                <p14:nvPr/>
              </p14:nvContentPartPr>
              <p14:xfrm>
                <a:off x="5508254" y="4932826"/>
                <a:ext cx="55440" cy="1162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B0C5E84-1F4B-49BC-8BE9-359F7EA761A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499614" y="4924186"/>
                  <a:ext cx="73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C40FEDA4-4221-46E6-8E25-0D97DD143F17}"/>
                    </a:ext>
                  </a:extLst>
                </p14:cNvPr>
                <p14:cNvContentPartPr/>
                <p14:nvPr/>
              </p14:nvContentPartPr>
              <p14:xfrm>
                <a:off x="5576294" y="4959466"/>
                <a:ext cx="62640" cy="12312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C40FEDA4-4221-46E6-8E25-0D97DD143F1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567294" y="4950466"/>
                  <a:ext cx="802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52B84003-F46B-4DCC-951F-87599024110E}"/>
              </a:ext>
            </a:extLst>
          </p:cNvPr>
          <p:cNvGrpSpPr/>
          <p:nvPr/>
        </p:nvGrpSpPr>
        <p:grpSpPr>
          <a:xfrm>
            <a:off x="5882654" y="4833826"/>
            <a:ext cx="1338120" cy="385200"/>
            <a:chOff x="5882654" y="4833826"/>
            <a:chExt cx="133812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0882262-2D7A-4BD3-ABBF-1FE93BCC1879}"/>
                    </a:ext>
                  </a:extLst>
                </p14:cNvPr>
                <p14:cNvContentPartPr/>
                <p14:nvPr/>
              </p14:nvContentPartPr>
              <p14:xfrm>
                <a:off x="5882654" y="4963786"/>
                <a:ext cx="161640" cy="1119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0882262-2D7A-4BD3-ABBF-1FE93BCC187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874014" y="4954786"/>
                  <a:ext cx="179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BE09C8E-33F1-4C71-927E-C3073059D9A3}"/>
                    </a:ext>
                  </a:extLst>
                </p14:cNvPr>
                <p14:cNvContentPartPr/>
                <p14:nvPr/>
              </p14:nvContentPartPr>
              <p14:xfrm>
                <a:off x="6008654" y="4939666"/>
                <a:ext cx="83880" cy="1450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BE09C8E-33F1-4C71-927E-C3073059D9A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000014" y="4931026"/>
                  <a:ext cx="101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0521A6C5-775B-4741-A225-7CED17BF2613}"/>
                    </a:ext>
                  </a:extLst>
                </p14:cNvPr>
                <p14:cNvContentPartPr/>
                <p14:nvPr/>
              </p14:nvContentPartPr>
              <p14:xfrm>
                <a:off x="6097934" y="4968106"/>
                <a:ext cx="190440" cy="1191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0521A6C5-775B-4741-A225-7CED17BF261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089294" y="4959466"/>
                  <a:ext cx="208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9529146A-CDDF-4844-984A-0E84C085D061}"/>
                    </a:ext>
                  </a:extLst>
                </p14:cNvPr>
                <p14:cNvContentPartPr/>
                <p14:nvPr/>
              </p14:nvContentPartPr>
              <p14:xfrm>
                <a:off x="6317174" y="4978906"/>
                <a:ext cx="52560" cy="5076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9529146A-CDDF-4844-984A-0E84C085D06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308534" y="4969906"/>
                  <a:ext cx="70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5767B6B9-972C-46DE-8962-A587F720E868}"/>
                    </a:ext>
                  </a:extLst>
                </p14:cNvPr>
                <p14:cNvContentPartPr/>
                <p14:nvPr/>
              </p14:nvContentPartPr>
              <p14:xfrm>
                <a:off x="6350654" y="5016346"/>
                <a:ext cx="47880" cy="608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5767B6B9-972C-46DE-8962-A587F720E86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341654" y="5007706"/>
                  <a:ext cx="65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02CC970A-834E-4916-B4C1-4CD80B59CE4B}"/>
                    </a:ext>
                  </a:extLst>
                </p14:cNvPr>
                <p14:cNvContentPartPr/>
                <p14:nvPr/>
              </p14:nvContentPartPr>
              <p14:xfrm>
                <a:off x="6311774" y="5063866"/>
                <a:ext cx="75600" cy="1551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02CC970A-834E-4916-B4C1-4CD80B59CE4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303134" y="5054866"/>
                  <a:ext cx="93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DB2428EC-8995-41CB-83D6-3F7ED502B320}"/>
                    </a:ext>
                  </a:extLst>
                </p14:cNvPr>
                <p14:cNvContentPartPr/>
                <p14:nvPr/>
              </p14:nvContentPartPr>
              <p14:xfrm>
                <a:off x="6422294" y="5027866"/>
                <a:ext cx="62640" cy="3780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DB2428EC-8995-41CB-83D6-3F7ED502B32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413654" y="5019226"/>
                  <a:ext cx="80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96A2AEC-72E8-4E4E-975E-31CEC825CD51}"/>
                    </a:ext>
                  </a:extLst>
                </p14:cNvPr>
                <p14:cNvContentPartPr/>
                <p14:nvPr/>
              </p14:nvContentPartPr>
              <p14:xfrm>
                <a:off x="6425894" y="5008426"/>
                <a:ext cx="101520" cy="15228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96A2AEC-72E8-4E4E-975E-31CEC825CD5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416894" y="4999426"/>
                  <a:ext cx="119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F44E001E-68D5-4D74-A4C5-F006B541EA03}"/>
                    </a:ext>
                  </a:extLst>
                </p14:cNvPr>
                <p14:cNvContentPartPr/>
                <p14:nvPr/>
              </p14:nvContentPartPr>
              <p14:xfrm>
                <a:off x="6658094" y="4943266"/>
                <a:ext cx="76680" cy="12312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F44E001E-68D5-4D74-A4C5-F006B541EA03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649094" y="4934266"/>
                  <a:ext cx="94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44DFFE91-CACC-4C55-9FE4-E83BC5F4C3E8}"/>
                    </a:ext>
                  </a:extLst>
                </p14:cNvPr>
                <p14:cNvContentPartPr/>
                <p14:nvPr/>
              </p14:nvContentPartPr>
              <p14:xfrm>
                <a:off x="6759974" y="4966306"/>
                <a:ext cx="95400" cy="914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44DFFE91-CACC-4C55-9FE4-E83BC5F4C3E8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751334" y="4957666"/>
                  <a:ext cx="113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57CFDF2-606A-4153-BE27-C0F8CB036500}"/>
                    </a:ext>
                  </a:extLst>
                </p14:cNvPr>
                <p14:cNvContentPartPr/>
                <p14:nvPr/>
              </p14:nvContentPartPr>
              <p14:xfrm>
                <a:off x="6867614" y="4952626"/>
                <a:ext cx="63000" cy="986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57CFDF2-606A-4153-BE27-C0F8CB03650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858974" y="4943986"/>
                  <a:ext cx="80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42739D13-4C71-406B-8004-CD461143F8C7}"/>
                    </a:ext>
                  </a:extLst>
                </p14:cNvPr>
                <p14:cNvContentPartPr/>
                <p14:nvPr/>
              </p14:nvContentPartPr>
              <p14:xfrm>
                <a:off x="6963374" y="4929226"/>
                <a:ext cx="33480" cy="1026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42739D13-4C71-406B-8004-CD461143F8C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954734" y="4920226"/>
                  <a:ext cx="51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66A52737-6A62-4212-BF2C-67799384BE62}"/>
                    </a:ext>
                  </a:extLst>
                </p14:cNvPr>
                <p14:cNvContentPartPr/>
                <p14:nvPr/>
              </p14:nvContentPartPr>
              <p14:xfrm>
                <a:off x="6994694" y="4833826"/>
                <a:ext cx="42480" cy="15012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66A52737-6A62-4212-BF2C-67799384BE6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986054" y="4825186"/>
                  <a:ext cx="60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CCA392A0-4B92-48F9-979E-AC82D1BAA588}"/>
                    </a:ext>
                  </a:extLst>
                </p14:cNvPr>
                <p14:cNvContentPartPr/>
                <p14:nvPr/>
              </p14:nvContentPartPr>
              <p14:xfrm>
                <a:off x="7026014" y="4888906"/>
                <a:ext cx="104760" cy="11304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CCA392A0-4B92-48F9-979E-AC82D1BAA58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017014" y="4880266"/>
                  <a:ext cx="122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3E4C1BE-ADD3-4C4B-ADD0-6821221B747D}"/>
                    </a:ext>
                  </a:extLst>
                </p14:cNvPr>
                <p14:cNvContentPartPr/>
                <p14:nvPr/>
              </p14:nvContentPartPr>
              <p14:xfrm>
                <a:off x="7082894" y="4900426"/>
                <a:ext cx="137880" cy="2419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3E4C1BE-ADD3-4C4B-ADD0-6821221B747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074254" y="4891786"/>
                  <a:ext cx="15552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A01B98-B528-4C57-8961-7ED7113C16F0}"/>
              </a:ext>
            </a:extLst>
          </p:cNvPr>
          <p:cNvGrpSpPr/>
          <p:nvPr/>
        </p:nvGrpSpPr>
        <p:grpSpPr>
          <a:xfrm>
            <a:off x="8936174" y="3298786"/>
            <a:ext cx="308880" cy="406440"/>
            <a:chOff x="8936174" y="3298786"/>
            <a:chExt cx="30888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9ECE9C0F-4E50-42B2-AEF0-99858B00856E}"/>
                    </a:ext>
                  </a:extLst>
                </p14:cNvPr>
                <p14:cNvContentPartPr/>
                <p14:nvPr/>
              </p14:nvContentPartPr>
              <p14:xfrm>
                <a:off x="8976134" y="3298786"/>
                <a:ext cx="173160" cy="2664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9ECE9C0F-4E50-42B2-AEF0-99858B00856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967494" y="3289786"/>
                  <a:ext cx="190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9FCAF805-3D23-443E-BDF6-78E9A6AA1E81}"/>
                    </a:ext>
                  </a:extLst>
                </p14:cNvPr>
                <p14:cNvContentPartPr/>
                <p14:nvPr/>
              </p14:nvContentPartPr>
              <p14:xfrm>
                <a:off x="9020414" y="3330106"/>
                <a:ext cx="88200" cy="12060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9FCAF805-3D23-443E-BDF6-78E9A6AA1E8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011414" y="3321106"/>
                  <a:ext cx="105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F46D7B5-8D00-4F96-9F79-0587E3DA53A7}"/>
                    </a:ext>
                  </a:extLst>
                </p14:cNvPr>
                <p14:cNvContentPartPr/>
                <p14:nvPr/>
              </p14:nvContentPartPr>
              <p14:xfrm>
                <a:off x="8936174" y="3498226"/>
                <a:ext cx="308880" cy="3780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F46D7B5-8D00-4F96-9F79-0587E3DA53A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927534" y="3489226"/>
                  <a:ext cx="326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71DDC7C1-D917-48EB-B287-119E20C7C35B}"/>
                    </a:ext>
                  </a:extLst>
                </p14:cNvPr>
                <p14:cNvContentPartPr/>
                <p14:nvPr/>
              </p14:nvContentPartPr>
              <p14:xfrm>
                <a:off x="8978654" y="3643666"/>
                <a:ext cx="154080" cy="6156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71DDC7C1-D917-48EB-B287-119E20C7C35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969654" y="3634666"/>
                  <a:ext cx="171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8D48849D-832E-47B1-99ED-1BEE5D2B52CA}"/>
                    </a:ext>
                  </a:extLst>
                </p14:cNvPr>
                <p14:cNvContentPartPr/>
                <p14:nvPr/>
              </p14:nvContentPartPr>
              <p14:xfrm>
                <a:off x="9193214" y="3588226"/>
                <a:ext cx="40680" cy="6696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8D48849D-832E-47B1-99ED-1BEE5D2B52C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184214" y="3579226"/>
                  <a:ext cx="5832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E2FA3125-D664-4CB7-B57D-8EEBCB411B60}"/>
              </a:ext>
            </a:extLst>
          </p:cNvPr>
          <p:cNvGrpSpPr/>
          <p:nvPr/>
        </p:nvGrpSpPr>
        <p:grpSpPr>
          <a:xfrm>
            <a:off x="8838614" y="3882706"/>
            <a:ext cx="700200" cy="216720"/>
            <a:chOff x="8838614" y="3882706"/>
            <a:chExt cx="70020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906C9053-D8F5-47AF-91CF-CD13B7CFEEBA}"/>
                    </a:ext>
                  </a:extLst>
                </p14:cNvPr>
                <p14:cNvContentPartPr/>
                <p14:nvPr/>
              </p14:nvContentPartPr>
              <p14:xfrm>
                <a:off x="8838614" y="3994306"/>
                <a:ext cx="101880" cy="10512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906C9053-D8F5-47AF-91CF-CD13B7CFEEB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829614" y="3985306"/>
                  <a:ext cx="119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88E073E-549E-428D-92EE-47ADDD2564AF}"/>
                    </a:ext>
                  </a:extLst>
                </p14:cNvPr>
                <p14:cNvContentPartPr/>
                <p14:nvPr/>
              </p14:nvContentPartPr>
              <p14:xfrm>
                <a:off x="8985854" y="3918706"/>
                <a:ext cx="16560" cy="12924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88E073E-549E-428D-92EE-47ADDD2564A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976854" y="3909706"/>
                  <a:ext cx="34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1552FDB3-F9F1-4722-9863-13F92293326B}"/>
                    </a:ext>
                  </a:extLst>
                </p14:cNvPr>
                <p14:cNvContentPartPr/>
                <p14:nvPr/>
              </p14:nvContentPartPr>
              <p14:xfrm>
                <a:off x="9000614" y="3967306"/>
                <a:ext cx="126720" cy="9036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1552FDB3-F9F1-4722-9863-13F92293326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991974" y="3958306"/>
                  <a:ext cx="144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3ABE0D8F-8F3C-46F7-8030-DD603A57E50D}"/>
                    </a:ext>
                  </a:extLst>
                </p14:cNvPr>
                <p14:cNvContentPartPr/>
                <p14:nvPr/>
              </p14:nvContentPartPr>
              <p14:xfrm>
                <a:off x="9157934" y="3930226"/>
                <a:ext cx="138240" cy="13032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3ABE0D8F-8F3C-46F7-8030-DD603A57E50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148934" y="3921226"/>
                  <a:ext cx="155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A305FA6-BBDE-44A4-8DEC-80B7773AF57C}"/>
                    </a:ext>
                  </a:extLst>
                </p14:cNvPr>
                <p14:cNvContentPartPr/>
                <p14:nvPr/>
              </p14:nvContentPartPr>
              <p14:xfrm>
                <a:off x="9290414" y="3948226"/>
                <a:ext cx="95760" cy="9108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A305FA6-BBDE-44A4-8DEC-80B7773AF57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281774" y="3939586"/>
                  <a:ext cx="113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A2AFB819-33AC-456A-9339-A3837DD84593}"/>
                    </a:ext>
                  </a:extLst>
                </p14:cNvPr>
                <p14:cNvContentPartPr/>
                <p14:nvPr/>
              </p14:nvContentPartPr>
              <p14:xfrm>
                <a:off x="9376454" y="3882706"/>
                <a:ext cx="61560" cy="1490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A2AFB819-33AC-456A-9339-A3837DD8459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367454" y="3873706"/>
                  <a:ext cx="79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114CD09C-7247-4372-9D24-8EC90E6B8EC8}"/>
                    </a:ext>
                  </a:extLst>
                </p14:cNvPr>
                <p14:cNvContentPartPr/>
                <p14:nvPr/>
              </p14:nvContentPartPr>
              <p14:xfrm>
                <a:off x="9467894" y="3932026"/>
                <a:ext cx="70920" cy="9972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114CD09C-7247-4372-9D24-8EC90E6B8EC8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458894" y="3923386"/>
                  <a:ext cx="885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80FD2820-3668-49B9-83B0-105C75B1AA2D}"/>
              </a:ext>
            </a:extLst>
          </p:cNvPr>
          <p:cNvGrpSpPr/>
          <p:nvPr/>
        </p:nvGrpSpPr>
        <p:grpSpPr>
          <a:xfrm>
            <a:off x="9741854" y="3904306"/>
            <a:ext cx="662760" cy="167400"/>
            <a:chOff x="9741854" y="3904306"/>
            <a:chExt cx="66276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69DD000-C2D2-4653-BA58-1F619BFE95E4}"/>
                    </a:ext>
                  </a:extLst>
                </p14:cNvPr>
                <p14:cNvContentPartPr/>
                <p14:nvPr/>
              </p14:nvContentPartPr>
              <p14:xfrm>
                <a:off x="9741854" y="3926626"/>
                <a:ext cx="234000" cy="12456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69DD000-C2D2-4653-BA58-1F619BFE95E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732854" y="3917986"/>
                  <a:ext cx="251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52F7860E-37E6-482C-B21F-115D2AB4E33D}"/>
                    </a:ext>
                  </a:extLst>
                </p14:cNvPr>
                <p14:cNvContentPartPr/>
                <p14:nvPr/>
              </p14:nvContentPartPr>
              <p14:xfrm>
                <a:off x="9989534" y="3921946"/>
                <a:ext cx="176760" cy="11412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52F7860E-37E6-482C-B21F-115D2AB4E33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980534" y="3912946"/>
                  <a:ext cx="194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8CEF32C5-43A0-47C7-8AE9-80763EA784E8}"/>
                    </a:ext>
                  </a:extLst>
                </p14:cNvPr>
                <p14:cNvContentPartPr/>
                <p14:nvPr/>
              </p14:nvContentPartPr>
              <p14:xfrm>
                <a:off x="10180694" y="3904306"/>
                <a:ext cx="108000" cy="16740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8CEF32C5-43A0-47C7-8AE9-80763EA784E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172054" y="3895306"/>
                  <a:ext cx="125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ED385D4B-E35A-4F6A-B274-79BA9FAC45F9}"/>
                    </a:ext>
                  </a:extLst>
                </p14:cNvPr>
                <p14:cNvContentPartPr/>
                <p14:nvPr/>
              </p14:nvContentPartPr>
              <p14:xfrm>
                <a:off x="10325054" y="3905746"/>
                <a:ext cx="79560" cy="16524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ED385D4B-E35A-4F6A-B274-79BA9FAC45F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316054" y="3896746"/>
                  <a:ext cx="972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1913BF34-D601-4D06-A4EF-A09CE1EC3213}"/>
              </a:ext>
            </a:extLst>
          </p:cNvPr>
          <p:cNvGrpSpPr/>
          <p:nvPr/>
        </p:nvGrpSpPr>
        <p:grpSpPr>
          <a:xfrm>
            <a:off x="10602254" y="3817546"/>
            <a:ext cx="665280" cy="308880"/>
            <a:chOff x="10602254" y="3817546"/>
            <a:chExt cx="66528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5B1940C3-7C4C-4C80-AD4D-C0BDCD4FFCBB}"/>
                    </a:ext>
                  </a:extLst>
                </p14:cNvPr>
                <p14:cNvContentPartPr/>
                <p14:nvPr/>
              </p14:nvContentPartPr>
              <p14:xfrm>
                <a:off x="10602254" y="3870106"/>
                <a:ext cx="92160" cy="11448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5B1940C3-7C4C-4C80-AD4D-C0BDCD4FFCB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593614" y="3861106"/>
                  <a:ext cx="109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7DF68B85-9791-479D-8533-B25506697008}"/>
                    </a:ext>
                  </a:extLst>
                </p14:cNvPr>
                <p14:cNvContentPartPr/>
                <p14:nvPr/>
              </p14:nvContentPartPr>
              <p14:xfrm>
                <a:off x="10698374" y="3895666"/>
                <a:ext cx="210960" cy="842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7DF68B85-9791-479D-8533-B25506697008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689374" y="3887026"/>
                  <a:ext cx="228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DDC93892-8AAA-46B3-AFDC-F90857B474FB}"/>
                    </a:ext>
                  </a:extLst>
                </p14:cNvPr>
                <p14:cNvContentPartPr/>
                <p14:nvPr/>
              </p14:nvContentPartPr>
              <p14:xfrm>
                <a:off x="10932374" y="3887746"/>
                <a:ext cx="85320" cy="9504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DDC93892-8AAA-46B3-AFDC-F90857B474FB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923734" y="3879106"/>
                  <a:ext cx="102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CDF6813A-9AA2-4CB2-97AD-36FB09A08C32}"/>
                    </a:ext>
                  </a:extLst>
                </p14:cNvPr>
                <p14:cNvContentPartPr/>
                <p14:nvPr/>
              </p14:nvContentPartPr>
              <p14:xfrm>
                <a:off x="11017334" y="3817546"/>
                <a:ext cx="51840" cy="5940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CDF6813A-9AA2-4CB2-97AD-36FB09A08C3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008694" y="3808546"/>
                  <a:ext cx="69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4522C3C-B3EF-4EF7-B2B1-1B047125721B}"/>
                    </a:ext>
                  </a:extLst>
                </p14:cNvPr>
                <p14:cNvContentPartPr/>
                <p14:nvPr/>
              </p14:nvContentPartPr>
              <p14:xfrm>
                <a:off x="11072414" y="3861466"/>
                <a:ext cx="79200" cy="10620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4522C3C-B3EF-4EF7-B2B1-1B047125721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063414" y="3852826"/>
                  <a:ext cx="96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CBE9410F-3821-4BDA-9169-B1A2B73136EE}"/>
                    </a:ext>
                  </a:extLst>
                </p14:cNvPr>
                <p14:cNvContentPartPr/>
                <p14:nvPr/>
              </p14:nvContentPartPr>
              <p14:xfrm>
                <a:off x="11114534" y="3878026"/>
                <a:ext cx="153000" cy="24840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CBE9410F-3821-4BDA-9169-B1A2B73136E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105534" y="3869026"/>
                  <a:ext cx="17064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521D91D6-6663-42EA-A5AD-AD8DA7A454DB}"/>
              </a:ext>
            </a:extLst>
          </p:cNvPr>
          <p:cNvGrpSpPr/>
          <p:nvPr/>
        </p:nvGrpSpPr>
        <p:grpSpPr>
          <a:xfrm>
            <a:off x="3778814" y="5723026"/>
            <a:ext cx="170280" cy="78120"/>
            <a:chOff x="3778814" y="5723026"/>
            <a:chExt cx="170280" cy="7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7901C91B-A398-487A-A50F-54E746D86AE0}"/>
                    </a:ext>
                  </a:extLst>
                </p14:cNvPr>
                <p14:cNvContentPartPr/>
                <p14:nvPr/>
              </p14:nvContentPartPr>
              <p14:xfrm>
                <a:off x="3779894" y="5723026"/>
                <a:ext cx="169200" cy="3636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7901C91B-A398-487A-A50F-54E746D86AE0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770894" y="5714026"/>
                  <a:ext cx="186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692987BA-AADB-47BA-8EA0-5207CC4ABC3B}"/>
                    </a:ext>
                  </a:extLst>
                </p14:cNvPr>
                <p14:cNvContentPartPr/>
                <p14:nvPr/>
              </p14:nvContentPartPr>
              <p14:xfrm>
                <a:off x="3778814" y="5791426"/>
                <a:ext cx="144720" cy="972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692987BA-AADB-47BA-8EA0-5207CC4ABC3B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769814" y="5782786"/>
                  <a:ext cx="16236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32E6C3A3-5AB6-419D-BDC9-25AA8D65BC42}"/>
                  </a:ext>
                </a:extLst>
              </p14:cNvPr>
              <p14:cNvContentPartPr/>
              <p14:nvPr/>
            </p14:nvContentPartPr>
            <p14:xfrm>
              <a:off x="4203614" y="5772346"/>
              <a:ext cx="185400" cy="22320"/>
            </p14:xfrm>
          </p:contentPart>
        </mc:Choice>
        <mc:Fallback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32E6C3A3-5AB6-419D-BDC9-25AA8D65BC42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4194614" y="5763706"/>
                <a:ext cx="20304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4" name="Group 443">
            <a:extLst>
              <a:ext uri="{FF2B5EF4-FFF2-40B4-BE49-F238E27FC236}">
                <a16:creationId xmlns:a16="http://schemas.microsoft.com/office/drawing/2014/main" id="{55CCE41F-5C38-4280-92DF-002B1178183B}"/>
              </a:ext>
            </a:extLst>
          </p:cNvPr>
          <p:cNvGrpSpPr/>
          <p:nvPr/>
        </p:nvGrpSpPr>
        <p:grpSpPr>
          <a:xfrm>
            <a:off x="4589174" y="5504506"/>
            <a:ext cx="965880" cy="440280"/>
            <a:chOff x="4589174" y="5504506"/>
            <a:chExt cx="96588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A5F0BE7E-DB8E-40DA-96E2-03A33A993755}"/>
                    </a:ext>
                  </a:extLst>
                </p14:cNvPr>
                <p14:cNvContentPartPr/>
                <p14:nvPr/>
              </p14:nvContentPartPr>
              <p14:xfrm>
                <a:off x="4695014" y="5504506"/>
                <a:ext cx="105120" cy="18036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A5F0BE7E-DB8E-40DA-96E2-03A33A993755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686014" y="5495506"/>
                  <a:ext cx="122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278A0BA7-B1E8-49E1-B8FD-BAE2851A2E26}"/>
                    </a:ext>
                  </a:extLst>
                </p14:cNvPr>
                <p14:cNvContentPartPr/>
                <p14:nvPr/>
              </p14:nvContentPartPr>
              <p14:xfrm>
                <a:off x="4616534" y="5715826"/>
                <a:ext cx="209160" cy="3312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278A0BA7-B1E8-49E1-B8FD-BAE2851A2E2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607894" y="5707186"/>
                  <a:ext cx="226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55BC5162-46D5-4306-8948-B029324AFE18}"/>
                    </a:ext>
                  </a:extLst>
                </p14:cNvPr>
                <p14:cNvContentPartPr/>
                <p14:nvPr/>
              </p14:nvContentPartPr>
              <p14:xfrm>
                <a:off x="4589174" y="5788186"/>
                <a:ext cx="77040" cy="15012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55BC5162-46D5-4306-8948-B029324AFE1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580534" y="5779186"/>
                  <a:ext cx="94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8FFDCBF3-2242-4C99-BD1C-31E5BEBD76A4}"/>
                    </a:ext>
                  </a:extLst>
                </p14:cNvPr>
                <p14:cNvContentPartPr/>
                <p14:nvPr/>
              </p14:nvContentPartPr>
              <p14:xfrm>
                <a:off x="4678814" y="5845066"/>
                <a:ext cx="91800" cy="1512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8FFDCBF3-2242-4C99-BD1C-31E5BEBD76A4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670174" y="5836066"/>
                  <a:ext cx="109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1ED2BF15-355B-4153-AC42-148E54BA2B85}"/>
                    </a:ext>
                  </a:extLst>
                </p14:cNvPr>
                <p14:cNvContentPartPr/>
                <p14:nvPr/>
              </p14:nvContentPartPr>
              <p14:xfrm>
                <a:off x="4702574" y="5815906"/>
                <a:ext cx="91800" cy="10260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1ED2BF15-355B-4153-AC42-148E54BA2B8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693934" y="5806906"/>
                  <a:ext cx="109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BD478F59-3AD8-4AAC-9EA6-628BCEF41614}"/>
                    </a:ext>
                  </a:extLst>
                </p14:cNvPr>
                <p14:cNvContentPartPr/>
                <p14:nvPr/>
              </p14:nvContentPartPr>
              <p14:xfrm>
                <a:off x="4946654" y="5659306"/>
                <a:ext cx="222120" cy="13284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BD478F59-3AD8-4AAC-9EA6-628BCEF4161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938014" y="5650306"/>
                  <a:ext cx="239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985981A9-ABEF-4B28-97E6-E9E744DA51B0}"/>
                    </a:ext>
                  </a:extLst>
                </p14:cNvPr>
                <p14:cNvContentPartPr/>
                <p14:nvPr/>
              </p14:nvContentPartPr>
              <p14:xfrm>
                <a:off x="5184974" y="5800426"/>
                <a:ext cx="97920" cy="6948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985981A9-ABEF-4B28-97E6-E9E744DA51B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176334" y="5791426"/>
                  <a:ext cx="115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9DED1ED7-1F85-4DBB-A2C8-8294AFBBC369}"/>
                    </a:ext>
                  </a:extLst>
                </p14:cNvPr>
                <p14:cNvContentPartPr/>
                <p14:nvPr/>
              </p14:nvContentPartPr>
              <p14:xfrm>
                <a:off x="4897694" y="5523586"/>
                <a:ext cx="93600" cy="42120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9DED1ED7-1F85-4DBB-A2C8-8294AFBBC36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888694" y="5514946"/>
                  <a:ext cx="1112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D4D0D016-95CF-4665-A8F1-465ECBB37063}"/>
                    </a:ext>
                  </a:extLst>
                </p14:cNvPr>
                <p14:cNvContentPartPr/>
                <p14:nvPr/>
              </p14:nvContentPartPr>
              <p14:xfrm>
                <a:off x="5464694" y="5647786"/>
                <a:ext cx="10800" cy="16164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D4D0D016-95CF-4665-A8F1-465ECBB37063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455694" y="5638786"/>
                  <a:ext cx="28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01A793DD-2503-415B-BC3C-25FAA9769D1A}"/>
                    </a:ext>
                  </a:extLst>
                </p14:cNvPr>
                <p14:cNvContentPartPr/>
                <p14:nvPr/>
              </p14:nvContentPartPr>
              <p14:xfrm>
                <a:off x="5394494" y="5724466"/>
                <a:ext cx="160560" cy="3024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01A793DD-2503-415B-BC3C-25FAA9769D1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385494" y="5715466"/>
                  <a:ext cx="1782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FECADBF9-C387-4AD9-8F54-52A7F4927574}"/>
              </a:ext>
            </a:extLst>
          </p:cNvPr>
          <p:cNvGrpSpPr/>
          <p:nvPr/>
        </p:nvGrpSpPr>
        <p:grpSpPr>
          <a:xfrm>
            <a:off x="5735054" y="5517466"/>
            <a:ext cx="602640" cy="335880"/>
            <a:chOff x="5735054" y="5517466"/>
            <a:chExt cx="60264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C834B6CF-C2F1-4643-857D-9CA21AD3240A}"/>
                    </a:ext>
                  </a:extLst>
                </p14:cNvPr>
                <p14:cNvContentPartPr/>
                <p14:nvPr/>
              </p14:nvContentPartPr>
              <p14:xfrm>
                <a:off x="5735054" y="5631586"/>
                <a:ext cx="190080" cy="15336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C834B6CF-C2F1-4643-857D-9CA21AD3240A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726054" y="5622586"/>
                  <a:ext cx="207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A3BCC10F-4BFB-46BC-8F73-A735F2EB6D0B}"/>
                    </a:ext>
                  </a:extLst>
                </p14:cNvPr>
                <p14:cNvContentPartPr/>
                <p14:nvPr/>
              </p14:nvContentPartPr>
              <p14:xfrm>
                <a:off x="5958974" y="5714026"/>
                <a:ext cx="105840" cy="9540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A3BCC10F-4BFB-46BC-8F73-A735F2EB6D0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949974" y="5705386"/>
                  <a:ext cx="123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A8596537-3772-4DB3-A52B-DD32CBC5AE9D}"/>
                    </a:ext>
                  </a:extLst>
                </p14:cNvPr>
                <p14:cNvContentPartPr/>
                <p14:nvPr/>
              </p14:nvContentPartPr>
              <p14:xfrm>
                <a:off x="6196934" y="5517466"/>
                <a:ext cx="140760" cy="33588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A8596537-3772-4DB3-A52B-DD32CBC5AE9D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188294" y="5508826"/>
                  <a:ext cx="158400" cy="35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9256A87D-B794-4B59-8EBC-E6F2987FC067}"/>
              </a:ext>
            </a:extLst>
          </p:cNvPr>
          <p:cNvGrpSpPr/>
          <p:nvPr/>
        </p:nvGrpSpPr>
        <p:grpSpPr>
          <a:xfrm>
            <a:off x="1876934" y="2013586"/>
            <a:ext cx="113760" cy="236880"/>
            <a:chOff x="1876934" y="2013586"/>
            <a:chExt cx="11376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57B81069-286C-46C6-BADC-9D2A80CAED91}"/>
                    </a:ext>
                  </a:extLst>
                </p14:cNvPr>
                <p14:cNvContentPartPr/>
                <p14:nvPr/>
              </p14:nvContentPartPr>
              <p14:xfrm>
                <a:off x="1900694" y="2013586"/>
                <a:ext cx="90000" cy="23688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57B81069-286C-46C6-BADC-9D2A80CAED9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892054" y="2004946"/>
                  <a:ext cx="107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55F50F01-E807-46AA-ADC3-DC185E80F5D7}"/>
                    </a:ext>
                  </a:extLst>
                </p14:cNvPr>
                <p14:cNvContentPartPr/>
                <p14:nvPr/>
              </p14:nvContentPartPr>
              <p14:xfrm>
                <a:off x="1876934" y="2186746"/>
                <a:ext cx="57240" cy="4392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55F50F01-E807-46AA-ADC3-DC185E80F5D7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868294" y="2177746"/>
                  <a:ext cx="7488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6E5274F3-238C-4D97-9FAD-3D8D7DFFCFFD}"/>
              </a:ext>
            </a:extLst>
          </p:cNvPr>
          <p:cNvGrpSpPr/>
          <p:nvPr/>
        </p:nvGrpSpPr>
        <p:grpSpPr>
          <a:xfrm>
            <a:off x="1579214" y="2346586"/>
            <a:ext cx="272160" cy="282600"/>
            <a:chOff x="1579214" y="2346586"/>
            <a:chExt cx="27216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1D21490E-BEA1-4412-9A3F-8E3139F2F9FA}"/>
                    </a:ext>
                  </a:extLst>
                </p14:cNvPr>
                <p14:cNvContentPartPr/>
                <p14:nvPr/>
              </p14:nvContentPartPr>
              <p14:xfrm>
                <a:off x="1579214" y="2423266"/>
                <a:ext cx="84960" cy="9108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1D21490E-BEA1-4412-9A3F-8E3139F2F9F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570574" y="2414626"/>
                  <a:ext cx="102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F44BE809-FE56-43DB-A5E8-0F6A4FA49BFF}"/>
                    </a:ext>
                  </a:extLst>
                </p14:cNvPr>
                <p14:cNvContentPartPr/>
                <p14:nvPr/>
              </p14:nvContentPartPr>
              <p14:xfrm>
                <a:off x="1615934" y="2346586"/>
                <a:ext cx="174600" cy="28260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F44BE809-FE56-43DB-A5E8-0F6A4FA49BFF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606934" y="2337946"/>
                  <a:ext cx="1922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D601DF18-E55E-41CF-A1F8-31E94FFE6474}"/>
                    </a:ext>
                  </a:extLst>
                </p14:cNvPr>
                <p14:cNvContentPartPr/>
                <p14:nvPr/>
              </p14:nvContentPartPr>
              <p14:xfrm>
                <a:off x="1729694" y="2522626"/>
                <a:ext cx="121680" cy="7236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D601DF18-E55E-41CF-A1F8-31E94FFE647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721054" y="2513986"/>
                  <a:ext cx="13932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F5119FF9-DEE1-4F74-8818-FD7EE13D0A82}"/>
              </a:ext>
            </a:extLst>
          </p:cNvPr>
          <p:cNvGrpSpPr/>
          <p:nvPr/>
        </p:nvGrpSpPr>
        <p:grpSpPr>
          <a:xfrm>
            <a:off x="2548694" y="1995586"/>
            <a:ext cx="141120" cy="240840"/>
            <a:chOff x="2548694" y="1995586"/>
            <a:chExt cx="14112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7B0E8E9-EBE9-492E-B163-59E16DE36D46}"/>
                    </a:ext>
                  </a:extLst>
                </p14:cNvPr>
                <p14:cNvContentPartPr/>
                <p14:nvPr/>
              </p14:nvContentPartPr>
              <p14:xfrm>
                <a:off x="2601974" y="1995586"/>
                <a:ext cx="87840" cy="21420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7B0E8E9-EBE9-492E-B163-59E16DE36D46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592974" y="1986586"/>
                  <a:ext cx="105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F170A4A6-9A51-4DBC-8168-DE6ECED5CF3C}"/>
                    </a:ext>
                  </a:extLst>
                </p14:cNvPr>
                <p14:cNvContentPartPr/>
                <p14:nvPr/>
              </p14:nvContentPartPr>
              <p14:xfrm>
                <a:off x="2548694" y="2168386"/>
                <a:ext cx="133560" cy="6804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F170A4A6-9A51-4DBC-8168-DE6ECED5CF3C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540054" y="2159386"/>
                  <a:ext cx="1512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B673D892-590D-4C04-ACD5-BA39A541EFF7}"/>
              </a:ext>
            </a:extLst>
          </p:cNvPr>
          <p:cNvGrpSpPr/>
          <p:nvPr/>
        </p:nvGrpSpPr>
        <p:grpSpPr>
          <a:xfrm>
            <a:off x="2475254" y="2372506"/>
            <a:ext cx="299160" cy="166320"/>
            <a:chOff x="2475254" y="2372506"/>
            <a:chExt cx="29916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C69790B2-6F6B-4210-9E53-A7CA2F7A68E0}"/>
                    </a:ext>
                  </a:extLst>
                </p14:cNvPr>
                <p14:cNvContentPartPr/>
                <p14:nvPr/>
              </p14:nvContentPartPr>
              <p14:xfrm>
                <a:off x="2475254" y="2383306"/>
                <a:ext cx="101520" cy="9252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C69790B2-6F6B-4210-9E53-A7CA2F7A68E0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466254" y="2374666"/>
                  <a:ext cx="119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F3D419BD-A14C-40D6-A322-0ECC3102424D}"/>
                    </a:ext>
                  </a:extLst>
                </p14:cNvPr>
                <p14:cNvContentPartPr/>
                <p14:nvPr/>
              </p14:nvContentPartPr>
              <p14:xfrm>
                <a:off x="2500814" y="2372506"/>
                <a:ext cx="187920" cy="16632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F3D419BD-A14C-40D6-A322-0ECC3102424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492174" y="2363506"/>
                  <a:ext cx="205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45B5E576-32C3-4606-9DAB-ED380667C0AB}"/>
                    </a:ext>
                  </a:extLst>
                </p14:cNvPr>
                <p14:cNvContentPartPr/>
                <p14:nvPr/>
              </p14:nvContentPartPr>
              <p14:xfrm>
                <a:off x="2651294" y="2464666"/>
                <a:ext cx="123120" cy="6588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45B5E576-32C3-4606-9DAB-ED380667C0A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642654" y="2456026"/>
                  <a:ext cx="14076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3B01C860-D89E-4B03-99E6-5C514977B621}"/>
                  </a:ext>
                </a:extLst>
              </p14:cNvPr>
              <p14:cNvContentPartPr/>
              <p14:nvPr/>
            </p14:nvContentPartPr>
            <p14:xfrm>
              <a:off x="2160974" y="2458546"/>
              <a:ext cx="5760" cy="7200"/>
            </p14:xfrm>
          </p:contentPart>
        </mc:Choice>
        <mc:Fallback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3B01C860-D89E-4B03-99E6-5C514977B621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2152334" y="2449906"/>
                <a:ext cx="2340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2" name="Group 461">
            <a:extLst>
              <a:ext uri="{FF2B5EF4-FFF2-40B4-BE49-F238E27FC236}">
                <a16:creationId xmlns:a16="http://schemas.microsoft.com/office/drawing/2014/main" id="{A632C28F-F95B-4E91-9415-C58DA9153F83}"/>
              </a:ext>
            </a:extLst>
          </p:cNvPr>
          <p:cNvGrpSpPr/>
          <p:nvPr/>
        </p:nvGrpSpPr>
        <p:grpSpPr>
          <a:xfrm>
            <a:off x="1548254" y="2912506"/>
            <a:ext cx="130680" cy="153360"/>
            <a:chOff x="1548254" y="2912506"/>
            <a:chExt cx="13068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E15C389A-8599-4C0E-8C95-D43233720E52}"/>
                    </a:ext>
                  </a:extLst>
                </p14:cNvPr>
                <p14:cNvContentPartPr/>
                <p14:nvPr/>
              </p14:nvContentPartPr>
              <p14:xfrm>
                <a:off x="1548254" y="2952826"/>
                <a:ext cx="130680" cy="3816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E15C389A-8599-4C0E-8C95-D43233720E5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539254" y="2944186"/>
                  <a:ext cx="148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1FCF4F41-00D0-4D2E-8175-8D640EDE79C6}"/>
                    </a:ext>
                  </a:extLst>
                </p14:cNvPr>
                <p14:cNvContentPartPr/>
                <p14:nvPr/>
              </p14:nvContentPartPr>
              <p14:xfrm>
                <a:off x="1642214" y="2912506"/>
                <a:ext cx="33480" cy="15336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1FCF4F41-00D0-4D2E-8175-8D640EDE79C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633214" y="2903866"/>
                  <a:ext cx="511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B19F60B4-B15C-4341-9B0D-CBB912ACD679}"/>
              </a:ext>
            </a:extLst>
          </p:cNvPr>
          <p:cNvGrpSpPr/>
          <p:nvPr/>
        </p:nvGrpSpPr>
        <p:grpSpPr>
          <a:xfrm>
            <a:off x="1902854" y="2821426"/>
            <a:ext cx="394200" cy="388800"/>
            <a:chOff x="1902854" y="2821426"/>
            <a:chExt cx="39420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EED2419E-8DD6-4F3D-9C9C-40BA54877082}"/>
                    </a:ext>
                  </a:extLst>
                </p14:cNvPr>
                <p14:cNvContentPartPr/>
                <p14:nvPr/>
              </p14:nvContentPartPr>
              <p14:xfrm>
                <a:off x="1903934" y="2848426"/>
                <a:ext cx="101520" cy="13248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EED2419E-8DD6-4F3D-9C9C-40BA5487708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895294" y="2839786"/>
                  <a:ext cx="119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A571E51F-9C88-4AD3-BC3C-C3F7F5F14EEB}"/>
                    </a:ext>
                  </a:extLst>
                </p14:cNvPr>
                <p14:cNvContentPartPr/>
                <p14:nvPr/>
              </p14:nvContentPartPr>
              <p14:xfrm>
                <a:off x="2052614" y="2922946"/>
                <a:ext cx="28080" cy="2700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A571E51F-9C88-4AD3-BC3C-C3F7F5F14EEB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2043614" y="2913946"/>
                  <a:ext cx="45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247E9F34-69CA-417D-86E2-47DAC16DDD69}"/>
                    </a:ext>
                  </a:extLst>
                </p14:cNvPr>
                <p14:cNvContentPartPr/>
                <p14:nvPr/>
              </p14:nvContentPartPr>
              <p14:xfrm>
                <a:off x="2161334" y="2821426"/>
                <a:ext cx="75600" cy="15696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247E9F34-69CA-417D-86E2-47DAC16DDD6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2152694" y="2812786"/>
                  <a:ext cx="93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C47A2A96-3F32-477B-AC10-8D6F58D5C48C}"/>
                    </a:ext>
                  </a:extLst>
                </p14:cNvPr>
                <p14:cNvContentPartPr/>
                <p14:nvPr/>
              </p14:nvContentPartPr>
              <p14:xfrm>
                <a:off x="2146214" y="2907106"/>
                <a:ext cx="96120" cy="648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C47A2A96-3F32-477B-AC10-8D6F58D5C48C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2137214" y="2898106"/>
                  <a:ext cx="113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D43D6FC4-78B4-4586-9ED7-5D5D15F988F5}"/>
                    </a:ext>
                  </a:extLst>
                </p14:cNvPr>
                <p14:cNvContentPartPr/>
                <p14:nvPr/>
              </p14:nvContentPartPr>
              <p14:xfrm>
                <a:off x="1902854" y="3003946"/>
                <a:ext cx="394200" cy="7020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D43D6FC4-78B4-4586-9ED7-5D5D15F988F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893854" y="2994946"/>
                  <a:ext cx="411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2F1524AE-1871-4D98-91EB-6D493A9B8655}"/>
                    </a:ext>
                  </a:extLst>
                </p14:cNvPr>
                <p14:cNvContentPartPr/>
                <p14:nvPr/>
              </p14:nvContentPartPr>
              <p14:xfrm>
                <a:off x="1999694" y="3140026"/>
                <a:ext cx="109440" cy="7020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2F1524AE-1871-4D98-91EB-6D493A9B8655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991054" y="3131386"/>
                  <a:ext cx="12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7B055F4B-BD38-4472-A276-EAB4F9831FAD}"/>
                    </a:ext>
                  </a:extLst>
                </p14:cNvPr>
                <p14:cNvContentPartPr/>
                <p14:nvPr/>
              </p14:nvContentPartPr>
              <p14:xfrm>
                <a:off x="2157734" y="3116626"/>
                <a:ext cx="86400" cy="2448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7B055F4B-BD38-4472-A276-EAB4F9831FAD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148734" y="3107626"/>
                  <a:ext cx="1040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A21ED994-4707-4B73-A798-23C7B55CAF32}"/>
              </a:ext>
            </a:extLst>
          </p:cNvPr>
          <p:cNvGrpSpPr/>
          <p:nvPr/>
        </p:nvGrpSpPr>
        <p:grpSpPr>
          <a:xfrm>
            <a:off x="2418014" y="2803066"/>
            <a:ext cx="483480" cy="430920"/>
            <a:chOff x="2418014" y="2803066"/>
            <a:chExt cx="48348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0C3009F0-C088-4350-93F0-994B4264C4DC}"/>
                    </a:ext>
                  </a:extLst>
                </p14:cNvPr>
                <p14:cNvContentPartPr/>
                <p14:nvPr/>
              </p14:nvContentPartPr>
              <p14:xfrm>
                <a:off x="2438534" y="3024826"/>
                <a:ext cx="75600" cy="864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0C3009F0-C088-4350-93F0-994B4264C4D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2429534" y="3015826"/>
                  <a:ext cx="93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4129A401-247F-4FAC-BF6B-B0DD36D3C334}"/>
                    </a:ext>
                  </a:extLst>
                </p14:cNvPr>
                <p14:cNvContentPartPr/>
                <p14:nvPr/>
              </p14:nvContentPartPr>
              <p14:xfrm>
                <a:off x="2418014" y="3060466"/>
                <a:ext cx="102600" cy="1692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4129A401-247F-4FAC-BF6B-B0DD36D3C33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409374" y="3051826"/>
                  <a:ext cx="120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BB986C53-59DA-4E3D-A9FE-FCA9E9859035}"/>
                    </a:ext>
                  </a:extLst>
                </p14:cNvPr>
                <p14:cNvContentPartPr/>
                <p14:nvPr/>
              </p14:nvContentPartPr>
              <p14:xfrm>
                <a:off x="2678654" y="2803066"/>
                <a:ext cx="222840" cy="16020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BB986C53-59DA-4E3D-A9FE-FCA9E9859035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669654" y="2794066"/>
                  <a:ext cx="240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4850B62D-3B34-4AFA-9D89-3CC0161D3287}"/>
                    </a:ext>
                  </a:extLst>
                </p14:cNvPr>
                <p14:cNvContentPartPr/>
                <p14:nvPr/>
              </p14:nvContentPartPr>
              <p14:xfrm>
                <a:off x="2628974" y="3041026"/>
                <a:ext cx="226080" cy="3276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4850B62D-3B34-4AFA-9D89-3CC0161D3287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2620334" y="3032386"/>
                  <a:ext cx="243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601A0882-A721-4B95-AEE7-855D58A10FEB}"/>
                    </a:ext>
                  </a:extLst>
                </p14:cNvPr>
                <p14:cNvContentPartPr/>
                <p14:nvPr/>
              </p14:nvContentPartPr>
              <p14:xfrm>
                <a:off x="2645894" y="3158386"/>
                <a:ext cx="100440" cy="7560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601A0882-A721-4B95-AEE7-855D58A10FEB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2637254" y="3149386"/>
                  <a:ext cx="118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5E359DBC-19DD-4727-B8F7-071FF0499499}"/>
                    </a:ext>
                  </a:extLst>
                </p14:cNvPr>
                <p14:cNvContentPartPr/>
                <p14:nvPr/>
              </p14:nvContentPartPr>
              <p14:xfrm>
                <a:off x="2780534" y="3125986"/>
                <a:ext cx="90720" cy="4320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5E359DBC-19DD-4727-B8F7-071FF049949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2771894" y="3116986"/>
                  <a:ext cx="10836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A0AF89E9-3AC7-43C5-BBB7-91F656E905E2}"/>
                  </a:ext>
                </a:extLst>
              </p14:cNvPr>
              <p14:cNvContentPartPr/>
              <p14:nvPr/>
            </p14:nvContentPartPr>
            <p14:xfrm>
              <a:off x="1588934" y="3588946"/>
              <a:ext cx="360" cy="360"/>
            </p14:xfrm>
          </p:contentPart>
        </mc:Choice>
        <mc:Fallback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A0AF89E9-3AC7-43C5-BBB7-91F656E905E2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1579934" y="35803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619DC203-6663-4BB7-A43C-77FAEFBD8E6A}"/>
                  </a:ext>
                </a:extLst>
              </p14:cNvPr>
              <p14:cNvContentPartPr/>
              <p14:nvPr/>
            </p14:nvContentPartPr>
            <p14:xfrm>
              <a:off x="1588934" y="3667786"/>
              <a:ext cx="360" cy="360"/>
            </p14:xfrm>
          </p:contentPart>
        </mc:Choice>
        <mc:Fallback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619DC203-6663-4BB7-A43C-77FAEFBD8E6A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1579934" y="365878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1" name="Group 490">
            <a:extLst>
              <a:ext uri="{FF2B5EF4-FFF2-40B4-BE49-F238E27FC236}">
                <a16:creationId xmlns:a16="http://schemas.microsoft.com/office/drawing/2014/main" id="{A6AEBFB9-3D08-41DB-879A-CC9F94852E04}"/>
              </a:ext>
            </a:extLst>
          </p:cNvPr>
          <p:cNvGrpSpPr/>
          <p:nvPr/>
        </p:nvGrpSpPr>
        <p:grpSpPr>
          <a:xfrm>
            <a:off x="1840214" y="3520546"/>
            <a:ext cx="555840" cy="192960"/>
            <a:chOff x="1840214" y="3520546"/>
            <a:chExt cx="55584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E72FD1C4-06FF-4116-B27F-F730A63BC618}"/>
                    </a:ext>
                  </a:extLst>
                </p14:cNvPr>
                <p14:cNvContentPartPr/>
                <p14:nvPr/>
              </p14:nvContentPartPr>
              <p14:xfrm>
                <a:off x="1844534" y="3520546"/>
                <a:ext cx="6840" cy="19296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E72FD1C4-06FF-4116-B27F-F730A63BC61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835894" y="3511546"/>
                  <a:ext cx="24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6B94FED1-FACB-4660-9B6B-BF12C12A66B3}"/>
                    </a:ext>
                  </a:extLst>
                </p14:cNvPr>
                <p14:cNvContentPartPr/>
                <p14:nvPr/>
              </p14:nvContentPartPr>
              <p14:xfrm>
                <a:off x="1840214" y="3523426"/>
                <a:ext cx="196200" cy="10764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6B94FED1-FACB-4660-9B6B-BF12C12A66B3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831214" y="3514426"/>
                  <a:ext cx="213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FFCA9EBB-577C-4763-B510-1698717AB471}"/>
                    </a:ext>
                  </a:extLst>
                </p14:cNvPr>
                <p14:cNvContentPartPr/>
                <p14:nvPr/>
              </p14:nvContentPartPr>
              <p14:xfrm>
                <a:off x="2027414" y="3552946"/>
                <a:ext cx="131760" cy="9540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FFCA9EBB-577C-4763-B510-1698717AB471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018774" y="3544306"/>
                  <a:ext cx="149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7B2702E5-C4BB-4F07-B8BC-A12DD7A1287C}"/>
                    </a:ext>
                  </a:extLst>
                </p14:cNvPr>
                <p14:cNvContentPartPr/>
                <p14:nvPr/>
              </p14:nvContentPartPr>
              <p14:xfrm>
                <a:off x="2179334" y="3529546"/>
                <a:ext cx="216720" cy="11088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7B2702E5-C4BB-4F07-B8BC-A12DD7A1287C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170694" y="3520546"/>
                  <a:ext cx="23436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D45C21DE-EDBE-4572-A021-09F5C9C96CE4}"/>
              </a:ext>
            </a:extLst>
          </p:cNvPr>
          <p:cNvGrpSpPr/>
          <p:nvPr/>
        </p:nvGrpSpPr>
        <p:grpSpPr>
          <a:xfrm>
            <a:off x="2590454" y="3465466"/>
            <a:ext cx="591480" cy="300240"/>
            <a:chOff x="2590454" y="3465466"/>
            <a:chExt cx="59148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C72AB692-3818-4D84-8C55-B46E6C02F983}"/>
                    </a:ext>
                  </a:extLst>
                </p14:cNvPr>
                <p14:cNvContentPartPr/>
                <p14:nvPr/>
              </p14:nvContentPartPr>
              <p14:xfrm>
                <a:off x="2590454" y="3504346"/>
                <a:ext cx="275400" cy="14076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C72AB692-3818-4D84-8C55-B46E6C02F983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581454" y="3495346"/>
                  <a:ext cx="293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167259FE-9349-4D05-B91C-B3701A82E515}"/>
                    </a:ext>
                  </a:extLst>
                </p14:cNvPr>
                <p14:cNvContentPartPr/>
                <p14:nvPr/>
              </p14:nvContentPartPr>
              <p14:xfrm>
                <a:off x="2927414" y="3532426"/>
                <a:ext cx="52200" cy="10440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167259FE-9349-4D05-B91C-B3701A82E51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918774" y="3523426"/>
                  <a:ext cx="69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EA6F083A-54EF-4AAE-A211-C12D94B5774E}"/>
                    </a:ext>
                  </a:extLst>
                </p14:cNvPr>
                <p14:cNvContentPartPr/>
                <p14:nvPr/>
              </p14:nvContentPartPr>
              <p14:xfrm>
                <a:off x="2985014" y="3465466"/>
                <a:ext cx="66960" cy="14544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EA6F083A-54EF-4AAE-A211-C12D94B5774E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976374" y="3456826"/>
                  <a:ext cx="84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0B95D529-DAAF-42F3-8979-13B8A31C8F09}"/>
                    </a:ext>
                  </a:extLst>
                </p14:cNvPr>
                <p14:cNvContentPartPr/>
                <p14:nvPr/>
              </p14:nvContentPartPr>
              <p14:xfrm>
                <a:off x="3021734" y="3514426"/>
                <a:ext cx="77760" cy="9000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0B95D529-DAAF-42F3-8979-13B8A31C8F09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012734" y="3505426"/>
                  <a:ext cx="95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3E8F4A86-F3AC-44BB-B6F2-6CCC4B856FC7}"/>
                    </a:ext>
                  </a:extLst>
                </p14:cNvPr>
                <p14:cNvContentPartPr/>
                <p14:nvPr/>
              </p14:nvContentPartPr>
              <p14:xfrm>
                <a:off x="3069614" y="3504346"/>
                <a:ext cx="112320" cy="26136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3E8F4A86-F3AC-44BB-B6F2-6CCC4B856FC7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060974" y="3495346"/>
                  <a:ext cx="12996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5DB2FC94-5502-46AB-AC3A-4B151278697D}"/>
              </a:ext>
            </a:extLst>
          </p:cNvPr>
          <p:cNvGrpSpPr/>
          <p:nvPr/>
        </p:nvGrpSpPr>
        <p:grpSpPr>
          <a:xfrm>
            <a:off x="1377974" y="5562826"/>
            <a:ext cx="379800" cy="227160"/>
            <a:chOff x="1377974" y="5562826"/>
            <a:chExt cx="37980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01B2F7F0-CDDF-4F34-8F21-F29BDCD041F0}"/>
                    </a:ext>
                  </a:extLst>
                </p14:cNvPr>
                <p14:cNvContentPartPr/>
                <p14:nvPr/>
              </p14:nvContentPartPr>
              <p14:xfrm>
                <a:off x="1377974" y="5562826"/>
                <a:ext cx="219960" cy="22716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01B2F7F0-CDDF-4F34-8F21-F29BDCD041F0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368974" y="5554186"/>
                  <a:ext cx="237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A07F5134-55AD-4885-B1B8-B25F77F90375}"/>
                    </a:ext>
                  </a:extLst>
                </p14:cNvPr>
                <p14:cNvContentPartPr/>
                <p14:nvPr/>
              </p14:nvContentPartPr>
              <p14:xfrm>
                <a:off x="1700894" y="5654626"/>
                <a:ext cx="56880" cy="6336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A07F5134-55AD-4885-B1B8-B25F77F90375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692254" y="5645626"/>
                  <a:ext cx="7452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1CE4E152-BEDD-45BE-8C38-713F02AB85C4}"/>
                  </a:ext>
                </a:extLst>
              </p14:cNvPr>
              <p14:cNvContentPartPr/>
              <p14:nvPr/>
            </p14:nvContentPartPr>
            <p14:xfrm>
              <a:off x="2146214" y="5419906"/>
              <a:ext cx="249840" cy="55440"/>
            </p14:xfrm>
          </p:contentPart>
        </mc:Choice>
        <mc:Fallback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1CE4E152-BEDD-45BE-8C38-713F02AB85C4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2137214" y="5410906"/>
                <a:ext cx="26748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9" name="Group 498">
            <a:extLst>
              <a:ext uri="{FF2B5EF4-FFF2-40B4-BE49-F238E27FC236}">
                <a16:creationId xmlns:a16="http://schemas.microsoft.com/office/drawing/2014/main" id="{2F14E795-678D-46F1-AC27-24D3C7B4E3D9}"/>
              </a:ext>
            </a:extLst>
          </p:cNvPr>
          <p:cNvGrpSpPr/>
          <p:nvPr/>
        </p:nvGrpSpPr>
        <p:grpSpPr>
          <a:xfrm>
            <a:off x="2155574" y="5554906"/>
            <a:ext cx="284400" cy="447120"/>
            <a:chOff x="2155574" y="5554906"/>
            <a:chExt cx="284400" cy="4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392586DB-6F18-42D1-88BA-EDE78906AD29}"/>
                    </a:ext>
                  </a:extLst>
                </p14:cNvPr>
                <p14:cNvContentPartPr/>
                <p14:nvPr/>
              </p14:nvContentPartPr>
              <p14:xfrm>
                <a:off x="2155574" y="5554906"/>
                <a:ext cx="192960" cy="25848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392586DB-6F18-42D1-88BA-EDE78906AD29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2146934" y="5546266"/>
                  <a:ext cx="2106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5FE60F4C-372A-4A8E-BA99-FF727601620C}"/>
                    </a:ext>
                  </a:extLst>
                </p14:cNvPr>
                <p14:cNvContentPartPr/>
                <p14:nvPr/>
              </p14:nvContentPartPr>
              <p14:xfrm>
                <a:off x="2377334" y="5775226"/>
                <a:ext cx="20880" cy="22680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5FE60F4C-372A-4A8E-BA99-FF727601620C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2368694" y="5766226"/>
                  <a:ext cx="38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CE0809E2-F1E3-40EF-9392-5C4D9EB48430}"/>
                    </a:ext>
                  </a:extLst>
                </p14:cNvPr>
                <p14:cNvContentPartPr/>
                <p14:nvPr/>
              </p14:nvContentPartPr>
              <p14:xfrm>
                <a:off x="2377334" y="5756866"/>
                <a:ext cx="62640" cy="8712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CE0809E2-F1E3-40EF-9392-5C4D9EB48430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2368694" y="5747866"/>
                  <a:ext cx="8028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4" name="Group 533">
            <a:extLst>
              <a:ext uri="{FF2B5EF4-FFF2-40B4-BE49-F238E27FC236}">
                <a16:creationId xmlns:a16="http://schemas.microsoft.com/office/drawing/2014/main" id="{49CD600E-9F03-49E8-B331-2AC19F778EA0}"/>
              </a:ext>
            </a:extLst>
          </p:cNvPr>
          <p:cNvGrpSpPr/>
          <p:nvPr/>
        </p:nvGrpSpPr>
        <p:grpSpPr>
          <a:xfrm>
            <a:off x="2298854" y="4207426"/>
            <a:ext cx="1985760" cy="969120"/>
            <a:chOff x="2298854" y="4207426"/>
            <a:chExt cx="1985760" cy="9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70021DF6-58CE-41E0-AD65-EB16BB4DA004}"/>
                    </a:ext>
                  </a:extLst>
                </p14:cNvPr>
                <p14:cNvContentPartPr/>
                <p14:nvPr/>
              </p14:nvContentPartPr>
              <p14:xfrm>
                <a:off x="2639054" y="4823746"/>
                <a:ext cx="14040" cy="24372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70021DF6-58CE-41E0-AD65-EB16BB4DA004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2630054" y="4815106"/>
                  <a:ext cx="31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D18AFB42-81BD-4B65-94C1-3A27D0B13FB6}"/>
                    </a:ext>
                  </a:extLst>
                </p14:cNvPr>
                <p14:cNvContentPartPr/>
                <p14:nvPr/>
              </p14:nvContentPartPr>
              <p14:xfrm>
                <a:off x="2636894" y="4783426"/>
                <a:ext cx="106200" cy="21708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D18AFB42-81BD-4B65-94C1-3A27D0B13FB6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2628254" y="4774786"/>
                  <a:ext cx="123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8F535C79-A38F-4A00-9954-930D83936803}"/>
                    </a:ext>
                  </a:extLst>
                </p14:cNvPr>
                <p14:cNvContentPartPr/>
                <p14:nvPr/>
              </p14:nvContentPartPr>
              <p14:xfrm>
                <a:off x="2722574" y="4954786"/>
                <a:ext cx="64440" cy="7812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8F535C79-A38F-4A00-9954-930D83936803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2713934" y="4945786"/>
                  <a:ext cx="82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6AEFE531-7C6E-4E34-A257-8C234CC0E5A7}"/>
                    </a:ext>
                  </a:extLst>
                </p14:cNvPr>
                <p14:cNvContentPartPr/>
                <p14:nvPr/>
              </p14:nvContentPartPr>
              <p14:xfrm>
                <a:off x="2789174" y="4939666"/>
                <a:ext cx="120960" cy="23688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6AEFE531-7C6E-4E34-A257-8C234CC0E5A7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2780174" y="4931026"/>
                  <a:ext cx="138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4642B5CC-CFDD-4498-B472-28F84B344AFD}"/>
                    </a:ext>
                  </a:extLst>
                </p14:cNvPr>
                <p14:cNvContentPartPr/>
                <p14:nvPr/>
              </p14:nvContentPartPr>
              <p14:xfrm>
                <a:off x="2939294" y="4949386"/>
                <a:ext cx="82080" cy="11016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4642B5CC-CFDD-4498-B472-28F84B344AFD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930654" y="4940386"/>
                  <a:ext cx="99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AC3B49B5-E761-457F-BA7C-0E6AF805C4DA}"/>
                    </a:ext>
                  </a:extLst>
                </p14:cNvPr>
                <p14:cNvContentPartPr/>
                <p14:nvPr/>
              </p14:nvContentPartPr>
              <p14:xfrm>
                <a:off x="3062414" y="4897906"/>
                <a:ext cx="149040" cy="13212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AC3B49B5-E761-457F-BA7C-0E6AF805C4DA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3053414" y="4888906"/>
                  <a:ext cx="166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223F655C-419D-4B76-8081-C0C624F63F72}"/>
                    </a:ext>
                  </a:extLst>
                </p14:cNvPr>
                <p14:cNvContentPartPr/>
                <p14:nvPr/>
              </p14:nvContentPartPr>
              <p14:xfrm>
                <a:off x="3194534" y="4812226"/>
                <a:ext cx="71640" cy="18468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223F655C-419D-4B76-8081-C0C624F63F72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185894" y="4803586"/>
                  <a:ext cx="89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85616CD6-3D19-420F-92DE-0AA0764D3145}"/>
                    </a:ext>
                  </a:extLst>
                </p14:cNvPr>
                <p14:cNvContentPartPr/>
                <p14:nvPr/>
              </p14:nvContentPartPr>
              <p14:xfrm>
                <a:off x="3282734" y="4887466"/>
                <a:ext cx="64080" cy="10332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85616CD6-3D19-420F-92DE-0AA0764D3145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3273734" y="4878826"/>
                  <a:ext cx="81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F77C8F68-9BA5-4ADD-A598-64B569AA8961}"/>
                    </a:ext>
                  </a:extLst>
                </p14:cNvPr>
                <p14:cNvContentPartPr/>
                <p14:nvPr/>
              </p14:nvContentPartPr>
              <p14:xfrm>
                <a:off x="3382094" y="4842466"/>
                <a:ext cx="81720" cy="28980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F77C8F68-9BA5-4ADD-A598-64B569AA8961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373454" y="4833826"/>
                  <a:ext cx="99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9390CEB5-8787-4DC0-B21D-0E003AA0A424}"/>
                    </a:ext>
                  </a:extLst>
                </p14:cNvPr>
                <p14:cNvContentPartPr/>
                <p14:nvPr/>
              </p14:nvContentPartPr>
              <p14:xfrm>
                <a:off x="3660734" y="4747066"/>
                <a:ext cx="101160" cy="13932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9390CEB5-8787-4DC0-B21D-0E003AA0A424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3651734" y="4738426"/>
                  <a:ext cx="118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61A8EF99-9662-4EDD-B5F5-0DC5FD4AF705}"/>
                    </a:ext>
                  </a:extLst>
                </p14:cNvPr>
                <p14:cNvContentPartPr/>
                <p14:nvPr/>
              </p14:nvContentPartPr>
              <p14:xfrm>
                <a:off x="3756134" y="4730146"/>
                <a:ext cx="110160" cy="11808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61A8EF99-9662-4EDD-B5F5-0DC5FD4AF705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3747494" y="4721146"/>
                  <a:ext cx="127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D9BAB84C-131D-4EC0-AD5C-A94780B85152}"/>
                    </a:ext>
                  </a:extLst>
                </p14:cNvPr>
                <p14:cNvContentPartPr/>
                <p14:nvPr/>
              </p14:nvContentPartPr>
              <p14:xfrm>
                <a:off x="3865934" y="4650946"/>
                <a:ext cx="192960" cy="15876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D9BAB84C-131D-4EC0-AD5C-A94780B8515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3856934" y="4641946"/>
                  <a:ext cx="210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1A58C44D-B656-4D77-AF12-B8862EE8B421}"/>
                    </a:ext>
                  </a:extLst>
                </p14:cNvPr>
                <p14:cNvContentPartPr/>
                <p14:nvPr/>
              </p14:nvContentPartPr>
              <p14:xfrm>
                <a:off x="3997694" y="4629706"/>
                <a:ext cx="26280" cy="137520"/>
              </p14:xfrm>
            </p:contentPart>
          </mc:Choice>
          <mc:Fallback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1A58C44D-B656-4D77-AF12-B8862EE8B421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989054" y="4621066"/>
                  <a:ext cx="43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E955E50D-DC55-4680-A4B8-28877A43DA03}"/>
                    </a:ext>
                  </a:extLst>
                </p14:cNvPr>
                <p14:cNvContentPartPr/>
                <p14:nvPr/>
              </p14:nvContentPartPr>
              <p14:xfrm>
                <a:off x="4062494" y="4627186"/>
                <a:ext cx="59040" cy="10476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E955E50D-DC55-4680-A4B8-28877A43DA03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4053494" y="4618186"/>
                  <a:ext cx="76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3F190969-0312-4B3A-B203-947352BF99DC}"/>
                    </a:ext>
                  </a:extLst>
                </p14:cNvPr>
                <p14:cNvContentPartPr/>
                <p14:nvPr/>
              </p14:nvContentPartPr>
              <p14:xfrm>
                <a:off x="4139534" y="4577506"/>
                <a:ext cx="145080" cy="15984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3F190969-0312-4B3A-B203-947352BF99DC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4130534" y="4568866"/>
                  <a:ext cx="162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88B1EDA7-5A07-4DB4-813E-29042332EEE6}"/>
                    </a:ext>
                  </a:extLst>
                </p14:cNvPr>
                <p14:cNvContentPartPr/>
                <p14:nvPr/>
              </p14:nvContentPartPr>
              <p14:xfrm>
                <a:off x="2298854" y="4513786"/>
                <a:ext cx="93960" cy="6408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88B1EDA7-5A07-4DB4-813E-29042332EEE6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2289854" y="4505146"/>
                  <a:ext cx="111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4DA78C89-4CC8-419F-AC9A-5DEE50675339}"/>
                    </a:ext>
                  </a:extLst>
                </p14:cNvPr>
                <p14:cNvContentPartPr/>
                <p14:nvPr/>
              </p14:nvContentPartPr>
              <p14:xfrm>
                <a:off x="2330534" y="4553386"/>
                <a:ext cx="71640" cy="16956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4DA78C89-4CC8-419F-AC9A-5DEE50675339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2321534" y="4544386"/>
                  <a:ext cx="89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87522275-72DF-4D42-8DE3-61FD704D8705}"/>
                    </a:ext>
                  </a:extLst>
                </p14:cNvPr>
                <p14:cNvContentPartPr/>
                <p14:nvPr/>
              </p14:nvContentPartPr>
              <p14:xfrm>
                <a:off x="2414414" y="4588666"/>
                <a:ext cx="64440" cy="10080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87522275-72DF-4D42-8DE3-61FD704D870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2405774" y="4580026"/>
                  <a:ext cx="82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D1DE11EC-FDC4-4DC1-851F-98646E6B312E}"/>
                    </a:ext>
                  </a:extLst>
                </p14:cNvPr>
                <p14:cNvContentPartPr/>
                <p14:nvPr/>
              </p14:nvContentPartPr>
              <p14:xfrm>
                <a:off x="2515934" y="4536826"/>
                <a:ext cx="43560" cy="11412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D1DE11EC-FDC4-4DC1-851F-98646E6B312E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2506934" y="4528186"/>
                  <a:ext cx="61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0559F88A-8615-4E6D-9013-DF261F14D516}"/>
                    </a:ext>
                  </a:extLst>
                </p14:cNvPr>
                <p14:cNvContentPartPr/>
                <p14:nvPr/>
              </p14:nvContentPartPr>
              <p14:xfrm>
                <a:off x="2566694" y="4489666"/>
                <a:ext cx="104760" cy="11160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0559F88A-8615-4E6D-9013-DF261F14D516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2557694" y="4480666"/>
                  <a:ext cx="122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6B0A6A4D-FA94-4B81-AB2A-13FE412E494A}"/>
                    </a:ext>
                  </a:extLst>
                </p14:cNvPr>
                <p14:cNvContentPartPr/>
                <p14:nvPr/>
              </p14:nvContentPartPr>
              <p14:xfrm>
                <a:off x="2691254" y="4504426"/>
                <a:ext cx="104760" cy="8496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6B0A6A4D-FA94-4B81-AB2A-13FE412E494A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2682614" y="4495426"/>
                  <a:ext cx="122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33A4C26A-AD66-4F41-BB4C-35D52C61FB03}"/>
                    </a:ext>
                  </a:extLst>
                </p14:cNvPr>
                <p14:cNvContentPartPr/>
                <p14:nvPr/>
              </p14:nvContentPartPr>
              <p14:xfrm>
                <a:off x="2810774" y="4461586"/>
                <a:ext cx="59400" cy="6408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33A4C26A-AD66-4F41-BB4C-35D52C61FB03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2801774" y="4452946"/>
                  <a:ext cx="77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B45A5BD8-FACB-4178-868A-BA8C9176969A}"/>
                    </a:ext>
                  </a:extLst>
                </p14:cNvPr>
                <p14:cNvContentPartPr/>
                <p14:nvPr/>
              </p14:nvContentPartPr>
              <p14:xfrm>
                <a:off x="2900774" y="4404706"/>
                <a:ext cx="104760" cy="5292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B45A5BD8-FACB-4178-868A-BA8C9176969A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2892134" y="4396066"/>
                  <a:ext cx="122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C82E5FB9-3A8F-4D3E-BA75-6E49EE753FFD}"/>
                    </a:ext>
                  </a:extLst>
                </p14:cNvPr>
                <p14:cNvContentPartPr/>
                <p14:nvPr/>
              </p14:nvContentPartPr>
              <p14:xfrm>
                <a:off x="2955854" y="4388506"/>
                <a:ext cx="14760" cy="10152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C82E5FB9-3A8F-4D3E-BA75-6E49EE753FF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947214" y="4379506"/>
                  <a:ext cx="32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F0FA6FEF-6790-4AA2-9A63-8CFC2DB4CFE4}"/>
                    </a:ext>
                  </a:extLst>
                </p14:cNvPr>
                <p14:cNvContentPartPr/>
                <p14:nvPr/>
              </p14:nvContentPartPr>
              <p14:xfrm>
                <a:off x="3028934" y="4396426"/>
                <a:ext cx="81000" cy="7272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F0FA6FEF-6790-4AA2-9A63-8CFC2DB4CFE4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020294" y="4387426"/>
                  <a:ext cx="98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BEFDA831-E8D6-4997-9026-7CE143B55738}"/>
                    </a:ext>
                  </a:extLst>
                </p14:cNvPr>
                <p14:cNvContentPartPr/>
                <p14:nvPr/>
              </p14:nvContentPartPr>
              <p14:xfrm>
                <a:off x="3118934" y="4369426"/>
                <a:ext cx="66600" cy="6840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BEFDA831-E8D6-4997-9026-7CE143B55738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3110294" y="4360426"/>
                  <a:ext cx="84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3D8CBB81-AD5A-4754-AB9A-9E00BE9544D7}"/>
                    </a:ext>
                  </a:extLst>
                </p14:cNvPr>
                <p14:cNvContentPartPr/>
                <p14:nvPr/>
              </p14:nvContentPartPr>
              <p14:xfrm>
                <a:off x="3214334" y="4327666"/>
                <a:ext cx="85320" cy="9180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3D8CBB81-AD5A-4754-AB9A-9E00BE9544D7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3205334" y="4318666"/>
                  <a:ext cx="102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EAEB5A8E-2597-4BA0-A1C2-50241C4422F2}"/>
                    </a:ext>
                  </a:extLst>
                </p14:cNvPr>
                <p14:cNvContentPartPr/>
                <p14:nvPr/>
              </p14:nvContentPartPr>
              <p14:xfrm>
                <a:off x="3343214" y="4312546"/>
                <a:ext cx="65160" cy="6408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EAEB5A8E-2597-4BA0-A1C2-50241C4422F2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334214" y="4303906"/>
                  <a:ext cx="82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40546996-1723-4E2F-855F-238BFB3F4ED1}"/>
                    </a:ext>
                  </a:extLst>
                </p14:cNvPr>
                <p14:cNvContentPartPr/>
                <p14:nvPr/>
              </p14:nvContentPartPr>
              <p14:xfrm>
                <a:off x="3416294" y="4279786"/>
                <a:ext cx="96120" cy="4860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40546996-1723-4E2F-855F-238BFB3F4ED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3407654" y="4271146"/>
                  <a:ext cx="113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622D22A9-635F-418E-82FC-5944CCF07CC8}"/>
                    </a:ext>
                  </a:extLst>
                </p14:cNvPr>
                <p14:cNvContentPartPr/>
                <p14:nvPr/>
              </p14:nvContentPartPr>
              <p14:xfrm>
                <a:off x="3550574" y="4207426"/>
                <a:ext cx="50040" cy="10008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622D22A9-635F-418E-82FC-5944CCF07CC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541934" y="4198426"/>
                  <a:ext cx="6768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F66D66E8-3787-47C2-A5BD-9F10EE01E930}"/>
              </a:ext>
            </a:extLst>
          </p:cNvPr>
          <p:cNvGrpSpPr/>
          <p:nvPr/>
        </p:nvGrpSpPr>
        <p:grpSpPr>
          <a:xfrm>
            <a:off x="2625014" y="5550226"/>
            <a:ext cx="694080" cy="243000"/>
            <a:chOff x="2625014" y="5550226"/>
            <a:chExt cx="69408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2C6B73E0-AE1B-486B-BF30-74453DB1BCA0}"/>
                    </a:ext>
                  </a:extLst>
                </p14:cNvPr>
                <p14:cNvContentPartPr/>
                <p14:nvPr/>
              </p14:nvContentPartPr>
              <p14:xfrm>
                <a:off x="2625014" y="5597026"/>
                <a:ext cx="35640" cy="15444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2C6B73E0-AE1B-486B-BF30-74453DB1BCA0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2616014" y="5588026"/>
                  <a:ext cx="53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761EC651-A0A5-4628-B4EB-A79309E03C04}"/>
                    </a:ext>
                  </a:extLst>
                </p14:cNvPr>
                <p14:cNvContentPartPr/>
                <p14:nvPr/>
              </p14:nvContentPartPr>
              <p14:xfrm>
                <a:off x="2737694" y="5639506"/>
                <a:ext cx="102600" cy="12096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761EC651-A0A5-4628-B4EB-A79309E03C04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2729054" y="5630866"/>
                  <a:ext cx="120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036C2B5E-753E-4B19-BCD3-3E9018119AC9}"/>
                    </a:ext>
                  </a:extLst>
                </p14:cNvPr>
                <p14:cNvContentPartPr/>
                <p14:nvPr/>
              </p14:nvContentPartPr>
              <p14:xfrm>
                <a:off x="2717174" y="5558146"/>
                <a:ext cx="127080" cy="21240"/>
              </p14:xfrm>
            </p:contentPart>
          </mc:Choice>
          <mc:Fallback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036C2B5E-753E-4B19-BCD3-3E9018119AC9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2708174" y="5549506"/>
                  <a:ext cx="144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208D0C22-AEEB-46FF-8ADD-1B98F230F641}"/>
                    </a:ext>
                  </a:extLst>
                </p14:cNvPr>
                <p14:cNvContentPartPr/>
                <p14:nvPr/>
              </p14:nvContentPartPr>
              <p14:xfrm>
                <a:off x="2940734" y="5732386"/>
                <a:ext cx="10080" cy="6084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208D0C22-AEEB-46FF-8ADD-1B98F230F641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2932094" y="5723746"/>
                  <a:ext cx="27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354BF852-DB6E-433B-AFE5-A06992F84DC3}"/>
                    </a:ext>
                  </a:extLst>
                </p14:cNvPr>
                <p14:cNvContentPartPr/>
                <p14:nvPr/>
              </p14:nvContentPartPr>
              <p14:xfrm>
                <a:off x="3036494" y="5600266"/>
                <a:ext cx="120960" cy="2664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354BF852-DB6E-433B-AFE5-A06992F84DC3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3027854" y="5591266"/>
                  <a:ext cx="138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08719779-1406-46E4-B9D6-118CE954EFB1}"/>
                    </a:ext>
                  </a:extLst>
                </p14:cNvPr>
                <p14:cNvContentPartPr/>
                <p14:nvPr/>
              </p14:nvContentPartPr>
              <p14:xfrm>
                <a:off x="3094454" y="5558146"/>
                <a:ext cx="100800" cy="16848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08719779-1406-46E4-B9D6-118CE954EFB1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085454" y="5549506"/>
                  <a:ext cx="118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A39FC295-00C8-4145-8B26-A68CAF055923}"/>
                    </a:ext>
                  </a:extLst>
                </p14:cNvPr>
                <p14:cNvContentPartPr/>
                <p14:nvPr/>
              </p14:nvContentPartPr>
              <p14:xfrm>
                <a:off x="3263654" y="5550226"/>
                <a:ext cx="55440" cy="21456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A39FC295-00C8-4145-8B26-A68CAF055923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3255014" y="5541226"/>
                  <a:ext cx="7308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1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0EB21B4E-2EE1-4A93-B9B6-9F14C4D962E0}"/>
                  </a:ext>
                </a:extLst>
              </p14:cNvPr>
              <p14:cNvContentPartPr/>
              <p14:nvPr/>
            </p14:nvContentPartPr>
            <p14:xfrm>
              <a:off x="2099414" y="77866"/>
              <a:ext cx="119160" cy="67320"/>
            </p14:xfrm>
          </p:contentPart>
        </mc:Choice>
        <mc:Fallback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0EB21B4E-2EE1-4A93-B9B6-9F14C4D962E0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2090414" y="68866"/>
                <a:ext cx="1368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3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3952F676-CE86-4472-A3C2-9EC5A0467D36}"/>
                  </a:ext>
                </a:extLst>
              </p14:cNvPr>
              <p14:cNvContentPartPr/>
              <p14:nvPr/>
            </p14:nvContentPartPr>
            <p14:xfrm>
              <a:off x="988454" y="78946"/>
              <a:ext cx="128520" cy="80280"/>
            </p14:xfrm>
          </p:contentPart>
        </mc:Choice>
        <mc:Fallback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3952F676-CE86-4472-A3C2-9EC5A0467D36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979814" y="70306"/>
                <a:ext cx="14616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7" name="Group 546">
            <a:extLst>
              <a:ext uri="{FF2B5EF4-FFF2-40B4-BE49-F238E27FC236}">
                <a16:creationId xmlns:a16="http://schemas.microsoft.com/office/drawing/2014/main" id="{B6737CCD-389F-4866-89C4-B113537F0EBA}"/>
              </a:ext>
            </a:extLst>
          </p:cNvPr>
          <p:cNvGrpSpPr/>
          <p:nvPr/>
        </p:nvGrpSpPr>
        <p:grpSpPr>
          <a:xfrm>
            <a:off x="6853574" y="5590906"/>
            <a:ext cx="471960" cy="205920"/>
            <a:chOff x="6853574" y="5590906"/>
            <a:chExt cx="47196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571412A5-53DB-4102-AFDD-19C52418DCB0}"/>
                    </a:ext>
                  </a:extLst>
                </p14:cNvPr>
                <p14:cNvContentPartPr/>
                <p14:nvPr/>
              </p14:nvContentPartPr>
              <p14:xfrm>
                <a:off x="6870134" y="5602426"/>
                <a:ext cx="455400" cy="10260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571412A5-53DB-4102-AFDD-19C52418DCB0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6861134" y="5593426"/>
                  <a:ext cx="473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C65859CB-0FF3-4A1B-8A4C-D0E9B42D0764}"/>
                    </a:ext>
                  </a:extLst>
                </p14:cNvPr>
                <p14:cNvContentPartPr/>
                <p14:nvPr/>
              </p14:nvContentPartPr>
              <p14:xfrm>
                <a:off x="6853574" y="5590906"/>
                <a:ext cx="68040" cy="20592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C65859CB-0FF3-4A1B-8A4C-D0E9B42D0764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6844934" y="5581906"/>
                  <a:ext cx="8568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39DD72D7-3A49-4318-A5C3-A186F436DC90}"/>
              </a:ext>
            </a:extLst>
          </p:cNvPr>
          <p:cNvGrpSpPr/>
          <p:nvPr/>
        </p:nvGrpSpPr>
        <p:grpSpPr>
          <a:xfrm>
            <a:off x="7835294" y="5424226"/>
            <a:ext cx="672480" cy="235440"/>
            <a:chOff x="7835294" y="5424226"/>
            <a:chExt cx="67248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0882882C-39B1-49BF-8B66-2D8B4629D2BE}"/>
                    </a:ext>
                  </a:extLst>
                </p14:cNvPr>
                <p14:cNvContentPartPr/>
                <p14:nvPr/>
              </p14:nvContentPartPr>
              <p14:xfrm>
                <a:off x="7835294" y="5435386"/>
                <a:ext cx="264600" cy="224280"/>
              </p14:xfrm>
            </p:contentPart>
          </mc:Choice>
          <mc:Fallback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0882882C-39B1-49BF-8B66-2D8B4629D2BE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7826294" y="5426746"/>
                  <a:ext cx="282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AC3CB107-DBEA-411D-8FBB-2ABB1B6EE08C}"/>
                    </a:ext>
                  </a:extLst>
                </p14:cNvPr>
                <p14:cNvContentPartPr/>
                <p14:nvPr/>
              </p14:nvContentPartPr>
              <p14:xfrm>
                <a:off x="8130494" y="5549146"/>
                <a:ext cx="84600" cy="46800"/>
              </p14:xfrm>
            </p:contentPart>
          </mc:Choice>
          <mc:Fallback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AC3CB107-DBEA-411D-8FBB-2ABB1B6EE08C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8121854" y="5540506"/>
                  <a:ext cx="102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5C19CB53-B222-42F2-A760-2524DB2D3DB9}"/>
                    </a:ext>
                  </a:extLst>
                </p14:cNvPr>
                <p14:cNvContentPartPr/>
                <p14:nvPr/>
              </p14:nvContentPartPr>
              <p14:xfrm>
                <a:off x="8359454" y="5424226"/>
                <a:ext cx="148320" cy="23040"/>
              </p14:xfrm>
            </p:contentPart>
          </mc:Choice>
          <mc:Fallback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5C19CB53-B222-42F2-A760-2524DB2D3DB9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8350454" y="5415226"/>
                  <a:ext cx="165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CA11F9CB-A5C6-4419-8CF1-09408292ABE1}"/>
                    </a:ext>
                  </a:extLst>
                </p14:cNvPr>
                <p14:cNvContentPartPr/>
                <p14:nvPr/>
              </p14:nvContentPartPr>
              <p14:xfrm>
                <a:off x="8352974" y="5453746"/>
                <a:ext cx="95400" cy="203400"/>
              </p14:xfrm>
            </p:contentPart>
          </mc:Choice>
          <mc:Fallback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CA11F9CB-A5C6-4419-8CF1-09408292ABE1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343974" y="5445106"/>
                  <a:ext cx="11304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7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51B619F3-5018-4C82-A96D-3DAF965B00AC}"/>
                  </a:ext>
                </a:extLst>
              </p14:cNvPr>
              <p14:cNvContentPartPr/>
              <p14:nvPr/>
            </p14:nvContentPartPr>
            <p14:xfrm>
              <a:off x="8349014" y="5313346"/>
              <a:ext cx="167040" cy="8640"/>
            </p14:xfrm>
          </p:contentPart>
        </mc:Choice>
        <mc:Fallback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51B619F3-5018-4C82-A96D-3DAF965B00AC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8340014" y="5304706"/>
                <a:ext cx="18468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3" name="Group 562">
            <a:extLst>
              <a:ext uri="{FF2B5EF4-FFF2-40B4-BE49-F238E27FC236}">
                <a16:creationId xmlns:a16="http://schemas.microsoft.com/office/drawing/2014/main" id="{AFF96987-A732-4EB1-AD51-0386EA5A4826}"/>
              </a:ext>
            </a:extLst>
          </p:cNvPr>
          <p:cNvGrpSpPr/>
          <p:nvPr/>
        </p:nvGrpSpPr>
        <p:grpSpPr>
          <a:xfrm>
            <a:off x="8850134" y="5489746"/>
            <a:ext cx="154080" cy="68760"/>
            <a:chOff x="8850134" y="5489746"/>
            <a:chExt cx="154080" cy="6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15F6BD2C-DDEA-42AC-8D38-E6EF58A0F15C}"/>
                    </a:ext>
                  </a:extLst>
                </p14:cNvPr>
                <p14:cNvContentPartPr/>
                <p14:nvPr/>
              </p14:nvContentPartPr>
              <p14:xfrm>
                <a:off x="8850134" y="5489746"/>
                <a:ext cx="119880" cy="21240"/>
              </p14:xfrm>
            </p:contentPart>
          </mc:Choice>
          <mc:Fallback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15F6BD2C-DDEA-42AC-8D38-E6EF58A0F15C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8841134" y="5480746"/>
                  <a:ext cx="137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9917FAC9-51D1-4942-B93E-18A506C6C8F7}"/>
                    </a:ext>
                  </a:extLst>
                </p14:cNvPr>
                <p14:cNvContentPartPr/>
                <p14:nvPr/>
              </p14:nvContentPartPr>
              <p14:xfrm>
                <a:off x="8853374" y="5536546"/>
                <a:ext cx="150840" cy="21960"/>
              </p14:xfrm>
            </p:contentPart>
          </mc:Choice>
          <mc:Fallback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9917FAC9-51D1-4942-B93E-18A506C6C8F7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8844734" y="5527546"/>
                  <a:ext cx="1684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2" name="Group 561">
            <a:extLst>
              <a:ext uri="{FF2B5EF4-FFF2-40B4-BE49-F238E27FC236}">
                <a16:creationId xmlns:a16="http://schemas.microsoft.com/office/drawing/2014/main" id="{749D9D34-D541-4A45-80BB-99D663426C25}"/>
              </a:ext>
            </a:extLst>
          </p:cNvPr>
          <p:cNvGrpSpPr/>
          <p:nvPr/>
        </p:nvGrpSpPr>
        <p:grpSpPr>
          <a:xfrm>
            <a:off x="9213734" y="5234866"/>
            <a:ext cx="513720" cy="369360"/>
            <a:chOff x="9213734" y="5234866"/>
            <a:chExt cx="51372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7CE22747-793A-43B0-88BD-F06508ECA364}"/>
                    </a:ext>
                  </a:extLst>
                </p14:cNvPr>
                <p14:cNvContentPartPr/>
                <p14:nvPr/>
              </p14:nvContentPartPr>
              <p14:xfrm>
                <a:off x="9213734" y="5466706"/>
                <a:ext cx="144720" cy="36360"/>
              </p14:xfrm>
            </p:contentPart>
          </mc:Choice>
          <mc:Fallback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7CE22747-793A-43B0-88BD-F06508ECA364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9204734" y="5457706"/>
                  <a:ext cx="162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64D92A5C-052D-4C7F-8498-6B30D0150F6E}"/>
                    </a:ext>
                  </a:extLst>
                </p14:cNvPr>
                <p14:cNvContentPartPr/>
                <p14:nvPr/>
              </p14:nvContentPartPr>
              <p14:xfrm>
                <a:off x="9561854" y="5234866"/>
                <a:ext cx="115920" cy="131400"/>
              </p14:xfrm>
            </p:contentPart>
          </mc:Choice>
          <mc:Fallback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64D92A5C-052D-4C7F-8498-6B30D0150F6E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9552854" y="5225866"/>
                  <a:ext cx="133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E5E08098-AA0E-42DD-9D5D-FDB2404597FF}"/>
                    </a:ext>
                  </a:extLst>
                </p14:cNvPr>
                <p14:cNvContentPartPr/>
                <p14:nvPr/>
              </p14:nvContentPartPr>
              <p14:xfrm>
                <a:off x="9463214" y="5415946"/>
                <a:ext cx="264240" cy="30240"/>
              </p14:xfrm>
            </p:contentPart>
          </mc:Choice>
          <mc:Fallback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E5E08098-AA0E-42DD-9D5D-FDB2404597FF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9454214" y="5406946"/>
                  <a:ext cx="281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B920E7B6-566C-42B7-8B0E-5F9CD6BA826F}"/>
                    </a:ext>
                  </a:extLst>
                </p14:cNvPr>
                <p14:cNvContentPartPr/>
                <p14:nvPr/>
              </p14:nvContentPartPr>
              <p14:xfrm>
                <a:off x="9477254" y="5469946"/>
                <a:ext cx="101520" cy="134280"/>
              </p14:xfrm>
            </p:contentPart>
          </mc:Choice>
          <mc:Fallback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B920E7B6-566C-42B7-8B0E-5F9CD6BA826F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9468614" y="5461306"/>
                  <a:ext cx="119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1123813B-89E9-40D9-B3D5-B4C633C1E310}"/>
                    </a:ext>
                  </a:extLst>
                </p14:cNvPr>
                <p14:cNvContentPartPr/>
                <p14:nvPr/>
              </p14:nvContentPartPr>
              <p14:xfrm>
                <a:off x="9563654" y="5505946"/>
                <a:ext cx="140040" cy="30960"/>
              </p14:xfrm>
            </p:contentPart>
          </mc:Choice>
          <mc:Fallback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1123813B-89E9-40D9-B3D5-B4C633C1E310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9554654" y="5497306"/>
                  <a:ext cx="157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C45952F6-377E-4A49-99F2-2892D4AB49C6}"/>
                    </a:ext>
                  </a:extLst>
                </p14:cNvPr>
                <p14:cNvContentPartPr/>
                <p14:nvPr/>
              </p14:nvContentPartPr>
              <p14:xfrm>
                <a:off x="9639614" y="5474626"/>
                <a:ext cx="73440" cy="119160"/>
              </p14:xfrm>
            </p:contentPart>
          </mc:Choice>
          <mc:Fallback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C45952F6-377E-4A49-99F2-2892D4AB49C6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9630974" y="5465986"/>
                  <a:ext cx="9108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561" name="Ink 560">
                <a:extLst>
                  <a:ext uri="{FF2B5EF4-FFF2-40B4-BE49-F238E27FC236}">
                    <a16:creationId xmlns:a16="http://schemas.microsoft.com/office/drawing/2014/main" id="{44E23939-8AC1-4E5C-984D-917983F2CA89}"/>
                  </a:ext>
                </a:extLst>
              </p14:cNvPr>
              <p14:cNvContentPartPr/>
              <p14:nvPr/>
            </p14:nvContentPartPr>
            <p14:xfrm>
              <a:off x="9903494" y="5291026"/>
              <a:ext cx="152280" cy="267480"/>
            </p14:xfrm>
          </p:contentPart>
        </mc:Choice>
        <mc:Fallback>
          <p:pic>
            <p:nvPicPr>
              <p:cNvPr id="561" name="Ink 560">
                <a:extLst>
                  <a:ext uri="{FF2B5EF4-FFF2-40B4-BE49-F238E27FC236}">
                    <a16:creationId xmlns:a16="http://schemas.microsoft.com/office/drawing/2014/main" id="{44E23939-8AC1-4E5C-984D-917983F2CA89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9894494" y="5282386"/>
                <a:ext cx="1699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7">
            <p14:nvContentPartPr>
              <p14:cNvPr id="565" name="Ink 564">
                <a:extLst>
                  <a:ext uri="{FF2B5EF4-FFF2-40B4-BE49-F238E27FC236}">
                    <a16:creationId xmlns:a16="http://schemas.microsoft.com/office/drawing/2014/main" id="{26AB7CCC-AC2A-4DFB-B027-1A1E2CAC004E}"/>
                  </a:ext>
                </a:extLst>
              </p14:cNvPr>
              <p14:cNvContentPartPr/>
              <p14:nvPr/>
            </p14:nvContentPartPr>
            <p14:xfrm>
              <a:off x="9954614" y="4839586"/>
              <a:ext cx="136080" cy="108720"/>
            </p14:xfrm>
          </p:contentPart>
        </mc:Choice>
        <mc:Fallback>
          <p:pic>
            <p:nvPicPr>
              <p:cNvPr id="565" name="Ink 564">
                <a:extLst>
                  <a:ext uri="{FF2B5EF4-FFF2-40B4-BE49-F238E27FC236}">
                    <a16:creationId xmlns:a16="http://schemas.microsoft.com/office/drawing/2014/main" id="{26AB7CCC-AC2A-4DFB-B027-1A1E2CAC004E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9945974" y="4830946"/>
                <a:ext cx="153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9">
            <p14:nvContentPartPr>
              <p14:cNvPr id="566" name="Ink 565">
                <a:extLst>
                  <a:ext uri="{FF2B5EF4-FFF2-40B4-BE49-F238E27FC236}">
                    <a16:creationId xmlns:a16="http://schemas.microsoft.com/office/drawing/2014/main" id="{FDB3F53D-2D72-4158-9E68-7F86A1AEE2A8}"/>
                  </a:ext>
                </a:extLst>
              </p14:cNvPr>
              <p14:cNvContentPartPr/>
              <p14:nvPr/>
            </p14:nvContentPartPr>
            <p14:xfrm>
              <a:off x="10359974" y="6123346"/>
              <a:ext cx="124920" cy="77040"/>
            </p14:xfrm>
          </p:contentPart>
        </mc:Choice>
        <mc:Fallback>
          <p:pic>
            <p:nvPicPr>
              <p:cNvPr id="566" name="Ink 565">
                <a:extLst>
                  <a:ext uri="{FF2B5EF4-FFF2-40B4-BE49-F238E27FC236}">
                    <a16:creationId xmlns:a16="http://schemas.microsoft.com/office/drawing/2014/main" id="{FDB3F53D-2D72-4158-9E68-7F86A1AEE2A8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10351334" y="6114346"/>
                <a:ext cx="14256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1" name="Group 570">
            <a:extLst>
              <a:ext uri="{FF2B5EF4-FFF2-40B4-BE49-F238E27FC236}">
                <a16:creationId xmlns:a16="http://schemas.microsoft.com/office/drawing/2014/main" id="{40413799-4F57-42FF-BC95-F8719AF74556}"/>
              </a:ext>
            </a:extLst>
          </p:cNvPr>
          <p:cNvGrpSpPr/>
          <p:nvPr/>
        </p:nvGrpSpPr>
        <p:grpSpPr>
          <a:xfrm>
            <a:off x="5069414" y="6017866"/>
            <a:ext cx="862920" cy="331920"/>
            <a:chOff x="5069414" y="6017866"/>
            <a:chExt cx="86292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1221D7D4-3A62-4321-BD99-9E68F11B6DE5}"/>
                    </a:ext>
                  </a:extLst>
                </p14:cNvPr>
                <p14:cNvContentPartPr/>
                <p14:nvPr/>
              </p14:nvContentPartPr>
              <p14:xfrm>
                <a:off x="5069414" y="6017866"/>
                <a:ext cx="862920" cy="70200"/>
              </p14:xfrm>
            </p:contentPart>
          </mc:Choice>
          <mc:Fallback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1221D7D4-3A62-4321-BD99-9E68F11B6DE5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060774" y="6009226"/>
                  <a:ext cx="880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D1C030AA-C46A-405F-A4A8-FBFA32FBDCD5}"/>
                    </a:ext>
                  </a:extLst>
                </p14:cNvPr>
                <p14:cNvContentPartPr/>
                <p14:nvPr/>
              </p14:nvContentPartPr>
              <p14:xfrm>
                <a:off x="5362814" y="6161866"/>
                <a:ext cx="173520" cy="121320"/>
              </p14:xfrm>
            </p:contentPart>
          </mc:Choice>
          <mc:Fallback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D1C030AA-C46A-405F-A4A8-FBFA32FBDCD5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5354174" y="6152866"/>
                  <a:ext cx="191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13AD0C53-C43F-426E-A55D-8D1871EE2358}"/>
                    </a:ext>
                  </a:extLst>
                </p14:cNvPr>
                <p14:cNvContentPartPr/>
                <p14:nvPr/>
              </p14:nvContentPartPr>
              <p14:xfrm>
                <a:off x="5523374" y="6277066"/>
                <a:ext cx="93960" cy="30960"/>
              </p14:xfrm>
            </p:contentPart>
          </mc:Choice>
          <mc:Fallback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13AD0C53-C43F-426E-A55D-8D1871EE2358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514374" y="6268066"/>
                  <a:ext cx="111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4C019AA1-AAF1-4ECE-B2AA-80B446913254}"/>
                    </a:ext>
                  </a:extLst>
                </p14:cNvPr>
                <p14:cNvContentPartPr/>
                <p14:nvPr/>
              </p14:nvContentPartPr>
              <p14:xfrm>
                <a:off x="5541374" y="6241786"/>
                <a:ext cx="58680" cy="108000"/>
              </p14:xfrm>
            </p:contentPart>
          </mc:Choice>
          <mc:Fallback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4C019AA1-AAF1-4ECE-B2AA-80B446913254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5532734" y="6232786"/>
                  <a:ext cx="7632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9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CC461ECD-BBA6-4899-A74C-11D7C3048FA5}"/>
                  </a:ext>
                </a:extLst>
              </p14:cNvPr>
              <p14:cNvContentPartPr/>
              <p14:nvPr/>
            </p14:nvContentPartPr>
            <p14:xfrm>
              <a:off x="1909694" y="6353746"/>
              <a:ext cx="20880" cy="38160"/>
            </p14:xfrm>
          </p:contentPart>
        </mc:Choice>
        <mc:Fallback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CC461ECD-BBA6-4899-A74C-11D7C3048FA5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1900694" y="6344746"/>
                <a:ext cx="38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1">
            <p14:nvContentPartPr>
              <p14:cNvPr id="574" name="Ink 573">
                <a:extLst>
                  <a:ext uri="{FF2B5EF4-FFF2-40B4-BE49-F238E27FC236}">
                    <a16:creationId xmlns:a16="http://schemas.microsoft.com/office/drawing/2014/main" id="{CE1A8C4E-D19B-4891-A694-7C648773F2F4}"/>
                  </a:ext>
                </a:extLst>
              </p14:cNvPr>
              <p14:cNvContentPartPr/>
              <p14:nvPr/>
            </p14:nvContentPartPr>
            <p14:xfrm>
              <a:off x="1906094" y="6499546"/>
              <a:ext cx="3600" cy="18000"/>
            </p14:xfrm>
          </p:contentPart>
        </mc:Choice>
        <mc:Fallback>
          <p:pic>
            <p:nvPicPr>
              <p:cNvPr id="574" name="Ink 573">
                <a:extLst>
                  <a:ext uri="{FF2B5EF4-FFF2-40B4-BE49-F238E27FC236}">
                    <a16:creationId xmlns:a16="http://schemas.microsoft.com/office/drawing/2014/main" id="{CE1A8C4E-D19B-4891-A694-7C648773F2F4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1897454" y="6490546"/>
                <a:ext cx="212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5" name="Group 594">
            <a:extLst>
              <a:ext uri="{FF2B5EF4-FFF2-40B4-BE49-F238E27FC236}">
                <a16:creationId xmlns:a16="http://schemas.microsoft.com/office/drawing/2014/main" id="{B6226BE0-EE29-45A6-A9AC-FEC1593BDC2A}"/>
              </a:ext>
            </a:extLst>
          </p:cNvPr>
          <p:cNvGrpSpPr/>
          <p:nvPr/>
        </p:nvGrpSpPr>
        <p:grpSpPr>
          <a:xfrm>
            <a:off x="2339174" y="6376786"/>
            <a:ext cx="700920" cy="196200"/>
            <a:chOff x="2339174" y="6376786"/>
            <a:chExt cx="70092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663BA1C8-25C7-456A-A627-126417137DD6}"/>
                    </a:ext>
                  </a:extLst>
                </p14:cNvPr>
                <p14:cNvContentPartPr/>
                <p14:nvPr/>
              </p14:nvContentPartPr>
              <p14:xfrm>
                <a:off x="2339174" y="6376786"/>
                <a:ext cx="140400" cy="118440"/>
              </p14:xfrm>
            </p:contentPart>
          </mc:Choice>
          <mc:Fallback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663BA1C8-25C7-456A-A627-126417137DD6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2330534" y="6367786"/>
                  <a:ext cx="158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704BA9A8-244B-44F4-9C37-A2010946FB73}"/>
                    </a:ext>
                  </a:extLst>
                </p14:cNvPr>
                <p14:cNvContentPartPr/>
                <p14:nvPr/>
              </p14:nvContentPartPr>
              <p14:xfrm>
                <a:off x="2509814" y="6381826"/>
                <a:ext cx="67680" cy="109800"/>
              </p14:xfrm>
            </p:contentPart>
          </mc:Choice>
          <mc:Fallback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704BA9A8-244B-44F4-9C37-A2010946FB73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2500814" y="6373186"/>
                  <a:ext cx="85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465B3ACC-C246-497D-AF8E-AF8E810FC69E}"/>
                    </a:ext>
                  </a:extLst>
                </p14:cNvPr>
                <p14:cNvContentPartPr/>
                <p14:nvPr/>
              </p14:nvContentPartPr>
              <p14:xfrm>
                <a:off x="2585414" y="6395146"/>
                <a:ext cx="236520" cy="93960"/>
              </p14:xfrm>
            </p:contentPart>
          </mc:Choice>
          <mc:Fallback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465B3ACC-C246-497D-AF8E-AF8E810FC69E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2576414" y="6386146"/>
                  <a:ext cx="254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D30324F9-9BAB-481D-8532-711B21FA908F}"/>
                    </a:ext>
                  </a:extLst>
                </p14:cNvPr>
                <p14:cNvContentPartPr/>
                <p14:nvPr/>
              </p14:nvContentPartPr>
              <p14:xfrm>
                <a:off x="2797454" y="6384706"/>
                <a:ext cx="119520" cy="172080"/>
              </p14:xfrm>
            </p:contentPart>
          </mc:Choice>
          <mc:Fallback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D30324F9-9BAB-481D-8532-711B21FA908F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2788814" y="6376066"/>
                  <a:ext cx="137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3B6ADC14-87A5-43E5-B543-5540BA971BC9}"/>
                    </a:ext>
                  </a:extLst>
                </p14:cNvPr>
                <p14:cNvContentPartPr/>
                <p14:nvPr/>
              </p14:nvContentPartPr>
              <p14:xfrm>
                <a:off x="2937494" y="6395146"/>
                <a:ext cx="68040" cy="101520"/>
              </p14:xfrm>
            </p:contentPart>
          </mc:Choice>
          <mc:Fallback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3B6ADC14-87A5-43E5-B543-5540BA971BC9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2928854" y="6386146"/>
                  <a:ext cx="85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B2511C3F-8529-485E-A587-E33D238E6122}"/>
                    </a:ext>
                  </a:extLst>
                </p14:cNvPr>
                <p14:cNvContentPartPr/>
                <p14:nvPr/>
              </p14:nvContentPartPr>
              <p14:xfrm>
                <a:off x="2959094" y="6407746"/>
                <a:ext cx="81000" cy="165240"/>
              </p14:xfrm>
            </p:contentPart>
          </mc:Choice>
          <mc:Fallback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B2511C3F-8529-485E-A587-E33D238E6122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2950454" y="6399106"/>
                  <a:ext cx="9864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4" name="Group 593">
            <a:extLst>
              <a:ext uri="{FF2B5EF4-FFF2-40B4-BE49-F238E27FC236}">
                <a16:creationId xmlns:a16="http://schemas.microsoft.com/office/drawing/2014/main" id="{45AEB017-0C4A-404F-9276-6DC0B17ADA53}"/>
              </a:ext>
            </a:extLst>
          </p:cNvPr>
          <p:cNvGrpSpPr/>
          <p:nvPr/>
        </p:nvGrpSpPr>
        <p:grpSpPr>
          <a:xfrm>
            <a:off x="3269774" y="6302626"/>
            <a:ext cx="1239120" cy="191880"/>
            <a:chOff x="3269774" y="6302626"/>
            <a:chExt cx="123912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435914A4-50D3-42E4-8922-1EF51C768B5A}"/>
                    </a:ext>
                  </a:extLst>
                </p14:cNvPr>
                <p14:cNvContentPartPr/>
                <p14:nvPr/>
              </p14:nvContentPartPr>
              <p14:xfrm>
                <a:off x="3269774" y="6381466"/>
                <a:ext cx="66240" cy="113040"/>
              </p14:xfrm>
            </p:contentPart>
          </mc:Choice>
          <mc:Fallback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435914A4-50D3-42E4-8922-1EF51C768B5A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3260774" y="6372466"/>
                  <a:ext cx="83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696C4932-50BE-443F-8B3B-8761206E9364}"/>
                    </a:ext>
                  </a:extLst>
                </p14:cNvPr>
                <p14:cNvContentPartPr/>
                <p14:nvPr/>
              </p14:nvContentPartPr>
              <p14:xfrm>
                <a:off x="3354014" y="6401626"/>
                <a:ext cx="104400" cy="66960"/>
              </p14:xfrm>
            </p:contentPart>
          </mc:Choice>
          <mc:Fallback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696C4932-50BE-443F-8B3B-8761206E9364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3345014" y="6392986"/>
                  <a:ext cx="122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6DA9B1EC-3CAE-455F-AD22-E2DA5FA6AC07}"/>
                    </a:ext>
                  </a:extLst>
                </p14:cNvPr>
                <p14:cNvContentPartPr/>
                <p14:nvPr/>
              </p14:nvContentPartPr>
              <p14:xfrm>
                <a:off x="3473174" y="6397306"/>
                <a:ext cx="96120" cy="71280"/>
              </p14:xfrm>
            </p:contentPart>
          </mc:Choice>
          <mc:Fallback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6DA9B1EC-3CAE-455F-AD22-E2DA5FA6AC07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3464534" y="6388306"/>
                  <a:ext cx="113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145A4641-C78E-459D-9355-CDCD3CF3495C}"/>
                    </a:ext>
                  </a:extLst>
                </p14:cNvPr>
                <p14:cNvContentPartPr/>
                <p14:nvPr/>
              </p14:nvContentPartPr>
              <p14:xfrm>
                <a:off x="3635534" y="6347986"/>
                <a:ext cx="81360" cy="112680"/>
              </p14:xfrm>
            </p:contentPart>
          </mc:Choice>
          <mc:Fallback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145A4641-C78E-459D-9355-CDCD3CF3495C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3626894" y="6338986"/>
                  <a:ext cx="99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E14DAF24-0F29-40DD-B0AF-52EE85A3A431}"/>
                    </a:ext>
                  </a:extLst>
                </p14:cNvPr>
                <p14:cNvContentPartPr/>
                <p14:nvPr/>
              </p14:nvContentPartPr>
              <p14:xfrm>
                <a:off x="3720854" y="6376786"/>
                <a:ext cx="108360" cy="79200"/>
              </p14:xfrm>
            </p:contentPart>
          </mc:Choice>
          <mc:Fallback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E14DAF24-0F29-40DD-B0AF-52EE85A3A431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711854" y="6367786"/>
                  <a:ext cx="126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71B4417F-8157-463A-980C-5C5BD3506D6E}"/>
                    </a:ext>
                  </a:extLst>
                </p14:cNvPr>
                <p14:cNvContentPartPr/>
                <p14:nvPr/>
              </p14:nvContentPartPr>
              <p14:xfrm>
                <a:off x="3842174" y="6380026"/>
                <a:ext cx="79200" cy="63720"/>
              </p14:xfrm>
            </p:contentPart>
          </mc:Choice>
          <mc:Fallback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71B4417F-8157-463A-980C-5C5BD3506D6E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833174" y="6371386"/>
                  <a:ext cx="96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E2051EF9-6B77-445C-AEB2-2C1B83B0A064}"/>
                    </a:ext>
                  </a:extLst>
                </p14:cNvPr>
                <p14:cNvContentPartPr/>
                <p14:nvPr/>
              </p14:nvContentPartPr>
              <p14:xfrm>
                <a:off x="3926414" y="6363826"/>
                <a:ext cx="101520" cy="102240"/>
              </p14:xfrm>
            </p:contentPart>
          </mc:Choice>
          <mc:Fallback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E2051EF9-6B77-445C-AEB2-2C1B83B0A064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917414" y="6354826"/>
                  <a:ext cx="119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EA74473D-21FE-42D4-9239-9158A95D507E}"/>
                    </a:ext>
                  </a:extLst>
                </p14:cNvPr>
                <p14:cNvContentPartPr/>
                <p14:nvPr/>
              </p14:nvContentPartPr>
              <p14:xfrm>
                <a:off x="4032614" y="6373186"/>
                <a:ext cx="103320" cy="72360"/>
              </p14:xfrm>
            </p:contentPart>
          </mc:Choice>
          <mc:Fallback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EA74473D-21FE-42D4-9239-9158A95D507E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4023974" y="6364546"/>
                  <a:ext cx="120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EC1267D0-C591-4EC2-88EE-4FB491DAED99}"/>
                    </a:ext>
                  </a:extLst>
                </p14:cNvPr>
                <p14:cNvContentPartPr/>
                <p14:nvPr/>
              </p14:nvContentPartPr>
              <p14:xfrm>
                <a:off x="4133774" y="6376786"/>
                <a:ext cx="145440" cy="23400"/>
              </p14:xfrm>
            </p:contentPart>
          </mc:Choice>
          <mc:Fallback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EC1267D0-C591-4EC2-88EE-4FB491DAED99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4124774" y="6367786"/>
                  <a:ext cx="163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27FD7A5F-8432-47FB-A0F8-62151ECBB5B4}"/>
                    </a:ext>
                  </a:extLst>
                </p14:cNvPr>
                <p14:cNvContentPartPr/>
                <p14:nvPr/>
              </p14:nvContentPartPr>
              <p14:xfrm>
                <a:off x="4194254" y="6332506"/>
                <a:ext cx="10080" cy="115200"/>
              </p14:xfrm>
            </p:contentPart>
          </mc:Choice>
          <mc:Fallback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27FD7A5F-8432-47FB-A0F8-62151ECBB5B4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4185614" y="6323866"/>
                  <a:ext cx="27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CDB26802-B5AC-40E3-BB98-4707EE851299}"/>
                    </a:ext>
                  </a:extLst>
                </p14:cNvPr>
                <p14:cNvContentPartPr/>
                <p14:nvPr/>
              </p14:nvContentPartPr>
              <p14:xfrm>
                <a:off x="4273454" y="6302626"/>
                <a:ext cx="66240" cy="9360"/>
              </p14:xfrm>
            </p:contentPart>
          </mc:Choice>
          <mc:Fallback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CDB26802-B5AC-40E3-BB98-4707EE851299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264814" y="6293626"/>
                  <a:ext cx="83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6D2583EF-6A29-4710-9D60-57498E5384C7}"/>
                    </a:ext>
                  </a:extLst>
                </p14:cNvPr>
                <p14:cNvContentPartPr/>
                <p14:nvPr/>
              </p14:nvContentPartPr>
              <p14:xfrm>
                <a:off x="4281374" y="6362386"/>
                <a:ext cx="122400" cy="77040"/>
              </p14:xfrm>
            </p:contentPart>
          </mc:Choice>
          <mc:Fallback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6D2583EF-6A29-4710-9D60-57498E5384C7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272734" y="6353746"/>
                  <a:ext cx="140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15D2211B-2AEA-4C0A-8348-5EEA2A26AD30}"/>
                    </a:ext>
                  </a:extLst>
                </p14:cNvPr>
                <p14:cNvContentPartPr/>
                <p14:nvPr/>
              </p14:nvContentPartPr>
              <p14:xfrm>
                <a:off x="4418894" y="6342226"/>
                <a:ext cx="90000" cy="102240"/>
              </p14:xfrm>
            </p:contentPart>
          </mc:Choice>
          <mc:Fallback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15D2211B-2AEA-4C0A-8348-5EEA2A26AD30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409894" y="6333226"/>
                  <a:ext cx="10764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1">
            <p14:nvContentPartPr>
              <p14:cNvPr id="596" name="Ink 595">
                <a:extLst>
                  <a:ext uri="{FF2B5EF4-FFF2-40B4-BE49-F238E27FC236}">
                    <a16:creationId xmlns:a16="http://schemas.microsoft.com/office/drawing/2014/main" id="{6386C5E1-4634-4856-A130-2005CC56D61A}"/>
                  </a:ext>
                </a:extLst>
              </p14:cNvPr>
              <p14:cNvContentPartPr/>
              <p14:nvPr/>
            </p14:nvContentPartPr>
            <p14:xfrm>
              <a:off x="5024054" y="6468226"/>
              <a:ext cx="14760" cy="6480"/>
            </p14:xfrm>
          </p:contentPart>
        </mc:Choice>
        <mc:Fallback>
          <p:pic>
            <p:nvPicPr>
              <p:cNvPr id="596" name="Ink 595">
                <a:extLst>
                  <a:ext uri="{FF2B5EF4-FFF2-40B4-BE49-F238E27FC236}">
                    <a16:creationId xmlns:a16="http://schemas.microsoft.com/office/drawing/2014/main" id="{6386C5E1-4634-4856-A130-2005CC56D61A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5015414" y="6459586"/>
                <a:ext cx="324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3">
            <p14:nvContentPartPr>
              <p14:cNvPr id="597" name="Ink 596">
                <a:extLst>
                  <a:ext uri="{FF2B5EF4-FFF2-40B4-BE49-F238E27FC236}">
                    <a16:creationId xmlns:a16="http://schemas.microsoft.com/office/drawing/2014/main" id="{66D9193A-3BA3-4D68-A9E5-FF668F2188E6}"/>
                  </a:ext>
                </a:extLst>
              </p14:cNvPr>
              <p14:cNvContentPartPr/>
              <p14:nvPr/>
            </p14:nvContentPartPr>
            <p14:xfrm>
              <a:off x="5025494" y="6572626"/>
              <a:ext cx="10080" cy="24840"/>
            </p14:xfrm>
          </p:contentPart>
        </mc:Choice>
        <mc:Fallback>
          <p:pic>
            <p:nvPicPr>
              <p:cNvPr id="597" name="Ink 596">
                <a:extLst>
                  <a:ext uri="{FF2B5EF4-FFF2-40B4-BE49-F238E27FC236}">
                    <a16:creationId xmlns:a16="http://schemas.microsoft.com/office/drawing/2014/main" id="{66D9193A-3BA3-4D68-A9E5-FF668F2188E6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5016854" y="6563626"/>
                <a:ext cx="2772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7" name="Group 616">
            <a:extLst>
              <a:ext uri="{FF2B5EF4-FFF2-40B4-BE49-F238E27FC236}">
                <a16:creationId xmlns:a16="http://schemas.microsoft.com/office/drawing/2014/main" id="{BCFE1CAA-D1EB-4361-9D80-0FED9D4DC21D}"/>
              </a:ext>
            </a:extLst>
          </p:cNvPr>
          <p:cNvGrpSpPr/>
          <p:nvPr/>
        </p:nvGrpSpPr>
        <p:grpSpPr>
          <a:xfrm>
            <a:off x="5492054" y="6506746"/>
            <a:ext cx="782640" cy="245160"/>
            <a:chOff x="5492054" y="6506746"/>
            <a:chExt cx="78264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CB8ECFBA-21C9-418B-AD89-18A0151EAF7F}"/>
                    </a:ext>
                  </a:extLst>
                </p14:cNvPr>
                <p14:cNvContentPartPr/>
                <p14:nvPr/>
              </p14:nvContentPartPr>
              <p14:xfrm>
                <a:off x="5492054" y="6528706"/>
                <a:ext cx="5400" cy="173160"/>
              </p14:xfrm>
            </p:contentPart>
          </mc:Choice>
          <mc:Fallback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CB8ECFBA-21C9-418B-AD89-18A0151EAF7F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483054" y="6519706"/>
                  <a:ext cx="23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B112D9A3-E901-4530-AAA4-44AD6F571675}"/>
                    </a:ext>
                  </a:extLst>
                </p14:cNvPr>
                <p14:cNvContentPartPr/>
                <p14:nvPr/>
              </p14:nvContentPartPr>
              <p14:xfrm>
                <a:off x="5497454" y="6506746"/>
                <a:ext cx="97560" cy="115560"/>
              </p14:xfrm>
            </p:contentPart>
          </mc:Choice>
          <mc:Fallback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B112D9A3-E901-4530-AAA4-44AD6F571675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488814" y="6497746"/>
                  <a:ext cx="11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8F471E8E-C710-4BDE-A0D6-CC2E14D504C0}"/>
                    </a:ext>
                  </a:extLst>
                </p14:cNvPr>
                <p14:cNvContentPartPr/>
                <p14:nvPr/>
              </p14:nvContentPartPr>
              <p14:xfrm>
                <a:off x="5561534" y="6597106"/>
                <a:ext cx="69480" cy="53640"/>
              </p14:xfrm>
            </p:contentPart>
          </mc:Choice>
          <mc:Fallback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8F471E8E-C710-4BDE-A0D6-CC2E14D504C0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552534" y="6588106"/>
                  <a:ext cx="87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A199D8A1-02DB-4370-97C6-78E35F6AE68F}"/>
                    </a:ext>
                  </a:extLst>
                </p14:cNvPr>
                <p14:cNvContentPartPr/>
                <p14:nvPr/>
              </p14:nvContentPartPr>
              <p14:xfrm>
                <a:off x="5634974" y="6597106"/>
                <a:ext cx="133920" cy="142200"/>
              </p14:xfrm>
            </p:contentPart>
          </mc:Choice>
          <mc:Fallback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A199D8A1-02DB-4370-97C6-78E35F6AE68F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5626334" y="6588106"/>
                  <a:ext cx="151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32250496-C906-49F1-A995-20F4A9B7B558}"/>
                    </a:ext>
                  </a:extLst>
                </p14:cNvPr>
                <p14:cNvContentPartPr/>
                <p14:nvPr/>
              </p14:nvContentPartPr>
              <p14:xfrm>
                <a:off x="5803814" y="6581986"/>
                <a:ext cx="58680" cy="100080"/>
              </p14:xfrm>
            </p:contentPart>
          </mc:Choice>
          <mc:Fallback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32250496-C906-49F1-A995-20F4A9B7B558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5795174" y="6573346"/>
                  <a:ext cx="76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CFCEB268-4256-4B63-8A4B-6CAD9094ACC4}"/>
                    </a:ext>
                  </a:extLst>
                </p14:cNvPr>
                <p14:cNvContentPartPr/>
                <p14:nvPr/>
              </p14:nvContentPartPr>
              <p14:xfrm>
                <a:off x="5897414" y="6576226"/>
                <a:ext cx="141480" cy="28080"/>
              </p14:xfrm>
            </p:contentPart>
          </mc:Choice>
          <mc:Fallback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CFCEB268-4256-4B63-8A4B-6CAD9094ACC4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5888774" y="6567226"/>
                  <a:ext cx="159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E970A7AE-9E7E-4DD4-A8EA-79DC0F88BF55}"/>
                    </a:ext>
                  </a:extLst>
                </p14:cNvPr>
                <p14:cNvContentPartPr/>
                <p14:nvPr/>
              </p14:nvContentPartPr>
              <p14:xfrm>
                <a:off x="5968694" y="6559666"/>
                <a:ext cx="13680" cy="79560"/>
              </p14:xfrm>
            </p:contentPart>
          </mc:Choice>
          <mc:Fallback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E970A7AE-9E7E-4DD4-A8EA-79DC0F88BF55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5960054" y="6551026"/>
                  <a:ext cx="31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32E36745-BFB8-44D3-A9D9-97972A009223}"/>
                    </a:ext>
                  </a:extLst>
                </p14:cNvPr>
                <p14:cNvContentPartPr/>
                <p14:nvPr/>
              </p14:nvContentPartPr>
              <p14:xfrm>
                <a:off x="6023774" y="6521866"/>
                <a:ext cx="81000" cy="108000"/>
              </p14:xfrm>
            </p:contentPart>
          </mc:Choice>
          <mc:Fallback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32E36745-BFB8-44D3-A9D9-97972A009223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6014774" y="6512866"/>
                  <a:ext cx="98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28832AAC-D4A7-4A6D-B1E5-6D906B6AAF16}"/>
                    </a:ext>
                  </a:extLst>
                </p14:cNvPr>
                <p14:cNvContentPartPr/>
                <p14:nvPr/>
              </p14:nvContentPartPr>
              <p14:xfrm>
                <a:off x="6084614" y="6564346"/>
                <a:ext cx="59760" cy="64440"/>
              </p14:xfrm>
            </p:contentPart>
          </mc:Choice>
          <mc:Fallback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28832AAC-D4A7-4A6D-B1E5-6D906B6AAF16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6075614" y="6555706"/>
                  <a:ext cx="77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87AB4D5E-3E02-459D-B2E8-33AC0D741B80}"/>
                    </a:ext>
                  </a:extLst>
                </p14:cNvPr>
                <p14:cNvContentPartPr/>
                <p14:nvPr/>
              </p14:nvContentPartPr>
              <p14:xfrm>
                <a:off x="6177494" y="6545266"/>
                <a:ext cx="97200" cy="206640"/>
              </p14:xfrm>
            </p:contentPart>
          </mc:Choice>
          <mc:Fallback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87AB4D5E-3E02-459D-B2E8-33AC0D741B80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6168494" y="6536626"/>
                  <a:ext cx="11484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EECC218B-CE26-4233-B547-F41C5CBD092A}"/>
              </a:ext>
            </a:extLst>
          </p:cNvPr>
          <p:cNvGrpSpPr/>
          <p:nvPr/>
        </p:nvGrpSpPr>
        <p:grpSpPr>
          <a:xfrm>
            <a:off x="6604094" y="6447346"/>
            <a:ext cx="961200" cy="190800"/>
            <a:chOff x="6604094" y="6447346"/>
            <a:chExt cx="961200" cy="1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AEBB90F4-862F-4A22-B630-C8255D349777}"/>
                    </a:ext>
                  </a:extLst>
                </p14:cNvPr>
                <p14:cNvContentPartPr/>
                <p14:nvPr/>
              </p14:nvContentPartPr>
              <p14:xfrm>
                <a:off x="6604094" y="6580906"/>
                <a:ext cx="126360" cy="28080"/>
              </p14:xfrm>
            </p:contentPart>
          </mc:Choice>
          <mc:Fallback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AEBB90F4-862F-4A22-B630-C8255D349777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6595454" y="6571906"/>
                  <a:ext cx="144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53C50246-821D-4660-8D43-5A0362709EC5}"/>
                    </a:ext>
                  </a:extLst>
                </p14:cNvPr>
                <p14:cNvContentPartPr/>
                <p14:nvPr/>
              </p14:nvContentPartPr>
              <p14:xfrm>
                <a:off x="6682934" y="6520426"/>
                <a:ext cx="12600" cy="117720"/>
              </p14:xfrm>
            </p:contentPart>
          </mc:Choice>
          <mc:Fallback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53C50246-821D-4660-8D43-5A0362709EC5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6673934" y="6511786"/>
                  <a:ext cx="30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D057976B-9ED9-4A5D-B06E-4F08A9082086}"/>
                    </a:ext>
                  </a:extLst>
                </p14:cNvPr>
                <p14:cNvContentPartPr/>
                <p14:nvPr/>
              </p14:nvContentPartPr>
              <p14:xfrm>
                <a:off x="6741254" y="6447346"/>
                <a:ext cx="74160" cy="178200"/>
              </p14:xfrm>
            </p:contentPart>
          </mc:Choice>
          <mc:Fallback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D057976B-9ED9-4A5D-B06E-4F08A9082086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6732254" y="6438346"/>
                  <a:ext cx="91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26771DAB-89B9-4064-85FE-221D5D537EE7}"/>
                    </a:ext>
                  </a:extLst>
                </p14:cNvPr>
                <p14:cNvContentPartPr/>
                <p14:nvPr/>
              </p14:nvContentPartPr>
              <p14:xfrm>
                <a:off x="6846374" y="6532666"/>
                <a:ext cx="124920" cy="89640"/>
              </p14:xfrm>
            </p:contentPart>
          </mc:Choice>
          <mc:Fallback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26771DAB-89B9-4064-85FE-221D5D537EE7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6837374" y="6523666"/>
                  <a:ext cx="142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1C31046D-54F0-44B6-9BC2-797F8CEB365D}"/>
                    </a:ext>
                  </a:extLst>
                </p14:cNvPr>
                <p14:cNvContentPartPr/>
                <p14:nvPr/>
              </p14:nvContentPartPr>
              <p14:xfrm>
                <a:off x="6958694" y="6528346"/>
                <a:ext cx="86760" cy="73800"/>
              </p14:xfrm>
            </p:contentPart>
          </mc:Choice>
          <mc:Fallback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1C31046D-54F0-44B6-9BC2-797F8CEB365D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6950054" y="6519346"/>
                  <a:ext cx="104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583B010F-7F23-4D17-9350-2C3ACFE44BD9}"/>
                    </a:ext>
                  </a:extLst>
                </p14:cNvPr>
                <p14:cNvContentPartPr/>
                <p14:nvPr/>
              </p14:nvContentPartPr>
              <p14:xfrm>
                <a:off x="7126454" y="6514666"/>
                <a:ext cx="88920" cy="90720"/>
              </p14:xfrm>
            </p:contentPart>
          </mc:Choice>
          <mc:Fallback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583B010F-7F23-4D17-9350-2C3ACFE44BD9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7117814" y="6506026"/>
                  <a:ext cx="106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745D04AC-00E2-45E2-B923-5A56CFD73923}"/>
                    </a:ext>
                  </a:extLst>
                </p14:cNvPr>
                <p14:cNvContentPartPr/>
                <p14:nvPr/>
              </p14:nvContentPartPr>
              <p14:xfrm>
                <a:off x="7193054" y="6521146"/>
                <a:ext cx="92880" cy="97200"/>
              </p14:xfrm>
            </p:contentPart>
          </mc:Choice>
          <mc:Fallback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745D04AC-00E2-45E2-B923-5A56CFD73923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7184054" y="6512146"/>
                  <a:ext cx="110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E08746EC-EB00-49FF-A973-C8DF139573B7}"/>
                    </a:ext>
                  </a:extLst>
                </p14:cNvPr>
                <p14:cNvContentPartPr/>
                <p14:nvPr/>
              </p14:nvContentPartPr>
              <p14:xfrm>
                <a:off x="7270094" y="6533746"/>
                <a:ext cx="295200" cy="81360"/>
              </p14:xfrm>
            </p:contentPart>
          </mc:Choice>
          <mc:Fallback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E08746EC-EB00-49FF-A973-C8DF139573B7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7261454" y="6524746"/>
                  <a:ext cx="312840" cy="9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152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B6F11C-8050-49C4-A354-2A07836D645B}"/>
              </a:ext>
            </a:extLst>
          </p:cNvPr>
          <p:cNvGrpSpPr/>
          <p:nvPr/>
        </p:nvGrpSpPr>
        <p:grpSpPr>
          <a:xfrm>
            <a:off x="1069454" y="681586"/>
            <a:ext cx="495720" cy="234000"/>
            <a:chOff x="1069454" y="681586"/>
            <a:chExt cx="495720" cy="2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FA37C50-204E-42C5-A18A-F69AE0D71C81}"/>
                    </a:ext>
                  </a:extLst>
                </p14:cNvPr>
                <p14:cNvContentPartPr/>
                <p14:nvPr/>
              </p14:nvContentPartPr>
              <p14:xfrm>
                <a:off x="1069454" y="681586"/>
                <a:ext cx="247320" cy="234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FA37C50-204E-42C5-A18A-F69AE0D71C8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0454" y="672586"/>
                  <a:ext cx="264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5A920F-037F-4F44-BC63-4B8C2597F0AC}"/>
                    </a:ext>
                  </a:extLst>
                </p14:cNvPr>
                <p14:cNvContentPartPr/>
                <p14:nvPr/>
              </p14:nvContentPartPr>
              <p14:xfrm>
                <a:off x="1498574" y="798586"/>
                <a:ext cx="66600" cy="53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5A920F-037F-4F44-BC63-4B8C2597F0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89934" y="789586"/>
                  <a:ext cx="8424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667FAF-338E-48BA-824E-D4F4201724C9}"/>
              </a:ext>
            </a:extLst>
          </p:cNvPr>
          <p:cNvGrpSpPr/>
          <p:nvPr/>
        </p:nvGrpSpPr>
        <p:grpSpPr>
          <a:xfrm>
            <a:off x="1810694" y="530746"/>
            <a:ext cx="326520" cy="496800"/>
            <a:chOff x="1810694" y="530746"/>
            <a:chExt cx="326520" cy="49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EFEC1A-3948-40CF-98F1-140CB48A28D9}"/>
                    </a:ext>
                  </a:extLst>
                </p14:cNvPr>
                <p14:cNvContentPartPr/>
                <p14:nvPr/>
              </p14:nvContentPartPr>
              <p14:xfrm>
                <a:off x="1810694" y="636226"/>
                <a:ext cx="135000" cy="248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EFEC1A-3948-40CF-98F1-140CB48A28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01694" y="627586"/>
                  <a:ext cx="152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42EF66-4516-456D-A9D0-4B62C890796E}"/>
                    </a:ext>
                  </a:extLst>
                </p14:cNvPr>
                <p14:cNvContentPartPr/>
                <p14:nvPr/>
              </p14:nvContentPartPr>
              <p14:xfrm>
                <a:off x="1818254" y="530746"/>
                <a:ext cx="143280" cy="47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42EF66-4516-456D-A9D0-4B62C89079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09614" y="521746"/>
                  <a:ext cx="160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3695822-4AAD-4B7A-8686-299E3704D2B1}"/>
                    </a:ext>
                  </a:extLst>
                </p14:cNvPr>
                <p14:cNvContentPartPr/>
                <p14:nvPr/>
              </p14:nvContentPartPr>
              <p14:xfrm>
                <a:off x="2076734" y="839266"/>
                <a:ext cx="13680" cy="188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3695822-4AAD-4B7A-8686-299E3704D2B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67734" y="830266"/>
                  <a:ext cx="31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004AC1E-49C2-4CE8-B178-AD8FE4775135}"/>
                    </a:ext>
                  </a:extLst>
                </p14:cNvPr>
                <p14:cNvContentPartPr/>
                <p14:nvPr/>
              </p14:nvContentPartPr>
              <p14:xfrm>
                <a:off x="2039654" y="842506"/>
                <a:ext cx="97560" cy="98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004AC1E-49C2-4CE8-B178-AD8FE47751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31014" y="833866"/>
                  <a:ext cx="11520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BE8F54-AE7A-49D9-B458-02159F573FED}"/>
              </a:ext>
            </a:extLst>
          </p:cNvPr>
          <p:cNvGrpSpPr/>
          <p:nvPr/>
        </p:nvGrpSpPr>
        <p:grpSpPr>
          <a:xfrm>
            <a:off x="2412614" y="697426"/>
            <a:ext cx="161640" cy="72360"/>
            <a:chOff x="2412614" y="697426"/>
            <a:chExt cx="161640" cy="7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048AE12-8B8E-4351-8F3E-7732143A2C74}"/>
                    </a:ext>
                  </a:extLst>
                </p14:cNvPr>
                <p14:cNvContentPartPr/>
                <p14:nvPr/>
              </p14:nvContentPartPr>
              <p14:xfrm>
                <a:off x="2414774" y="697426"/>
                <a:ext cx="137520" cy="20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048AE12-8B8E-4351-8F3E-7732143A2C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05774" y="688786"/>
                  <a:ext cx="155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ACE933-354E-4C36-A17B-C8BA7BE1493F}"/>
                    </a:ext>
                  </a:extLst>
                </p14:cNvPr>
                <p14:cNvContentPartPr/>
                <p14:nvPr/>
              </p14:nvContentPartPr>
              <p14:xfrm>
                <a:off x="2412614" y="738106"/>
                <a:ext cx="161640" cy="31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ACE933-354E-4C36-A17B-C8BA7BE149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03974" y="729466"/>
                  <a:ext cx="17928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DEE233-C3D8-4144-8300-13C6724CD5AF}"/>
                  </a:ext>
                </a:extLst>
              </p14:cNvPr>
              <p14:cNvContentPartPr/>
              <p14:nvPr/>
            </p14:nvContentPartPr>
            <p14:xfrm>
              <a:off x="2917334" y="687346"/>
              <a:ext cx="149040" cy="18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DEE233-C3D8-4144-8300-13C6724CD5A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08334" y="678706"/>
                <a:ext cx="16668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129FA04-BA5D-48DC-83C3-FC2A9A580B9D}"/>
              </a:ext>
            </a:extLst>
          </p:cNvPr>
          <p:cNvGrpSpPr/>
          <p:nvPr/>
        </p:nvGrpSpPr>
        <p:grpSpPr>
          <a:xfrm>
            <a:off x="3255014" y="375586"/>
            <a:ext cx="293760" cy="495360"/>
            <a:chOff x="3255014" y="375586"/>
            <a:chExt cx="293760" cy="49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B60B86-9B39-4223-A4DF-7B60766A8946}"/>
                    </a:ext>
                  </a:extLst>
                </p14:cNvPr>
                <p14:cNvContentPartPr/>
                <p14:nvPr/>
              </p14:nvContentPartPr>
              <p14:xfrm>
                <a:off x="3354014" y="375586"/>
                <a:ext cx="136080" cy="214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B60B86-9B39-4223-A4DF-7B60766A89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45014" y="366946"/>
                  <a:ext cx="153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788C00-E3AD-445C-8B1D-6BBBE54AC230}"/>
                    </a:ext>
                  </a:extLst>
                </p14:cNvPr>
                <p14:cNvContentPartPr/>
                <p14:nvPr/>
              </p14:nvContentPartPr>
              <p14:xfrm>
                <a:off x="3255014" y="645226"/>
                <a:ext cx="266040" cy="38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788C00-E3AD-445C-8B1D-6BBBE54AC2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46014" y="636586"/>
                  <a:ext cx="283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1F7054-B3FB-442D-8E55-214DA6ADDC7F}"/>
                    </a:ext>
                  </a:extLst>
                </p14:cNvPr>
                <p14:cNvContentPartPr/>
                <p14:nvPr/>
              </p14:nvContentPartPr>
              <p14:xfrm>
                <a:off x="3307214" y="711826"/>
                <a:ext cx="43560" cy="159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1F7054-B3FB-442D-8E55-214DA6ADDC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98574" y="702826"/>
                  <a:ext cx="61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2DD2CA-BA40-4D92-AF66-02079B9A5219}"/>
                    </a:ext>
                  </a:extLst>
                </p14:cNvPr>
                <p14:cNvContentPartPr/>
                <p14:nvPr/>
              </p14:nvContentPartPr>
              <p14:xfrm>
                <a:off x="3407654" y="774106"/>
                <a:ext cx="125280" cy="21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2DD2CA-BA40-4D92-AF66-02079B9A52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98654" y="765466"/>
                  <a:ext cx="142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C664BE9-136D-4CE1-ACE1-CFE5377A5C1D}"/>
                    </a:ext>
                  </a:extLst>
                </p14:cNvPr>
                <p14:cNvContentPartPr/>
                <p14:nvPr/>
              </p14:nvContentPartPr>
              <p14:xfrm>
                <a:off x="3451214" y="708946"/>
                <a:ext cx="97560" cy="150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C664BE9-136D-4CE1-ACE1-CFE5377A5C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42574" y="700306"/>
                  <a:ext cx="1152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6C48FF-0864-4E4C-B456-0162AC080A9A}"/>
              </a:ext>
            </a:extLst>
          </p:cNvPr>
          <p:cNvGrpSpPr/>
          <p:nvPr/>
        </p:nvGrpSpPr>
        <p:grpSpPr>
          <a:xfrm>
            <a:off x="3803654" y="510946"/>
            <a:ext cx="818640" cy="209160"/>
            <a:chOff x="3803654" y="510946"/>
            <a:chExt cx="81864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D6061EB-4683-4FD1-B4C1-023EC9FE8CC4}"/>
                    </a:ext>
                  </a:extLst>
                </p14:cNvPr>
                <p14:cNvContentPartPr/>
                <p14:nvPr/>
              </p14:nvContentPartPr>
              <p14:xfrm>
                <a:off x="3803654" y="510946"/>
                <a:ext cx="84960" cy="209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D6061EB-4683-4FD1-B4C1-023EC9FE8C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95014" y="502306"/>
                  <a:ext cx="102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B3FAFC4-7EAB-434D-9F22-D02C20E351F2}"/>
                    </a:ext>
                  </a:extLst>
                </p14:cNvPr>
                <p14:cNvContentPartPr/>
                <p14:nvPr/>
              </p14:nvContentPartPr>
              <p14:xfrm>
                <a:off x="3985094" y="549106"/>
                <a:ext cx="207720" cy="130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B3FAFC4-7EAB-434D-9F22-D02C20E351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76454" y="540106"/>
                  <a:ext cx="225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907A0B-A9F1-45FF-8862-C8A3334F3D35}"/>
                    </a:ext>
                  </a:extLst>
                </p14:cNvPr>
                <p14:cNvContentPartPr/>
                <p14:nvPr/>
              </p14:nvContentPartPr>
              <p14:xfrm>
                <a:off x="4229534" y="641626"/>
                <a:ext cx="132840" cy="64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907A0B-A9F1-45FF-8862-C8A3334F3D3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20534" y="632986"/>
                  <a:ext cx="150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5A27781-9718-4F71-ACEB-CB65B54D5408}"/>
                    </a:ext>
                  </a:extLst>
                </p14:cNvPr>
                <p14:cNvContentPartPr/>
                <p14:nvPr/>
              </p14:nvContentPartPr>
              <p14:xfrm>
                <a:off x="4557494" y="546946"/>
                <a:ext cx="7920" cy="106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5A27781-9718-4F71-ACEB-CB65B54D54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48854" y="538306"/>
                  <a:ext cx="25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53A6D8-3FC7-4CD9-A3CE-BB7D2F3DFEB5}"/>
                    </a:ext>
                  </a:extLst>
                </p14:cNvPr>
                <p14:cNvContentPartPr/>
                <p14:nvPr/>
              </p14:nvContentPartPr>
              <p14:xfrm>
                <a:off x="4499174" y="596626"/>
                <a:ext cx="123120" cy="10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53A6D8-3FC7-4CD9-A3CE-BB7D2F3DFEB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90534" y="587626"/>
                  <a:ext cx="1407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D9899B-283D-4895-B525-55EA0D1A1FC7}"/>
              </a:ext>
            </a:extLst>
          </p:cNvPr>
          <p:cNvGrpSpPr/>
          <p:nvPr/>
        </p:nvGrpSpPr>
        <p:grpSpPr>
          <a:xfrm>
            <a:off x="4793294" y="426346"/>
            <a:ext cx="496440" cy="258120"/>
            <a:chOff x="4793294" y="426346"/>
            <a:chExt cx="49644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F07806D-4C54-400F-A5A1-759BE0F9F892}"/>
                    </a:ext>
                  </a:extLst>
                </p14:cNvPr>
                <p14:cNvContentPartPr/>
                <p14:nvPr/>
              </p14:nvContentPartPr>
              <p14:xfrm>
                <a:off x="4793294" y="494746"/>
                <a:ext cx="190440" cy="127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F07806D-4C54-400F-A5A1-759BE0F9F8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84654" y="486106"/>
                  <a:ext cx="208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46CE74-21FC-417D-830E-0494F1B0DA9A}"/>
                    </a:ext>
                  </a:extLst>
                </p14:cNvPr>
                <p14:cNvContentPartPr/>
                <p14:nvPr/>
              </p14:nvContentPartPr>
              <p14:xfrm>
                <a:off x="4997054" y="557386"/>
                <a:ext cx="77040" cy="88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46CE74-21FC-417D-830E-0494F1B0DA9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88054" y="548386"/>
                  <a:ext cx="94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51ED8B-ADD6-4EB5-B86D-07F345B626B9}"/>
                    </a:ext>
                  </a:extLst>
                </p14:cNvPr>
                <p14:cNvContentPartPr/>
                <p14:nvPr/>
              </p14:nvContentPartPr>
              <p14:xfrm>
                <a:off x="5196494" y="426346"/>
                <a:ext cx="93240" cy="258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51ED8B-ADD6-4EB5-B86D-07F345B626B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87494" y="417346"/>
                  <a:ext cx="110880" cy="27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BB387F9-F2D2-47ED-B9DD-9D7C3CC47DDB}"/>
                  </a:ext>
                </a:extLst>
              </p14:cNvPr>
              <p14:cNvContentPartPr/>
              <p14:nvPr/>
            </p14:nvContentPartPr>
            <p14:xfrm>
              <a:off x="5609414" y="510946"/>
              <a:ext cx="185400" cy="25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BB387F9-F2D2-47ED-B9DD-9D7C3CC47DD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00414" y="502306"/>
                <a:ext cx="2030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F6ACEC6-D12F-4A81-BA97-1B4DF41CB931}"/>
                  </a:ext>
                </a:extLst>
              </p14:cNvPr>
              <p14:cNvContentPartPr/>
              <p14:nvPr/>
            </p14:nvContentPartPr>
            <p14:xfrm>
              <a:off x="6159494" y="412666"/>
              <a:ext cx="195840" cy="188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F6ACEC6-D12F-4A81-BA97-1B4DF41CB93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50854" y="404026"/>
                <a:ext cx="21348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84C8A7F-106C-42EE-A542-616B2B9928AD}"/>
              </a:ext>
            </a:extLst>
          </p:cNvPr>
          <p:cNvGrpSpPr/>
          <p:nvPr/>
        </p:nvGrpSpPr>
        <p:grpSpPr>
          <a:xfrm>
            <a:off x="6526694" y="162466"/>
            <a:ext cx="699480" cy="488160"/>
            <a:chOff x="6526694" y="162466"/>
            <a:chExt cx="69948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8F971F1-9F91-40B7-BE62-DD59E7F4A5D0}"/>
                    </a:ext>
                  </a:extLst>
                </p14:cNvPr>
                <p14:cNvContentPartPr/>
                <p14:nvPr/>
              </p14:nvContentPartPr>
              <p14:xfrm>
                <a:off x="6675374" y="348226"/>
                <a:ext cx="112320" cy="37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8F971F1-9F91-40B7-BE62-DD59E7F4A5D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66374" y="339586"/>
                  <a:ext cx="129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664ED62-A412-4E05-8B0E-8E3E104273D3}"/>
                    </a:ext>
                  </a:extLst>
                </p14:cNvPr>
                <p14:cNvContentPartPr/>
                <p14:nvPr/>
              </p14:nvContentPartPr>
              <p14:xfrm>
                <a:off x="6667814" y="385666"/>
                <a:ext cx="123840" cy="203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664ED62-A412-4E05-8B0E-8E3E104273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59174" y="376666"/>
                  <a:ext cx="141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B33F040-3B94-4287-863F-85DB7055D02F}"/>
                    </a:ext>
                  </a:extLst>
                </p14:cNvPr>
                <p14:cNvContentPartPr/>
                <p14:nvPr/>
              </p14:nvContentPartPr>
              <p14:xfrm>
                <a:off x="6654854" y="450826"/>
                <a:ext cx="174240" cy="50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33F040-3B94-4287-863F-85DB7055D02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46214" y="441826"/>
                  <a:ext cx="191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2A26598-FCDC-46C6-A6E0-FE3D8A5A4EF0}"/>
                    </a:ext>
                  </a:extLst>
                </p14:cNvPr>
                <p14:cNvContentPartPr/>
                <p14:nvPr/>
              </p14:nvContentPartPr>
              <p14:xfrm>
                <a:off x="6680774" y="258586"/>
                <a:ext cx="158400" cy="36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2A26598-FCDC-46C6-A6E0-FE3D8A5A4E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72134" y="249586"/>
                  <a:ext cx="176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1481910-723E-454C-8EDA-863FD54B406A}"/>
                    </a:ext>
                  </a:extLst>
                </p14:cNvPr>
                <p14:cNvContentPartPr/>
                <p14:nvPr/>
              </p14:nvContentPartPr>
              <p14:xfrm>
                <a:off x="6526694" y="256786"/>
                <a:ext cx="44280" cy="393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1481910-723E-454C-8EDA-863FD54B406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18054" y="247786"/>
                  <a:ext cx="619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7DD39B-9E71-42A3-9D3B-15233E233FCC}"/>
                    </a:ext>
                  </a:extLst>
                </p14:cNvPr>
                <p14:cNvContentPartPr/>
                <p14:nvPr/>
              </p14:nvContentPartPr>
              <p14:xfrm>
                <a:off x="6952574" y="261466"/>
                <a:ext cx="32040" cy="344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7DD39B-9E71-42A3-9D3B-15233E233F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43574" y="252826"/>
                  <a:ext cx="49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AE2DB2C-7D56-4640-BDF5-653229B2ED33}"/>
                    </a:ext>
                  </a:extLst>
                </p14:cNvPr>
                <p14:cNvContentPartPr/>
                <p14:nvPr/>
              </p14:nvContentPartPr>
              <p14:xfrm>
                <a:off x="7075334" y="162466"/>
                <a:ext cx="150840" cy="91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AE2DB2C-7D56-4640-BDF5-653229B2ED3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66694" y="153466"/>
                  <a:ext cx="16848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3BC98E-4051-4BF0-8111-767DF2C96C13}"/>
                  </a:ext>
                </a:extLst>
              </p14:cNvPr>
              <p14:cNvContentPartPr/>
              <p14:nvPr/>
            </p14:nvContentPartPr>
            <p14:xfrm>
              <a:off x="7615334" y="397186"/>
              <a:ext cx="167040" cy="19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3BC98E-4051-4BF0-8111-767DF2C96C1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06334" y="388186"/>
                <a:ext cx="18468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E26C59B1-6821-476A-AA75-EEA9F8BB5842}"/>
              </a:ext>
            </a:extLst>
          </p:cNvPr>
          <p:cNvGrpSpPr/>
          <p:nvPr/>
        </p:nvGrpSpPr>
        <p:grpSpPr>
          <a:xfrm>
            <a:off x="8233094" y="118546"/>
            <a:ext cx="864720" cy="384840"/>
            <a:chOff x="8233094" y="118546"/>
            <a:chExt cx="86472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64B19B4-36A0-43AB-9061-19FFE65898C4}"/>
                    </a:ext>
                  </a:extLst>
                </p14:cNvPr>
                <p14:cNvContentPartPr/>
                <p14:nvPr/>
              </p14:nvContentPartPr>
              <p14:xfrm>
                <a:off x="8236334" y="263626"/>
                <a:ext cx="13320" cy="223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64B19B4-36A0-43AB-9061-19FFE65898C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27694" y="254626"/>
                  <a:ext cx="30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9B50B8-B620-4B44-A0CA-7DA5022154CF}"/>
                    </a:ext>
                  </a:extLst>
                </p14:cNvPr>
                <p14:cNvContentPartPr/>
                <p14:nvPr/>
              </p14:nvContentPartPr>
              <p14:xfrm>
                <a:off x="8233094" y="327346"/>
                <a:ext cx="145440" cy="42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9B50B8-B620-4B44-A0CA-7DA5022154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24094" y="318346"/>
                  <a:ext cx="163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3F6F5EF-ED5A-4987-BDAA-7B0743A3F21F}"/>
                    </a:ext>
                  </a:extLst>
                </p14:cNvPr>
                <p14:cNvContentPartPr/>
                <p14:nvPr/>
              </p14:nvContentPartPr>
              <p14:xfrm>
                <a:off x="8376014" y="245266"/>
                <a:ext cx="14760" cy="230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3F6F5EF-ED5A-4987-BDAA-7B0743A3F21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67374" y="236266"/>
                  <a:ext cx="32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2BB8EF6-DB3A-4336-9F12-D92CDB20994C}"/>
                    </a:ext>
                  </a:extLst>
                </p14:cNvPr>
                <p14:cNvContentPartPr/>
                <p14:nvPr/>
              </p14:nvContentPartPr>
              <p14:xfrm>
                <a:off x="8244614" y="137986"/>
                <a:ext cx="149040" cy="41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2BB8EF6-DB3A-4336-9F12-D92CDB2099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35614" y="129346"/>
                  <a:ext cx="166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8C3B5B-2CAB-47BC-8D47-985230054D7E}"/>
                    </a:ext>
                  </a:extLst>
                </p14:cNvPr>
                <p14:cNvContentPartPr/>
                <p14:nvPr/>
              </p14:nvContentPartPr>
              <p14:xfrm>
                <a:off x="8508494" y="340306"/>
                <a:ext cx="45000" cy="32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8C3B5B-2CAB-47BC-8D47-985230054D7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99494" y="331306"/>
                  <a:ext cx="62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AECF505-9AA4-40E8-B6E0-7BD5728C6139}"/>
                    </a:ext>
                  </a:extLst>
                </p14:cNvPr>
                <p14:cNvContentPartPr/>
                <p14:nvPr/>
              </p14:nvContentPartPr>
              <p14:xfrm>
                <a:off x="8706854" y="238786"/>
                <a:ext cx="31680" cy="206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AECF505-9AA4-40E8-B6E0-7BD5728C61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97854" y="230146"/>
                  <a:ext cx="49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561B67A-2066-4A27-B380-0A838616D227}"/>
                    </a:ext>
                  </a:extLst>
                </p14:cNvPr>
                <p14:cNvContentPartPr/>
                <p14:nvPr/>
              </p14:nvContentPartPr>
              <p14:xfrm>
                <a:off x="8723414" y="252106"/>
                <a:ext cx="203760" cy="171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561B67A-2066-4A27-B380-0A838616D2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14414" y="243106"/>
                  <a:ext cx="221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1E132F5-1B70-4D1C-80DA-05A023547E54}"/>
                    </a:ext>
                  </a:extLst>
                </p14:cNvPr>
                <p14:cNvContentPartPr/>
                <p14:nvPr/>
              </p14:nvContentPartPr>
              <p14:xfrm>
                <a:off x="8702894" y="118546"/>
                <a:ext cx="226800" cy="13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1E132F5-1B70-4D1C-80DA-05A023547E5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94254" y="109546"/>
                  <a:ext cx="244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E67DE21-F132-4984-A3AF-BCB411FF576E}"/>
                    </a:ext>
                  </a:extLst>
                </p14:cNvPr>
                <p14:cNvContentPartPr/>
                <p14:nvPr/>
              </p14:nvContentPartPr>
              <p14:xfrm>
                <a:off x="9000614" y="424906"/>
                <a:ext cx="97200" cy="78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E67DE21-F132-4984-A3AF-BCB411FF57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91974" y="416266"/>
                  <a:ext cx="114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5635F0-8690-4FF8-9A46-ED05F824C6E1}"/>
                    </a:ext>
                  </a:extLst>
                </p14:cNvPr>
                <p14:cNvContentPartPr/>
                <p14:nvPr/>
              </p14:nvContentPartPr>
              <p14:xfrm>
                <a:off x="9043454" y="351826"/>
                <a:ext cx="30600" cy="14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5635F0-8690-4FF8-9A46-ED05F824C6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34814" y="342826"/>
                  <a:ext cx="4824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13C38A7-0BAB-47BE-8FCE-DA72AC605717}"/>
                  </a:ext>
                </a:extLst>
              </p14:cNvPr>
              <p14:cNvContentPartPr/>
              <p14:nvPr/>
            </p14:nvContentPartPr>
            <p14:xfrm>
              <a:off x="9427934" y="335266"/>
              <a:ext cx="13068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13C38A7-0BAB-47BE-8FCE-DA72AC60571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418934" y="326626"/>
                <a:ext cx="14832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6D4BD24E-7937-46EB-873D-787C5796A3BA}"/>
              </a:ext>
            </a:extLst>
          </p:cNvPr>
          <p:cNvGrpSpPr/>
          <p:nvPr/>
        </p:nvGrpSpPr>
        <p:grpSpPr>
          <a:xfrm>
            <a:off x="9824654" y="147706"/>
            <a:ext cx="388800" cy="261360"/>
            <a:chOff x="9824654" y="147706"/>
            <a:chExt cx="38880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61927ED-2F0A-4086-82BB-E46DFCE798B3}"/>
                    </a:ext>
                  </a:extLst>
                </p14:cNvPr>
                <p14:cNvContentPartPr/>
                <p14:nvPr/>
              </p14:nvContentPartPr>
              <p14:xfrm>
                <a:off x="9824654" y="242386"/>
                <a:ext cx="176040" cy="11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61927ED-2F0A-4086-82BB-E46DFCE798B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15654" y="233746"/>
                  <a:ext cx="193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43F002F-4598-4F53-A8CE-1C43C704BE0C}"/>
                    </a:ext>
                  </a:extLst>
                </p14:cNvPr>
                <p14:cNvContentPartPr/>
                <p14:nvPr/>
              </p14:nvContentPartPr>
              <p14:xfrm>
                <a:off x="9824654" y="268306"/>
                <a:ext cx="159840" cy="140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43F002F-4598-4F53-A8CE-1C43C704BE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15654" y="259306"/>
                  <a:ext cx="177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2DDEF7B-EB65-426E-BAA7-3B0CA3527872}"/>
                    </a:ext>
                  </a:extLst>
                </p14:cNvPr>
                <p14:cNvContentPartPr/>
                <p14:nvPr/>
              </p14:nvContentPartPr>
              <p14:xfrm>
                <a:off x="9827894" y="321946"/>
                <a:ext cx="169200" cy="30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2DDEF7B-EB65-426E-BAA7-3B0CA35278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19254" y="312946"/>
                  <a:ext cx="186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3149C74-5B38-4479-B602-2B1A51054F65}"/>
                    </a:ext>
                  </a:extLst>
                </p14:cNvPr>
                <p14:cNvContentPartPr/>
                <p14:nvPr/>
              </p14:nvContentPartPr>
              <p14:xfrm>
                <a:off x="9830054" y="147706"/>
                <a:ext cx="205920" cy="39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3149C74-5B38-4479-B602-2B1A51054F6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21054" y="138706"/>
                  <a:ext cx="223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7390DF6-1588-4BDF-984B-E9E94482A9CF}"/>
                    </a:ext>
                  </a:extLst>
                </p14:cNvPr>
                <p14:cNvContentPartPr/>
                <p14:nvPr/>
              </p14:nvContentPartPr>
              <p14:xfrm>
                <a:off x="10165574" y="315826"/>
                <a:ext cx="47880" cy="24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7390DF6-1588-4BDF-984B-E9E94482A9C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56934" y="306826"/>
                  <a:ext cx="6552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D6CE040-6BDC-4E38-91C1-9663BEB9BDEB}"/>
                  </a:ext>
                </a:extLst>
              </p14:cNvPr>
              <p14:cNvContentPartPr/>
              <p14:nvPr/>
            </p14:nvContentPartPr>
            <p14:xfrm>
              <a:off x="10398854" y="132586"/>
              <a:ext cx="195120" cy="165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D6CE040-6BDC-4E38-91C1-9663BEB9BDE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390214" y="123946"/>
                <a:ext cx="21276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8DE061DC-2B3E-4DAD-BD8D-22C7702F42AA}"/>
              </a:ext>
            </a:extLst>
          </p:cNvPr>
          <p:cNvGrpSpPr/>
          <p:nvPr/>
        </p:nvGrpSpPr>
        <p:grpSpPr>
          <a:xfrm>
            <a:off x="10380494" y="224026"/>
            <a:ext cx="295560" cy="254880"/>
            <a:chOff x="10380494" y="224026"/>
            <a:chExt cx="29556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30BB11F-EF3E-4E0E-80EB-EB88433C6146}"/>
                    </a:ext>
                  </a:extLst>
                </p14:cNvPr>
                <p14:cNvContentPartPr/>
                <p14:nvPr/>
              </p14:nvContentPartPr>
              <p14:xfrm>
                <a:off x="10380494" y="224026"/>
                <a:ext cx="201600" cy="29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30BB11F-EF3E-4E0E-80EB-EB88433C61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71854" y="215386"/>
                  <a:ext cx="219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5A65786-1B34-4C51-BA47-89D755E2551B}"/>
                    </a:ext>
                  </a:extLst>
                </p14:cNvPr>
                <p14:cNvContentPartPr/>
                <p14:nvPr/>
              </p14:nvContentPartPr>
              <p14:xfrm>
                <a:off x="10448534" y="255346"/>
                <a:ext cx="111960" cy="171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5A65786-1B34-4C51-BA47-89D755E2551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439534" y="246706"/>
                  <a:ext cx="129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2B5EE1E-891C-406E-9A1F-26BBC9173454}"/>
                    </a:ext>
                  </a:extLst>
                </p14:cNvPr>
                <p14:cNvContentPartPr/>
                <p14:nvPr/>
              </p14:nvContentPartPr>
              <p14:xfrm>
                <a:off x="10622774" y="421666"/>
                <a:ext cx="53280" cy="57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2B5EE1E-891C-406E-9A1F-26BBC917345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13774" y="412666"/>
                  <a:ext cx="70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77A71F8-D244-4481-9BE8-34B86AEF536B}"/>
                    </a:ext>
                  </a:extLst>
                </p14:cNvPr>
                <p14:cNvContentPartPr/>
                <p14:nvPr/>
              </p14:nvContentPartPr>
              <p14:xfrm>
                <a:off x="10630334" y="348226"/>
                <a:ext cx="24120" cy="9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77A71F8-D244-4481-9BE8-34B86AEF53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21334" y="339586"/>
                  <a:ext cx="4176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CB85BFD-6615-4F00-91C3-B4F0BE747B7F}"/>
                  </a:ext>
                </a:extLst>
              </p14:cNvPr>
              <p14:cNvContentPartPr/>
              <p14:nvPr/>
            </p14:nvContentPartPr>
            <p14:xfrm>
              <a:off x="6659174" y="804706"/>
              <a:ext cx="88560" cy="2390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CB85BFD-6615-4F00-91C3-B4F0BE747B7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50534" y="795706"/>
                <a:ext cx="10620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58820747-3713-4BB4-85F5-8754EC490C2E}"/>
              </a:ext>
            </a:extLst>
          </p:cNvPr>
          <p:cNvGrpSpPr/>
          <p:nvPr/>
        </p:nvGrpSpPr>
        <p:grpSpPr>
          <a:xfrm>
            <a:off x="6425894" y="1117546"/>
            <a:ext cx="770760" cy="294120"/>
            <a:chOff x="6425894" y="1117546"/>
            <a:chExt cx="77076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7F317ED-0BBE-42FE-A466-9C5193FA6063}"/>
                    </a:ext>
                  </a:extLst>
                </p14:cNvPr>
                <p14:cNvContentPartPr/>
                <p14:nvPr/>
              </p14:nvContentPartPr>
              <p14:xfrm>
                <a:off x="6435254" y="1174786"/>
                <a:ext cx="15840" cy="236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7F317ED-0BBE-42FE-A466-9C5193FA60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26614" y="1166146"/>
                  <a:ext cx="334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333B1EB-3D49-46DE-91CE-44A8295EDC3D}"/>
                    </a:ext>
                  </a:extLst>
                </p14:cNvPr>
                <p14:cNvContentPartPr/>
                <p14:nvPr/>
              </p14:nvContentPartPr>
              <p14:xfrm>
                <a:off x="6425894" y="1175146"/>
                <a:ext cx="151560" cy="99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333B1EB-3D49-46DE-91CE-44A8295EDC3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16894" y="1166146"/>
                  <a:ext cx="169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461B92-E721-403E-87BE-1E3F89563276}"/>
                    </a:ext>
                  </a:extLst>
                </p14:cNvPr>
                <p14:cNvContentPartPr/>
                <p14:nvPr/>
              </p14:nvContentPartPr>
              <p14:xfrm>
                <a:off x="6581774" y="1194946"/>
                <a:ext cx="96840" cy="86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461B92-E721-403E-87BE-1E3F8956327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73134" y="1185946"/>
                  <a:ext cx="114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B8C812-9953-4E96-B00B-BE701AB3753B}"/>
                    </a:ext>
                  </a:extLst>
                </p14:cNvPr>
                <p14:cNvContentPartPr/>
                <p14:nvPr/>
              </p14:nvContentPartPr>
              <p14:xfrm>
                <a:off x="6682934" y="1166866"/>
                <a:ext cx="60840" cy="132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B8C812-9953-4E96-B00B-BE701AB3753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73934" y="1157866"/>
                  <a:ext cx="78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681DF3E-93E0-4D42-A5AB-60029DBFD12B}"/>
                    </a:ext>
                  </a:extLst>
                </p14:cNvPr>
                <p14:cNvContentPartPr/>
                <p14:nvPr/>
              </p14:nvContentPartPr>
              <p14:xfrm>
                <a:off x="6774014" y="1120066"/>
                <a:ext cx="42480" cy="1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681DF3E-93E0-4D42-A5AB-60029DBFD12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65374" y="1111066"/>
                  <a:ext cx="60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9667CAC-65A0-48A1-B121-2F1B01B943CC}"/>
                    </a:ext>
                  </a:extLst>
                </p14:cNvPr>
                <p14:cNvContentPartPr/>
                <p14:nvPr/>
              </p14:nvContentPartPr>
              <p14:xfrm>
                <a:off x="6786614" y="1178386"/>
                <a:ext cx="32040" cy="73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9667CAC-65A0-48A1-B121-2F1B01B943C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77614" y="1169386"/>
                  <a:ext cx="49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68CE007-7E13-455E-9079-37EAF17AE2AD}"/>
                    </a:ext>
                  </a:extLst>
                </p14:cNvPr>
                <p14:cNvContentPartPr/>
                <p14:nvPr/>
              </p14:nvContentPartPr>
              <p14:xfrm>
                <a:off x="6842054" y="1136266"/>
                <a:ext cx="90720" cy="106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68CE007-7E13-455E-9079-37EAF17AE2A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33414" y="1127266"/>
                  <a:ext cx="108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7427D0D-7C85-4443-B0BE-D50958D9BF66}"/>
                    </a:ext>
                  </a:extLst>
                </p14:cNvPr>
                <p14:cNvContentPartPr/>
                <p14:nvPr/>
              </p14:nvContentPartPr>
              <p14:xfrm>
                <a:off x="6930254" y="1117546"/>
                <a:ext cx="46440" cy="101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7427D0D-7C85-4443-B0BE-D50958D9BF6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21614" y="1108906"/>
                  <a:ext cx="64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6271042-797C-4C8C-987F-D9D36C6EFD05}"/>
                    </a:ext>
                  </a:extLst>
                </p14:cNvPr>
                <p14:cNvContentPartPr/>
                <p14:nvPr/>
              </p14:nvContentPartPr>
              <p14:xfrm>
                <a:off x="6978494" y="1163986"/>
                <a:ext cx="58680" cy="49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6271042-797C-4C8C-987F-D9D36C6EFD0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69494" y="1155346"/>
                  <a:ext cx="76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650577F-161E-43AB-8086-0C4B19F9367B}"/>
                    </a:ext>
                  </a:extLst>
                </p14:cNvPr>
                <p14:cNvContentPartPr/>
                <p14:nvPr/>
              </p14:nvContentPartPr>
              <p14:xfrm>
                <a:off x="7066694" y="1126546"/>
                <a:ext cx="129960" cy="106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650577F-161E-43AB-8086-0C4B19F9367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58054" y="1117546"/>
                  <a:ext cx="1476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C340819-55F7-456B-BB4C-8CFA84D54E6B}"/>
              </a:ext>
            </a:extLst>
          </p:cNvPr>
          <p:cNvGrpSpPr/>
          <p:nvPr/>
        </p:nvGrpSpPr>
        <p:grpSpPr>
          <a:xfrm>
            <a:off x="5558294" y="1656466"/>
            <a:ext cx="1566720" cy="285480"/>
            <a:chOff x="5558294" y="1656466"/>
            <a:chExt cx="156672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33CA35F-8158-49A7-A49A-348E0AD14010}"/>
                    </a:ext>
                  </a:extLst>
                </p14:cNvPr>
                <p14:cNvContentPartPr/>
                <p14:nvPr/>
              </p14:nvContentPartPr>
              <p14:xfrm>
                <a:off x="5558294" y="1745746"/>
                <a:ext cx="875520" cy="196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33CA35F-8158-49A7-A49A-348E0AD1401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49294" y="1737106"/>
                  <a:ext cx="893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0EB2986-EE4A-4CE4-9E04-382605B166A6}"/>
                    </a:ext>
                  </a:extLst>
                </p14:cNvPr>
                <p14:cNvContentPartPr/>
                <p14:nvPr/>
              </p14:nvContentPartPr>
              <p14:xfrm>
                <a:off x="6422294" y="1656466"/>
                <a:ext cx="702720" cy="284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0EB2986-EE4A-4CE4-9E04-382605B166A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13654" y="1647466"/>
                  <a:ext cx="72036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B4C0B4F-8C55-4C0F-9FE9-9E02E990A8CC}"/>
              </a:ext>
            </a:extLst>
          </p:cNvPr>
          <p:cNvGrpSpPr/>
          <p:nvPr/>
        </p:nvGrpSpPr>
        <p:grpSpPr>
          <a:xfrm>
            <a:off x="6035294" y="2053186"/>
            <a:ext cx="1029600" cy="288000"/>
            <a:chOff x="6035294" y="2053186"/>
            <a:chExt cx="102960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B9484B2-71F3-49F6-BE5F-196C3EC3821E}"/>
                    </a:ext>
                  </a:extLst>
                </p14:cNvPr>
                <p14:cNvContentPartPr/>
                <p14:nvPr/>
              </p14:nvContentPartPr>
              <p14:xfrm>
                <a:off x="6035294" y="2128426"/>
                <a:ext cx="90000" cy="115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B9484B2-71F3-49F6-BE5F-196C3EC382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26294" y="2119786"/>
                  <a:ext cx="107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A5CC71B-A3D1-49D7-8D19-A54F832C01C6}"/>
                    </a:ext>
                  </a:extLst>
                </p14:cNvPr>
                <p14:cNvContentPartPr/>
                <p14:nvPr/>
              </p14:nvContentPartPr>
              <p14:xfrm>
                <a:off x="6132134" y="2161906"/>
                <a:ext cx="119520" cy="66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A5CC71B-A3D1-49D7-8D19-A54F832C01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23494" y="2152906"/>
                  <a:ext cx="137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97EDC7A-3F1D-4DA5-B6B3-E12CB7E83EC9}"/>
                    </a:ext>
                  </a:extLst>
                </p14:cNvPr>
                <p14:cNvContentPartPr/>
                <p14:nvPr/>
              </p14:nvContentPartPr>
              <p14:xfrm>
                <a:off x="6253094" y="2157586"/>
                <a:ext cx="117000" cy="183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97EDC7A-3F1D-4DA5-B6B3-E12CB7E83E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44454" y="2148586"/>
                  <a:ext cx="134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18A86D3-9CA8-4B01-8EC3-5D967229CD95}"/>
                    </a:ext>
                  </a:extLst>
                </p14:cNvPr>
                <p14:cNvContentPartPr/>
                <p14:nvPr/>
              </p14:nvContentPartPr>
              <p14:xfrm>
                <a:off x="6389174" y="2132386"/>
                <a:ext cx="167040" cy="111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18A86D3-9CA8-4B01-8EC3-5D967229CD9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80534" y="2123386"/>
                  <a:ext cx="184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4C6B516-CA56-49DE-BD39-C043501B8C40}"/>
                    </a:ext>
                  </a:extLst>
                </p14:cNvPr>
                <p14:cNvContentPartPr/>
                <p14:nvPr/>
              </p14:nvContentPartPr>
              <p14:xfrm>
                <a:off x="6508694" y="2116186"/>
                <a:ext cx="182160" cy="24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4C6B516-CA56-49DE-BD39-C043501B8C4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99694" y="2107186"/>
                  <a:ext cx="199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941C7E6-67C8-4493-BA73-C9DE6BB3EFE9}"/>
                    </a:ext>
                  </a:extLst>
                </p14:cNvPr>
                <p14:cNvContentPartPr/>
                <p14:nvPr/>
              </p14:nvContentPartPr>
              <p14:xfrm>
                <a:off x="6629294" y="2053186"/>
                <a:ext cx="119520" cy="143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941C7E6-67C8-4493-BA73-C9DE6BB3EF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20294" y="2044186"/>
                  <a:ext cx="137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08977F2-CC4B-4E48-A3A8-83ABE063E3C5}"/>
                    </a:ext>
                  </a:extLst>
                </p14:cNvPr>
                <p14:cNvContentPartPr/>
                <p14:nvPr/>
              </p14:nvContentPartPr>
              <p14:xfrm>
                <a:off x="6727574" y="2069386"/>
                <a:ext cx="173880" cy="103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08977F2-CC4B-4E48-A3A8-83ABE063E3C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18934" y="2060386"/>
                  <a:ext cx="191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11C1B5B-8885-4CBF-A82B-46E6B41297D6}"/>
                    </a:ext>
                  </a:extLst>
                </p14:cNvPr>
                <p14:cNvContentPartPr/>
                <p14:nvPr/>
              </p14:nvContentPartPr>
              <p14:xfrm>
                <a:off x="6940694" y="2053546"/>
                <a:ext cx="124200" cy="111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11C1B5B-8885-4CBF-A82B-46E6B41297D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32054" y="2044546"/>
                  <a:ext cx="14184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B85E6C9-752A-45CD-BC8B-44DD5BEA3DD1}"/>
              </a:ext>
            </a:extLst>
          </p:cNvPr>
          <p:cNvGrpSpPr/>
          <p:nvPr/>
        </p:nvGrpSpPr>
        <p:grpSpPr>
          <a:xfrm>
            <a:off x="7596254" y="790306"/>
            <a:ext cx="2738520" cy="387000"/>
            <a:chOff x="7596254" y="790306"/>
            <a:chExt cx="273852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F42E989-94DB-4644-9315-AFB53BDD7DEF}"/>
                    </a:ext>
                  </a:extLst>
                </p14:cNvPr>
                <p14:cNvContentPartPr/>
                <p14:nvPr/>
              </p14:nvContentPartPr>
              <p14:xfrm>
                <a:off x="7596254" y="856906"/>
                <a:ext cx="1548000" cy="3171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F42E989-94DB-4644-9315-AFB53BDD7DE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87614" y="847906"/>
                  <a:ext cx="15656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7F7EF68-8A13-4275-9343-568DD6589A4C}"/>
                    </a:ext>
                  </a:extLst>
                </p14:cNvPr>
                <p14:cNvContentPartPr/>
                <p14:nvPr/>
              </p14:nvContentPartPr>
              <p14:xfrm>
                <a:off x="9156494" y="790306"/>
                <a:ext cx="1178280" cy="387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7F7EF68-8A13-4275-9343-568DD6589A4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47854" y="781666"/>
                  <a:ext cx="119592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971F407-64F3-40E7-B4A2-A5697908D660}"/>
              </a:ext>
            </a:extLst>
          </p:cNvPr>
          <p:cNvGrpSpPr/>
          <p:nvPr/>
        </p:nvGrpSpPr>
        <p:grpSpPr>
          <a:xfrm>
            <a:off x="8873894" y="1338226"/>
            <a:ext cx="912600" cy="302400"/>
            <a:chOff x="8873894" y="1338226"/>
            <a:chExt cx="91260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EB4A80-EDA8-4CC3-A63F-91E783C918F3}"/>
                    </a:ext>
                  </a:extLst>
                </p14:cNvPr>
                <p14:cNvContentPartPr/>
                <p14:nvPr/>
              </p14:nvContentPartPr>
              <p14:xfrm>
                <a:off x="8879294" y="1449466"/>
                <a:ext cx="16560" cy="191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EB4A80-EDA8-4CC3-A63F-91E783C918F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70294" y="1440466"/>
                  <a:ext cx="34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BE942BD-C1F4-412A-9CC5-6BF353432B38}"/>
                    </a:ext>
                  </a:extLst>
                </p14:cNvPr>
                <p14:cNvContentPartPr/>
                <p14:nvPr/>
              </p14:nvContentPartPr>
              <p14:xfrm>
                <a:off x="8873894" y="1440466"/>
                <a:ext cx="76680" cy="77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BE942BD-C1F4-412A-9CC5-6BF353432B3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64894" y="1431826"/>
                  <a:ext cx="94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C6837E1-13EC-4250-8AD2-F81713D52C38}"/>
                    </a:ext>
                  </a:extLst>
                </p14:cNvPr>
                <p14:cNvContentPartPr/>
                <p14:nvPr/>
              </p14:nvContentPartPr>
              <p14:xfrm>
                <a:off x="8984414" y="1447666"/>
                <a:ext cx="84600" cy="72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C6837E1-13EC-4250-8AD2-F81713D52C3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75414" y="1438666"/>
                  <a:ext cx="102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DB458C9-20EB-4DEC-9EEB-62F632010715}"/>
                    </a:ext>
                  </a:extLst>
                </p14:cNvPr>
                <p14:cNvContentPartPr/>
                <p14:nvPr/>
              </p14:nvContentPartPr>
              <p14:xfrm>
                <a:off x="9101054" y="1363786"/>
                <a:ext cx="105480" cy="149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DB458C9-20EB-4DEC-9EEB-62F6320107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92054" y="1355146"/>
                  <a:ext cx="123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95419D3-BB18-4F82-B99A-6991E500AEC7}"/>
                    </a:ext>
                  </a:extLst>
                </p14:cNvPr>
                <p14:cNvContentPartPr/>
                <p14:nvPr/>
              </p14:nvContentPartPr>
              <p14:xfrm>
                <a:off x="9206534" y="1416346"/>
                <a:ext cx="150480" cy="88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95419D3-BB18-4F82-B99A-6991E500AEC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97534" y="1407346"/>
                  <a:ext cx="168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FCBEE84-90B0-40CD-B00A-C87467C545EA}"/>
                    </a:ext>
                  </a:extLst>
                </p14:cNvPr>
                <p14:cNvContentPartPr/>
                <p14:nvPr/>
              </p14:nvContentPartPr>
              <p14:xfrm>
                <a:off x="9282854" y="1389346"/>
                <a:ext cx="11520" cy="97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FCBEE84-90B0-40CD-B00A-C87467C545E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74214" y="1380346"/>
                  <a:ext cx="29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EF6A7BF-A942-492F-9180-768F665B5697}"/>
                    </a:ext>
                  </a:extLst>
                </p14:cNvPr>
                <p14:cNvContentPartPr/>
                <p14:nvPr/>
              </p14:nvContentPartPr>
              <p14:xfrm>
                <a:off x="9334334" y="1360906"/>
                <a:ext cx="91800" cy="99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EF6A7BF-A942-492F-9180-768F665B56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25334" y="1352266"/>
                  <a:ext cx="109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F7379B9-3310-497B-8D23-567ED30F8DD3}"/>
                    </a:ext>
                  </a:extLst>
                </p14:cNvPr>
                <p14:cNvContentPartPr/>
                <p14:nvPr/>
              </p14:nvContentPartPr>
              <p14:xfrm>
                <a:off x="9427934" y="1364146"/>
                <a:ext cx="99360" cy="85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F7379B9-3310-497B-8D23-567ED30F8DD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18934" y="1355146"/>
                  <a:ext cx="117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BE730FD-5970-40AE-8A9C-1B02CE787474}"/>
                    </a:ext>
                  </a:extLst>
                </p14:cNvPr>
                <p14:cNvContentPartPr/>
                <p14:nvPr/>
              </p14:nvContentPartPr>
              <p14:xfrm>
                <a:off x="9563654" y="1338226"/>
                <a:ext cx="222840" cy="96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BE730FD-5970-40AE-8A9C-1B02CE78747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54654" y="1329586"/>
                  <a:ext cx="24048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4E9C61C-7AA9-4D0D-B07A-0EC3AAE9238B}"/>
                  </a:ext>
                </a:extLst>
              </p14:cNvPr>
              <p14:cNvContentPartPr/>
              <p14:nvPr/>
            </p14:nvContentPartPr>
            <p14:xfrm>
              <a:off x="5893454" y="2750866"/>
              <a:ext cx="253800" cy="266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4E9C61C-7AA9-4D0D-B07A-0EC3AAE9238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884814" y="2741866"/>
                <a:ext cx="27144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9B81EF7-A26F-4F2B-BDEF-571706DBC2E0}"/>
              </a:ext>
            </a:extLst>
          </p:cNvPr>
          <p:cNvGrpSpPr/>
          <p:nvPr/>
        </p:nvGrpSpPr>
        <p:grpSpPr>
          <a:xfrm>
            <a:off x="6378374" y="2557546"/>
            <a:ext cx="351000" cy="309600"/>
            <a:chOff x="6378374" y="2557546"/>
            <a:chExt cx="35100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7AE1687-6BF4-44E7-9E3F-62325E33B3DD}"/>
                    </a:ext>
                  </a:extLst>
                </p14:cNvPr>
                <p14:cNvContentPartPr/>
                <p14:nvPr/>
              </p14:nvContentPartPr>
              <p14:xfrm>
                <a:off x="6378374" y="2585986"/>
                <a:ext cx="31680" cy="281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7AE1687-6BF4-44E7-9E3F-62325E33B3D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69374" y="2577346"/>
                  <a:ext cx="493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37ECA27-9C4D-47B6-A215-8F8C348DED2B}"/>
                    </a:ext>
                  </a:extLst>
                </p14:cNvPr>
                <p14:cNvContentPartPr/>
                <p14:nvPr/>
              </p14:nvContentPartPr>
              <p14:xfrm>
                <a:off x="6389174" y="2557546"/>
                <a:ext cx="129240" cy="143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37ECA27-9C4D-47B6-A215-8F8C348DED2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80534" y="2548546"/>
                  <a:ext cx="146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008D514-0481-4503-A5E7-3A4A2BB24EA1}"/>
                    </a:ext>
                  </a:extLst>
                </p14:cNvPr>
                <p14:cNvContentPartPr/>
                <p14:nvPr/>
              </p14:nvContentPartPr>
              <p14:xfrm>
                <a:off x="6538574" y="2703346"/>
                <a:ext cx="190800" cy="163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008D514-0481-4503-A5E7-3A4A2BB24EA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29934" y="2694706"/>
                  <a:ext cx="20844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7C2B294-C8D1-4404-9C27-66A16EEE54BB}"/>
                  </a:ext>
                </a:extLst>
              </p14:cNvPr>
              <p14:cNvContentPartPr/>
              <p14:nvPr/>
            </p14:nvContentPartPr>
            <p14:xfrm>
              <a:off x="8956694" y="1855906"/>
              <a:ext cx="126360" cy="2919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7C2B294-C8D1-4404-9C27-66A16EEE54B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947694" y="1846906"/>
                <a:ext cx="14400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186085B-B2AC-4EF3-A5E8-3D0AAF1223AF}"/>
              </a:ext>
            </a:extLst>
          </p:cNvPr>
          <p:cNvGrpSpPr/>
          <p:nvPr/>
        </p:nvGrpSpPr>
        <p:grpSpPr>
          <a:xfrm>
            <a:off x="8776334" y="2417866"/>
            <a:ext cx="132480" cy="136080"/>
            <a:chOff x="8776334" y="2417866"/>
            <a:chExt cx="13248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8ABE0E7-E5B5-464E-BAB0-20815D974F2F}"/>
                    </a:ext>
                  </a:extLst>
                </p14:cNvPr>
                <p14:cNvContentPartPr/>
                <p14:nvPr/>
              </p14:nvContentPartPr>
              <p14:xfrm>
                <a:off x="8818454" y="2417866"/>
                <a:ext cx="24480" cy="1360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8ABE0E7-E5B5-464E-BAB0-20815D974F2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09814" y="2409226"/>
                  <a:ext cx="42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5A40C07-2325-4306-AB14-FEA5882D74DC}"/>
                    </a:ext>
                  </a:extLst>
                </p14:cNvPr>
                <p14:cNvContentPartPr/>
                <p14:nvPr/>
              </p14:nvContentPartPr>
              <p14:xfrm>
                <a:off x="8776334" y="2480146"/>
                <a:ext cx="132480" cy="24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5A40C07-2325-4306-AB14-FEA5882D74D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67334" y="2471506"/>
                  <a:ext cx="1501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A5C274E-82C0-476C-A5AE-E0B7B01AD731}"/>
              </a:ext>
            </a:extLst>
          </p:cNvPr>
          <p:cNvGrpSpPr/>
          <p:nvPr/>
        </p:nvGrpSpPr>
        <p:grpSpPr>
          <a:xfrm>
            <a:off x="9219854" y="2282146"/>
            <a:ext cx="271080" cy="339120"/>
            <a:chOff x="9219854" y="2282146"/>
            <a:chExt cx="27108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9CA2C2A-4594-4726-B622-BDF2F19F2E24}"/>
                    </a:ext>
                  </a:extLst>
                </p14:cNvPr>
                <p14:cNvContentPartPr/>
                <p14:nvPr/>
              </p14:nvContentPartPr>
              <p14:xfrm>
                <a:off x="9241814" y="2318866"/>
                <a:ext cx="11880" cy="272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9CA2C2A-4594-4726-B622-BDF2F19F2E2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33174" y="2310226"/>
                  <a:ext cx="29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0360F0D-1FD3-4E92-9678-FD6247C74405}"/>
                    </a:ext>
                  </a:extLst>
                </p14:cNvPr>
                <p14:cNvContentPartPr/>
                <p14:nvPr/>
              </p14:nvContentPartPr>
              <p14:xfrm>
                <a:off x="9219854" y="2282146"/>
                <a:ext cx="186840" cy="176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0360F0D-1FD3-4E92-9678-FD6247C7440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211214" y="2273506"/>
                  <a:ext cx="204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770CFB6-4586-40F5-86F9-DF8B814F8A29}"/>
                    </a:ext>
                  </a:extLst>
                </p14:cNvPr>
                <p14:cNvContentPartPr/>
                <p14:nvPr/>
              </p14:nvContentPartPr>
              <p14:xfrm>
                <a:off x="9406334" y="2502466"/>
                <a:ext cx="84600" cy="118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770CFB6-4586-40F5-86F9-DF8B814F8A2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97334" y="2493826"/>
                  <a:ext cx="10224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2788CE4-70B4-4A51-9A0F-3F181A101DC3}"/>
              </a:ext>
            </a:extLst>
          </p:cNvPr>
          <p:cNvGrpSpPr/>
          <p:nvPr/>
        </p:nvGrpSpPr>
        <p:grpSpPr>
          <a:xfrm>
            <a:off x="1137134" y="3432346"/>
            <a:ext cx="419040" cy="253800"/>
            <a:chOff x="1137134" y="3432346"/>
            <a:chExt cx="41904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0678424-924C-4385-AA88-D8F2581AE882}"/>
                    </a:ext>
                  </a:extLst>
                </p14:cNvPr>
                <p14:cNvContentPartPr/>
                <p14:nvPr/>
              </p14:nvContentPartPr>
              <p14:xfrm>
                <a:off x="1137134" y="3432346"/>
                <a:ext cx="215280" cy="253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0678424-924C-4385-AA88-D8F2581AE88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8494" y="3423346"/>
                  <a:ext cx="232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C3F826-749E-4858-9B60-07A870D90473}"/>
                    </a:ext>
                  </a:extLst>
                </p14:cNvPr>
                <p14:cNvContentPartPr/>
                <p14:nvPr/>
              </p14:nvContentPartPr>
              <p14:xfrm>
                <a:off x="1478414" y="3528466"/>
                <a:ext cx="77760" cy="72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C3F826-749E-4858-9B60-07A870D9047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469414" y="3519826"/>
                  <a:ext cx="9540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7823693-86CC-4445-923F-90A389539B35}"/>
              </a:ext>
            </a:extLst>
          </p:cNvPr>
          <p:cNvGrpSpPr/>
          <p:nvPr/>
        </p:nvGrpSpPr>
        <p:grpSpPr>
          <a:xfrm>
            <a:off x="1805654" y="3407146"/>
            <a:ext cx="249480" cy="446760"/>
            <a:chOff x="1805654" y="3407146"/>
            <a:chExt cx="249480" cy="44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40BDE22-B19B-426A-A99A-893B1C0D2B32}"/>
                    </a:ext>
                  </a:extLst>
                </p14:cNvPr>
                <p14:cNvContentPartPr/>
                <p14:nvPr/>
              </p14:nvContentPartPr>
              <p14:xfrm>
                <a:off x="1805654" y="3407146"/>
                <a:ext cx="153000" cy="261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40BDE22-B19B-426A-A99A-893B1C0D2B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96654" y="3398146"/>
                  <a:ext cx="170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BC2DE86-0602-418F-AA13-079536443963}"/>
                    </a:ext>
                  </a:extLst>
                </p14:cNvPr>
                <p14:cNvContentPartPr/>
                <p14:nvPr/>
              </p14:nvContentPartPr>
              <p14:xfrm>
                <a:off x="1977374" y="3633226"/>
                <a:ext cx="13320" cy="220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BC2DE86-0602-418F-AA13-07953644396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68374" y="3624226"/>
                  <a:ext cx="30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CD48533-B658-4E1C-8FC0-358205FB6EF5}"/>
                    </a:ext>
                  </a:extLst>
                </p14:cNvPr>
                <p14:cNvContentPartPr/>
                <p14:nvPr/>
              </p14:nvContentPartPr>
              <p14:xfrm>
                <a:off x="1970534" y="3647626"/>
                <a:ext cx="84600" cy="98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CD48533-B658-4E1C-8FC0-358205FB6EF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61534" y="3638626"/>
                  <a:ext cx="10224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2C0AD693-19D0-4F30-AFC1-DA46B5DA58A8}"/>
                  </a:ext>
                </a:extLst>
              </p14:cNvPr>
              <p14:cNvContentPartPr/>
              <p14:nvPr/>
            </p14:nvContentPartPr>
            <p14:xfrm>
              <a:off x="1833014" y="3266386"/>
              <a:ext cx="189000" cy="572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2C0AD693-19D0-4F30-AFC1-DA46B5DA58A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824374" y="3257386"/>
                <a:ext cx="20664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C3D41AC-59E5-4417-A961-54470152F0CB}"/>
              </a:ext>
            </a:extLst>
          </p:cNvPr>
          <p:cNvGrpSpPr/>
          <p:nvPr/>
        </p:nvGrpSpPr>
        <p:grpSpPr>
          <a:xfrm>
            <a:off x="2339534" y="3551506"/>
            <a:ext cx="150120" cy="87120"/>
            <a:chOff x="2339534" y="3551506"/>
            <a:chExt cx="150120" cy="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5A363BD-E8D2-429C-8D60-855C50895A87}"/>
                    </a:ext>
                  </a:extLst>
                </p14:cNvPr>
                <p14:cNvContentPartPr/>
                <p14:nvPr/>
              </p14:nvContentPartPr>
              <p14:xfrm>
                <a:off x="2339534" y="3551506"/>
                <a:ext cx="149040" cy="25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5A363BD-E8D2-429C-8D60-855C50895A8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30534" y="3542866"/>
                  <a:ext cx="166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95A0CE5-DB1A-495A-B04D-6030DF6F107D}"/>
                    </a:ext>
                  </a:extLst>
                </p14:cNvPr>
                <p14:cNvContentPartPr/>
                <p14:nvPr/>
              </p14:nvContentPartPr>
              <p14:xfrm>
                <a:off x="2346374" y="3623506"/>
                <a:ext cx="143280" cy="15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95A0CE5-DB1A-495A-B04D-6030DF6F107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37374" y="3614866"/>
                  <a:ext cx="16092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6F78AC3-9F38-4719-893C-9CE0DC932DC3}"/>
              </a:ext>
            </a:extLst>
          </p:cNvPr>
          <p:cNvGrpSpPr/>
          <p:nvPr/>
        </p:nvGrpSpPr>
        <p:grpSpPr>
          <a:xfrm>
            <a:off x="2753894" y="3282586"/>
            <a:ext cx="585360" cy="563040"/>
            <a:chOff x="2753894" y="3282586"/>
            <a:chExt cx="585360" cy="56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9DA7FDA-FC0A-422D-A940-C05DE72E8DE0}"/>
                    </a:ext>
                  </a:extLst>
                </p14:cNvPr>
                <p14:cNvContentPartPr/>
                <p14:nvPr/>
              </p14:nvContentPartPr>
              <p14:xfrm>
                <a:off x="2753894" y="3571306"/>
                <a:ext cx="158400" cy="41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9DA7FDA-FC0A-422D-A940-C05DE72E8DE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44894" y="3562666"/>
                  <a:ext cx="176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B1A92E6-E0AE-4256-9764-B0EEEF3081F0}"/>
                    </a:ext>
                  </a:extLst>
                </p14:cNvPr>
                <p14:cNvContentPartPr/>
                <p14:nvPr/>
              </p14:nvContentPartPr>
              <p14:xfrm>
                <a:off x="3161414" y="3282586"/>
                <a:ext cx="136080" cy="2235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B1A92E6-E0AE-4256-9764-B0EEEF3081F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52414" y="3273586"/>
                  <a:ext cx="153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5C55D5C-B43C-41B2-8398-0AA81708D831}"/>
                    </a:ext>
                  </a:extLst>
                </p14:cNvPr>
                <p14:cNvContentPartPr/>
                <p14:nvPr/>
              </p14:nvContentPartPr>
              <p14:xfrm>
                <a:off x="3076454" y="3579946"/>
                <a:ext cx="255960" cy="43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5C55D5C-B43C-41B2-8398-0AA81708D8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67814" y="3571306"/>
                  <a:ext cx="273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7E4534C-EE0F-4C07-9784-F2142CCA7482}"/>
                    </a:ext>
                  </a:extLst>
                </p14:cNvPr>
                <p14:cNvContentPartPr/>
                <p14:nvPr/>
              </p14:nvContentPartPr>
              <p14:xfrm>
                <a:off x="3051974" y="3664186"/>
                <a:ext cx="96840" cy="181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7E4534C-EE0F-4C07-9784-F2142CCA748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43334" y="3655546"/>
                  <a:ext cx="114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84C21A8-6ABA-4210-854A-79115435DB7F}"/>
                    </a:ext>
                  </a:extLst>
                </p14:cNvPr>
                <p14:cNvContentPartPr/>
                <p14:nvPr/>
              </p14:nvContentPartPr>
              <p14:xfrm>
                <a:off x="3176894" y="3717826"/>
                <a:ext cx="126000" cy="50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84C21A8-6ABA-4210-854A-79115435DB7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67894" y="3708826"/>
                  <a:ext cx="143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0025AA3-4B62-4941-A17D-F0FE3ADB913F}"/>
                    </a:ext>
                  </a:extLst>
                </p14:cNvPr>
                <p14:cNvContentPartPr/>
                <p14:nvPr/>
              </p14:nvContentPartPr>
              <p14:xfrm>
                <a:off x="3229094" y="3682546"/>
                <a:ext cx="110160" cy="151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0025AA3-4B62-4941-A17D-F0FE3ADB91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20094" y="3673906"/>
                  <a:ext cx="1278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4EC8DDB-4569-4ACB-B64D-50E23E4ABD88}"/>
              </a:ext>
            </a:extLst>
          </p:cNvPr>
          <p:cNvGrpSpPr/>
          <p:nvPr/>
        </p:nvGrpSpPr>
        <p:grpSpPr>
          <a:xfrm>
            <a:off x="3570014" y="3492826"/>
            <a:ext cx="410040" cy="245160"/>
            <a:chOff x="3570014" y="3492826"/>
            <a:chExt cx="41004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408CA37-E7FA-4266-B215-5F0528C63C26}"/>
                    </a:ext>
                  </a:extLst>
                </p14:cNvPr>
                <p14:cNvContentPartPr/>
                <p14:nvPr/>
              </p14:nvContentPartPr>
              <p14:xfrm>
                <a:off x="3570014" y="3492826"/>
                <a:ext cx="213480" cy="150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408CA37-E7FA-4266-B215-5F0528C63C2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61374" y="3483826"/>
                  <a:ext cx="231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BD28D07-A391-4D1E-8F4B-F36BA5C8A688}"/>
                    </a:ext>
                  </a:extLst>
                </p14:cNvPr>
                <p14:cNvContentPartPr/>
                <p14:nvPr/>
              </p14:nvContentPartPr>
              <p14:xfrm>
                <a:off x="3813014" y="3641146"/>
                <a:ext cx="104760" cy="44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BD28D07-A391-4D1E-8F4B-F36BA5C8A68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04014" y="3632506"/>
                  <a:ext cx="122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10AA556-9551-47C0-B2EE-9887C95A694F}"/>
                    </a:ext>
                  </a:extLst>
                </p14:cNvPr>
                <p14:cNvContentPartPr/>
                <p14:nvPr/>
              </p14:nvContentPartPr>
              <p14:xfrm>
                <a:off x="3867374" y="3572746"/>
                <a:ext cx="112680" cy="165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10AA556-9551-47C0-B2EE-9887C95A694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58374" y="3563746"/>
                  <a:ext cx="13032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63BE7E6-5ED0-4ACB-A128-C5C9F5E747E7}"/>
                  </a:ext>
                </a:extLst>
              </p14:cNvPr>
              <p14:cNvContentPartPr/>
              <p14:nvPr/>
            </p14:nvContentPartPr>
            <p14:xfrm>
              <a:off x="4300454" y="3543586"/>
              <a:ext cx="145440" cy="266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63BE7E6-5ED0-4ACB-A128-C5C9F5E747E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291814" y="3534586"/>
                <a:ext cx="16308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4F95144-0F05-435C-8D2C-E3157D243CC5}"/>
              </a:ext>
            </a:extLst>
          </p:cNvPr>
          <p:cNvGrpSpPr/>
          <p:nvPr/>
        </p:nvGrpSpPr>
        <p:grpSpPr>
          <a:xfrm>
            <a:off x="4776374" y="3292666"/>
            <a:ext cx="405360" cy="384840"/>
            <a:chOff x="4776374" y="3292666"/>
            <a:chExt cx="40536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36B914A-6B52-41A9-85ED-B555B05E6DB9}"/>
                    </a:ext>
                  </a:extLst>
                </p14:cNvPr>
                <p14:cNvContentPartPr/>
                <p14:nvPr/>
              </p14:nvContentPartPr>
              <p14:xfrm>
                <a:off x="4777094" y="3349546"/>
                <a:ext cx="30600" cy="302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36B914A-6B52-41A9-85ED-B555B05E6DB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68094" y="3340906"/>
                  <a:ext cx="482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189D648-86F7-477B-864C-F4B20CFAD994}"/>
                    </a:ext>
                  </a:extLst>
                </p14:cNvPr>
                <p14:cNvContentPartPr/>
                <p14:nvPr/>
              </p14:nvContentPartPr>
              <p14:xfrm>
                <a:off x="4776374" y="3292666"/>
                <a:ext cx="168480" cy="192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189D648-86F7-477B-864C-F4B20CFAD99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67374" y="3283666"/>
                  <a:ext cx="186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BFF45AB-3ADA-436B-B00C-45A38FF9C05F}"/>
                    </a:ext>
                  </a:extLst>
                </p14:cNvPr>
                <p14:cNvContentPartPr/>
                <p14:nvPr/>
              </p14:nvContentPartPr>
              <p14:xfrm>
                <a:off x="5014694" y="3516586"/>
                <a:ext cx="167040" cy="1609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BFF45AB-3ADA-436B-B00C-45A38FF9C05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005694" y="3507586"/>
                  <a:ext cx="18468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7988BF1-4566-4B3D-B01A-9B146E940612}"/>
              </a:ext>
            </a:extLst>
          </p:cNvPr>
          <p:cNvGrpSpPr/>
          <p:nvPr/>
        </p:nvGrpSpPr>
        <p:grpSpPr>
          <a:xfrm>
            <a:off x="5578094" y="3437746"/>
            <a:ext cx="216720" cy="159840"/>
            <a:chOff x="5578094" y="3437746"/>
            <a:chExt cx="21672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1C2CDF9-D364-4CE1-A444-84BE2B8CB270}"/>
                    </a:ext>
                  </a:extLst>
                </p14:cNvPr>
                <p14:cNvContentPartPr/>
                <p14:nvPr/>
              </p14:nvContentPartPr>
              <p14:xfrm>
                <a:off x="5665574" y="3437746"/>
                <a:ext cx="20880" cy="159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1C2CDF9-D364-4CE1-A444-84BE2B8CB27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56574" y="3429106"/>
                  <a:ext cx="38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3085621-6D55-443F-900F-EA3A62D42E95}"/>
                    </a:ext>
                  </a:extLst>
                </p14:cNvPr>
                <p14:cNvContentPartPr/>
                <p14:nvPr/>
              </p14:nvContentPartPr>
              <p14:xfrm>
                <a:off x="5578094" y="3479866"/>
                <a:ext cx="216720" cy="46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3085621-6D55-443F-900F-EA3A62D42E9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69094" y="3470866"/>
                  <a:ext cx="23436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E6E2536-C80F-4967-BE34-267764F84B3F}"/>
              </a:ext>
            </a:extLst>
          </p:cNvPr>
          <p:cNvGrpSpPr/>
          <p:nvPr/>
        </p:nvGrpSpPr>
        <p:grpSpPr>
          <a:xfrm>
            <a:off x="6249854" y="3246586"/>
            <a:ext cx="392760" cy="339120"/>
            <a:chOff x="6249854" y="3246586"/>
            <a:chExt cx="39276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A356488-D823-438C-84C5-E6D7FA25F642}"/>
                    </a:ext>
                  </a:extLst>
                </p14:cNvPr>
                <p14:cNvContentPartPr/>
                <p14:nvPr/>
              </p14:nvContentPartPr>
              <p14:xfrm>
                <a:off x="6249854" y="3325066"/>
                <a:ext cx="30600" cy="251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A356488-D823-438C-84C5-E6D7FA25F64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40854" y="3316426"/>
                  <a:ext cx="48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A8C9BEB-BD1A-48E1-8C48-B86AE3592C6B}"/>
                    </a:ext>
                  </a:extLst>
                </p14:cNvPr>
                <p14:cNvContentPartPr/>
                <p14:nvPr/>
              </p14:nvContentPartPr>
              <p14:xfrm>
                <a:off x="6264254" y="3246586"/>
                <a:ext cx="156240" cy="165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A8C9BEB-BD1A-48E1-8C48-B86AE3592C6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55614" y="3237586"/>
                  <a:ext cx="173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B53142C-B81B-4B42-9805-292F3C85DA07}"/>
                    </a:ext>
                  </a:extLst>
                </p14:cNvPr>
                <p14:cNvContentPartPr/>
                <p14:nvPr/>
              </p14:nvContentPartPr>
              <p14:xfrm>
                <a:off x="6534254" y="3468346"/>
                <a:ext cx="108360" cy="117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B53142C-B81B-4B42-9805-292F3C85DA0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525614" y="3459346"/>
                  <a:ext cx="12600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32C9155-5733-470D-A462-8D252662FD52}"/>
                  </a:ext>
                </a:extLst>
              </p14:cNvPr>
              <p14:cNvContentPartPr/>
              <p14:nvPr/>
            </p14:nvContentPartPr>
            <p14:xfrm>
              <a:off x="4263734" y="4085386"/>
              <a:ext cx="819360" cy="11232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32C9155-5733-470D-A462-8D252662FD5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254734" y="4076386"/>
                <a:ext cx="83700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53B3B73-6018-457F-A4A6-3251EA217A3E}"/>
              </a:ext>
            </a:extLst>
          </p:cNvPr>
          <p:cNvGrpSpPr/>
          <p:nvPr/>
        </p:nvGrpSpPr>
        <p:grpSpPr>
          <a:xfrm>
            <a:off x="4466054" y="4359346"/>
            <a:ext cx="567360" cy="238680"/>
            <a:chOff x="4466054" y="4359346"/>
            <a:chExt cx="56736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0C5875F-415F-4F2F-972F-1ECF479A2412}"/>
                    </a:ext>
                  </a:extLst>
                </p14:cNvPr>
                <p14:cNvContentPartPr/>
                <p14:nvPr/>
              </p14:nvContentPartPr>
              <p14:xfrm>
                <a:off x="4487294" y="4432426"/>
                <a:ext cx="11880" cy="1656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0C5875F-415F-4F2F-972F-1ECF479A241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78654" y="4423786"/>
                  <a:ext cx="29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605118E-D3C7-4B5B-9ABC-789E5BC62809}"/>
                    </a:ext>
                  </a:extLst>
                </p14:cNvPr>
                <p14:cNvContentPartPr/>
                <p14:nvPr/>
              </p14:nvContentPartPr>
              <p14:xfrm>
                <a:off x="4466054" y="4359346"/>
                <a:ext cx="99720" cy="127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605118E-D3C7-4B5B-9ABC-789E5BC6280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457054" y="4350346"/>
                  <a:ext cx="117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484A6D7-7B7E-4E42-B5FE-150B7E635D25}"/>
                    </a:ext>
                  </a:extLst>
                </p14:cNvPr>
                <p14:cNvContentPartPr/>
                <p14:nvPr/>
              </p14:nvContentPartPr>
              <p14:xfrm>
                <a:off x="4574414" y="4497586"/>
                <a:ext cx="40320" cy="468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484A6D7-7B7E-4E42-B5FE-150B7E635D2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565774" y="4488946"/>
                  <a:ext cx="57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709B5F3-C1B2-4583-8EBB-5561D0FF9A98}"/>
                    </a:ext>
                  </a:extLst>
                </p14:cNvPr>
                <p14:cNvContentPartPr/>
                <p14:nvPr/>
              </p14:nvContentPartPr>
              <p14:xfrm>
                <a:off x="4653254" y="4472026"/>
                <a:ext cx="380160" cy="109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709B5F3-C1B2-4583-8EBB-5561D0FF9A9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44254" y="4463026"/>
                  <a:ext cx="39780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B4BBE5D-8788-40DB-B862-88244EBDA01D}"/>
              </a:ext>
            </a:extLst>
          </p:cNvPr>
          <p:cNvGrpSpPr/>
          <p:nvPr/>
        </p:nvGrpSpPr>
        <p:grpSpPr>
          <a:xfrm>
            <a:off x="5282534" y="4340986"/>
            <a:ext cx="1001520" cy="330120"/>
            <a:chOff x="5282534" y="4340986"/>
            <a:chExt cx="100152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C219563-4282-49FA-833D-0435278AEC1E}"/>
                    </a:ext>
                  </a:extLst>
                </p14:cNvPr>
                <p14:cNvContentPartPr/>
                <p14:nvPr/>
              </p14:nvContentPartPr>
              <p14:xfrm>
                <a:off x="5282534" y="4360786"/>
                <a:ext cx="114480" cy="209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C219563-4282-49FA-833D-0435278AEC1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73534" y="4351786"/>
                  <a:ext cx="132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098964A-D2AD-4166-9638-038B52B43905}"/>
                    </a:ext>
                  </a:extLst>
                </p14:cNvPr>
                <p14:cNvContentPartPr/>
                <p14:nvPr/>
              </p14:nvContentPartPr>
              <p14:xfrm>
                <a:off x="5420054" y="4391746"/>
                <a:ext cx="64800" cy="123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098964A-D2AD-4166-9638-038B52B4390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11414" y="4383106"/>
                  <a:ext cx="82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724CE45-9134-4701-A80D-6C13B50D1678}"/>
                    </a:ext>
                  </a:extLst>
                </p14:cNvPr>
                <p14:cNvContentPartPr/>
                <p14:nvPr/>
              </p14:nvContentPartPr>
              <p14:xfrm>
                <a:off x="5488094" y="4418386"/>
                <a:ext cx="66600" cy="115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724CE45-9134-4701-A80D-6C13B50D167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79094" y="4409746"/>
                  <a:ext cx="84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DC1AB65-D408-490C-B20E-C5773DBB11CC}"/>
                    </a:ext>
                  </a:extLst>
                </p14:cNvPr>
                <p14:cNvContentPartPr/>
                <p14:nvPr/>
              </p14:nvContentPartPr>
              <p14:xfrm>
                <a:off x="5570534" y="4343146"/>
                <a:ext cx="93960" cy="190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DC1AB65-D408-490C-B20E-C5773DBB11C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61894" y="4334146"/>
                  <a:ext cx="111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5347D96-7760-4841-8F9B-FB047C751473}"/>
                    </a:ext>
                  </a:extLst>
                </p14:cNvPr>
                <p14:cNvContentPartPr/>
                <p14:nvPr/>
              </p14:nvContentPartPr>
              <p14:xfrm>
                <a:off x="5651174" y="4423066"/>
                <a:ext cx="79200" cy="248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5347D96-7760-4841-8F9B-FB047C75147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42174" y="4414066"/>
                  <a:ext cx="968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90013E8-AE36-4928-AE51-ACFE0E3D6D02}"/>
                    </a:ext>
                  </a:extLst>
                </p14:cNvPr>
                <p14:cNvContentPartPr/>
                <p14:nvPr/>
              </p14:nvContentPartPr>
              <p14:xfrm>
                <a:off x="5702294" y="4428826"/>
                <a:ext cx="87840" cy="612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90013E8-AE36-4928-AE51-ACFE0E3D6D0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93294" y="4419826"/>
                  <a:ext cx="105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5F29D19-7D84-464B-972A-2D19F59C6CD4}"/>
                    </a:ext>
                  </a:extLst>
                </p14:cNvPr>
                <p14:cNvContentPartPr/>
                <p14:nvPr/>
              </p14:nvContentPartPr>
              <p14:xfrm>
                <a:off x="5790494" y="4409386"/>
                <a:ext cx="99720" cy="99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5F29D19-7D84-464B-972A-2D19F59C6CD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81854" y="4400746"/>
                  <a:ext cx="11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2E0C937-FA08-4F5C-A8FD-C1AED89CB74C}"/>
                    </a:ext>
                  </a:extLst>
                </p14:cNvPr>
                <p14:cNvContentPartPr/>
                <p14:nvPr/>
              </p14:nvContentPartPr>
              <p14:xfrm>
                <a:off x="5904974" y="4404706"/>
                <a:ext cx="110160" cy="20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2E0C937-FA08-4F5C-A8FD-C1AED89CB74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96334" y="4396066"/>
                  <a:ext cx="12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8E20AD9-6D1C-4D94-9756-E22F4D3E8668}"/>
                    </a:ext>
                  </a:extLst>
                </p14:cNvPr>
                <p14:cNvContentPartPr/>
                <p14:nvPr/>
              </p14:nvContentPartPr>
              <p14:xfrm>
                <a:off x="5950694" y="4340986"/>
                <a:ext cx="93960" cy="1360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8E20AD9-6D1C-4D94-9756-E22F4D3E866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41694" y="4332346"/>
                  <a:ext cx="111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D394115-AB36-4F25-801E-ACF00C513695}"/>
                    </a:ext>
                  </a:extLst>
                </p14:cNvPr>
                <p14:cNvContentPartPr/>
                <p14:nvPr/>
              </p14:nvContentPartPr>
              <p14:xfrm>
                <a:off x="6027734" y="4396426"/>
                <a:ext cx="97200" cy="802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D394115-AB36-4F25-801E-ACF00C51369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19094" y="4387786"/>
                  <a:ext cx="114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9B862A8-25D6-41C3-9321-CA05BD2D1C9E}"/>
                    </a:ext>
                  </a:extLst>
                </p14:cNvPr>
                <p14:cNvContentPartPr/>
                <p14:nvPr/>
              </p14:nvContentPartPr>
              <p14:xfrm>
                <a:off x="6145094" y="4359706"/>
                <a:ext cx="138960" cy="1252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9B862A8-25D6-41C3-9321-CA05BD2D1C9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36094" y="4351066"/>
                  <a:ext cx="15660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9F84D8D-1D5E-4171-A432-034DECC6FD07}"/>
              </a:ext>
            </a:extLst>
          </p:cNvPr>
          <p:cNvGrpSpPr/>
          <p:nvPr/>
        </p:nvGrpSpPr>
        <p:grpSpPr>
          <a:xfrm>
            <a:off x="6532814" y="3807466"/>
            <a:ext cx="340920" cy="228960"/>
            <a:chOff x="6532814" y="3807466"/>
            <a:chExt cx="34092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3A036BA-D809-413D-B2B5-C00B1F7CE5F5}"/>
                    </a:ext>
                  </a:extLst>
                </p14:cNvPr>
                <p14:cNvContentPartPr/>
                <p14:nvPr/>
              </p14:nvContentPartPr>
              <p14:xfrm>
                <a:off x="6538574" y="3807466"/>
                <a:ext cx="335160" cy="2289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3A036BA-D809-413D-B2B5-C00B1F7CE5F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29574" y="3798466"/>
                  <a:ext cx="352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276BE4A-8595-48FC-96F8-067D9A5EF58D}"/>
                    </a:ext>
                  </a:extLst>
                </p14:cNvPr>
                <p14:cNvContentPartPr/>
                <p14:nvPr/>
              </p14:nvContentPartPr>
              <p14:xfrm>
                <a:off x="6532814" y="3826546"/>
                <a:ext cx="117360" cy="1281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276BE4A-8595-48FC-96F8-067D9A5EF58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523814" y="3817546"/>
                  <a:ext cx="1350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41DB9D6-7228-4CE3-AC0E-C0B8231A99CD}"/>
              </a:ext>
            </a:extLst>
          </p:cNvPr>
          <p:cNvGrpSpPr/>
          <p:nvPr/>
        </p:nvGrpSpPr>
        <p:grpSpPr>
          <a:xfrm>
            <a:off x="7216454" y="3669586"/>
            <a:ext cx="604440" cy="156240"/>
            <a:chOff x="7216454" y="3669586"/>
            <a:chExt cx="60444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898B9CE-0717-4111-B82C-279CC74929A4}"/>
                    </a:ext>
                  </a:extLst>
                </p14:cNvPr>
                <p14:cNvContentPartPr/>
                <p14:nvPr/>
              </p14:nvContentPartPr>
              <p14:xfrm>
                <a:off x="7216454" y="3669586"/>
                <a:ext cx="70200" cy="1562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898B9CE-0717-4111-B82C-279CC74929A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07814" y="3660586"/>
                  <a:ext cx="87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2054113-F0AA-42C8-AB66-F923DF594A65}"/>
                    </a:ext>
                  </a:extLst>
                </p14:cNvPr>
                <p14:cNvContentPartPr/>
                <p14:nvPr/>
              </p14:nvContentPartPr>
              <p14:xfrm>
                <a:off x="7293854" y="3721066"/>
                <a:ext cx="95040" cy="84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2054113-F0AA-42C8-AB66-F923DF594A6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84854" y="3712426"/>
                  <a:ext cx="112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1EFDFD8-8E34-4E1F-87B4-254E98E19FB9}"/>
                    </a:ext>
                  </a:extLst>
                </p14:cNvPr>
                <p14:cNvContentPartPr/>
                <p14:nvPr/>
              </p14:nvContentPartPr>
              <p14:xfrm>
                <a:off x="7409774" y="3708106"/>
                <a:ext cx="126360" cy="806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1EFDFD8-8E34-4E1F-87B4-254E98E19FB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00774" y="3699106"/>
                  <a:ext cx="144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933529D-F5C6-4D45-8AF6-ED685B1611C8}"/>
                    </a:ext>
                  </a:extLst>
                </p14:cNvPr>
                <p14:cNvContentPartPr/>
                <p14:nvPr/>
              </p14:nvContentPartPr>
              <p14:xfrm>
                <a:off x="7548374" y="3711706"/>
                <a:ext cx="57960" cy="738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933529D-F5C6-4D45-8AF6-ED685B1611C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539374" y="3703066"/>
                  <a:ext cx="75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86F8985-E750-44E7-B016-F09D78144312}"/>
                    </a:ext>
                  </a:extLst>
                </p14:cNvPr>
                <p14:cNvContentPartPr/>
                <p14:nvPr/>
              </p14:nvContentPartPr>
              <p14:xfrm>
                <a:off x="7644134" y="3694066"/>
                <a:ext cx="176760" cy="892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86F8985-E750-44E7-B016-F09D7814431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35494" y="3685426"/>
                  <a:ext cx="1944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852A342-AFCA-4319-8807-BAF100B6C389}"/>
              </a:ext>
            </a:extLst>
          </p:cNvPr>
          <p:cNvGrpSpPr/>
          <p:nvPr/>
        </p:nvGrpSpPr>
        <p:grpSpPr>
          <a:xfrm>
            <a:off x="7158134" y="3975586"/>
            <a:ext cx="664200" cy="209160"/>
            <a:chOff x="7158134" y="3975586"/>
            <a:chExt cx="66420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246CEAC-0691-4740-B712-F3695F7FA343}"/>
                    </a:ext>
                  </a:extLst>
                </p14:cNvPr>
                <p14:cNvContentPartPr/>
                <p14:nvPr/>
              </p14:nvContentPartPr>
              <p14:xfrm>
                <a:off x="7158134" y="3990346"/>
                <a:ext cx="11160" cy="1944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246CEAC-0691-4740-B712-F3695F7FA34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49494" y="3981706"/>
                  <a:ext cx="28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9CC681C-3AE2-4748-ACE7-7DBFCD0357F1}"/>
                    </a:ext>
                  </a:extLst>
                </p14:cNvPr>
                <p14:cNvContentPartPr/>
                <p14:nvPr/>
              </p14:nvContentPartPr>
              <p14:xfrm>
                <a:off x="7158134" y="3975586"/>
                <a:ext cx="39960" cy="80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9CC681C-3AE2-4748-ACE7-7DBFCD0357F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49494" y="3966586"/>
                  <a:ext cx="57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7AE0599-8DC0-4CC5-80D6-72EBEF30D7FC}"/>
                    </a:ext>
                  </a:extLst>
                </p14:cNvPr>
                <p14:cNvContentPartPr/>
                <p14:nvPr/>
              </p14:nvContentPartPr>
              <p14:xfrm>
                <a:off x="7220054" y="3975586"/>
                <a:ext cx="61560" cy="943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7AE0599-8DC0-4CC5-80D6-72EBEF30D7F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11054" y="3966946"/>
                  <a:ext cx="79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ED3FE10-4D1E-40DC-B7E7-0FA1AE8E66BE}"/>
                    </a:ext>
                  </a:extLst>
                </p14:cNvPr>
                <p14:cNvContentPartPr/>
                <p14:nvPr/>
              </p14:nvContentPartPr>
              <p14:xfrm>
                <a:off x="7319414" y="3975586"/>
                <a:ext cx="411480" cy="1101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ED3FE10-4D1E-40DC-B7E7-0FA1AE8E66B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310774" y="3966586"/>
                  <a:ext cx="429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6304166-B607-48FC-805B-A6D351742D7C}"/>
                    </a:ext>
                  </a:extLst>
                </p14:cNvPr>
                <p14:cNvContentPartPr/>
                <p14:nvPr/>
              </p14:nvContentPartPr>
              <p14:xfrm>
                <a:off x="7815134" y="4055506"/>
                <a:ext cx="7200" cy="201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6304166-B607-48FC-805B-A6D351742D7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06494" y="4046866"/>
                  <a:ext cx="2484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859BA28-481C-41F1-AAF7-AF8DA1BD6D0F}"/>
                  </a:ext>
                </a:extLst>
              </p14:cNvPr>
              <p14:cNvContentPartPr/>
              <p14:nvPr/>
            </p14:nvContentPartPr>
            <p14:xfrm>
              <a:off x="8445854" y="3411466"/>
              <a:ext cx="51480" cy="5688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859BA28-481C-41F1-AAF7-AF8DA1BD6D0F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437214" y="3402466"/>
                <a:ext cx="691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A8B799E-D35A-4079-A2B1-B3AA7C377573}"/>
                  </a:ext>
                </a:extLst>
              </p14:cNvPr>
              <p14:cNvContentPartPr/>
              <p14:nvPr/>
            </p14:nvContentPartPr>
            <p14:xfrm>
              <a:off x="8440454" y="3622066"/>
              <a:ext cx="61920" cy="3060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A8B799E-D35A-4079-A2B1-B3AA7C377573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431814" y="3613066"/>
                <a:ext cx="7956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DC0DAFB-0DB3-4EA5-B78F-D5B54E657A82}"/>
              </a:ext>
            </a:extLst>
          </p:cNvPr>
          <p:cNvGrpSpPr/>
          <p:nvPr/>
        </p:nvGrpSpPr>
        <p:grpSpPr>
          <a:xfrm>
            <a:off x="8793254" y="3220666"/>
            <a:ext cx="1526760" cy="474480"/>
            <a:chOff x="8793254" y="3220666"/>
            <a:chExt cx="1526760" cy="4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8A28F76-D449-4E14-A7D2-45E731526BFF}"/>
                    </a:ext>
                  </a:extLst>
                </p14:cNvPr>
                <p14:cNvContentPartPr/>
                <p14:nvPr/>
              </p14:nvContentPartPr>
              <p14:xfrm>
                <a:off x="8886134" y="3393106"/>
                <a:ext cx="116280" cy="302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8A28F76-D449-4E14-A7D2-45E731526BF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77494" y="3384466"/>
                  <a:ext cx="1339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24F342D-9739-4308-B449-B3ED6F4461A0}"/>
                    </a:ext>
                  </a:extLst>
                </p14:cNvPr>
                <p14:cNvContentPartPr/>
                <p14:nvPr/>
              </p14:nvContentPartPr>
              <p14:xfrm>
                <a:off x="8996654" y="3439186"/>
                <a:ext cx="169560" cy="838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24F342D-9739-4308-B449-B3ED6F4461A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987654" y="3430186"/>
                  <a:ext cx="187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14710E2-D4E6-4116-8BEB-89241FC761E0}"/>
                    </a:ext>
                  </a:extLst>
                </p14:cNvPr>
                <p14:cNvContentPartPr/>
                <p14:nvPr/>
              </p14:nvContentPartPr>
              <p14:xfrm>
                <a:off x="9169454" y="3442426"/>
                <a:ext cx="57240" cy="932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14710E2-D4E6-4116-8BEB-89241FC761E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60814" y="3433786"/>
                  <a:ext cx="74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5BD42DD-EEA7-40C2-B532-36531DA828AF}"/>
                    </a:ext>
                  </a:extLst>
                </p14:cNvPr>
                <p14:cNvContentPartPr/>
                <p14:nvPr/>
              </p14:nvContentPartPr>
              <p14:xfrm>
                <a:off x="9251534" y="3425146"/>
                <a:ext cx="205920" cy="1058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5BD42DD-EEA7-40C2-B532-36531DA828A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42894" y="3416146"/>
                  <a:ext cx="223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44F178F-630E-41B3-9374-0F11D512DB35}"/>
                    </a:ext>
                  </a:extLst>
                </p14:cNvPr>
                <p14:cNvContentPartPr/>
                <p14:nvPr/>
              </p14:nvContentPartPr>
              <p14:xfrm>
                <a:off x="9492374" y="3441706"/>
                <a:ext cx="119880" cy="748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44F178F-630E-41B3-9374-0F11D512DB3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483374" y="3433066"/>
                  <a:ext cx="137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EB170EE-2404-4624-BA83-3F25BEAC0EDA}"/>
                    </a:ext>
                  </a:extLst>
                </p14:cNvPr>
                <p14:cNvContentPartPr/>
                <p14:nvPr/>
              </p14:nvContentPartPr>
              <p14:xfrm>
                <a:off x="9630254" y="3333346"/>
                <a:ext cx="33480" cy="166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EB170EE-2404-4624-BA83-3F25BEAC0ED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621254" y="3324346"/>
                  <a:ext cx="51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D0DFD26-F230-4970-93B4-8C3684638063}"/>
                    </a:ext>
                  </a:extLst>
                </p14:cNvPr>
                <p14:cNvContentPartPr/>
                <p14:nvPr/>
              </p14:nvContentPartPr>
              <p14:xfrm>
                <a:off x="9666614" y="3374026"/>
                <a:ext cx="64800" cy="122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D0DFD26-F230-4970-93B4-8C368463806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57614" y="3365026"/>
                  <a:ext cx="82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72B9449-C596-4845-B29F-2595CA6AC948}"/>
                    </a:ext>
                  </a:extLst>
                </p14:cNvPr>
                <p14:cNvContentPartPr/>
                <p14:nvPr/>
              </p14:nvContentPartPr>
              <p14:xfrm>
                <a:off x="9754814" y="3391666"/>
                <a:ext cx="77040" cy="113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72B9449-C596-4845-B29F-2595CA6AC94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45814" y="3382666"/>
                  <a:ext cx="94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333A995-DA34-4409-A2CA-46AA1357C63A}"/>
                    </a:ext>
                  </a:extLst>
                </p14:cNvPr>
                <p14:cNvContentPartPr/>
                <p14:nvPr/>
              </p14:nvContentPartPr>
              <p14:xfrm>
                <a:off x="9826094" y="3407866"/>
                <a:ext cx="101160" cy="81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333A995-DA34-4409-A2CA-46AA1357C63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17094" y="3398866"/>
                  <a:ext cx="118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E41DEC3-0FF7-4166-B8D2-C8DF2E694E33}"/>
                    </a:ext>
                  </a:extLst>
                </p14:cNvPr>
                <p14:cNvContentPartPr/>
                <p14:nvPr/>
              </p14:nvContentPartPr>
              <p14:xfrm>
                <a:off x="9956054" y="3326506"/>
                <a:ext cx="106920" cy="1616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E41DEC3-0FF7-4166-B8D2-C8DF2E694E3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947414" y="3317866"/>
                  <a:ext cx="124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D710A92-39E8-49DB-945A-BD7E188D7409}"/>
                    </a:ext>
                  </a:extLst>
                </p14:cNvPr>
                <p14:cNvContentPartPr/>
                <p14:nvPr/>
              </p14:nvContentPartPr>
              <p14:xfrm>
                <a:off x="8793254" y="3220666"/>
                <a:ext cx="68040" cy="403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D710A92-39E8-49DB-945A-BD7E188D740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84614" y="3212026"/>
                  <a:ext cx="856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C831667-5FC4-40B4-9BAB-40E6F2AF0DD6}"/>
                    </a:ext>
                  </a:extLst>
                </p14:cNvPr>
                <p14:cNvContentPartPr/>
                <p14:nvPr/>
              </p14:nvContentPartPr>
              <p14:xfrm>
                <a:off x="10204454" y="3220666"/>
                <a:ext cx="115560" cy="3542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C831667-5FC4-40B4-9BAB-40E6F2AF0DD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95454" y="3212026"/>
                  <a:ext cx="133200" cy="37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75CD1830-CD49-4949-B713-3E3EDFDB6EC5}"/>
              </a:ext>
            </a:extLst>
          </p:cNvPr>
          <p:cNvGrpSpPr/>
          <p:nvPr/>
        </p:nvGrpSpPr>
        <p:grpSpPr>
          <a:xfrm>
            <a:off x="10580654" y="3207706"/>
            <a:ext cx="713520" cy="371160"/>
            <a:chOff x="10580654" y="3207706"/>
            <a:chExt cx="71352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CF9C697-9255-4C50-AD8A-2BFB50054CE5}"/>
                    </a:ext>
                  </a:extLst>
                </p14:cNvPr>
                <p14:cNvContentPartPr/>
                <p14:nvPr/>
              </p14:nvContentPartPr>
              <p14:xfrm>
                <a:off x="10594334" y="3207706"/>
                <a:ext cx="8640" cy="2595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CF9C697-9255-4C50-AD8A-2BFB50054CE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85334" y="3199066"/>
                  <a:ext cx="26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281BC77-70DC-4FA4-B689-CAD68AC9388C}"/>
                    </a:ext>
                  </a:extLst>
                </p14:cNvPr>
                <p14:cNvContentPartPr/>
                <p14:nvPr/>
              </p14:nvContentPartPr>
              <p14:xfrm>
                <a:off x="10580654" y="3212386"/>
                <a:ext cx="87840" cy="140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281BC77-70DC-4FA4-B689-CAD68AC9388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572014" y="3203746"/>
                  <a:ext cx="105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15669EE-6137-4EA1-8D95-360778CEB48C}"/>
                    </a:ext>
                  </a:extLst>
                </p14:cNvPr>
                <p14:cNvContentPartPr/>
                <p14:nvPr/>
              </p14:nvContentPartPr>
              <p14:xfrm>
                <a:off x="10649774" y="3386986"/>
                <a:ext cx="83520" cy="518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15669EE-6137-4EA1-8D95-360778CEB48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641134" y="3377986"/>
                  <a:ext cx="101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C2D89F9-BA2D-44E6-B304-A889796CC991}"/>
                    </a:ext>
                  </a:extLst>
                </p14:cNvPr>
                <p14:cNvContentPartPr/>
                <p14:nvPr/>
              </p14:nvContentPartPr>
              <p14:xfrm>
                <a:off x="10737974" y="3371866"/>
                <a:ext cx="90720" cy="1652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C2D89F9-BA2D-44E6-B304-A889796CC99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29334" y="3363226"/>
                  <a:ext cx="108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D920949-EF20-43DC-A9F9-890DD9EA9992}"/>
                    </a:ext>
                  </a:extLst>
                </p14:cNvPr>
                <p14:cNvContentPartPr/>
                <p14:nvPr/>
              </p14:nvContentPartPr>
              <p14:xfrm>
                <a:off x="10857494" y="3358906"/>
                <a:ext cx="55800" cy="802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D920949-EF20-43DC-A9F9-890DD9EA999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848494" y="3350266"/>
                  <a:ext cx="73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1FD157C-BF6A-46EA-9CCE-2BCCDCE42554}"/>
                    </a:ext>
                  </a:extLst>
                </p14:cNvPr>
                <p14:cNvContentPartPr/>
                <p14:nvPr/>
              </p14:nvContentPartPr>
              <p14:xfrm>
                <a:off x="10932734" y="3346306"/>
                <a:ext cx="117720" cy="738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1FD157C-BF6A-46EA-9CCE-2BCCDCE4255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923734" y="3337306"/>
                  <a:ext cx="135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0600BE6-E9A8-4585-9814-DEF0805D204E}"/>
                    </a:ext>
                  </a:extLst>
                </p14:cNvPr>
                <p14:cNvContentPartPr/>
                <p14:nvPr/>
              </p14:nvContentPartPr>
              <p14:xfrm>
                <a:off x="11038934" y="3292666"/>
                <a:ext cx="66240" cy="1220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0600BE6-E9A8-4585-9814-DEF0805D204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030294" y="3283666"/>
                  <a:ext cx="83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4671406-D1C0-4B74-88F0-0D3DE6EE3A89}"/>
                    </a:ext>
                  </a:extLst>
                </p14:cNvPr>
                <p14:cNvContentPartPr/>
                <p14:nvPr/>
              </p14:nvContentPartPr>
              <p14:xfrm>
                <a:off x="11101574" y="3346306"/>
                <a:ext cx="77760" cy="651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4671406-D1C0-4B74-88F0-0D3DE6EE3A8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092574" y="3337306"/>
                  <a:ext cx="95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DA66374-BEDC-40BA-AE56-57882C3546B0}"/>
                    </a:ext>
                  </a:extLst>
                </p14:cNvPr>
                <p14:cNvContentPartPr/>
                <p14:nvPr/>
              </p14:nvContentPartPr>
              <p14:xfrm>
                <a:off x="11199134" y="3343786"/>
                <a:ext cx="95040" cy="2350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DA66374-BEDC-40BA-AE56-57882C3546B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190494" y="3334786"/>
                  <a:ext cx="11268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E910B0A-4F62-499E-AF89-C93FD5878743}"/>
              </a:ext>
            </a:extLst>
          </p:cNvPr>
          <p:cNvGrpSpPr/>
          <p:nvPr/>
        </p:nvGrpSpPr>
        <p:grpSpPr>
          <a:xfrm>
            <a:off x="10413254" y="3711706"/>
            <a:ext cx="1207800" cy="236880"/>
            <a:chOff x="10413254" y="3711706"/>
            <a:chExt cx="120780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38F8065-FD21-4B13-B34F-212C7E84F9CE}"/>
                    </a:ext>
                  </a:extLst>
                </p14:cNvPr>
                <p14:cNvContentPartPr/>
                <p14:nvPr/>
              </p14:nvContentPartPr>
              <p14:xfrm>
                <a:off x="10413254" y="3825466"/>
                <a:ext cx="169200" cy="11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38F8065-FD21-4B13-B34F-212C7E84F9C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404254" y="3816826"/>
                  <a:ext cx="186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DE84F8D-2BFA-413B-9026-DC8D3A454979}"/>
                    </a:ext>
                  </a:extLst>
                </p14:cNvPr>
                <p14:cNvContentPartPr/>
                <p14:nvPr/>
              </p14:nvContentPartPr>
              <p14:xfrm>
                <a:off x="10490654" y="3759226"/>
                <a:ext cx="29520" cy="166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DE84F8D-2BFA-413B-9026-DC8D3A45497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482014" y="3750226"/>
                  <a:ext cx="47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C754739-C264-40CC-95F1-06791A3E85EA}"/>
                    </a:ext>
                  </a:extLst>
                </p14:cNvPr>
                <p14:cNvContentPartPr/>
                <p14:nvPr/>
              </p14:nvContentPartPr>
              <p14:xfrm>
                <a:off x="10573094" y="3711706"/>
                <a:ext cx="84240" cy="1875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C754739-C264-40CC-95F1-06791A3E85E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64454" y="3703066"/>
                  <a:ext cx="101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3DA5756-CF69-456D-93DD-A2F9B277D548}"/>
                    </a:ext>
                  </a:extLst>
                </p14:cNvPr>
                <p14:cNvContentPartPr/>
                <p14:nvPr/>
              </p14:nvContentPartPr>
              <p14:xfrm>
                <a:off x="10685054" y="3792346"/>
                <a:ext cx="141480" cy="1026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3DA5756-CF69-456D-93DD-A2F9B277D54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76414" y="3783346"/>
                  <a:ext cx="159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233F57C-DB94-4746-A5AB-C952314672FA}"/>
                    </a:ext>
                  </a:extLst>
                </p14:cNvPr>
                <p14:cNvContentPartPr/>
                <p14:nvPr/>
              </p14:nvContentPartPr>
              <p14:xfrm>
                <a:off x="10877654" y="3784786"/>
                <a:ext cx="87480" cy="1137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233F57C-DB94-4746-A5AB-C952314672F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869014" y="3775786"/>
                  <a:ext cx="105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491C782-2421-4E02-90D6-6DC30BAC3A4A}"/>
                    </a:ext>
                  </a:extLst>
                </p14:cNvPr>
                <p14:cNvContentPartPr/>
                <p14:nvPr/>
              </p14:nvContentPartPr>
              <p14:xfrm>
                <a:off x="11007974" y="3788746"/>
                <a:ext cx="99360" cy="1137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491C782-2421-4E02-90D6-6DC30BAC3A4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998974" y="3780106"/>
                  <a:ext cx="117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03AE855-0CAB-4991-BA3A-95A71451B513}"/>
                    </a:ext>
                  </a:extLst>
                </p14:cNvPr>
                <p14:cNvContentPartPr/>
                <p14:nvPr/>
              </p14:nvContentPartPr>
              <p14:xfrm>
                <a:off x="11081054" y="3799906"/>
                <a:ext cx="147600" cy="745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03AE855-0CAB-4991-BA3A-95A71451B51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072414" y="3791266"/>
                  <a:ext cx="165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F694644-0CF0-413F-849B-E4B9DF0E185A}"/>
                    </a:ext>
                  </a:extLst>
                </p14:cNvPr>
                <p14:cNvContentPartPr/>
                <p14:nvPr/>
              </p14:nvContentPartPr>
              <p14:xfrm>
                <a:off x="11235854" y="3791626"/>
                <a:ext cx="308160" cy="1033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F694644-0CF0-413F-849B-E4B9DF0E185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226854" y="3782626"/>
                  <a:ext cx="325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33E8B03-7BD6-4DB0-A634-C165BCCBD2FC}"/>
                    </a:ext>
                  </a:extLst>
                </p14:cNvPr>
                <p14:cNvContentPartPr/>
                <p14:nvPr/>
              </p14:nvContentPartPr>
              <p14:xfrm>
                <a:off x="11609894" y="3932026"/>
                <a:ext cx="11160" cy="165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33E8B03-7BD6-4DB0-A634-C165BCCBD2F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601254" y="3923386"/>
                  <a:ext cx="288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7AC366DD-1D40-4C03-BDBE-1BBE3B5E7CBB}"/>
              </a:ext>
            </a:extLst>
          </p:cNvPr>
          <p:cNvGrpSpPr/>
          <p:nvPr/>
        </p:nvGrpSpPr>
        <p:grpSpPr>
          <a:xfrm>
            <a:off x="1370054" y="5690626"/>
            <a:ext cx="146160" cy="404280"/>
            <a:chOff x="1370054" y="5690626"/>
            <a:chExt cx="14616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88F57CD-23F4-4F65-B293-695B77CF4CDB}"/>
                    </a:ext>
                  </a:extLst>
                </p14:cNvPr>
                <p14:cNvContentPartPr/>
                <p14:nvPr/>
              </p14:nvContentPartPr>
              <p14:xfrm>
                <a:off x="1370054" y="5719426"/>
                <a:ext cx="14760" cy="3754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88F57CD-23F4-4F65-B293-695B77CF4CD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361414" y="5710786"/>
                  <a:ext cx="324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2339353-B846-417E-ADCA-37A3389B0B17}"/>
                    </a:ext>
                  </a:extLst>
                </p14:cNvPr>
                <p14:cNvContentPartPr/>
                <p14:nvPr/>
              </p14:nvContentPartPr>
              <p14:xfrm>
                <a:off x="1371854" y="5690626"/>
                <a:ext cx="144360" cy="2109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2339353-B846-417E-ADCA-37A3389B0B1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362854" y="5681626"/>
                  <a:ext cx="16200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3908A76-0005-419C-AC2F-02ACC4A3F3E0}"/>
              </a:ext>
            </a:extLst>
          </p:cNvPr>
          <p:cNvGrpSpPr/>
          <p:nvPr/>
        </p:nvGrpSpPr>
        <p:grpSpPr>
          <a:xfrm>
            <a:off x="1761014" y="5897266"/>
            <a:ext cx="156600" cy="70200"/>
            <a:chOff x="1761014" y="5897266"/>
            <a:chExt cx="156600" cy="7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EE67747-8494-4EE1-BBBD-79A894B95F99}"/>
                    </a:ext>
                  </a:extLst>
                </p14:cNvPr>
                <p14:cNvContentPartPr/>
                <p14:nvPr/>
              </p14:nvContentPartPr>
              <p14:xfrm>
                <a:off x="1761014" y="5897266"/>
                <a:ext cx="140040" cy="86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EE67747-8494-4EE1-BBBD-79A894B95F9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52014" y="5888266"/>
                  <a:ext cx="157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BAF1484-6986-4CE9-81AD-108DC3C11CC1}"/>
                    </a:ext>
                  </a:extLst>
                </p14:cNvPr>
                <p14:cNvContentPartPr/>
                <p14:nvPr/>
              </p14:nvContentPartPr>
              <p14:xfrm>
                <a:off x="1768574" y="5956306"/>
                <a:ext cx="149040" cy="111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BAF1484-6986-4CE9-81AD-108DC3C11CC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759574" y="5947306"/>
                  <a:ext cx="1666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A6A0C897-F2C9-4068-B0BB-B09A617383B1}"/>
              </a:ext>
            </a:extLst>
          </p:cNvPr>
          <p:cNvGrpSpPr/>
          <p:nvPr/>
        </p:nvGrpSpPr>
        <p:grpSpPr>
          <a:xfrm>
            <a:off x="2298854" y="5732386"/>
            <a:ext cx="380160" cy="302040"/>
            <a:chOff x="2298854" y="5732386"/>
            <a:chExt cx="38016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E127296-4059-4831-BBEE-BBA1FA1AB737}"/>
                    </a:ext>
                  </a:extLst>
                </p14:cNvPr>
                <p14:cNvContentPartPr/>
                <p14:nvPr/>
              </p14:nvContentPartPr>
              <p14:xfrm>
                <a:off x="2298854" y="5732386"/>
                <a:ext cx="215280" cy="3020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E127296-4059-4831-BBEE-BBA1FA1AB73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290214" y="5723746"/>
                  <a:ext cx="2329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C22BE34-48DD-422E-BCF1-F47BB6979420}"/>
                    </a:ext>
                  </a:extLst>
                </p14:cNvPr>
                <p14:cNvContentPartPr/>
                <p14:nvPr/>
              </p14:nvContentPartPr>
              <p14:xfrm>
                <a:off x="2678654" y="5912026"/>
                <a:ext cx="360" cy="3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C22BE34-48DD-422E-BCF1-F47BB697942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669654" y="59033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FFDDB55-F053-4C6E-B945-D9A2B1AE663B}"/>
              </a:ext>
            </a:extLst>
          </p:cNvPr>
          <p:cNvGrpSpPr/>
          <p:nvPr/>
        </p:nvGrpSpPr>
        <p:grpSpPr>
          <a:xfrm>
            <a:off x="2902214" y="5709346"/>
            <a:ext cx="236880" cy="315720"/>
            <a:chOff x="2902214" y="5709346"/>
            <a:chExt cx="23688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1EF1041-6E88-4461-865A-6884012BE57B}"/>
                    </a:ext>
                  </a:extLst>
                </p14:cNvPr>
                <p14:cNvContentPartPr/>
                <p14:nvPr/>
              </p14:nvContentPartPr>
              <p14:xfrm>
                <a:off x="2950454" y="5709346"/>
                <a:ext cx="163800" cy="594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1EF1041-6E88-4461-865A-6884012BE57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941454" y="5700706"/>
                  <a:ext cx="181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5E1D3D0-9DA4-46E5-96DC-970ABAF0F593}"/>
                    </a:ext>
                  </a:extLst>
                </p14:cNvPr>
                <p14:cNvContentPartPr/>
                <p14:nvPr/>
              </p14:nvContentPartPr>
              <p14:xfrm>
                <a:off x="2902214" y="5727706"/>
                <a:ext cx="236880" cy="2973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5E1D3D0-9DA4-46E5-96DC-970ABAF0F59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893574" y="5719066"/>
                  <a:ext cx="25452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E7F46E41-99F4-4E35-B36A-0686020E6C70}"/>
              </a:ext>
            </a:extLst>
          </p:cNvPr>
          <p:cNvGrpSpPr/>
          <p:nvPr/>
        </p:nvGrpSpPr>
        <p:grpSpPr>
          <a:xfrm>
            <a:off x="1753454" y="5210386"/>
            <a:ext cx="417600" cy="282600"/>
            <a:chOff x="1753454" y="5210386"/>
            <a:chExt cx="41760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9D23DD0-B76B-419D-9DC3-4FA53CDB05F5}"/>
                    </a:ext>
                  </a:extLst>
                </p14:cNvPr>
                <p14:cNvContentPartPr/>
                <p14:nvPr/>
              </p14:nvContentPartPr>
              <p14:xfrm>
                <a:off x="1762814" y="5210386"/>
                <a:ext cx="408240" cy="2649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9D23DD0-B76B-419D-9DC3-4FA53CDB05F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753814" y="5201386"/>
                  <a:ext cx="4258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3E5E3D5-2450-45A9-891B-807A3C142453}"/>
                    </a:ext>
                  </a:extLst>
                </p14:cNvPr>
                <p14:cNvContentPartPr/>
                <p14:nvPr/>
              </p14:nvContentPartPr>
              <p14:xfrm>
                <a:off x="1753454" y="5362306"/>
                <a:ext cx="140040" cy="130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3E5E3D5-2450-45A9-891B-807A3C14245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744814" y="5353306"/>
                  <a:ext cx="15768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ED8FC38-A6ED-4581-8DD2-FEE5CBF5409F}"/>
              </a:ext>
            </a:extLst>
          </p:cNvPr>
          <p:cNvGrpSpPr/>
          <p:nvPr/>
        </p:nvGrpSpPr>
        <p:grpSpPr>
          <a:xfrm>
            <a:off x="3603854" y="5788186"/>
            <a:ext cx="121320" cy="146880"/>
            <a:chOff x="3603854" y="5788186"/>
            <a:chExt cx="12132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3A599CC-E9BC-4129-9249-C071E6EC2ABC}"/>
                    </a:ext>
                  </a:extLst>
                </p14:cNvPr>
                <p14:cNvContentPartPr/>
                <p14:nvPr/>
              </p14:nvContentPartPr>
              <p14:xfrm>
                <a:off x="3659294" y="5788186"/>
                <a:ext cx="23400" cy="1468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3A599CC-E9BC-4129-9249-C071E6EC2AB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650294" y="5779186"/>
                  <a:ext cx="41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C27A5A7-6FDB-4742-A6BE-1637FE9D1613}"/>
                    </a:ext>
                  </a:extLst>
                </p14:cNvPr>
                <p14:cNvContentPartPr/>
                <p14:nvPr/>
              </p14:nvContentPartPr>
              <p14:xfrm>
                <a:off x="3603854" y="5871346"/>
                <a:ext cx="121320" cy="194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C27A5A7-6FDB-4742-A6BE-1637FE9D161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595214" y="5862706"/>
                  <a:ext cx="13896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65F1EE04-0C66-4ADF-BC4F-21A600B00445}"/>
                  </a:ext>
                </a:extLst>
              </p14:cNvPr>
              <p14:cNvContentPartPr/>
              <p14:nvPr/>
            </p14:nvContentPartPr>
            <p14:xfrm>
              <a:off x="4117934" y="5708626"/>
              <a:ext cx="300960" cy="23148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65F1EE04-0C66-4ADF-BC4F-21A600B00445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4108934" y="5699986"/>
                <a:ext cx="318600" cy="24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59938FEB-8C9D-4E49-8C6C-28B22E45EAE6}"/>
              </a:ext>
            </a:extLst>
          </p:cNvPr>
          <p:cNvGrpSpPr/>
          <p:nvPr/>
        </p:nvGrpSpPr>
        <p:grpSpPr>
          <a:xfrm>
            <a:off x="4806974" y="5732386"/>
            <a:ext cx="130680" cy="100080"/>
            <a:chOff x="4806974" y="5732386"/>
            <a:chExt cx="130680" cy="1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B00F09C-D1FD-4BC6-A31F-5B927B67B437}"/>
                    </a:ext>
                  </a:extLst>
                </p14:cNvPr>
                <p14:cNvContentPartPr/>
                <p14:nvPr/>
              </p14:nvContentPartPr>
              <p14:xfrm>
                <a:off x="4876814" y="5732386"/>
                <a:ext cx="7560" cy="1000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B00F09C-D1FD-4BC6-A31F-5B927B67B43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868174" y="5723386"/>
                  <a:ext cx="25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B7CCC02-4520-4D39-8F37-32ABF7DE329A}"/>
                    </a:ext>
                  </a:extLst>
                </p14:cNvPr>
                <p14:cNvContentPartPr/>
                <p14:nvPr/>
              </p14:nvContentPartPr>
              <p14:xfrm>
                <a:off x="4806974" y="5769826"/>
                <a:ext cx="130680" cy="417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B7CCC02-4520-4D39-8F37-32ABF7DE329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798334" y="5760826"/>
                  <a:ext cx="14832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1EF950B7-BE08-4704-BF29-896803DE3F6F}"/>
                  </a:ext>
                </a:extLst>
              </p14:cNvPr>
              <p14:cNvContentPartPr/>
              <p14:nvPr/>
            </p14:nvContentPartPr>
            <p14:xfrm>
              <a:off x="5341574" y="5633026"/>
              <a:ext cx="343080" cy="25416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1EF950B7-BE08-4704-BF29-896803DE3F6F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332574" y="5624386"/>
                <a:ext cx="36072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9A7C4E61-5E05-4AD1-9890-9455B03392DD}"/>
              </a:ext>
            </a:extLst>
          </p:cNvPr>
          <p:cNvGrpSpPr/>
          <p:nvPr/>
        </p:nvGrpSpPr>
        <p:grpSpPr>
          <a:xfrm>
            <a:off x="4273454" y="5241706"/>
            <a:ext cx="90000" cy="233280"/>
            <a:chOff x="4273454" y="5241706"/>
            <a:chExt cx="9000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03FA193-1AEA-44FE-8EF3-491B0A019E14}"/>
                    </a:ext>
                  </a:extLst>
                </p14:cNvPr>
                <p14:cNvContentPartPr/>
                <p14:nvPr/>
              </p14:nvContentPartPr>
              <p14:xfrm>
                <a:off x="4273814" y="5290306"/>
                <a:ext cx="25920" cy="1846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03FA193-1AEA-44FE-8EF3-491B0A019E1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265174" y="5281666"/>
                  <a:ext cx="43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4F76F0D-BAF7-43D5-A622-0BEF77670A80}"/>
                    </a:ext>
                  </a:extLst>
                </p14:cNvPr>
                <p14:cNvContentPartPr/>
                <p14:nvPr/>
              </p14:nvContentPartPr>
              <p14:xfrm>
                <a:off x="4273454" y="5241706"/>
                <a:ext cx="90000" cy="1695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4F76F0D-BAF7-43D5-A622-0BEF77670A8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264814" y="5233066"/>
                  <a:ext cx="10764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AA6DC29E-113C-49BA-97E7-44FAB3176F27}"/>
              </a:ext>
            </a:extLst>
          </p:cNvPr>
          <p:cNvGrpSpPr/>
          <p:nvPr/>
        </p:nvGrpSpPr>
        <p:grpSpPr>
          <a:xfrm>
            <a:off x="5527334" y="5235946"/>
            <a:ext cx="166680" cy="198720"/>
            <a:chOff x="5527334" y="5235946"/>
            <a:chExt cx="16668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3938B5B-310A-4488-94F0-FFCFF0D236D1}"/>
                    </a:ext>
                  </a:extLst>
                </p14:cNvPr>
                <p14:cNvContentPartPr/>
                <p14:nvPr/>
              </p14:nvContentPartPr>
              <p14:xfrm>
                <a:off x="5547134" y="5244946"/>
                <a:ext cx="10440" cy="1767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3938B5B-310A-4488-94F0-FFCFF0D236D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538134" y="5235946"/>
                  <a:ext cx="28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B561FFE-4D7B-4C10-A919-FEEF30F7060E}"/>
                    </a:ext>
                  </a:extLst>
                </p14:cNvPr>
                <p14:cNvContentPartPr/>
                <p14:nvPr/>
              </p14:nvContentPartPr>
              <p14:xfrm>
                <a:off x="5527334" y="5235946"/>
                <a:ext cx="71280" cy="943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B561FFE-4D7B-4C10-A919-FEEF30F7060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518334" y="5226946"/>
                  <a:ext cx="88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462FD2E-9859-4849-BB46-AECCEAF067D5}"/>
                    </a:ext>
                  </a:extLst>
                </p14:cNvPr>
                <p14:cNvContentPartPr/>
                <p14:nvPr/>
              </p14:nvContentPartPr>
              <p14:xfrm>
                <a:off x="5609414" y="5338906"/>
                <a:ext cx="84600" cy="957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462FD2E-9859-4849-BB46-AECCEAF067D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600414" y="5329906"/>
                  <a:ext cx="10224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22A95353-66C4-4154-AA98-9588C366B884}"/>
              </a:ext>
            </a:extLst>
          </p:cNvPr>
          <p:cNvGrpSpPr/>
          <p:nvPr/>
        </p:nvGrpSpPr>
        <p:grpSpPr>
          <a:xfrm>
            <a:off x="1126334" y="4344946"/>
            <a:ext cx="174600" cy="676800"/>
            <a:chOff x="1126334" y="4344946"/>
            <a:chExt cx="174600" cy="67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B41A09D-A8CE-4C3D-88D4-4BC18A5D2C69}"/>
                    </a:ext>
                  </a:extLst>
                </p14:cNvPr>
                <p14:cNvContentPartPr/>
                <p14:nvPr/>
              </p14:nvContentPartPr>
              <p14:xfrm>
                <a:off x="1190414" y="4351066"/>
                <a:ext cx="73800" cy="6343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B41A09D-A8CE-4C3D-88D4-4BC18A5D2C6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81414" y="4342426"/>
                  <a:ext cx="9144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611997A-7537-443E-AAC7-36771A8C2A2E}"/>
                    </a:ext>
                  </a:extLst>
                </p14:cNvPr>
                <p14:cNvContentPartPr/>
                <p14:nvPr/>
              </p14:nvContentPartPr>
              <p14:xfrm>
                <a:off x="1168454" y="4910506"/>
                <a:ext cx="129240" cy="1112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611997A-7537-443E-AAC7-36771A8C2A2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59454" y="4901866"/>
                  <a:ext cx="146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E714BB9-09A0-4A0D-9D1A-529201F196E7}"/>
                    </a:ext>
                  </a:extLst>
                </p14:cNvPr>
                <p14:cNvContentPartPr/>
                <p14:nvPr/>
              </p14:nvContentPartPr>
              <p14:xfrm>
                <a:off x="1126334" y="4344946"/>
                <a:ext cx="174600" cy="1076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E714BB9-09A0-4A0D-9D1A-529201F196E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17334" y="4335946"/>
                  <a:ext cx="19224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9C86642E-1ED3-42FD-8031-D0D6CB2A0A70}"/>
                  </a:ext>
                </a:extLst>
              </p14:cNvPr>
              <p14:cNvContentPartPr/>
              <p14:nvPr/>
            </p14:nvContentPartPr>
            <p14:xfrm>
              <a:off x="1796294" y="2659426"/>
              <a:ext cx="192960" cy="13968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9C86642E-1ED3-42FD-8031-D0D6CB2A0A70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787294" y="2650426"/>
                <a:ext cx="210600" cy="1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08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693935-D9B3-4E5B-8DB1-B5828F97A9A7}"/>
              </a:ext>
            </a:extLst>
          </p:cNvPr>
          <p:cNvSpPr txBox="1"/>
          <p:nvPr/>
        </p:nvSpPr>
        <p:spPr>
          <a:xfrm>
            <a:off x="390525" y="161925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Phasor Technique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C1E7A9-A5BA-420A-A885-42DFCDDB8318}"/>
              </a:ext>
            </a:extLst>
          </p:cNvPr>
          <p:cNvGrpSpPr/>
          <p:nvPr/>
        </p:nvGrpSpPr>
        <p:grpSpPr>
          <a:xfrm>
            <a:off x="790454" y="1079386"/>
            <a:ext cx="531000" cy="230040"/>
            <a:chOff x="790454" y="1079386"/>
            <a:chExt cx="531000" cy="2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5D20768-96E9-4EB7-901D-55907CEDA339}"/>
                    </a:ext>
                  </a:extLst>
                </p14:cNvPr>
                <p14:cNvContentPartPr/>
                <p14:nvPr/>
              </p14:nvContentPartPr>
              <p14:xfrm>
                <a:off x="790454" y="1095586"/>
                <a:ext cx="10080" cy="213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5D20768-96E9-4EB7-901D-55907CEDA33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1814" y="1086586"/>
                  <a:ext cx="27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AAA4C7-A175-4E8E-BC4E-049B21D1F135}"/>
                    </a:ext>
                  </a:extLst>
                </p14:cNvPr>
                <p14:cNvContentPartPr/>
                <p14:nvPr/>
              </p14:nvContentPartPr>
              <p14:xfrm>
                <a:off x="795134" y="1111786"/>
                <a:ext cx="127800" cy="159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AAA4C7-A175-4E8E-BC4E-049B21D1F1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6494" y="1103146"/>
                  <a:ext cx="145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F92531E-6EEB-4951-B3C4-A044C47CEFA8}"/>
                    </a:ext>
                  </a:extLst>
                </p14:cNvPr>
                <p14:cNvContentPartPr/>
                <p14:nvPr/>
              </p14:nvContentPartPr>
              <p14:xfrm>
                <a:off x="1017614" y="1240666"/>
                <a:ext cx="4680" cy="34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F92531E-6EEB-4951-B3C4-A044C47CEF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8614" y="1232026"/>
                  <a:ext cx="22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EA3DDE-BAAC-467A-9B30-2F7B9E802B9D}"/>
                    </a:ext>
                  </a:extLst>
                </p14:cNvPr>
                <p14:cNvContentPartPr/>
                <p14:nvPr/>
              </p14:nvContentPartPr>
              <p14:xfrm>
                <a:off x="1107974" y="1079386"/>
                <a:ext cx="106920" cy="27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EA3DDE-BAAC-467A-9B30-2F7B9E802B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9334" y="1070386"/>
                  <a:ext cx="124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55979AA-F5BF-4533-BD51-DD0567FAAC80}"/>
                    </a:ext>
                  </a:extLst>
                </p14:cNvPr>
                <p14:cNvContentPartPr/>
                <p14:nvPr/>
              </p14:nvContentPartPr>
              <p14:xfrm>
                <a:off x="1103654" y="1092346"/>
                <a:ext cx="103680" cy="190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55979AA-F5BF-4533-BD51-DD0567FAAC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5014" y="1083346"/>
                  <a:ext cx="121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A0D1D6B-3A53-4E71-958E-03B87E4F75B6}"/>
                    </a:ext>
                  </a:extLst>
                </p14:cNvPr>
                <p14:cNvContentPartPr/>
                <p14:nvPr/>
              </p14:nvContentPartPr>
              <p14:xfrm>
                <a:off x="1097174" y="1193146"/>
                <a:ext cx="224280" cy="94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A0D1D6B-3A53-4E71-958E-03B87E4F75B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8174" y="1184506"/>
                  <a:ext cx="24192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C2B0C1-8412-4F8B-ADC2-52C9B468C732}"/>
              </a:ext>
            </a:extLst>
          </p:cNvPr>
          <p:cNvGrpSpPr/>
          <p:nvPr/>
        </p:nvGrpSpPr>
        <p:grpSpPr>
          <a:xfrm>
            <a:off x="1812494" y="1013146"/>
            <a:ext cx="702720" cy="230760"/>
            <a:chOff x="1812494" y="1013146"/>
            <a:chExt cx="70272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706E32-4F29-4E55-A96B-8CB7438F50FA}"/>
                    </a:ext>
                  </a:extLst>
                </p14:cNvPr>
                <p14:cNvContentPartPr/>
                <p14:nvPr/>
              </p14:nvContentPartPr>
              <p14:xfrm>
                <a:off x="1812494" y="1013146"/>
                <a:ext cx="108720" cy="230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706E32-4F29-4E55-A96B-8CB7438F50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03854" y="1004146"/>
                  <a:ext cx="126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42C01E5-BEA1-4590-8AA6-FEFF4C5CA9E4}"/>
                    </a:ext>
                  </a:extLst>
                </p14:cNvPr>
                <p14:cNvContentPartPr/>
                <p14:nvPr/>
              </p14:nvContentPartPr>
              <p14:xfrm>
                <a:off x="1942814" y="1071106"/>
                <a:ext cx="79200" cy="8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42C01E5-BEA1-4590-8AA6-FEFF4C5CA9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33814" y="1062466"/>
                  <a:ext cx="96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E1499E-8AAF-45F8-91EC-CB7437CA9473}"/>
                    </a:ext>
                  </a:extLst>
                </p14:cNvPr>
                <p14:cNvContentPartPr/>
                <p14:nvPr/>
              </p14:nvContentPartPr>
              <p14:xfrm>
                <a:off x="1992134" y="1100266"/>
                <a:ext cx="11160" cy="110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E1499E-8AAF-45F8-91EC-CB7437CA94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83494" y="1091626"/>
                  <a:ext cx="28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5E63F5-5E52-4E1D-B0D8-48E42CC3D7F2}"/>
                    </a:ext>
                  </a:extLst>
                </p14:cNvPr>
                <p14:cNvContentPartPr/>
                <p14:nvPr/>
              </p14:nvContentPartPr>
              <p14:xfrm>
                <a:off x="2061974" y="1116826"/>
                <a:ext cx="72360" cy="85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5E63F5-5E52-4E1D-B0D8-48E42CC3D7F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52974" y="1107826"/>
                  <a:ext cx="90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91DF45D-F9AB-446E-9189-2DEC8F389F0A}"/>
                    </a:ext>
                  </a:extLst>
                </p14:cNvPr>
                <p14:cNvContentPartPr/>
                <p14:nvPr/>
              </p14:nvContentPartPr>
              <p14:xfrm>
                <a:off x="2153774" y="1108186"/>
                <a:ext cx="117720" cy="108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91DF45D-F9AB-446E-9189-2DEC8F389F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44774" y="1099546"/>
                  <a:ext cx="135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4B2330-8183-4C77-BB4A-F3B7785AE017}"/>
                    </a:ext>
                  </a:extLst>
                </p14:cNvPr>
                <p14:cNvContentPartPr/>
                <p14:nvPr/>
              </p14:nvContentPartPr>
              <p14:xfrm>
                <a:off x="2290934" y="1115386"/>
                <a:ext cx="224280" cy="84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4B2330-8183-4C77-BB4A-F3B7785AE01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2294" y="1106386"/>
                  <a:ext cx="24192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A05AE3-B9A5-4908-ACDC-675A8C8C3C95}"/>
              </a:ext>
            </a:extLst>
          </p:cNvPr>
          <p:cNvGrpSpPr/>
          <p:nvPr/>
        </p:nvGrpSpPr>
        <p:grpSpPr>
          <a:xfrm>
            <a:off x="2781614" y="1041226"/>
            <a:ext cx="835200" cy="304200"/>
            <a:chOff x="2781614" y="1041226"/>
            <a:chExt cx="83520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791C6A-ED3E-4BBF-9E6E-861B835E6455}"/>
                    </a:ext>
                  </a:extLst>
                </p14:cNvPr>
                <p14:cNvContentPartPr/>
                <p14:nvPr/>
              </p14:nvContentPartPr>
              <p14:xfrm>
                <a:off x="2781614" y="1051666"/>
                <a:ext cx="99000" cy="190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791C6A-ED3E-4BBF-9E6E-861B835E64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72614" y="1042666"/>
                  <a:ext cx="116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70809D8-9641-422B-B70D-38065FD605F5}"/>
                    </a:ext>
                  </a:extLst>
                </p14:cNvPr>
                <p14:cNvContentPartPr/>
                <p14:nvPr/>
              </p14:nvContentPartPr>
              <p14:xfrm>
                <a:off x="2884934" y="1127986"/>
                <a:ext cx="73080" cy="46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70809D8-9641-422B-B70D-38065FD605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76294" y="1119346"/>
                  <a:ext cx="90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5D8A62B-104C-478B-8EE9-7AAB2189E5BA}"/>
                    </a:ext>
                  </a:extLst>
                </p14:cNvPr>
                <p14:cNvContentPartPr/>
                <p14:nvPr/>
              </p14:nvContentPartPr>
              <p14:xfrm>
                <a:off x="2882774" y="1087306"/>
                <a:ext cx="136080" cy="258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5D8A62B-104C-478B-8EE9-7AAB2189E5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73774" y="1078666"/>
                  <a:ext cx="153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E7D5AC9-757A-4A46-993E-3D62148BCE02}"/>
                    </a:ext>
                  </a:extLst>
                </p14:cNvPr>
                <p14:cNvContentPartPr/>
                <p14:nvPr/>
              </p14:nvContentPartPr>
              <p14:xfrm>
                <a:off x="3040094" y="1107466"/>
                <a:ext cx="163800" cy="123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E7D5AC9-757A-4A46-993E-3D62148BCE0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31094" y="1098826"/>
                  <a:ext cx="181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7EE69B-7259-40AA-A1AC-A24F49EAB624}"/>
                    </a:ext>
                  </a:extLst>
                </p14:cNvPr>
                <p14:cNvContentPartPr/>
                <p14:nvPr/>
              </p14:nvContentPartPr>
              <p14:xfrm>
                <a:off x="3159614" y="1041226"/>
                <a:ext cx="134280" cy="156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7EE69B-7259-40AA-A1AC-A24F49EAB6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50974" y="1032586"/>
                  <a:ext cx="151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AE5F96-BFF2-47C8-8026-531CD85E3156}"/>
                    </a:ext>
                  </a:extLst>
                </p14:cNvPr>
                <p14:cNvContentPartPr/>
                <p14:nvPr/>
              </p14:nvContentPartPr>
              <p14:xfrm>
                <a:off x="3315134" y="1082266"/>
                <a:ext cx="205920" cy="104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AE5F96-BFF2-47C8-8026-531CD85E31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06494" y="1073266"/>
                  <a:ext cx="223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8D294C4-1C5E-451C-8122-613C56D71908}"/>
                    </a:ext>
                  </a:extLst>
                </p14:cNvPr>
                <p14:cNvContentPartPr/>
                <p14:nvPr/>
              </p14:nvContentPartPr>
              <p14:xfrm>
                <a:off x="3616454" y="1172266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8D294C4-1C5E-451C-8122-613C56D7190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07454" y="11632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44B584-832B-4C61-A716-0248B89C4B08}"/>
              </a:ext>
            </a:extLst>
          </p:cNvPr>
          <p:cNvGrpSpPr/>
          <p:nvPr/>
        </p:nvGrpSpPr>
        <p:grpSpPr>
          <a:xfrm>
            <a:off x="4335734" y="956626"/>
            <a:ext cx="159840" cy="178200"/>
            <a:chOff x="4335734" y="956626"/>
            <a:chExt cx="15984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CEC3BF1-7814-4DFE-8488-4FD9C569B534}"/>
                    </a:ext>
                  </a:extLst>
                </p14:cNvPr>
                <p14:cNvContentPartPr/>
                <p14:nvPr/>
              </p14:nvContentPartPr>
              <p14:xfrm>
                <a:off x="4352294" y="956626"/>
                <a:ext cx="143280" cy="21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CEC3BF1-7814-4DFE-8488-4FD9C569B5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43294" y="947626"/>
                  <a:ext cx="160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B222AD-612D-443B-9A5A-71DC9B7BEA71}"/>
                    </a:ext>
                  </a:extLst>
                </p14:cNvPr>
                <p14:cNvContentPartPr/>
                <p14:nvPr/>
              </p14:nvContentPartPr>
              <p14:xfrm>
                <a:off x="4335734" y="981106"/>
                <a:ext cx="133920" cy="153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AB222AD-612D-443B-9A5A-71DC9B7BEA7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27094" y="972106"/>
                  <a:ext cx="15156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AF93E94-594E-493E-B84D-E18FE9289052}"/>
                  </a:ext>
                </a:extLst>
              </p14:cNvPr>
              <p14:cNvContentPartPr/>
              <p14:nvPr/>
            </p14:nvContentPartPr>
            <p14:xfrm>
              <a:off x="4348694" y="865186"/>
              <a:ext cx="187560" cy="15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AF93E94-594E-493E-B84D-E18FE928905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40054" y="856186"/>
                <a:ext cx="2052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7A51768-6652-4251-99C6-0B381252A1A5}"/>
                  </a:ext>
                </a:extLst>
              </p14:cNvPr>
              <p14:cNvContentPartPr/>
              <p14:nvPr/>
            </p14:nvContentPartPr>
            <p14:xfrm>
              <a:off x="4570454" y="1092346"/>
              <a:ext cx="29520" cy="84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7A51768-6652-4251-99C6-0B381252A1A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61814" y="1083346"/>
                <a:ext cx="4716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4F322F37-743A-4859-BAFA-7BA64C02D891}"/>
              </a:ext>
            </a:extLst>
          </p:cNvPr>
          <p:cNvGrpSpPr/>
          <p:nvPr/>
        </p:nvGrpSpPr>
        <p:grpSpPr>
          <a:xfrm>
            <a:off x="5117654" y="843946"/>
            <a:ext cx="255240" cy="284400"/>
            <a:chOff x="5117654" y="843946"/>
            <a:chExt cx="25524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6331BC-8066-49BC-BC06-D1448E284946}"/>
                    </a:ext>
                  </a:extLst>
                </p14:cNvPr>
                <p14:cNvContentPartPr/>
                <p14:nvPr/>
              </p14:nvContentPartPr>
              <p14:xfrm>
                <a:off x="5151134" y="923866"/>
                <a:ext cx="131760" cy="36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6331BC-8066-49BC-BC06-D1448E28494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42134" y="915226"/>
                  <a:ext cx="149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ABDFD4F-4020-420F-AD51-0CAE2BC406AD}"/>
                    </a:ext>
                  </a:extLst>
                </p14:cNvPr>
                <p14:cNvContentPartPr/>
                <p14:nvPr/>
              </p14:nvContentPartPr>
              <p14:xfrm>
                <a:off x="5128814" y="935386"/>
                <a:ext cx="120600" cy="192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ABDFD4F-4020-420F-AD51-0CAE2BC406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19814" y="926746"/>
                  <a:ext cx="138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D6244A-2356-4E1C-A266-173C66AFADA6}"/>
                    </a:ext>
                  </a:extLst>
                </p14:cNvPr>
                <p14:cNvContentPartPr/>
                <p14:nvPr/>
              </p14:nvContentPartPr>
              <p14:xfrm>
                <a:off x="5117654" y="1033306"/>
                <a:ext cx="106920" cy="18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D6244A-2356-4E1C-A266-173C66AFAD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09014" y="1024306"/>
                  <a:ext cx="124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370E1C-8506-4260-A91F-C0F64AEECA9D}"/>
                    </a:ext>
                  </a:extLst>
                </p14:cNvPr>
                <p14:cNvContentPartPr/>
                <p14:nvPr/>
              </p14:nvContentPartPr>
              <p14:xfrm>
                <a:off x="5280374" y="1063186"/>
                <a:ext cx="92520" cy="59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370E1C-8506-4260-A91F-C0F64AEECA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71734" y="1054186"/>
                  <a:ext cx="110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15F4524-0FC2-4D81-921E-48966E0480D0}"/>
                    </a:ext>
                  </a:extLst>
                </p14:cNvPr>
                <p14:cNvContentPartPr/>
                <p14:nvPr/>
              </p14:nvContentPartPr>
              <p14:xfrm>
                <a:off x="5160494" y="843946"/>
                <a:ext cx="147960" cy="15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15F4524-0FC2-4D81-921E-48966E0480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51854" y="835306"/>
                  <a:ext cx="16560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68C8BD6-C80C-437C-81F1-A675F7F20B97}"/>
                  </a:ext>
                </a:extLst>
              </p14:cNvPr>
              <p14:cNvContentPartPr/>
              <p14:nvPr/>
            </p14:nvContentPartPr>
            <p14:xfrm>
              <a:off x="5835134" y="1090186"/>
              <a:ext cx="31680" cy="68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68C8BD6-C80C-437C-81F1-A675F7F20B9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26494" y="1081186"/>
                <a:ext cx="4932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BD085C31-DF71-45B5-A3ED-E2699A8EF733}"/>
              </a:ext>
            </a:extLst>
          </p:cNvPr>
          <p:cNvGrpSpPr/>
          <p:nvPr/>
        </p:nvGrpSpPr>
        <p:grpSpPr>
          <a:xfrm>
            <a:off x="6457574" y="850786"/>
            <a:ext cx="151560" cy="204120"/>
            <a:chOff x="6457574" y="850786"/>
            <a:chExt cx="15156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E01EDF-DC5C-4D6C-BD97-5C89B78C3B3C}"/>
                    </a:ext>
                  </a:extLst>
                </p14:cNvPr>
                <p14:cNvContentPartPr/>
                <p14:nvPr/>
              </p14:nvContentPartPr>
              <p14:xfrm>
                <a:off x="6473414" y="850786"/>
                <a:ext cx="132480" cy="14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E01EDF-DC5C-4D6C-BD97-5C89B78C3B3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64414" y="841786"/>
                  <a:ext cx="150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10244DA-9B6D-4AA7-87EB-E7F6E13FBA19}"/>
                    </a:ext>
                  </a:extLst>
                </p14:cNvPr>
                <p14:cNvContentPartPr/>
                <p14:nvPr/>
              </p14:nvContentPartPr>
              <p14:xfrm>
                <a:off x="6466934" y="868426"/>
                <a:ext cx="142200" cy="186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10244DA-9B6D-4AA7-87EB-E7F6E13FBA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58294" y="859426"/>
                  <a:ext cx="159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957B91B-5DA6-4387-93DF-A9BA0478F6D5}"/>
                    </a:ext>
                  </a:extLst>
                </p14:cNvPr>
                <p14:cNvContentPartPr/>
                <p14:nvPr/>
              </p14:nvContentPartPr>
              <p14:xfrm>
                <a:off x="6457574" y="958426"/>
                <a:ext cx="129960" cy="21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957B91B-5DA6-4387-93DF-A9BA0478F6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48574" y="949786"/>
                  <a:ext cx="1476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9E30AFC-17AF-4AA2-A41F-9106BC26F5FB}"/>
                  </a:ext>
                </a:extLst>
              </p14:cNvPr>
              <p14:cNvContentPartPr/>
              <p14:nvPr/>
            </p14:nvContentPartPr>
            <p14:xfrm>
              <a:off x="6497534" y="774106"/>
              <a:ext cx="152280" cy="13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9E30AFC-17AF-4AA2-A41F-9106BC26F5F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88894" y="765466"/>
                <a:ext cx="16992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DD3BC1F1-6283-4057-BAB2-1B99111F758E}"/>
              </a:ext>
            </a:extLst>
          </p:cNvPr>
          <p:cNvGrpSpPr/>
          <p:nvPr/>
        </p:nvGrpSpPr>
        <p:grpSpPr>
          <a:xfrm>
            <a:off x="6785894" y="917386"/>
            <a:ext cx="128520" cy="42480"/>
            <a:chOff x="6785894" y="917386"/>
            <a:chExt cx="128520" cy="4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AA769F-25A4-47FE-B7BD-B8F7DCD31266}"/>
                    </a:ext>
                  </a:extLst>
                </p14:cNvPr>
                <p14:cNvContentPartPr/>
                <p14:nvPr/>
              </p14:nvContentPartPr>
              <p14:xfrm>
                <a:off x="6789134" y="917386"/>
                <a:ext cx="125280" cy="10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AA769F-25A4-47FE-B7BD-B8F7DCD312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80494" y="908386"/>
                  <a:ext cx="142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35AEC1-E3C4-4B84-BBF2-49E7F7523CB3}"/>
                    </a:ext>
                  </a:extLst>
                </p14:cNvPr>
                <p14:cNvContentPartPr/>
                <p14:nvPr/>
              </p14:nvContentPartPr>
              <p14:xfrm>
                <a:off x="6785894" y="953026"/>
                <a:ext cx="111600" cy="6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35AEC1-E3C4-4B84-BBF2-49E7F7523CB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77254" y="944386"/>
                  <a:ext cx="12924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1AE237A-0230-4126-9CAF-288368D93C7E}"/>
                  </a:ext>
                </a:extLst>
              </p14:cNvPr>
              <p14:cNvContentPartPr/>
              <p14:nvPr/>
            </p14:nvContentPartPr>
            <p14:xfrm>
              <a:off x="7468094" y="656746"/>
              <a:ext cx="127800" cy="82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1AE237A-0230-4126-9CAF-288368D93C7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59094" y="648106"/>
                <a:ext cx="14544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2E747E7E-F3E0-4922-A2B7-13685C3C5227}"/>
              </a:ext>
            </a:extLst>
          </p:cNvPr>
          <p:cNvGrpSpPr/>
          <p:nvPr/>
        </p:nvGrpSpPr>
        <p:grpSpPr>
          <a:xfrm>
            <a:off x="7166054" y="762586"/>
            <a:ext cx="810720" cy="256680"/>
            <a:chOff x="7166054" y="762586"/>
            <a:chExt cx="81072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F708C1B-94C4-4097-B3E7-6AB00544A808}"/>
                    </a:ext>
                  </a:extLst>
                </p14:cNvPr>
                <p14:cNvContentPartPr/>
                <p14:nvPr/>
              </p14:nvContentPartPr>
              <p14:xfrm>
                <a:off x="7166054" y="843946"/>
                <a:ext cx="144360" cy="160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F708C1B-94C4-4097-B3E7-6AB00544A8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57054" y="835306"/>
                  <a:ext cx="162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4FBA97-D0C1-49BE-B249-4C0932CDCA11}"/>
                    </a:ext>
                  </a:extLst>
                </p14:cNvPr>
                <p14:cNvContentPartPr/>
                <p14:nvPr/>
              </p14:nvContentPartPr>
              <p14:xfrm>
                <a:off x="7473494" y="762586"/>
                <a:ext cx="103320" cy="13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4FBA97-D0C1-49BE-B249-4C0932CDCA1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64854" y="753946"/>
                  <a:ext cx="120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F3E388B-A67D-40CC-831B-05D8C2A84BD0}"/>
                    </a:ext>
                  </a:extLst>
                </p14:cNvPr>
                <p14:cNvContentPartPr/>
                <p14:nvPr/>
              </p14:nvContentPartPr>
              <p14:xfrm>
                <a:off x="7440374" y="807946"/>
                <a:ext cx="134280" cy="174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F3E388B-A67D-40CC-831B-05D8C2A84B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31734" y="799306"/>
                  <a:ext cx="151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4B445D-0BFB-4232-B68E-85BAB7A652FB}"/>
                    </a:ext>
                  </a:extLst>
                </p14:cNvPr>
                <p14:cNvContentPartPr/>
                <p14:nvPr/>
              </p14:nvContentPartPr>
              <p14:xfrm>
                <a:off x="7465934" y="859066"/>
                <a:ext cx="121680" cy="29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4B445D-0BFB-4232-B68E-85BAB7A652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57294" y="850066"/>
                  <a:ext cx="13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4923F0E-39C6-4713-A4FC-1712AD2CE6CD}"/>
                    </a:ext>
                  </a:extLst>
                </p14:cNvPr>
                <p14:cNvContentPartPr/>
                <p14:nvPr/>
              </p14:nvContentPartPr>
              <p14:xfrm>
                <a:off x="7651694" y="911266"/>
                <a:ext cx="37080" cy="108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4923F0E-39C6-4713-A4FC-1712AD2CE6C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43054" y="902266"/>
                  <a:ext cx="54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153000B-E7D9-404E-B343-9E728CAA946D}"/>
                    </a:ext>
                  </a:extLst>
                </p14:cNvPr>
                <p14:cNvContentPartPr/>
                <p14:nvPr/>
              </p14:nvContentPartPr>
              <p14:xfrm>
                <a:off x="7875614" y="811546"/>
                <a:ext cx="21240" cy="119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153000B-E7D9-404E-B343-9E728CAA94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66974" y="802546"/>
                  <a:ext cx="38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1D047C7-8D48-48EC-8265-9324537A94F9}"/>
                    </a:ext>
                  </a:extLst>
                </p14:cNvPr>
                <p14:cNvContentPartPr/>
                <p14:nvPr/>
              </p14:nvContentPartPr>
              <p14:xfrm>
                <a:off x="7821974" y="856906"/>
                <a:ext cx="154800" cy="28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1D047C7-8D48-48EC-8265-9324537A94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13334" y="847906"/>
                  <a:ext cx="1724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7821517-863E-4853-B421-D8816B03B715}"/>
              </a:ext>
            </a:extLst>
          </p:cNvPr>
          <p:cNvGrpSpPr/>
          <p:nvPr/>
        </p:nvGrpSpPr>
        <p:grpSpPr>
          <a:xfrm>
            <a:off x="8211134" y="738106"/>
            <a:ext cx="518040" cy="237240"/>
            <a:chOff x="8211134" y="738106"/>
            <a:chExt cx="51804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F8B4782-E351-4A02-A8FE-1E187FCB9851}"/>
                    </a:ext>
                  </a:extLst>
                </p14:cNvPr>
                <p14:cNvContentPartPr/>
                <p14:nvPr/>
              </p14:nvContentPartPr>
              <p14:xfrm>
                <a:off x="8211134" y="752866"/>
                <a:ext cx="86040" cy="187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F8B4782-E351-4A02-A8FE-1E187FCB985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02134" y="744226"/>
                  <a:ext cx="103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2FB78D1-369F-4292-B57C-377FA98012C9}"/>
                    </a:ext>
                  </a:extLst>
                </p14:cNvPr>
                <p14:cNvContentPartPr/>
                <p14:nvPr/>
              </p14:nvContentPartPr>
              <p14:xfrm>
                <a:off x="8448014" y="738106"/>
                <a:ext cx="97920" cy="18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2FB78D1-369F-4292-B57C-377FA98012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39014" y="729466"/>
                  <a:ext cx="115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541687E-CFE8-4B19-916A-6C9C48245633}"/>
                    </a:ext>
                  </a:extLst>
                </p14:cNvPr>
                <p14:cNvContentPartPr/>
                <p14:nvPr/>
              </p14:nvContentPartPr>
              <p14:xfrm>
                <a:off x="8448014" y="754306"/>
                <a:ext cx="99000" cy="162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541687E-CFE8-4B19-916A-6C9C482456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39014" y="745666"/>
                  <a:ext cx="116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F1DC6EE-595A-44C7-B89E-EB87C29409AD}"/>
                    </a:ext>
                  </a:extLst>
                </p14:cNvPr>
                <p14:cNvContentPartPr/>
                <p14:nvPr/>
              </p14:nvContentPartPr>
              <p14:xfrm>
                <a:off x="8431814" y="829546"/>
                <a:ext cx="137160" cy="24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F1DC6EE-595A-44C7-B89E-EB87C29409A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22814" y="820906"/>
                  <a:ext cx="154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0E64516-BB50-4371-B52F-EC66156D9FB5}"/>
                    </a:ext>
                  </a:extLst>
                </p14:cNvPr>
                <p14:cNvContentPartPr/>
                <p14:nvPr/>
              </p14:nvContentPartPr>
              <p14:xfrm>
                <a:off x="8627654" y="898306"/>
                <a:ext cx="101520" cy="77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0E64516-BB50-4371-B52F-EC66156D9FB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19014" y="889306"/>
                  <a:ext cx="11916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A6AFFF0-116A-499F-9EA8-6CEED5F855CC}"/>
                  </a:ext>
                </a:extLst>
              </p14:cNvPr>
              <p14:cNvContentPartPr/>
              <p14:nvPr/>
            </p14:nvContentPartPr>
            <p14:xfrm>
              <a:off x="8455934" y="648826"/>
              <a:ext cx="124560" cy="180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A6AFFF0-116A-499F-9EA8-6CEED5F855C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447294" y="639826"/>
                <a:ext cx="1422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17B51420-DC35-45A7-99C3-E7EBF02E9129}"/>
              </a:ext>
            </a:extLst>
          </p:cNvPr>
          <p:cNvGrpSpPr/>
          <p:nvPr/>
        </p:nvGrpSpPr>
        <p:grpSpPr>
          <a:xfrm>
            <a:off x="627734" y="1958146"/>
            <a:ext cx="596160" cy="257400"/>
            <a:chOff x="627734" y="1958146"/>
            <a:chExt cx="59616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ADBF59C-0AA5-4D18-A955-6906F2EEC21C}"/>
                    </a:ext>
                  </a:extLst>
                </p14:cNvPr>
                <p14:cNvContentPartPr/>
                <p14:nvPr/>
              </p14:nvContentPartPr>
              <p14:xfrm>
                <a:off x="627734" y="2015386"/>
                <a:ext cx="136080" cy="200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ADBF59C-0AA5-4D18-A955-6906F2EEC2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9094" y="2006386"/>
                  <a:ext cx="153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BD817BF-595C-48EB-8248-C84B570B3911}"/>
                    </a:ext>
                  </a:extLst>
                </p14:cNvPr>
                <p14:cNvContentPartPr/>
                <p14:nvPr/>
              </p14:nvContentPartPr>
              <p14:xfrm>
                <a:off x="760934" y="1962826"/>
                <a:ext cx="54000" cy="227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BD817BF-595C-48EB-8248-C84B570B391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1934" y="1954186"/>
                  <a:ext cx="71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286ECC2-A5EB-4979-BBB8-3747E1B5E82D}"/>
                    </a:ext>
                  </a:extLst>
                </p14:cNvPr>
                <p14:cNvContentPartPr/>
                <p14:nvPr/>
              </p14:nvContentPartPr>
              <p14:xfrm>
                <a:off x="922214" y="1994146"/>
                <a:ext cx="57240" cy="169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286ECC2-A5EB-4979-BBB8-3747E1B5E8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3214" y="1985146"/>
                  <a:ext cx="74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DBA32AE-2C76-49B1-9523-8EB4CCA0B966}"/>
                    </a:ext>
                  </a:extLst>
                </p14:cNvPr>
                <p14:cNvContentPartPr/>
                <p14:nvPr/>
              </p14:nvContentPartPr>
              <p14:xfrm>
                <a:off x="981254" y="2036626"/>
                <a:ext cx="130680" cy="32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DBA32AE-2C76-49B1-9523-8EB4CCA0B96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2254" y="2027986"/>
                  <a:ext cx="148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9EC6AA4-F5E6-48EB-BB17-3C2991943364}"/>
                    </a:ext>
                  </a:extLst>
                </p14:cNvPr>
                <p14:cNvContentPartPr/>
                <p14:nvPr/>
              </p14:nvContentPartPr>
              <p14:xfrm>
                <a:off x="1034174" y="1995586"/>
                <a:ext cx="33480" cy="132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9EC6AA4-F5E6-48EB-BB17-3C29919433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5534" y="1986586"/>
                  <a:ext cx="51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3863B6D-5552-4EE3-97C2-342940369ED4}"/>
                    </a:ext>
                  </a:extLst>
                </p14:cNvPr>
                <p14:cNvContentPartPr/>
                <p14:nvPr/>
              </p14:nvContentPartPr>
              <p14:xfrm>
                <a:off x="1120934" y="1958146"/>
                <a:ext cx="102960" cy="205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3863B6D-5552-4EE3-97C2-342940369E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1934" y="1949146"/>
                  <a:ext cx="12060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FDE766E-308C-45DD-9DEC-F3745D17BADD}"/>
              </a:ext>
            </a:extLst>
          </p:cNvPr>
          <p:cNvGrpSpPr/>
          <p:nvPr/>
        </p:nvGrpSpPr>
        <p:grpSpPr>
          <a:xfrm>
            <a:off x="1618094" y="1597786"/>
            <a:ext cx="2494080" cy="1049040"/>
            <a:chOff x="1618094" y="1597786"/>
            <a:chExt cx="2494080" cy="10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9E7A2D-7543-4363-915D-427FFB12B416}"/>
                    </a:ext>
                  </a:extLst>
                </p14:cNvPr>
                <p14:cNvContentPartPr/>
                <p14:nvPr/>
              </p14:nvContentPartPr>
              <p14:xfrm>
                <a:off x="1618094" y="2545306"/>
                <a:ext cx="2246400" cy="37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9E7A2D-7543-4363-915D-427FFB12B41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09094" y="2536666"/>
                  <a:ext cx="2264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73FCB10-79BD-4E07-A5B0-74AD653A535F}"/>
                    </a:ext>
                  </a:extLst>
                </p14:cNvPr>
                <p14:cNvContentPartPr/>
                <p14:nvPr/>
              </p14:nvContentPartPr>
              <p14:xfrm>
                <a:off x="3792854" y="2497426"/>
                <a:ext cx="55080" cy="142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73FCB10-79BD-4E07-A5B0-74AD653A535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84214" y="2488786"/>
                  <a:ext cx="72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143C989-3C74-48A2-887D-E058B316CE2B}"/>
                    </a:ext>
                  </a:extLst>
                </p14:cNvPr>
                <p14:cNvContentPartPr/>
                <p14:nvPr/>
              </p14:nvContentPartPr>
              <p14:xfrm>
                <a:off x="3939014" y="2546746"/>
                <a:ext cx="173160" cy="28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143C989-3C74-48A2-887D-E058B316CE2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30374" y="2537746"/>
                  <a:ext cx="190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9BA2113-9067-4451-B5C5-7C07D4E504E1}"/>
                    </a:ext>
                  </a:extLst>
                </p14:cNvPr>
                <p14:cNvContentPartPr/>
                <p14:nvPr/>
              </p14:nvContentPartPr>
              <p14:xfrm>
                <a:off x="4032614" y="2508226"/>
                <a:ext cx="68400" cy="138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9BA2113-9067-4451-B5C5-7C07D4E504E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23974" y="2499226"/>
                  <a:ext cx="86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81741DA-B4B4-469B-9815-6F589E7FEA91}"/>
                    </a:ext>
                  </a:extLst>
                </p14:cNvPr>
                <p14:cNvContentPartPr/>
                <p14:nvPr/>
              </p14:nvContentPartPr>
              <p14:xfrm>
                <a:off x="1784774" y="1597786"/>
                <a:ext cx="1888920" cy="838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81741DA-B4B4-469B-9815-6F589E7FEA9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75774" y="1588786"/>
                  <a:ext cx="1906560" cy="85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D02BD57-2460-4ABE-9914-0AB52A8E839B}"/>
              </a:ext>
            </a:extLst>
          </p:cNvPr>
          <p:cNvGrpSpPr/>
          <p:nvPr/>
        </p:nvGrpSpPr>
        <p:grpSpPr>
          <a:xfrm>
            <a:off x="4788974" y="1946626"/>
            <a:ext cx="495720" cy="151560"/>
            <a:chOff x="4788974" y="1946626"/>
            <a:chExt cx="49572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4193DF9-F4F5-4268-831E-9F72CB3A1017}"/>
                    </a:ext>
                  </a:extLst>
                </p14:cNvPr>
                <p14:cNvContentPartPr/>
                <p14:nvPr/>
              </p14:nvContentPartPr>
              <p14:xfrm>
                <a:off x="4788974" y="2021866"/>
                <a:ext cx="153000" cy="28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4193DF9-F4F5-4268-831E-9F72CB3A101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79974" y="2012866"/>
                  <a:ext cx="170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5F54F72-A86B-4C49-9058-81D32E8375AC}"/>
                    </a:ext>
                  </a:extLst>
                </p14:cNvPr>
                <p14:cNvContentPartPr/>
                <p14:nvPr/>
              </p14:nvContentPartPr>
              <p14:xfrm>
                <a:off x="4871414" y="1946626"/>
                <a:ext cx="77760" cy="1515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5F54F72-A86B-4C49-9058-81D32E8375A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62774" y="1937626"/>
                  <a:ext cx="95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65E7A7F-0FC3-42B3-BBA9-4F10E2FDBB61}"/>
                    </a:ext>
                  </a:extLst>
                </p14:cNvPr>
                <p14:cNvContentPartPr/>
                <p14:nvPr/>
              </p14:nvContentPartPr>
              <p14:xfrm>
                <a:off x="4950254" y="1956706"/>
                <a:ext cx="61560" cy="113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65E7A7F-0FC3-42B3-BBA9-4F10E2FDBB6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41254" y="1948066"/>
                  <a:ext cx="79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35AA8E3-F9A9-4A73-B352-8828D42F5603}"/>
                    </a:ext>
                  </a:extLst>
                </p14:cNvPr>
                <p14:cNvContentPartPr/>
                <p14:nvPr/>
              </p14:nvContentPartPr>
              <p14:xfrm>
                <a:off x="5021894" y="1967506"/>
                <a:ext cx="262800" cy="126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35AA8E3-F9A9-4A73-B352-8828D42F560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12894" y="1958866"/>
                  <a:ext cx="28044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DD4014-3EBB-45F4-8375-44F0C4003E99}"/>
              </a:ext>
            </a:extLst>
          </p:cNvPr>
          <p:cNvGrpSpPr/>
          <p:nvPr/>
        </p:nvGrpSpPr>
        <p:grpSpPr>
          <a:xfrm>
            <a:off x="5577734" y="1842226"/>
            <a:ext cx="925920" cy="192600"/>
            <a:chOff x="5577734" y="1842226"/>
            <a:chExt cx="92592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18F20C3-0DCE-4659-A24F-87F63256EE23}"/>
                    </a:ext>
                  </a:extLst>
                </p14:cNvPr>
                <p14:cNvContentPartPr/>
                <p14:nvPr/>
              </p14:nvContentPartPr>
              <p14:xfrm>
                <a:off x="5577734" y="1872106"/>
                <a:ext cx="101520" cy="162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18F20C3-0DCE-4659-A24F-87F63256EE2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69094" y="1863106"/>
                  <a:ext cx="119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5CCAA4D-6B63-4ED2-8CAE-C5938CC97305}"/>
                    </a:ext>
                  </a:extLst>
                </p14:cNvPr>
                <p14:cNvContentPartPr/>
                <p14:nvPr/>
              </p14:nvContentPartPr>
              <p14:xfrm>
                <a:off x="5695454" y="1935106"/>
                <a:ext cx="121680" cy="82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5CCAA4D-6B63-4ED2-8CAE-C5938CC973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86814" y="1926106"/>
                  <a:ext cx="139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ECB0936-7F58-48FA-8D30-250DFEF14061}"/>
                    </a:ext>
                  </a:extLst>
                </p14:cNvPr>
                <p14:cNvContentPartPr/>
                <p14:nvPr/>
              </p14:nvContentPartPr>
              <p14:xfrm>
                <a:off x="5805254" y="1918906"/>
                <a:ext cx="110880" cy="95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ECB0936-7F58-48FA-8D30-250DFEF1406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96614" y="1909906"/>
                  <a:ext cx="128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1E07733-E43C-4801-B619-52F816107C72}"/>
                    </a:ext>
                  </a:extLst>
                </p14:cNvPr>
                <p14:cNvContentPartPr/>
                <p14:nvPr/>
              </p14:nvContentPartPr>
              <p14:xfrm>
                <a:off x="5911814" y="1914226"/>
                <a:ext cx="140040" cy="89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1E07733-E43C-4801-B619-52F816107C7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02814" y="1905226"/>
                  <a:ext cx="157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E54AA61-C956-4D04-AE38-58C62BC64E22}"/>
                    </a:ext>
                  </a:extLst>
                </p14:cNvPr>
                <p14:cNvContentPartPr/>
                <p14:nvPr/>
              </p14:nvContentPartPr>
              <p14:xfrm>
                <a:off x="6071654" y="1921066"/>
                <a:ext cx="85320" cy="73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E54AA61-C956-4D04-AE38-58C62BC64E2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63014" y="1912066"/>
                  <a:ext cx="102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8FE1D55-FA3F-4F4D-A30E-DAEED94B4414}"/>
                    </a:ext>
                  </a:extLst>
                </p14:cNvPr>
                <p14:cNvContentPartPr/>
                <p14:nvPr/>
              </p14:nvContentPartPr>
              <p14:xfrm>
                <a:off x="6168854" y="1907026"/>
                <a:ext cx="103320" cy="75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8FE1D55-FA3F-4F4D-A30E-DAEED94B441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59854" y="1898386"/>
                  <a:ext cx="120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E4E2A83-8536-4523-ABCE-5A8BAB0A8C0C}"/>
                    </a:ext>
                  </a:extLst>
                </p14:cNvPr>
                <p14:cNvContentPartPr/>
                <p14:nvPr/>
              </p14:nvContentPartPr>
              <p14:xfrm>
                <a:off x="6271454" y="1842226"/>
                <a:ext cx="101880" cy="139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E4E2A83-8536-4523-ABCE-5A8BAB0A8C0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62814" y="1833226"/>
                  <a:ext cx="119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A293822-3E93-47DF-A77A-FE0EF94C59D2}"/>
                    </a:ext>
                  </a:extLst>
                </p14:cNvPr>
                <p14:cNvContentPartPr/>
                <p14:nvPr/>
              </p14:nvContentPartPr>
              <p14:xfrm>
                <a:off x="6408974" y="1904506"/>
                <a:ext cx="94680" cy="78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A293822-3E93-47DF-A77A-FE0EF94C59D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99974" y="1895866"/>
                  <a:ext cx="11232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EBCACD3-F38B-4CBC-A248-113DC46EF779}"/>
              </a:ext>
            </a:extLst>
          </p:cNvPr>
          <p:cNvGrpSpPr/>
          <p:nvPr/>
        </p:nvGrpSpPr>
        <p:grpSpPr>
          <a:xfrm>
            <a:off x="6784454" y="1744666"/>
            <a:ext cx="660240" cy="344880"/>
            <a:chOff x="6784454" y="1744666"/>
            <a:chExt cx="660240" cy="34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54A8817-87F7-4911-A745-481E4A28EE40}"/>
                    </a:ext>
                  </a:extLst>
                </p14:cNvPr>
                <p14:cNvContentPartPr/>
                <p14:nvPr/>
              </p14:nvContentPartPr>
              <p14:xfrm>
                <a:off x="6784454" y="1855546"/>
                <a:ext cx="127080" cy="126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54A8817-87F7-4911-A745-481E4A28EE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75454" y="1846906"/>
                  <a:ext cx="144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67A6DDD-5868-4D3F-AB82-ABFFF09DD141}"/>
                    </a:ext>
                  </a:extLst>
                </p14:cNvPr>
                <p14:cNvContentPartPr/>
                <p14:nvPr/>
              </p14:nvContentPartPr>
              <p14:xfrm>
                <a:off x="6917294" y="1816306"/>
                <a:ext cx="104760" cy="143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67A6DDD-5868-4D3F-AB82-ABFFF09DD14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08654" y="1807666"/>
                  <a:ext cx="122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4EDC8D-712B-4F32-89C4-1A759029A19E}"/>
                    </a:ext>
                  </a:extLst>
                </p14:cNvPr>
                <p14:cNvContentPartPr/>
                <p14:nvPr/>
              </p14:nvContentPartPr>
              <p14:xfrm>
                <a:off x="7007654" y="1869946"/>
                <a:ext cx="70920" cy="219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4EDC8D-712B-4F32-89C4-1A759029A19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98654" y="1861306"/>
                  <a:ext cx="88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686AF94-4F21-4FD7-AA7C-7B19DC234F13}"/>
                    </a:ext>
                  </a:extLst>
                </p14:cNvPr>
                <p14:cNvContentPartPr/>
                <p14:nvPr/>
              </p14:nvContentPartPr>
              <p14:xfrm>
                <a:off x="7135814" y="1744666"/>
                <a:ext cx="308880" cy="210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686AF94-4F21-4FD7-AA7C-7B19DC234F1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26814" y="1735666"/>
                  <a:ext cx="32652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12BE33D-2AFD-4C16-A5F7-7FF94EBC23A2}"/>
                  </a:ext>
                </a:extLst>
              </p14:cNvPr>
              <p14:cNvContentPartPr/>
              <p14:nvPr/>
            </p14:nvContentPartPr>
            <p14:xfrm>
              <a:off x="5519054" y="2344786"/>
              <a:ext cx="242280" cy="1224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12BE33D-2AFD-4C16-A5F7-7FF94EBC23A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510414" y="2335786"/>
                <a:ext cx="25992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0E366D-FB99-4CEF-B4F5-AAF63226A198}"/>
              </a:ext>
            </a:extLst>
          </p:cNvPr>
          <p:cNvGrpSpPr/>
          <p:nvPr/>
        </p:nvGrpSpPr>
        <p:grpSpPr>
          <a:xfrm>
            <a:off x="7805414" y="2091706"/>
            <a:ext cx="768240" cy="346320"/>
            <a:chOff x="7805414" y="2091706"/>
            <a:chExt cx="76824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B80C73D-8A45-4DC4-90E5-A56DAE84F7CA}"/>
                    </a:ext>
                  </a:extLst>
                </p14:cNvPr>
                <p14:cNvContentPartPr/>
                <p14:nvPr/>
              </p14:nvContentPartPr>
              <p14:xfrm>
                <a:off x="7805414" y="2132026"/>
                <a:ext cx="128160" cy="189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B80C73D-8A45-4DC4-90E5-A56DAE84F7C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96414" y="2123026"/>
                  <a:ext cx="145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BFEDB6D-A38E-41B5-8A82-974F4B56CC14}"/>
                    </a:ext>
                  </a:extLst>
                </p14:cNvPr>
                <p14:cNvContentPartPr/>
                <p14:nvPr/>
              </p14:nvContentPartPr>
              <p14:xfrm>
                <a:off x="7959134" y="2098546"/>
                <a:ext cx="52560" cy="213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BFEDB6D-A38E-41B5-8A82-974F4B56CC1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950134" y="2089546"/>
                  <a:ext cx="70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2A70E78-2225-4794-B234-B301A3B49237}"/>
                    </a:ext>
                  </a:extLst>
                </p14:cNvPr>
                <p14:cNvContentPartPr/>
                <p14:nvPr/>
              </p14:nvContentPartPr>
              <p14:xfrm>
                <a:off x="8213294" y="2155426"/>
                <a:ext cx="115560" cy="166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2A70E78-2225-4794-B234-B301A3B4923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04654" y="2146426"/>
                  <a:ext cx="133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ED40817-C22C-4F9C-8EF8-191316FA0C5A}"/>
                    </a:ext>
                  </a:extLst>
                </p14:cNvPr>
                <p14:cNvContentPartPr/>
                <p14:nvPr/>
              </p14:nvContentPartPr>
              <p14:xfrm>
                <a:off x="8319854" y="2211226"/>
                <a:ext cx="120960" cy="11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ED40817-C22C-4F9C-8EF8-191316FA0C5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10854" y="2202226"/>
                  <a:ext cx="138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1480807-A41F-4208-9BC0-BCB68B465F93}"/>
                    </a:ext>
                  </a:extLst>
                </p14:cNvPr>
                <p14:cNvContentPartPr/>
                <p14:nvPr/>
              </p14:nvContentPartPr>
              <p14:xfrm>
                <a:off x="8369894" y="2139226"/>
                <a:ext cx="57960" cy="148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1480807-A41F-4208-9BC0-BCB68B465F9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61254" y="2130226"/>
                  <a:ext cx="75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6DCAAA0-3430-48A9-9F56-DF60D35C8742}"/>
                    </a:ext>
                  </a:extLst>
                </p14:cNvPr>
                <p14:cNvContentPartPr/>
                <p14:nvPr/>
              </p14:nvContentPartPr>
              <p14:xfrm>
                <a:off x="8486534" y="2091706"/>
                <a:ext cx="87120" cy="189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6DCAAA0-3430-48A9-9F56-DF60D35C874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77894" y="2082706"/>
                  <a:ext cx="104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855D4F9-8BB6-4ABA-9DEC-9C3780DD21C1}"/>
                    </a:ext>
                  </a:extLst>
                </p14:cNvPr>
                <p14:cNvContentPartPr/>
                <p14:nvPr/>
              </p14:nvContentPartPr>
              <p14:xfrm>
                <a:off x="7985414" y="2362786"/>
                <a:ext cx="70200" cy="11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855D4F9-8BB6-4ABA-9DEC-9C3780DD21C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76774" y="2354146"/>
                  <a:ext cx="87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F4B1C8-6D22-4A93-9BB6-E782C1222A94}"/>
                    </a:ext>
                  </a:extLst>
                </p14:cNvPr>
                <p14:cNvContentPartPr/>
                <p14:nvPr/>
              </p14:nvContentPartPr>
              <p14:xfrm>
                <a:off x="8024294" y="2333266"/>
                <a:ext cx="15120" cy="104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F4B1C8-6D22-4A93-9BB6-E782C1222A9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15294" y="2324266"/>
                  <a:ext cx="32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61562ED-2479-4F93-AD10-109DCE57EB2A}"/>
                    </a:ext>
                  </a:extLst>
                </p14:cNvPr>
                <p14:cNvContentPartPr/>
                <p14:nvPr/>
              </p14:nvContentPartPr>
              <p14:xfrm>
                <a:off x="8073614" y="2321746"/>
                <a:ext cx="54000" cy="108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61562ED-2479-4F93-AD10-109DCE57EB2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64974" y="2312746"/>
                  <a:ext cx="7164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F3D56D0-A57E-4939-A361-003208C329BB}"/>
              </a:ext>
            </a:extLst>
          </p:cNvPr>
          <p:cNvGrpSpPr/>
          <p:nvPr/>
        </p:nvGrpSpPr>
        <p:grpSpPr>
          <a:xfrm>
            <a:off x="9156494" y="2000986"/>
            <a:ext cx="1818720" cy="501480"/>
            <a:chOff x="9156494" y="2000986"/>
            <a:chExt cx="181872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6C62027-EA06-440D-B77E-01CFBA43EBEF}"/>
                    </a:ext>
                  </a:extLst>
                </p14:cNvPr>
                <p14:cNvContentPartPr/>
                <p14:nvPr/>
              </p14:nvContentPartPr>
              <p14:xfrm>
                <a:off x="9156494" y="2289346"/>
                <a:ext cx="1524600" cy="266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6C62027-EA06-440D-B77E-01CFBA43EBE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47854" y="2280706"/>
                  <a:ext cx="1542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F420D28-A149-4FF8-A699-A494E2842F92}"/>
                    </a:ext>
                  </a:extLst>
                </p14:cNvPr>
                <p14:cNvContentPartPr/>
                <p14:nvPr/>
              </p14:nvContentPartPr>
              <p14:xfrm>
                <a:off x="10617374" y="2287906"/>
                <a:ext cx="69840" cy="145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F420D28-A149-4FF8-A699-A494E2842F9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608374" y="2279266"/>
                  <a:ext cx="87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0355E60-9F51-4A08-A41B-FA49030976A9}"/>
                    </a:ext>
                  </a:extLst>
                </p14:cNvPr>
                <p14:cNvContentPartPr/>
                <p14:nvPr/>
              </p14:nvContentPartPr>
              <p14:xfrm>
                <a:off x="10811774" y="2277466"/>
                <a:ext cx="149040" cy="20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0355E60-9F51-4A08-A41B-FA49030976A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03134" y="2268826"/>
                  <a:ext cx="166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FF3F97D-8876-4D97-B9FB-E401BDFE5D1C}"/>
                    </a:ext>
                  </a:extLst>
                </p14:cNvPr>
                <p14:cNvContentPartPr/>
                <p14:nvPr/>
              </p14:nvContentPartPr>
              <p14:xfrm>
                <a:off x="10883054" y="2228866"/>
                <a:ext cx="92160" cy="125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FF3F97D-8876-4D97-B9FB-E401BDFE5D1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74054" y="2219866"/>
                  <a:ext cx="109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D45DE9F-8BB4-480B-895B-DBBD3AE6A351}"/>
                    </a:ext>
                  </a:extLst>
                </p14:cNvPr>
                <p14:cNvContentPartPr/>
                <p14:nvPr/>
              </p14:nvContentPartPr>
              <p14:xfrm>
                <a:off x="9250094" y="2000986"/>
                <a:ext cx="1194840" cy="501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D45DE9F-8BB4-480B-895B-DBBD3AE6A35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41454" y="1992346"/>
                  <a:ext cx="1212480" cy="51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612E5BA-B86C-4B32-9564-93A652B9F4DF}"/>
              </a:ext>
            </a:extLst>
          </p:cNvPr>
          <p:cNvGrpSpPr/>
          <p:nvPr/>
        </p:nvGrpSpPr>
        <p:grpSpPr>
          <a:xfrm>
            <a:off x="629174" y="3093226"/>
            <a:ext cx="480600" cy="212040"/>
            <a:chOff x="629174" y="3093226"/>
            <a:chExt cx="48060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645BA57-DEB5-46FE-8ACA-4E29BF9CB3AB}"/>
                    </a:ext>
                  </a:extLst>
                </p14:cNvPr>
                <p14:cNvContentPartPr/>
                <p14:nvPr/>
              </p14:nvContentPartPr>
              <p14:xfrm>
                <a:off x="629174" y="3150466"/>
                <a:ext cx="110880" cy="115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645BA57-DEB5-46FE-8ACA-4E29BF9CB3A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0174" y="3141826"/>
                  <a:ext cx="128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01741AF-1507-43CA-BC2E-C1AC8CA1CAF6}"/>
                    </a:ext>
                  </a:extLst>
                </p14:cNvPr>
                <p14:cNvContentPartPr/>
                <p14:nvPr/>
              </p14:nvContentPartPr>
              <p14:xfrm>
                <a:off x="739334" y="3093226"/>
                <a:ext cx="46080" cy="212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01741AF-1507-43CA-BC2E-C1AC8CA1CAF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0334" y="3084586"/>
                  <a:ext cx="63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B160400-BCBD-46C0-9AFB-40A792909F5F}"/>
                    </a:ext>
                  </a:extLst>
                </p14:cNvPr>
                <p14:cNvContentPartPr/>
                <p14:nvPr/>
              </p14:nvContentPartPr>
              <p14:xfrm>
                <a:off x="884774" y="3111586"/>
                <a:ext cx="56520" cy="192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B160400-BCBD-46C0-9AFB-40A792909F5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6134" y="3102946"/>
                  <a:ext cx="74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997AE28-952F-46A9-A63B-6462122D9EC9}"/>
                    </a:ext>
                  </a:extLst>
                </p14:cNvPr>
                <p14:cNvContentPartPr/>
                <p14:nvPr/>
              </p14:nvContentPartPr>
              <p14:xfrm>
                <a:off x="920774" y="3127786"/>
                <a:ext cx="125280" cy="149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997AE28-952F-46A9-A63B-6462122D9EC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2134" y="3119146"/>
                  <a:ext cx="142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0187ECC-3F4D-4F33-87B0-19E9EFD1BD26}"/>
                    </a:ext>
                  </a:extLst>
                </p14:cNvPr>
                <p14:cNvContentPartPr/>
                <p14:nvPr/>
              </p14:nvContentPartPr>
              <p14:xfrm>
                <a:off x="1034894" y="3108346"/>
                <a:ext cx="74880" cy="195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0187ECC-3F4D-4F33-87B0-19E9EFD1BD2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25894" y="3099346"/>
                  <a:ext cx="9252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753A5BB-196F-4F08-A0A8-D91C2598888A}"/>
              </a:ext>
            </a:extLst>
          </p:cNvPr>
          <p:cNvGrpSpPr/>
          <p:nvPr/>
        </p:nvGrpSpPr>
        <p:grpSpPr>
          <a:xfrm>
            <a:off x="1335134" y="3163786"/>
            <a:ext cx="171360" cy="78480"/>
            <a:chOff x="1335134" y="3163786"/>
            <a:chExt cx="171360" cy="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8F125A3-B7A2-4500-B02A-24777D98834D}"/>
                    </a:ext>
                  </a:extLst>
                </p14:cNvPr>
                <p14:cNvContentPartPr/>
                <p14:nvPr/>
              </p14:nvContentPartPr>
              <p14:xfrm>
                <a:off x="1335134" y="3163786"/>
                <a:ext cx="149040" cy="34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8F125A3-B7A2-4500-B02A-24777D98834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26134" y="3155146"/>
                  <a:ext cx="166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A61C390-2A1E-4332-AE3E-B8354A60A6DC}"/>
                    </a:ext>
                  </a:extLst>
                </p14:cNvPr>
                <p14:cNvContentPartPr/>
                <p14:nvPr/>
              </p14:nvContentPartPr>
              <p14:xfrm>
                <a:off x="1352054" y="3222106"/>
                <a:ext cx="154440" cy="20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A61C390-2A1E-4332-AE3E-B8354A60A6D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343414" y="3213466"/>
                  <a:ext cx="1720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687E3B8-83C7-4CD1-B24F-1FDA6F229F30}"/>
              </a:ext>
            </a:extLst>
          </p:cNvPr>
          <p:cNvGrpSpPr/>
          <p:nvPr/>
        </p:nvGrpSpPr>
        <p:grpSpPr>
          <a:xfrm>
            <a:off x="1828694" y="2967946"/>
            <a:ext cx="277920" cy="530640"/>
            <a:chOff x="1828694" y="2967946"/>
            <a:chExt cx="27792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768591E-9EA8-49DC-AA63-D998CF4BD3D6}"/>
                    </a:ext>
                  </a:extLst>
                </p14:cNvPr>
                <p14:cNvContentPartPr/>
                <p14:nvPr/>
              </p14:nvContentPartPr>
              <p14:xfrm>
                <a:off x="1889894" y="2967946"/>
                <a:ext cx="216720" cy="525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768591E-9EA8-49DC-AA63-D998CF4BD3D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880894" y="2958946"/>
                  <a:ext cx="234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2D1F852-C731-44AA-8CE7-9281DC401E2B}"/>
                    </a:ext>
                  </a:extLst>
                </p14:cNvPr>
                <p14:cNvContentPartPr/>
                <p14:nvPr/>
              </p14:nvContentPartPr>
              <p14:xfrm>
                <a:off x="1828694" y="3010426"/>
                <a:ext cx="249840" cy="284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2D1F852-C731-44AA-8CE7-9281DC401E2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20054" y="3001786"/>
                  <a:ext cx="2674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433B306-74E7-43CB-AF68-20C8776265A3}"/>
                    </a:ext>
                  </a:extLst>
                </p14:cNvPr>
                <p14:cNvContentPartPr/>
                <p14:nvPr/>
              </p14:nvContentPartPr>
              <p14:xfrm>
                <a:off x="1983494" y="3414706"/>
                <a:ext cx="14760" cy="83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433B306-74E7-43CB-AF68-20C8776265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74494" y="3405706"/>
                  <a:ext cx="3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E5BA2B2-2BF7-47A5-8D92-0AA2FC3AA13B}"/>
                    </a:ext>
                  </a:extLst>
                </p14:cNvPr>
                <p14:cNvContentPartPr/>
                <p14:nvPr/>
              </p14:nvContentPartPr>
              <p14:xfrm>
                <a:off x="1977374" y="3370786"/>
                <a:ext cx="6480" cy="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E5BA2B2-2BF7-47A5-8D92-0AA2FC3AA1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68374" y="3361786"/>
                  <a:ext cx="241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0E9A7B4-FFBA-426B-9410-3AE8A96825B2}"/>
              </a:ext>
            </a:extLst>
          </p:cNvPr>
          <p:cNvGrpSpPr/>
          <p:nvPr/>
        </p:nvGrpSpPr>
        <p:grpSpPr>
          <a:xfrm>
            <a:off x="2270414" y="3051106"/>
            <a:ext cx="241560" cy="295200"/>
            <a:chOff x="2270414" y="3051106"/>
            <a:chExt cx="24156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3786031-AE5A-4530-89CC-8E570CF3BE58}"/>
                    </a:ext>
                  </a:extLst>
                </p14:cNvPr>
                <p14:cNvContentPartPr/>
                <p14:nvPr/>
              </p14:nvContentPartPr>
              <p14:xfrm>
                <a:off x="2270414" y="3051106"/>
                <a:ext cx="129960" cy="2437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3786031-AE5A-4530-89CC-8E570CF3BE5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261414" y="3042466"/>
                  <a:ext cx="147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680049C-59F1-4E6C-8593-368CEB5D2E42}"/>
                    </a:ext>
                  </a:extLst>
                </p14:cNvPr>
                <p14:cNvContentPartPr/>
                <p14:nvPr/>
              </p14:nvContentPartPr>
              <p14:xfrm>
                <a:off x="2420174" y="3292666"/>
                <a:ext cx="91800" cy="536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680049C-59F1-4E6C-8593-368CEB5D2E4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411174" y="3283666"/>
                  <a:ext cx="109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B7E4775-6CF0-4CFA-A7A0-49CC25B64B0F}"/>
                    </a:ext>
                  </a:extLst>
                </p14:cNvPr>
                <p14:cNvContentPartPr/>
                <p14:nvPr/>
              </p14:nvContentPartPr>
              <p14:xfrm>
                <a:off x="2465534" y="3215986"/>
                <a:ext cx="13320" cy="133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B7E4775-6CF0-4CFA-A7A0-49CC25B64B0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56894" y="3207346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C94D3996-CD9E-4ED7-873A-17277C979561}"/>
              </a:ext>
            </a:extLst>
          </p:cNvPr>
          <p:cNvGrpSpPr/>
          <p:nvPr/>
        </p:nvGrpSpPr>
        <p:grpSpPr>
          <a:xfrm>
            <a:off x="2743094" y="3001786"/>
            <a:ext cx="998280" cy="308520"/>
            <a:chOff x="2743094" y="3001786"/>
            <a:chExt cx="99828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D71B2B9-7406-4D67-920E-5C3F10DFCD57}"/>
                    </a:ext>
                  </a:extLst>
                </p14:cNvPr>
                <p14:cNvContentPartPr/>
                <p14:nvPr/>
              </p14:nvContentPartPr>
              <p14:xfrm>
                <a:off x="2743094" y="3089266"/>
                <a:ext cx="122400" cy="172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D71B2B9-7406-4D67-920E-5C3F10DFCD5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734094" y="3080626"/>
                  <a:ext cx="140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AA3F8D6-3B87-4DA2-B97D-0558A43C0D8D}"/>
                    </a:ext>
                  </a:extLst>
                </p14:cNvPr>
                <p14:cNvContentPartPr/>
                <p14:nvPr/>
              </p14:nvContentPartPr>
              <p14:xfrm>
                <a:off x="2875934" y="3033106"/>
                <a:ext cx="26640" cy="191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AA3F8D6-3B87-4DA2-B97D-0558A43C0D8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867294" y="3024106"/>
                  <a:ext cx="44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7AEAFBB-1BE6-49E7-B477-6AA979A9193D}"/>
                    </a:ext>
                  </a:extLst>
                </p14:cNvPr>
                <p14:cNvContentPartPr/>
                <p14:nvPr/>
              </p14:nvContentPartPr>
              <p14:xfrm>
                <a:off x="2964854" y="3224266"/>
                <a:ext cx="62640" cy="47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7AEAFBB-1BE6-49E7-B477-6AA979A9193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55854" y="3215266"/>
                  <a:ext cx="80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2D67661-1DBE-4D0C-894B-9FA063BA903F}"/>
                    </a:ext>
                  </a:extLst>
                </p14:cNvPr>
                <p14:cNvContentPartPr/>
                <p14:nvPr/>
              </p14:nvContentPartPr>
              <p14:xfrm>
                <a:off x="3007334" y="3153706"/>
                <a:ext cx="1800" cy="5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2D67661-1DBE-4D0C-894B-9FA063BA90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98694" y="3144706"/>
                  <a:ext cx="19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75BD4D3-0C35-482C-BA71-185A8592B057}"/>
                    </a:ext>
                  </a:extLst>
                </p14:cNvPr>
                <p14:cNvContentPartPr/>
                <p14:nvPr/>
              </p14:nvContentPartPr>
              <p14:xfrm>
                <a:off x="3076454" y="3266026"/>
                <a:ext cx="14400" cy="44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75BD4D3-0C35-482C-BA71-185A8592B05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67814" y="3257386"/>
                  <a:ext cx="32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9D4E817-58B9-42AD-BA10-B56D3ADFE8CA}"/>
                    </a:ext>
                  </a:extLst>
                </p14:cNvPr>
                <p14:cNvContentPartPr/>
                <p14:nvPr/>
              </p14:nvContentPartPr>
              <p14:xfrm>
                <a:off x="3161414" y="3161626"/>
                <a:ext cx="14760" cy="140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9D4E817-58B9-42AD-BA10-B56D3ADFE8C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52414" y="3152986"/>
                  <a:ext cx="32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ACA8E2A-8F59-42D4-A3D2-BB412A723A59}"/>
                    </a:ext>
                  </a:extLst>
                </p14:cNvPr>
                <p14:cNvContentPartPr/>
                <p14:nvPr/>
              </p14:nvContentPartPr>
              <p14:xfrm>
                <a:off x="3120734" y="3224266"/>
                <a:ext cx="81000" cy="9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ACA8E2A-8F59-42D4-A3D2-BB412A723A5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11734" y="3215266"/>
                  <a:ext cx="98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13A6912-EF0A-4B9F-A772-1D45D339F40E}"/>
                    </a:ext>
                  </a:extLst>
                </p14:cNvPr>
                <p14:cNvContentPartPr/>
                <p14:nvPr/>
              </p14:nvContentPartPr>
              <p14:xfrm>
                <a:off x="3223694" y="3160546"/>
                <a:ext cx="51840" cy="1386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13A6912-EF0A-4B9F-A772-1D45D339F40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15054" y="3151546"/>
                  <a:ext cx="69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7669C7A-AC27-483F-80CC-8B4887874A94}"/>
                    </a:ext>
                  </a:extLst>
                </p14:cNvPr>
                <p14:cNvContentPartPr/>
                <p14:nvPr/>
              </p14:nvContentPartPr>
              <p14:xfrm>
                <a:off x="3432494" y="3021226"/>
                <a:ext cx="44280" cy="182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7669C7A-AC27-483F-80CC-8B4887874A9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23854" y="3012586"/>
                  <a:ext cx="61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7F86502-727D-4BDC-BA04-548E9AC46CF5}"/>
                    </a:ext>
                  </a:extLst>
                </p14:cNvPr>
                <p14:cNvContentPartPr/>
                <p14:nvPr/>
              </p14:nvContentPartPr>
              <p14:xfrm>
                <a:off x="3486134" y="3096826"/>
                <a:ext cx="130680" cy="25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7F86502-727D-4BDC-BA04-548E9AC46CF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77494" y="3087826"/>
                  <a:ext cx="148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F472FB1-6240-41D2-BD7F-8726C45D93F0}"/>
                    </a:ext>
                  </a:extLst>
                </p14:cNvPr>
                <p14:cNvContentPartPr/>
                <p14:nvPr/>
              </p14:nvContentPartPr>
              <p14:xfrm>
                <a:off x="3526454" y="3049306"/>
                <a:ext cx="51480" cy="1371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F472FB1-6240-41D2-BD7F-8726C45D93F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17814" y="3040306"/>
                  <a:ext cx="69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9F6DF1C-57BF-4D80-9B80-95F89D2F4E87}"/>
                    </a:ext>
                  </a:extLst>
                </p14:cNvPr>
                <p14:cNvContentPartPr/>
                <p14:nvPr/>
              </p14:nvContentPartPr>
              <p14:xfrm>
                <a:off x="3647414" y="3001786"/>
                <a:ext cx="93960" cy="2419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9F6DF1C-57BF-4D80-9B80-95F89D2F4E8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38774" y="2992786"/>
                  <a:ext cx="11160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9C2AF4E-3336-4804-A9A0-BEA0B0BB8B47}"/>
              </a:ext>
            </a:extLst>
          </p:cNvPr>
          <p:cNvGrpSpPr/>
          <p:nvPr/>
        </p:nvGrpSpPr>
        <p:grpSpPr>
          <a:xfrm>
            <a:off x="7762934" y="2770666"/>
            <a:ext cx="745200" cy="191160"/>
            <a:chOff x="7762934" y="2770666"/>
            <a:chExt cx="74520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AD90AF9-4F4E-4BBB-AF38-D06D7E215F67}"/>
                    </a:ext>
                  </a:extLst>
                </p14:cNvPr>
                <p14:cNvContentPartPr/>
                <p14:nvPr/>
              </p14:nvContentPartPr>
              <p14:xfrm>
                <a:off x="7762934" y="2786866"/>
                <a:ext cx="122400" cy="169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AD90AF9-4F4E-4BBB-AF38-D06D7E215F6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53934" y="2778226"/>
                  <a:ext cx="140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537D7B5-ED7E-4F00-A514-44E9279A7E28}"/>
                    </a:ext>
                  </a:extLst>
                </p14:cNvPr>
                <p14:cNvContentPartPr/>
                <p14:nvPr/>
              </p14:nvContentPartPr>
              <p14:xfrm>
                <a:off x="7928894" y="2770666"/>
                <a:ext cx="42840" cy="191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537D7B5-ED7E-4F00-A514-44E9279A7E2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19894" y="2761666"/>
                  <a:ext cx="60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FD8F471-87B6-439B-9AF4-6A511421AC64}"/>
                    </a:ext>
                  </a:extLst>
                </p14:cNvPr>
                <p14:cNvContentPartPr/>
                <p14:nvPr/>
              </p14:nvContentPartPr>
              <p14:xfrm>
                <a:off x="8007734" y="2887666"/>
                <a:ext cx="77040" cy="234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FD8F471-87B6-439B-9AF4-6A511421AC6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999094" y="2879026"/>
                  <a:ext cx="94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5D612FE-7AF2-4167-AA4E-30173DF16179}"/>
                    </a:ext>
                  </a:extLst>
                </p14:cNvPr>
                <p14:cNvContentPartPr/>
                <p14:nvPr/>
              </p14:nvContentPartPr>
              <p14:xfrm>
                <a:off x="8044454" y="2862106"/>
                <a:ext cx="20880" cy="90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5D612FE-7AF2-4167-AA4E-30173DF1617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35454" y="2853106"/>
                  <a:ext cx="38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24D69D1-22B3-48EA-962D-4E1DEAB73305}"/>
                    </a:ext>
                  </a:extLst>
                </p14:cNvPr>
                <p14:cNvContentPartPr/>
                <p14:nvPr/>
              </p14:nvContentPartPr>
              <p14:xfrm>
                <a:off x="8097374" y="2796226"/>
                <a:ext cx="211320" cy="150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24D69D1-22B3-48EA-962D-4E1DEAB7330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88374" y="2787586"/>
                  <a:ext cx="228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31D20C4-7F9A-401C-8A5D-E3EC1C8FD2E7}"/>
                    </a:ext>
                  </a:extLst>
                </p14:cNvPr>
                <p14:cNvContentPartPr/>
                <p14:nvPr/>
              </p14:nvContentPartPr>
              <p14:xfrm>
                <a:off x="8314454" y="2820706"/>
                <a:ext cx="123120" cy="838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31D20C4-7F9A-401C-8A5D-E3EC1C8FD2E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305454" y="2811706"/>
                  <a:ext cx="140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CCFA7A1-FB31-4A23-87C1-008C2A639D3F}"/>
                    </a:ext>
                  </a:extLst>
                </p14:cNvPr>
                <p14:cNvContentPartPr/>
                <p14:nvPr/>
              </p14:nvContentPartPr>
              <p14:xfrm>
                <a:off x="8444414" y="2770666"/>
                <a:ext cx="63720" cy="1548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CCFA7A1-FB31-4A23-87C1-008C2A639D3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35774" y="2761666"/>
                  <a:ext cx="8136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A5A7A31-9244-4FC5-AEC4-262DFEA386EE}"/>
                  </a:ext>
                </a:extLst>
              </p14:cNvPr>
              <p14:cNvContentPartPr/>
              <p14:nvPr/>
            </p14:nvContentPartPr>
            <p14:xfrm>
              <a:off x="8757974" y="2842306"/>
              <a:ext cx="209880" cy="7524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A5A7A31-9244-4FC5-AEC4-262DFEA386E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748974" y="2833666"/>
                <a:ext cx="22752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1FBBB29-FA93-450C-8BFF-A10B90826578}"/>
              </a:ext>
            </a:extLst>
          </p:cNvPr>
          <p:cNvGrpSpPr/>
          <p:nvPr/>
        </p:nvGrpSpPr>
        <p:grpSpPr>
          <a:xfrm>
            <a:off x="9218414" y="2599666"/>
            <a:ext cx="576720" cy="390240"/>
            <a:chOff x="9218414" y="2599666"/>
            <a:chExt cx="57672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8785410-DC41-402F-B791-335FFCE55509}"/>
                    </a:ext>
                  </a:extLst>
                </p14:cNvPr>
                <p14:cNvContentPartPr/>
                <p14:nvPr/>
              </p14:nvContentPartPr>
              <p14:xfrm>
                <a:off x="9218414" y="2790106"/>
                <a:ext cx="144720" cy="199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8785410-DC41-402F-B791-335FFCE5550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209414" y="2781466"/>
                  <a:ext cx="162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D801ECB-1BBB-445F-A305-F93A564E6117}"/>
                    </a:ext>
                  </a:extLst>
                </p14:cNvPr>
                <p14:cNvContentPartPr/>
                <p14:nvPr/>
              </p14:nvContentPartPr>
              <p14:xfrm>
                <a:off x="9458894" y="2700106"/>
                <a:ext cx="44280" cy="132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D801ECB-1BBB-445F-A305-F93A564E611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50254" y="2691106"/>
                  <a:ext cx="61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06AC99A-475E-43CB-858D-CD18253DFC4D}"/>
                    </a:ext>
                  </a:extLst>
                </p14:cNvPr>
                <p14:cNvContentPartPr/>
                <p14:nvPr/>
              </p14:nvContentPartPr>
              <p14:xfrm>
                <a:off x="9466454" y="2609026"/>
                <a:ext cx="11160" cy="9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06AC99A-475E-43CB-858D-CD18253DFC4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57814" y="2600386"/>
                  <a:ext cx="28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B55808D-6AC2-4AEB-B5FC-0550B1FDC033}"/>
                    </a:ext>
                  </a:extLst>
                </p14:cNvPr>
                <p14:cNvContentPartPr/>
                <p14:nvPr/>
              </p14:nvContentPartPr>
              <p14:xfrm>
                <a:off x="9531974" y="2641786"/>
                <a:ext cx="98280" cy="83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B55808D-6AC2-4AEB-B5FC-0550B1FDC03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522974" y="2632786"/>
                  <a:ext cx="115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143B211-269A-4FF0-BF86-D453C5E871DD}"/>
                    </a:ext>
                  </a:extLst>
                </p14:cNvPr>
                <p14:cNvContentPartPr/>
                <p14:nvPr/>
              </p14:nvContentPartPr>
              <p14:xfrm>
                <a:off x="9674174" y="2599666"/>
                <a:ext cx="71640" cy="128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143B211-269A-4FF0-BF86-D453C5E871D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665174" y="2590666"/>
                  <a:ext cx="89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3D9BAE4-C919-467C-B280-0BC40F35F426}"/>
                    </a:ext>
                  </a:extLst>
                </p14:cNvPr>
                <p14:cNvContentPartPr/>
                <p14:nvPr/>
              </p14:nvContentPartPr>
              <p14:xfrm>
                <a:off x="9655814" y="2639626"/>
                <a:ext cx="139320" cy="25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3D9BAE4-C919-467C-B280-0BC40F35F42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646814" y="2630626"/>
                  <a:ext cx="15696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CA20ED7-B998-4503-A6B6-48088D87F119}"/>
                  </a:ext>
                </a:extLst>
              </p14:cNvPr>
              <p14:cNvContentPartPr/>
              <p14:nvPr/>
            </p14:nvContentPartPr>
            <p14:xfrm>
              <a:off x="738974" y="4033186"/>
              <a:ext cx="233640" cy="17604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CA20ED7-B998-4503-A6B6-48088D87F119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30334" y="4024186"/>
                <a:ext cx="251280" cy="19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C11E14D-CF7B-43D1-BD3A-46C95438EF1A}"/>
              </a:ext>
            </a:extLst>
          </p:cNvPr>
          <p:cNvGrpSpPr/>
          <p:nvPr/>
        </p:nvGrpSpPr>
        <p:grpSpPr>
          <a:xfrm>
            <a:off x="1320734" y="3946426"/>
            <a:ext cx="729000" cy="263880"/>
            <a:chOff x="1320734" y="3946426"/>
            <a:chExt cx="72900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1A5B82C-3F61-4CB5-875E-DA3347C63B92}"/>
                    </a:ext>
                  </a:extLst>
                </p14:cNvPr>
                <p14:cNvContentPartPr/>
                <p14:nvPr/>
              </p14:nvContentPartPr>
              <p14:xfrm>
                <a:off x="1344494" y="3997186"/>
                <a:ext cx="6120" cy="2131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1A5B82C-3F61-4CB5-875E-DA3347C63B9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335854" y="3988546"/>
                  <a:ext cx="23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CDAAF87-4D4A-4258-AA95-FD4669BD6EA4}"/>
                    </a:ext>
                  </a:extLst>
                </p14:cNvPr>
                <p14:cNvContentPartPr/>
                <p14:nvPr/>
              </p14:nvContentPartPr>
              <p14:xfrm>
                <a:off x="1320734" y="3973426"/>
                <a:ext cx="101160" cy="147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CDAAF87-4D4A-4258-AA95-FD4669BD6EA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12094" y="3964426"/>
                  <a:ext cx="118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C9FFDEE-E938-4D2B-962F-E3C2EFC29216}"/>
                    </a:ext>
                  </a:extLst>
                </p14:cNvPr>
                <p14:cNvContentPartPr/>
                <p14:nvPr/>
              </p14:nvContentPartPr>
              <p14:xfrm>
                <a:off x="1453214" y="3946426"/>
                <a:ext cx="106920" cy="2419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C9FFDEE-E938-4D2B-962F-E3C2EFC292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44214" y="3937426"/>
                  <a:ext cx="124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6C8F96C-7A1E-4EB2-94F3-021E6C1287EF}"/>
                    </a:ext>
                  </a:extLst>
                </p14:cNvPr>
                <p14:cNvContentPartPr/>
                <p14:nvPr/>
              </p14:nvContentPartPr>
              <p14:xfrm>
                <a:off x="1594334" y="4086826"/>
                <a:ext cx="91800" cy="763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6C8F96C-7A1E-4EB2-94F3-021E6C1287E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585334" y="4078186"/>
                  <a:ext cx="109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2A70869-1454-439C-A4FE-D8AAB1022EC6}"/>
                    </a:ext>
                  </a:extLst>
                </p14:cNvPr>
                <p14:cNvContentPartPr/>
                <p14:nvPr/>
              </p14:nvContentPartPr>
              <p14:xfrm>
                <a:off x="1752014" y="4037866"/>
                <a:ext cx="53280" cy="133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2A70869-1454-439C-A4FE-D8AAB1022EC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743014" y="4029226"/>
                  <a:ext cx="70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2A8AD0E-273F-4F47-B6CB-8D59F914B244}"/>
                    </a:ext>
                  </a:extLst>
                </p14:cNvPr>
                <p14:cNvContentPartPr/>
                <p14:nvPr/>
              </p14:nvContentPartPr>
              <p14:xfrm>
                <a:off x="1839134" y="4069186"/>
                <a:ext cx="81000" cy="950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2A8AD0E-273F-4F47-B6CB-8D59F914B24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830494" y="4060186"/>
                  <a:ext cx="98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6BE8B1B-7A3A-4AF9-B487-72E227CBDB56}"/>
                    </a:ext>
                  </a:extLst>
                </p14:cNvPr>
                <p14:cNvContentPartPr/>
                <p14:nvPr/>
              </p14:nvContentPartPr>
              <p14:xfrm>
                <a:off x="1971974" y="4054066"/>
                <a:ext cx="77760" cy="1209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6BE8B1B-7A3A-4AF9-B487-72E227CBDB5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962974" y="4045426"/>
                  <a:ext cx="954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744A4AD-BC13-41F5-9C05-C3E476A2F857}"/>
              </a:ext>
            </a:extLst>
          </p:cNvPr>
          <p:cNvGrpSpPr/>
          <p:nvPr/>
        </p:nvGrpSpPr>
        <p:grpSpPr>
          <a:xfrm>
            <a:off x="2384894" y="3894226"/>
            <a:ext cx="589680" cy="213120"/>
            <a:chOff x="2384894" y="3894226"/>
            <a:chExt cx="58968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B49D25A-CF82-4145-804D-9E95D4AD0357}"/>
                    </a:ext>
                  </a:extLst>
                </p14:cNvPr>
                <p14:cNvContentPartPr/>
                <p14:nvPr/>
              </p14:nvContentPartPr>
              <p14:xfrm>
                <a:off x="2384894" y="3905746"/>
                <a:ext cx="161640" cy="363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B49D25A-CF82-4145-804D-9E95D4AD035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75894" y="3896746"/>
                  <a:ext cx="179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9070578-BC6B-413E-8BEF-93F10623A08C}"/>
                    </a:ext>
                  </a:extLst>
                </p14:cNvPr>
                <p14:cNvContentPartPr/>
                <p14:nvPr/>
              </p14:nvContentPartPr>
              <p14:xfrm>
                <a:off x="2469494" y="3921946"/>
                <a:ext cx="11520" cy="1846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9070578-BC6B-413E-8BEF-93F10623A08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60494" y="3912946"/>
                  <a:ext cx="29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19A5F81-3952-415C-8DF9-D0194D6EB257}"/>
                    </a:ext>
                  </a:extLst>
                </p14:cNvPr>
                <p14:cNvContentPartPr/>
                <p14:nvPr/>
              </p14:nvContentPartPr>
              <p14:xfrm>
                <a:off x="2523134" y="4000426"/>
                <a:ext cx="141840" cy="921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19A5F81-3952-415C-8DF9-D0194D6EB25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514134" y="3991786"/>
                  <a:ext cx="159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68BF94D-FB59-4D9B-849D-863D110D5779}"/>
                    </a:ext>
                  </a:extLst>
                </p14:cNvPr>
                <p14:cNvContentPartPr/>
                <p14:nvPr/>
              </p14:nvContentPartPr>
              <p14:xfrm>
                <a:off x="2693414" y="3978106"/>
                <a:ext cx="99360" cy="1123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68BF94D-FB59-4D9B-849D-863D110D577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684414" y="3969106"/>
                  <a:ext cx="117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75983E2-ACF3-4691-85CE-A585176CFFB6}"/>
                    </a:ext>
                  </a:extLst>
                </p14:cNvPr>
                <p14:cNvContentPartPr/>
                <p14:nvPr/>
              </p14:nvContentPartPr>
              <p14:xfrm>
                <a:off x="2806094" y="3894226"/>
                <a:ext cx="90000" cy="213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75983E2-ACF3-4691-85CE-A585176CFFB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97094" y="3885226"/>
                  <a:ext cx="107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6EDB522-A728-4BF5-BED3-7CA45176C942}"/>
                    </a:ext>
                  </a:extLst>
                </p14:cNvPr>
                <p14:cNvContentPartPr/>
                <p14:nvPr/>
              </p14:nvContentPartPr>
              <p14:xfrm>
                <a:off x="2972054" y="4099426"/>
                <a:ext cx="2520" cy="25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6EDB522-A728-4BF5-BED3-7CA45176C94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63414" y="4090786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E2073A35-6E29-4012-8A30-6A4EC81F23DB}"/>
                  </a:ext>
                </a:extLst>
              </p14:cNvPr>
              <p14:cNvContentPartPr/>
              <p14:nvPr/>
            </p14:nvContentPartPr>
            <p14:xfrm>
              <a:off x="679934" y="4641226"/>
              <a:ext cx="231480" cy="20592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E2073A35-6E29-4012-8A30-6A4EC81F23DB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71294" y="4632586"/>
                <a:ext cx="24912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15B7421-179E-432B-AFC5-0B1AD4EC285E}"/>
              </a:ext>
            </a:extLst>
          </p:cNvPr>
          <p:cNvGrpSpPr/>
          <p:nvPr/>
        </p:nvGrpSpPr>
        <p:grpSpPr>
          <a:xfrm>
            <a:off x="1272854" y="4617106"/>
            <a:ext cx="738360" cy="261360"/>
            <a:chOff x="1272854" y="4617106"/>
            <a:chExt cx="73836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FD60F1F-33F4-4F05-BA2E-CE9AAC93AD8F}"/>
                    </a:ext>
                  </a:extLst>
                </p14:cNvPr>
                <p14:cNvContentPartPr/>
                <p14:nvPr/>
              </p14:nvContentPartPr>
              <p14:xfrm>
                <a:off x="1272854" y="4617106"/>
                <a:ext cx="187560" cy="49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FD60F1F-33F4-4F05-BA2E-CE9AAC93AD8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63854" y="4608106"/>
                  <a:ext cx="205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B06688B-8269-418D-9316-F1EFB5F2AA7B}"/>
                    </a:ext>
                  </a:extLst>
                </p14:cNvPr>
                <p14:cNvContentPartPr/>
                <p14:nvPr/>
              </p14:nvContentPartPr>
              <p14:xfrm>
                <a:off x="1290854" y="4657786"/>
                <a:ext cx="19080" cy="2206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B06688B-8269-418D-9316-F1EFB5F2AA7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81854" y="4648786"/>
                  <a:ext cx="36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A4C10E7-CDB1-41E9-A969-9721FD0A5C25}"/>
                    </a:ext>
                  </a:extLst>
                </p14:cNvPr>
                <p14:cNvContentPartPr/>
                <p14:nvPr/>
              </p14:nvContentPartPr>
              <p14:xfrm>
                <a:off x="1272854" y="4740946"/>
                <a:ext cx="110880" cy="79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A4C10E7-CDB1-41E9-A969-9721FD0A5C2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263854" y="4732306"/>
                  <a:ext cx="128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1651453-DEA6-4E9F-AD64-AA69DB3A7CD9}"/>
                    </a:ext>
                  </a:extLst>
                </p14:cNvPr>
                <p14:cNvContentPartPr/>
                <p14:nvPr/>
              </p14:nvContentPartPr>
              <p14:xfrm>
                <a:off x="1439894" y="4763626"/>
                <a:ext cx="65880" cy="770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1651453-DEA6-4E9F-AD64-AA69DB3A7CD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430894" y="4754626"/>
                  <a:ext cx="83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79E6E36-D6A4-4E3D-850D-F76C571F115B}"/>
                    </a:ext>
                  </a:extLst>
                </p14:cNvPr>
                <p14:cNvContentPartPr/>
                <p14:nvPr/>
              </p14:nvContentPartPr>
              <p14:xfrm>
                <a:off x="1543214" y="4758586"/>
                <a:ext cx="102960" cy="770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79E6E36-D6A4-4E3D-850D-F76C571F115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534574" y="4749586"/>
                  <a:ext cx="120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60EB6AF-69E3-4D08-867A-453499BCAAF6}"/>
                    </a:ext>
                  </a:extLst>
                </p14:cNvPr>
                <p14:cNvContentPartPr/>
                <p14:nvPr/>
              </p14:nvContentPartPr>
              <p14:xfrm>
                <a:off x="1676054" y="4755346"/>
                <a:ext cx="87120" cy="824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60EB6AF-69E3-4D08-867A-453499BCAAF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667414" y="4746346"/>
                  <a:ext cx="104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3F81D08-2009-4B96-8DFC-290D100DD97B}"/>
                    </a:ext>
                  </a:extLst>
                </p14:cNvPr>
                <p14:cNvContentPartPr/>
                <p14:nvPr/>
              </p14:nvContentPartPr>
              <p14:xfrm>
                <a:off x="1761014" y="4699546"/>
                <a:ext cx="46440" cy="141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3F81D08-2009-4B96-8DFC-290D100DD97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752014" y="4690906"/>
                  <a:ext cx="64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DC939F9-CCE5-4519-A754-7E5304661BCA}"/>
                    </a:ext>
                  </a:extLst>
                </p14:cNvPr>
                <p14:cNvContentPartPr/>
                <p14:nvPr/>
              </p14:nvContentPartPr>
              <p14:xfrm>
                <a:off x="1816094" y="4742386"/>
                <a:ext cx="195120" cy="964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DC939F9-CCE5-4519-A754-7E5304661BC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807094" y="4733746"/>
                  <a:ext cx="21276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03B62CC8-B441-4DEB-A1CA-99CC78F7BF0D}"/>
              </a:ext>
            </a:extLst>
          </p:cNvPr>
          <p:cNvGrpSpPr/>
          <p:nvPr/>
        </p:nvGrpSpPr>
        <p:grpSpPr>
          <a:xfrm>
            <a:off x="2267534" y="4473826"/>
            <a:ext cx="1289880" cy="317520"/>
            <a:chOff x="2267534" y="4473826"/>
            <a:chExt cx="128988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4536E0C-BD0A-460B-9A92-0D783F2BCE35}"/>
                    </a:ext>
                  </a:extLst>
                </p14:cNvPr>
                <p14:cNvContentPartPr/>
                <p14:nvPr/>
              </p14:nvContentPartPr>
              <p14:xfrm>
                <a:off x="2267534" y="4642666"/>
                <a:ext cx="200520" cy="55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4536E0C-BD0A-460B-9A92-0D783F2BCE3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258894" y="4634026"/>
                  <a:ext cx="218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11442C8-8A91-45A9-B39C-83E6CCD42584}"/>
                    </a:ext>
                  </a:extLst>
                </p14:cNvPr>
                <p14:cNvContentPartPr/>
                <p14:nvPr/>
              </p14:nvContentPartPr>
              <p14:xfrm>
                <a:off x="2364734" y="4604866"/>
                <a:ext cx="22680" cy="1634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11442C8-8A91-45A9-B39C-83E6CCD4258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355734" y="4595866"/>
                  <a:ext cx="40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06DDC64-67D0-4F74-AB7C-86B11C2F33C6}"/>
                    </a:ext>
                  </a:extLst>
                </p14:cNvPr>
                <p14:cNvContentPartPr/>
                <p14:nvPr/>
              </p14:nvContentPartPr>
              <p14:xfrm>
                <a:off x="2436374" y="4662466"/>
                <a:ext cx="83160" cy="91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06DDC64-67D0-4F74-AB7C-86B11C2F33C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427734" y="4653466"/>
                  <a:ext cx="100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803C80A-472E-4B0B-B2CC-1965679E8C54}"/>
                    </a:ext>
                  </a:extLst>
                </p14:cNvPr>
                <p14:cNvContentPartPr/>
                <p14:nvPr/>
              </p14:nvContentPartPr>
              <p14:xfrm>
                <a:off x="2539334" y="4665706"/>
                <a:ext cx="123120" cy="1072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803C80A-472E-4B0B-B2CC-1965679E8C5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530694" y="4657066"/>
                  <a:ext cx="140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7171ACA-AA9A-4168-8EA2-1525BDF05CA1}"/>
                    </a:ext>
                  </a:extLst>
                </p14:cNvPr>
                <p14:cNvContentPartPr/>
                <p14:nvPr/>
              </p14:nvContentPartPr>
              <p14:xfrm>
                <a:off x="2668574" y="4673986"/>
                <a:ext cx="63720" cy="864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7171ACA-AA9A-4168-8EA2-1525BDF05CA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659934" y="4664986"/>
                  <a:ext cx="81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410A6BB-11DF-4E76-8B9A-88E6733C5855}"/>
                    </a:ext>
                  </a:extLst>
                </p14:cNvPr>
                <p14:cNvContentPartPr/>
                <p14:nvPr/>
              </p14:nvContentPartPr>
              <p14:xfrm>
                <a:off x="2790254" y="4613146"/>
                <a:ext cx="91080" cy="1180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410A6BB-11DF-4E76-8B9A-88E6733C585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781614" y="4604506"/>
                  <a:ext cx="108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415231A-544A-44E5-AAF2-BE31329B0C74}"/>
                    </a:ext>
                  </a:extLst>
                </p14:cNvPr>
                <p14:cNvContentPartPr/>
                <p14:nvPr/>
              </p14:nvContentPartPr>
              <p14:xfrm>
                <a:off x="2963414" y="4473826"/>
                <a:ext cx="99360" cy="3175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415231A-544A-44E5-AAF2-BE31329B0C7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954414" y="4465186"/>
                  <a:ext cx="117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57647D7-262D-45CD-B79B-FC7D3F45AEAB}"/>
                    </a:ext>
                  </a:extLst>
                </p14:cNvPr>
                <p14:cNvContentPartPr/>
                <p14:nvPr/>
              </p14:nvContentPartPr>
              <p14:xfrm>
                <a:off x="2956214" y="4621786"/>
                <a:ext cx="284040" cy="1090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57647D7-262D-45CD-B79B-FC7D3F45AEA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947574" y="4612786"/>
                  <a:ext cx="301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D06FCFA-CACE-42D2-B3C4-12A615618B7B}"/>
                    </a:ext>
                  </a:extLst>
                </p14:cNvPr>
                <p14:cNvContentPartPr/>
                <p14:nvPr/>
              </p14:nvContentPartPr>
              <p14:xfrm>
                <a:off x="3241694" y="4618546"/>
                <a:ext cx="213480" cy="932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D06FCFA-CACE-42D2-B3C4-12A615618B7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233054" y="4609906"/>
                  <a:ext cx="231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F913B2C-A1C4-488C-AFA2-9FAE0BB3C66A}"/>
                    </a:ext>
                  </a:extLst>
                </p14:cNvPr>
                <p14:cNvContentPartPr/>
                <p14:nvPr/>
              </p14:nvContentPartPr>
              <p14:xfrm>
                <a:off x="3548414" y="4699546"/>
                <a:ext cx="9000" cy="151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F913B2C-A1C4-488C-AFA2-9FAE0BB3C66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539774" y="4690906"/>
                  <a:ext cx="266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C16B3C68-800D-4FE9-ADC3-3FF61F3BD155}"/>
              </a:ext>
            </a:extLst>
          </p:cNvPr>
          <p:cNvGrpSpPr/>
          <p:nvPr/>
        </p:nvGrpSpPr>
        <p:grpSpPr>
          <a:xfrm>
            <a:off x="3303974" y="3934906"/>
            <a:ext cx="307440" cy="118440"/>
            <a:chOff x="3303974" y="3934906"/>
            <a:chExt cx="307440" cy="11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8FD45E7-FFE1-408A-A189-F1407E6B85F6}"/>
                    </a:ext>
                  </a:extLst>
                </p14:cNvPr>
                <p14:cNvContentPartPr/>
                <p14:nvPr/>
              </p14:nvContentPartPr>
              <p14:xfrm>
                <a:off x="3330254" y="3946426"/>
                <a:ext cx="281160" cy="439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8FD45E7-FFE1-408A-A189-F1407E6B85F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321254" y="3937426"/>
                  <a:ext cx="298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90271DC-CB71-40B8-A34C-3B275D667604}"/>
                    </a:ext>
                  </a:extLst>
                </p14:cNvPr>
                <p14:cNvContentPartPr/>
                <p14:nvPr/>
              </p14:nvContentPartPr>
              <p14:xfrm>
                <a:off x="3303974" y="3934906"/>
                <a:ext cx="104040" cy="1184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90271DC-CB71-40B8-A34C-3B275D66760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94974" y="3925906"/>
                  <a:ext cx="1216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4645D35-0D37-4A22-8DCB-58A75B4E2A15}"/>
              </a:ext>
            </a:extLst>
          </p:cNvPr>
          <p:cNvGrpSpPr/>
          <p:nvPr/>
        </p:nvGrpSpPr>
        <p:grpSpPr>
          <a:xfrm>
            <a:off x="4882214" y="4837426"/>
            <a:ext cx="477720" cy="236160"/>
            <a:chOff x="4882214" y="4837426"/>
            <a:chExt cx="47772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1BD2F69-6BF1-4677-80DE-0B0475E2FC2D}"/>
                    </a:ext>
                  </a:extLst>
                </p14:cNvPr>
                <p14:cNvContentPartPr/>
                <p14:nvPr/>
              </p14:nvContentPartPr>
              <p14:xfrm>
                <a:off x="4882214" y="4887466"/>
                <a:ext cx="161280" cy="1861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1BD2F69-6BF1-4677-80DE-0B0475E2FC2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73574" y="4878826"/>
                  <a:ext cx="178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987EF78-CA76-4A8F-8EE7-0F31666B08F3}"/>
                    </a:ext>
                  </a:extLst>
                </p14:cNvPr>
                <p14:cNvContentPartPr/>
                <p14:nvPr/>
              </p14:nvContentPartPr>
              <p14:xfrm>
                <a:off x="5082374" y="4954066"/>
                <a:ext cx="58680" cy="961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987EF78-CA76-4A8F-8EE7-0F31666B08F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073734" y="4945066"/>
                  <a:ext cx="76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DB68784-4DBE-4E2E-973B-B99C904F2B82}"/>
                    </a:ext>
                  </a:extLst>
                </p14:cNvPr>
                <p14:cNvContentPartPr/>
                <p14:nvPr/>
              </p14:nvContentPartPr>
              <p14:xfrm>
                <a:off x="5238614" y="4837426"/>
                <a:ext cx="121320" cy="2350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DB68784-4DBE-4E2E-973B-B99C904F2B8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229614" y="4828426"/>
                  <a:ext cx="13896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862A0152-451A-4794-A684-FA282F33075F}"/>
              </a:ext>
            </a:extLst>
          </p:cNvPr>
          <p:cNvGrpSpPr/>
          <p:nvPr/>
        </p:nvGrpSpPr>
        <p:grpSpPr>
          <a:xfrm>
            <a:off x="5745134" y="4916626"/>
            <a:ext cx="200160" cy="80640"/>
            <a:chOff x="5745134" y="4916626"/>
            <a:chExt cx="200160" cy="8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BD796BD-4A98-4CCB-AC80-158AE159CDBB}"/>
                    </a:ext>
                  </a:extLst>
                </p14:cNvPr>
                <p14:cNvContentPartPr/>
                <p14:nvPr/>
              </p14:nvContentPartPr>
              <p14:xfrm>
                <a:off x="5745134" y="4916626"/>
                <a:ext cx="174240" cy="266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BD796BD-4A98-4CCB-AC80-158AE159CDB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736134" y="4907986"/>
                  <a:ext cx="191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EC85F50-FB14-47BD-B954-011B648876DC}"/>
                    </a:ext>
                  </a:extLst>
                </p14:cNvPr>
                <p14:cNvContentPartPr/>
                <p14:nvPr/>
              </p14:nvContentPartPr>
              <p14:xfrm>
                <a:off x="5761334" y="4988626"/>
                <a:ext cx="183960" cy="86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EC85F50-FB14-47BD-B954-011B648876D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752334" y="4979626"/>
                  <a:ext cx="2016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D01F9058-9246-4A2E-BCB3-BF7001B2DF9D}"/>
              </a:ext>
            </a:extLst>
          </p:cNvPr>
          <p:cNvGrpSpPr/>
          <p:nvPr/>
        </p:nvGrpSpPr>
        <p:grpSpPr>
          <a:xfrm>
            <a:off x="6328334" y="4791346"/>
            <a:ext cx="255600" cy="305280"/>
            <a:chOff x="6328334" y="4791346"/>
            <a:chExt cx="25560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287BF7B-F9AC-4257-B523-A3D883675B42}"/>
                    </a:ext>
                  </a:extLst>
                </p14:cNvPr>
                <p14:cNvContentPartPr/>
                <p14:nvPr/>
              </p14:nvContentPartPr>
              <p14:xfrm>
                <a:off x="6330134" y="4887466"/>
                <a:ext cx="28080" cy="2091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287BF7B-F9AC-4257-B523-A3D883675B4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321494" y="4878826"/>
                  <a:ext cx="45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5A31469-B814-4541-AAE2-007117142BFD}"/>
                    </a:ext>
                  </a:extLst>
                </p14:cNvPr>
                <p14:cNvContentPartPr/>
                <p14:nvPr/>
              </p14:nvContentPartPr>
              <p14:xfrm>
                <a:off x="6328334" y="4791346"/>
                <a:ext cx="138240" cy="2649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5A31469-B814-4541-AAE2-007117142BF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319334" y="4782346"/>
                  <a:ext cx="1558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10989C6-DF94-46C5-AF1C-CAEFC175B5CB}"/>
                    </a:ext>
                  </a:extLst>
                </p14:cNvPr>
                <p14:cNvContentPartPr/>
                <p14:nvPr/>
              </p14:nvContentPartPr>
              <p14:xfrm>
                <a:off x="6446054" y="4972426"/>
                <a:ext cx="137880" cy="979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10989C6-DF94-46C5-AF1C-CAEFC175B5C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437414" y="4963786"/>
                  <a:ext cx="15552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AB553F49-29BF-4B5A-8851-2324FA9B6AEE}"/>
              </a:ext>
            </a:extLst>
          </p:cNvPr>
          <p:cNvGrpSpPr/>
          <p:nvPr/>
        </p:nvGrpSpPr>
        <p:grpSpPr>
          <a:xfrm>
            <a:off x="6761774" y="4680826"/>
            <a:ext cx="864000" cy="404640"/>
            <a:chOff x="6761774" y="4680826"/>
            <a:chExt cx="86400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8BA4A64-433C-4347-9EBC-99B8ED377E58}"/>
                    </a:ext>
                  </a:extLst>
                </p14:cNvPr>
                <p14:cNvContentPartPr/>
                <p14:nvPr/>
              </p14:nvContentPartPr>
              <p14:xfrm>
                <a:off x="6761774" y="4789546"/>
                <a:ext cx="46080" cy="2959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8BA4A64-433C-4347-9EBC-99B8ED377E5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753134" y="4780546"/>
                  <a:ext cx="63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63AC71D-2CA2-4E03-B40C-495D537E9AAC}"/>
                    </a:ext>
                  </a:extLst>
                </p14:cNvPr>
                <p14:cNvContentPartPr/>
                <p14:nvPr/>
              </p14:nvContentPartPr>
              <p14:xfrm>
                <a:off x="6937814" y="4895026"/>
                <a:ext cx="130680" cy="1587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63AC71D-2CA2-4E03-B40C-495D537E9AA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928814" y="4886026"/>
                  <a:ext cx="148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657D937-B7D4-4122-8322-B87F40647384}"/>
                    </a:ext>
                  </a:extLst>
                </p14:cNvPr>
                <p14:cNvContentPartPr/>
                <p14:nvPr/>
              </p14:nvContentPartPr>
              <p14:xfrm>
                <a:off x="7167854" y="4801426"/>
                <a:ext cx="50400" cy="135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657D937-B7D4-4122-8322-B87F4064738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159214" y="4792786"/>
                  <a:ext cx="68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86524AC-027A-4284-A10C-93D934C6ADE3}"/>
                    </a:ext>
                  </a:extLst>
                </p14:cNvPr>
                <p14:cNvContentPartPr/>
                <p14:nvPr/>
              </p14:nvContentPartPr>
              <p14:xfrm>
                <a:off x="7187294" y="4727626"/>
                <a:ext cx="5760" cy="36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86524AC-027A-4284-A10C-93D934C6AD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78654" y="4718626"/>
                  <a:ext cx="23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05DC289-CC04-4216-850E-6FDED92948EF}"/>
                    </a:ext>
                  </a:extLst>
                </p14:cNvPr>
                <p14:cNvContentPartPr/>
                <p14:nvPr/>
              </p14:nvContentPartPr>
              <p14:xfrm>
                <a:off x="7290254" y="4680826"/>
                <a:ext cx="129600" cy="1760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05DC289-CC04-4216-850E-6FDED92948E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281254" y="4671826"/>
                  <a:ext cx="147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2F9380A-A4E1-4F08-8D93-064448F2575B}"/>
                    </a:ext>
                  </a:extLst>
                </p14:cNvPr>
                <p14:cNvContentPartPr/>
                <p14:nvPr/>
              </p14:nvContentPartPr>
              <p14:xfrm>
                <a:off x="7533974" y="4794586"/>
                <a:ext cx="91800" cy="2660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2F9380A-A4E1-4F08-8D93-064448F2575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524974" y="4785946"/>
                  <a:ext cx="10944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8B0FDF10-81A6-44F6-9346-93224763C1BA}"/>
              </a:ext>
            </a:extLst>
          </p:cNvPr>
          <p:cNvGrpSpPr/>
          <p:nvPr/>
        </p:nvGrpSpPr>
        <p:grpSpPr>
          <a:xfrm>
            <a:off x="4739294" y="3212746"/>
            <a:ext cx="4943880" cy="1369800"/>
            <a:chOff x="4739294" y="3212746"/>
            <a:chExt cx="4943880" cy="13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76925C8-B21B-4E3A-8BC8-8E9A5C937EEF}"/>
                    </a:ext>
                  </a:extLst>
                </p14:cNvPr>
                <p14:cNvContentPartPr/>
                <p14:nvPr/>
              </p14:nvContentPartPr>
              <p14:xfrm>
                <a:off x="7899734" y="3212746"/>
                <a:ext cx="80640" cy="1897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76925C8-B21B-4E3A-8BC8-8E9A5C937EE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890734" y="3203746"/>
                  <a:ext cx="98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F84DF00-B3F3-4035-99BC-CBF9B6A9AD1C}"/>
                    </a:ext>
                  </a:extLst>
                </p14:cNvPr>
                <p14:cNvContentPartPr/>
                <p14:nvPr/>
              </p14:nvContentPartPr>
              <p14:xfrm>
                <a:off x="7800374" y="3427666"/>
                <a:ext cx="209520" cy="20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F84DF00-B3F3-4035-99BC-CBF9B6A9AD1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791374" y="3418666"/>
                  <a:ext cx="227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A4F7117-CE71-47E9-9495-7D86DC2074EB}"/>
                    </a:ext>
                  </a:extLst>
                </p14:cNvPr>
                <p14:cNvContentPartPr/>
                <p14:nvPr/>
              </p14:nvContentPartPr>
              <p14:xfrm>
                <a:off x="7818734" y="3430906"/>
                <a:ext cx="101520" cy="1490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A4F7117-CE71-47E9-9495-7D86DC2074E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09734" y="3421906"/>
                  <a:ext cx="119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485AA42-5ABE-4985-AE55-C7752F672878}"/>
                    </a:ext>
                  </a:extLst>
                </p14:cNvPr>
                <p14:cNvContentPartPr/>
                <p14:nvPr/>
              </p14:nvContentPartPr>
              <p14:xfrm>
                <a:off x="7917374" y="3504346"/>
                <a:ext cx="109440" cy="165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485AA42-5ABE-4985-AE55-C7752F67287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908374" y="3495346"/>
                  <a:ext cx="127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F354ECC-2AD1-45E1-87CD-76A8032C2E69}"/>
                    </a:ext>
                  </a:extLst>
                </p14:cNvPr>
                <p14:cNvContentPartPr/>
                <p14:nvPr/>
              </p14:nvContentPartPr>
              <p14:xfrm>
                <a:off x="7964174" y="3475186"/>
                <a:ext cx="62280" cy="103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F354ECC-2AD1-45E1-87CD-76A8032C2E6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955174" y="3466186"/>
                  <a:ext cx="79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B5C481C-5460-42F3-95FB-6D49AADD25DA}"/>
                    </a:ext>
                  </a:extLst>
                </p14:cNvPr>
                <p14:cNvContentPartPr/>
                <p14:nvPr/>
              </p14:nvContentPartPr>
              <p14:xfrm>
                <a:off x="8231654" y="3416146"/>
                <a:ext cx="259920" cy="18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B5C481C-5460-42F3-95FB-6D49AADD25D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223014" y="3407146"/>
                  <a:ext cx="277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51E3E8A-0DED-482F-8812-FBA5A534B135}"/>
                    </a:ext>
                  </a:extLst>
                </p14:cNvPr>
                <p14:cNvContentPartPr/>
                <p14:nvPr/>
              </p14:nvContentPartPr>
              <p14:xfrm>
                <a:off x="8439014" y="3375466"/>
                <a:ext cx="82080" cy="1162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51E3E8A-0DED-482F-8812-FBA5A534B13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30374" y="3366466"/>
                  <a:ext cx="99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D2F162B-A06E-414E-8AF3-960AD99633A3}"/>
                    </a:ext>
                  </a:extLst>
                </p14:cNvPr>
                <p14:cNvContentPartPr/>
                <p14:nvPr/>
              </p14:nvContentPartPr>
              <p14:xfrm>
                <a:off x="8801894" y="3444226"/>
                <a:ext cx="80280" cy="1519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D2F162B-A06E-414E-8AF3-960AD99633A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793254" y="3435586"/>
                  <a:ext cx="97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3E0FCF6-3AF3-4608-9A89-A8963AB452E1}"/>
                    </a:ext>
                  </a:extLst>
                </p14:cNvPr>
                <p14:cNvContentPartPr/>
                <p14:nvPr/>
              </p14:nvContentPartPr>
              <p14:xfrm>
                <a:off x="8871734" y="3344866"/>
                <a:ext cx="2520" cy="86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3E0FCF6-3AF3-4608-9A89-A8963AB452E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863094" y="3335866"/>
                  <a:ext cx="20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0473FB9-5E7E-4D71-A349-2604D75B5856}"/>
                    </a:ext>
                  </a:extLst>
                </p14:cNvPr>
                <p14:cNvContentPartPr/>
                <p14:nvPr/>
              </p14:nvContentPartPr>
              <p14:xfrm>
                <a:off x="8969294" y="3336586"/>
                <a:ext cx="300960" cy="1404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0473FB9-5E7E-4D71-A349-2604D75B585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960654" y="3327946"/>
                  <a:ext cx="318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97FE093-E743-4CE2-A58E-39FD7358C29A}"/>
                    </a:ext>
                  </a:extLst>
                </p14:cNvPr>
                <p14:cNvContentPartPr/>
                <p14:nvPr/>
              </p14:nvContentPartPr>
              <p14:xfrm>
                <a:off x="4774574" y="3700186"/>
                <a:ext cx="69480" cy="1422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97FE093-E743-4CE2-A58E-39FD7358C29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765934" y="3691546"/>
                  <a:ext cx="87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A23BFBD-3ACA-4E0D-9E0F-89BB10E99F35}"/>
                    </a:ext>
                  </a:extLst>
                </p14:cNvPr>
                <p14:cNvContentPartPr/>
                <p14:nvPr/>
              </p14:nvContentPartPr>
              <p14:xfrm>
                <a:off x="4765214" y="3726106"/>
                <a:ext cx="53280" cy="1162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A23BFBD-3ACA-4E0D-9E0F-89BB10E99F3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56214" y="3717106"/>
                  <a:ext cx="70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EBB75E1-8EDB-467A-A1C8-0FE77C2A686C}"/>
                    </a:ext>
                  </a:extLst>
                </p14:cNvPr>
                <p14:cNvContentPartPr/>
                <p14:nvPr/>
              </p14:nvContentPartPr>
              <p14:xfrm>
                <a:off x="4739294" y="3753826"/>
                <a:ext cx="129240" cy="219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EBB75E1-8EDB-467A-A1C8-0FE77C2A686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730654" y="3744826"/>
                  <a:ext cx="146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F04AC63-583B-42F4-B01B-536BBB06DE68}"/>
                    </a:ext>
                  </a:extLst>
                </p14:cNvPr>
                <p14:cNvContentPartPr/>
                <p14:nvPr/>
              </p14:nvContentPartPr>
              <p14:xfrm>
                <a:off x="5075174" y="3607306"/>
                <a:ext cx="121680" cy="31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F04AC63-583B-42F4-B01B-536BBB06DE6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66174" y="3598306"/>
                  <a:ext cx="139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ACAEA0E-62A9-41DF-8627-732B4F6DB41C}"/>
                    </a:ext>
                  </a:extLst>
                </p14:cNvPr>
                <p14:cNvContentPartPr/>
                <p14:nvPr/>
              </p14:nvContentPartPr>
              <p14:xfrm>
                <a:off x="5027654" y="3662746"/>
                <a:ext cx="96120" cy="1897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ACAEA0E-62A9-41DF-8627-732B4F6DB41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018654" y="3654106"/>
                  <a:ext cx="113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A76EA7F-1FFD-42A0-9D3C-761103518D97}"/>
                    </a:ext>
                  </a:extLst>
                </p14:cNvPr>
                <p14:cNvContentPartPr/>
                <p14:nvPr/>
              </p14:nvContentPartPr>
              <p14:xfrm>
                <a:off x="5024054" y="3736186"/>
                <a:ext cx="130680" cy="262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A76EA7F-1FFD-42A0-9D3C-761103518D9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015414" y="3727186"/>
                  <a:ext cx="148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92424E3-BF3F-40E1-901F-A17F934F2BDF}"/>
                    </a:ext>
                  </a:extLst>
                </p14:cNvPr>
                <p14:cNvContentPartPr/>
                <p14:nvPr/>
              </p14:nvContentPartPr>
              <p14:xfrm>
                <a:off x="5162294" y="3759226"/>
                <a:ext cx="115200" cy="867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92424E3-BF3F-40E1-901F-A17F934F2BD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153654" y="3750226"/>
                  <a:ext cx="132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B0795A8-CD5F-43D4-A33D-ABB81C8CE6F5}"/>
                    </a:ext>
                  </a:extLst>
                </p14:cNvPr>
                <p14:cNvContentPartPr/>
                <p14:nvPr/>
              </p14:nvContentPartPr>
              <p14:xfrm>
                <a:off x="5310254" y="3644746"/>
                <a:ext cx="13680" cy="1897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B0795A8-CD5F-43D4-A33D-ABB81C8CE6F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301254" y="3635746"/>
                  <a:ext cx="31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D507028-FB38-454C-BDB9-4C49C649240C}"/>
                    </a:ext>
                  </a:extLst>
                </p14:cNvPr>
                <p14:cNvContentPartPr/>
                <p14:nvPr/>
              </p14:nvContentPartPr>
              <p14:xfrm>
                <a:off x="5338334" y="3758506"/>
                <a:ext cx="217800" cy="824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D507028-FB38-454C-BDB9-4C49C649240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329334" y="3749866"/>
                  <a:ext cx="235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C819C1B-EFB1-4770-9215-DE23AADAB5D2}"/>
                    </a:ext>
                  </a:extLst>
                </p14:cNvPr>
                <p14:cNvContentPartPr/>
                <p14:nvPr/>
              </p14:nvContentPartPr>
              <p14:xfrm>
                <a:off x="5836574" y="3547546"/>
                <a:ext cx="92520" cy="2624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C819C1B-EFB1-4770-9215-DE23AADAB5D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827574" y="3538546"/>
                  <a:ext cx="110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1F787AD-EC37-42FB-B419-589209CA8317}"/>
                    </a:ext>
                  </a:extLst>
                </p14:cNvPr>
                <p14:cNvContentPartPr/>
                <p14:nvPr/>
              </p14:nvContentPartPr>
              <p14:xfrm>
                <a:off x="5783654" y="3703426"/>
                <a:ext cx="248040" cy="583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1F787AD-EC37-42FB-B419-589209CA831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74654" y="3694426"/>
                  <a:ext cx="265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03A1B5F-4D8A-4B6E-B5C0-BDB9B504798A}"/>
                    </a:ext>
                  </a:extLst>
                </p14:cNvPr>
                <p14:cNvContentPartPr/>
                <p14:nvPr/>
              </p14:nvContentPartPr>
              <p14:xfrm>
                <a:off x="6033134" y="3656266"/>
                <a:ext cx="273600" cy="1332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03A1B5F-4D8A-4B6E-B5C0-BDB9B504798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024494" y="3647266"/>
                  <a:ext cx="291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57FBED2-6F6C-4A03-B871-3BADC2646CAB}"/>
                    </a:ext>
                  </a:extLst>
                </p14:cNvPr>
                <p14:cNvContentPartPr/>
                <p14:nvPr/>
              </p14:nvContentPartPr>
              <p14:xfrm>
                <a:off x="6306734" y="3622066"/>
                <a:ext cx="33480" cy="1454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57FBED2-6F6C-4A03-B871-3BADC2646CA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297734" y="3613426"/>
                  <a:ext cx="51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FAE7365-A52B-40DD-B53E-FDCCB1DFFC63}"/>
                    </a:ext>
                  </a:extLst>
                </p14:cNvPr>
                <p14:cNvContentPartPr/>
                <p14:nvPr/>
              </p14:nvContentPartPr>
              <p14:xfrm>
                <a:off x="6350654" y="3693346"/>
                <a:ext cx="134640" cy="777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FAE7365-A52B-40DD-B53E-FDCCB1DFFC6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341654" y="3684706"/>
                  <a:ext cx="152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BC470A3-1317-474A-B34A-14E41391108C}"/>
                    </a:ext>
                  </a:extLst>
                </p14:cNvPr>
                <p14:cNvContentPartPr/>
                <p14:nvPr/>
              </p14:nvContentPartPr>
              <p14:xfrm>
                <a:off x="5055374" y="4332706"/>
                <a:ext cx="240480" cy="2156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BC470A3-1317-474A-B34A-14E41391108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046374" y="4324066"/>
                  <a:ext cx="258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6445E12-2F78-45A3-9BA2-5C578FF14DC7}"/>
                    </a:ext>
                  </a:extLst>
                </p14:cNvPr>
                <p14:cNvContentPartPr/>
                <p14:nvPr/>
              </p14:nvContentPartPr>
              <p14:xfrm>
                <a:off x="5430494" y="4163506"/>
                <a:ext cx="49680" cy="1234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6445E12-2F78-45A3-9BA2-5C578FF14DC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421854" y="4154506"/>
                  <a:ext cx="67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221625E-838B-49C4-8494-64B519F05B8C}"/>
                    </a:ext>
                  </a:extLst>
                </p14:cNvPr>
                <p14:cNvContentPartPr/>
                <p14:nvPr/>
              </p14:nvContentPartPr>
              <p14:xfrm>
                <a:off x="5443814" y="4071706"/>
                <a:ext cx="2520" cy="140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221625E-838B-49C4-8494-64B519F05B8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435174" y="4063066"/>
                  <a:ext cx="20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D9B4490-D4AB-4AB3-9EC0-A4AA92991C20}"/>
                    </a:ext>
                  </a:extLst>
                </p14:cNvPr>
                <p14:cNvContentPartPr/>
                <p14:nvPr/>
              </p14:nvContentPartPr>
              <p14:xfrm>
                <a:off x="5554334" y="4006546"/>
                <a:ext cx="106920" cy="1962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D9B4490-D4AB-4AB3-9EC0-A4AA92991C2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545334" y="3997906"/>
                  <a:ext cx="124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F620A9B-785B-488A-806D-2C4E98994D48}"/>
                    </a:ext>
                  </a:extLst>
                </p14:cNvPr>
                <p14:cNvContentPartPr/>
                <p14:nvPr/>
              </p14:nvContentPartPr>
              <p14:xfrm>
                <a:off x="5867894" y="4368706"/>
                <a:ext cx="143280" cy="187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F620A9B-785B-488A-806D-2C4E98994D4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858894" y="4360066"/>
                  <a:ext cx="160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512D183-20B4-4E4D-956E-ABE3656B21FE}"/>
                    </a:ext>
                  </a:extLst>
                </p14:cNvPr>
                <p14:cNvContentPartPr/>
                <p14:nvPr/>
              </p14:nvContentPartPr>
              <p14:xfrm>
                <a:off x="5849534" y="4453306"/>
                <a:ext cx="197280" cy="162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512D183-20B4-4E4D-956E-ABE3656B21F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840534" y="4444666"/>
                  <a:ext cx="214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504C4D9-3C9A-4290-93CB-F7B5F1B43794}"/>
                    </a:ext>
                  </a:extLst>
                </p14:cNvPr>
                <p14:cNvContentPartPr/>
                <p14:nvPr/>
              </p14:nvContentPartPr>
              <p14:xfrm>
                <a:off x="6369374" y="4336306"/>
                <a:ext cx="227520" cy="1396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504C4D9-3C9A-4290-93CB-F7B5F1B4379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360734" y="4327306"/>
                  <a:ext cx="245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6FDAE4F-5141-4D95-8E38-CB75026CEE7E}"/>
                    </a:ext>
                  </a:extLst>
                </p14:cNvPr>
                <p14:cNvContentPartPr/>
                <p14:nvPr/>
              </p14:nvContentPartPr>
              <p14:xfrm>
                <a:off x="6610934" y="4360786"/>
                <a:ext cx="99720" cy="1231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6FDAE4F-5141-4D95-8E38-CB75026CEE7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602294" y="4351786"/>
                  <a:ext cx="117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EECA4EB-FD22-4C32-8A6D-50F4565B6284}"/>
                    </a:ext>
                  </a:extLst>
                </p14:cNvPr>
                <p14:cNvContentPartPr/>
                <p14:nvPr/>
              </p14:nvContentPartPr>
              <p14:xfrm>
                <a:off x="6904694" y="4210666"/>
                <a:ext cx="205560" cy="2790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EECA4EB-FD22-4C32-8A6D-50F4565B628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896054" y="4202026"/>
                  <a:ext cx="2232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5627700-442D-4B33-A880-B57EBCB25A52}"/>
                    </a:ext>
                  </a:extLst>
                </p14:cNvPr>
                <p14:cNvContentPartPr/>
                <p14:nvPr/>
              </p14:nvContentPartPr>
              <p14:xfrm>
                <a:off x="7428134" y="4288786"/>
                <a:ext cx="12600" cy="1591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5627700-442D-4B33-A880-B57EBCB25A5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419134" y="4279786"/>
                  <a:ext cx="30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656FBD3-9805-4583-A44F-961015EE8023}"/>
                    </a:ext>
                  </a:extLst>
                </p14:cNvPr>
                <p14:cNvContentPartPr/>
                <p14:nvPr/>
              </p14:nvContentPartPr>
              <p14:xfrm>
                <a:off x="7359734" y="4345666"/>
                <a:ext cx="153000" cy="363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656FBD3-9805-4583-A44F-961015EE802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50734" y="4337026"/>
                  <a:ext cx="170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D768C9D-40B4-43E5-9CD7-A11A23DD5A4E}"/>
                    </a:ext>
                  </a:extLst>
                </p14:cNvPr>
                <p14:cNvContentPartPr/>
                <p14:nvPr/>
              </p14:nvContentPartPr>
              <p14:xfrm>
                <a:off x="7726934" y="4344226"/>
                <a:ext cx="81360" cy="238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D768C9D-40B4-43E5-9CD7-A11A23DD5A4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718294" y="4335586"/>
                  <a:ext cx="99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2C453D5-EC20-4837-B83C-FFC501F49D24}"/>
                    </a:ext>
                  </a:extLst>
                </p14:cNvPr>
                <p14:cNvContentPartPr/>
                <p14:nvPr/>
              </p14:nvContentPartPr>
              <p14:xfrm>
                <a:off x="7800374" y="4251346"/>
                <a:ext cx="2520" cy="86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2C453D5-EC20-4837-B83C-FFC501F49D2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91374" y="4242706"/>
                  <a:ext cx="20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FE29445-39E4-41E3-9BF3-177A2AAC6F75}"/>
                    </a:ext>
                  </a:extLst>
                </p14:cNvPr>
                <p14:cNvContentPartPr/>
                <p14:nvPr/>
              </p14:nvContentPartPr>
              <p14:xfrm>
                <a:off x="8084414" y="4210666"/>
                <a:ext cx="89640" cy="1944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FE29445-39E4-41E3-9BF3-177A2AAC6F7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075774" y="4201666"/>
                  <a:ext cx="107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C925B76-717B-4DAB-9E85-2805FDFBD920}"/>
                    </a:ext>
                  </a:extLst>
                </p14:cNvPr>
                <p14:cNvContentPartPr/>
                <p14:nvPr/>
              </p14:nvContentPartPr>
              <p14:xfrm>
                <a:off x="8145614" y="4256386"/>
                <a:ext cx="95400" cy="363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C925B76-717B-4DAB-9E85-2805FDFBD92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136614" y="4247386"/>
                  <a:ext cx="113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B92E19C-CF23-44FB-B6B7-61D6C766F683}"/>
                    </a:ext>
                  </a:extLst>
                </p14:cNvPr>
                <p14:cNvContentPartPr/>
                <p14:nvPr/>
              </p14:nvContentPartPr>
              <p14:xfrm>
                <a:off x="8195654" y="4272586"/>
                <a:ext cx="36360" cy="1069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B92E19C-CF23-44FB-B6B7-61D6C766F68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187014" y="4263586"/>
                  <a:ext cx="54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60D9E06-7199-42FE-A503-D5779446AC4E}"/>
                    </a:ext>
                  </a:extLst>
                </p14:cNvPr>
                <p14:cNvContentPartPr/>
                <p14:nvPr/>
              </p14:nvContentPartPr>
              <p14:xfrm>
                <a:off x="8246054" y="4297066"/>
                <a:ext cx="66960" cy="723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60D9E06-7199-42FE-A503-D5779446AC4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237054" y="4288066"/>
                  <a:ext cx="84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25D5C91-C766-4F5F-9B92-959314760078}"/>
                    </a:ext>
                  </a:extLst>
                </p14:cNvPr>
                <p14:cNvContentPartPr/>
                <p14:nvPr/>
              </p14:nvContentPartPr>
              <p14:xfrm>
                <a:off x="8593094" y="4135426"/>
                <a:ext cx="172800" cy="2743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25D5C91-C766-4F5F-9B92-95931476007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584094" y="4126786"/>
                  <a:ext cx="190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363EC01-BC3B-4AD5-9508-50B8289AE92B}"/>
                    </a:ext>
                  </a:extLst>
                </p14:cNvPr>
                <p14:cNvContentPartPr/>
                <p14:nvPr/>
              </p14:nvContentPartPr>
              <p14:xfrm>
                <a:off x="6739814" y="3829426"/>
                <a:ext cx="2943360" cy="3114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363EC01-BC3B-4AD5-9508-50B8289AE92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730814" y="3820426"/>
                  <a:ext cx="29610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90B8413-E1AD-4F81-87DD-761781DBDC46}"/>
                    </a:ext>
                  </a:extLst>
                </p14:cNvPr>
                <p14:cNvContentPartPr/>
                <p14:nvPr/>
              </p14:nvContentPartPr>
              <p14:xfrm>
                <a:off x="6695174" y="4031026"/>
                <a:ext cx="131040" cy="1375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90B8413-E1AD-4F81-87DD-761781DBDC4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686534" y="4022026"/>
                  <a:ext cx="148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33F3C14-12AC-45F1-A564-B2F42789BF7B}"/>
                    </a:ext>
                  </a:extLst>
                </p14:cNvPr>
                <p14:cNvContentPartPr/>
                <p14:nvPr/>
              </p14:nvContentPartPr>
              <p14:xfrm>
                <a:off x="8495534" y="4003306"/>
                <a:ext cx="1082160" cy="932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33F3C14-12AC-45F1-A564-B2F42789BF7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486534" y="3994306"/>
                  <a:ext cx="1099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FA0DF6A-DF16-4C18-9F52-E6E22E47133A}"/>
                    </a:ext>
                  </a:extLst>
                </p14:cNvPr>
                <p14:cNvContentPartPr/>
                <p14:nvPr/>
              </p14:nvContentPartPr>
              <p14:xfrm>
                <a:off x="8514614" y="4000426"/>
                <a:ext cx="73440" cy="1306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FA0DF6A-DF16-4C18-9F52-E6E22E47133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505614" y="3991786"/>
                  <a:ext cx="9108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E7B1655-E97C-4B9E-A98A-8A1C9C480E25}"/>
              </a:ext>
            </a:extLst>
          </p:cNvPr>
          <p:cNvGrpSpPr/>
          <p:nvPr/>
        </p:nvGrpSpPr>
        <p:grpSpPr>
          <a:xfrm>
            <a:off x="9916454" y="3599026"/>
            <a:ext cx="1141560" cy="282600"/>
            <a:chOff x="9916454" y="3599026"/>
            <a:chExt cx="114156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92AC53B-E172-44D9-8F90-40158D9316A0}"/>
                    </a:ext>
                  </a:extLst>
                </p14:cNvPr>
                <p14:cNvContentPartPr/>
                <p14:nvPr/>
              </p14:nvContentPartPr>
              <p14:xfrm>
                <a:off x="9916454" y="3717466"/>
                <a:ext cx="102240" cy="1641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92AC53B-E172-44D9-8F90-40158D9316A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907454" y="3708466"/>
                  <a:ext cx="119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F31A217-8F5C-4E36-A7C3-81A1A6019672}"/>
                    </a:ext>
                  </a:extLst>
                </p14:cNvPr>
                <p14:cNvContentPartPr/>
                <p14:nvPr/>
              </p14:nvContentPartPr>
              <p14:xfrm>
                <a:off x="10051814" y="3714946"/>
                <a:ext cx="72360" cy="1141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F31A217-8F5C-4E36-A7C3-81A1A601967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042814" y="3706306"/>
                  <a:ext cx="90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E05CE01-2177-4366-9E73-F99BE5BF1594}"/>
                    </a:ext>
                  </a:extLst>
                </p14:cNvPr>
                <p14:cNvContentPartPr/>
                <p14:nvPr/>
              </p14:nvContentPartPr>
              <p14:xfrm>
                <a:off x="10125974" y="3748786"/>
                <a:ext cx="71280" cy="792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E05CE01-2177-4366-9E73-F99BE5BF159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117334" y="3740146"/>
                  <a:ext cx="88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04EED87-1CDB-4588-BC04-957CD7AAFD54}"/>
                    </a:ext>
                  </a:extLst>
                </p14:cNvPr>
                <p14:cNvContentPartPr/>
                <p14:nvPr/>
              </p14:nvContentPartPr>
              <p14:xfrm>
                <a:off x="10255214" y="3731506"/>
                <a:ext cx="83160" cy="1058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04EED87-1CDB-4588-BC04-957CD7AAFD5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246214" y="3722506"/>
                  <a:ext cx="100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783B11C-2796-4F28-A3B7-FE823CA0ED96}"/>
                    </a:ext>
                  </a:extLst>
                </p14:cNvPr>
                <p14:cNvContentPartPr/>
                <p14:nvPr/>
              </p14:nvContentPartPr>
              <p14:xfrm>
                <a:off x="10388414" y="3709186"/>
                <a:ext cx="61200" cy="1087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783B11C-2796-4F28-A3B7-FE823CA0ED9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379414" y="3700546"/>
                  <a:ext cx="78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B56B121-DB0B-405D-A312-AFE22E95B4C4}"/>
                    </a:ext>
                  </a:extLst>
                </p14:cNvPr>
                <p14:cNvContentPartPr/>
                <p14:nvPr/>
              </p14:nvContentPartPr>
              <p14:xfrm>
                <a:off x="10489574" y="3753106"/>
                <a:ext cx="71640" cy="435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B56B121-DB0B-405D-A312-AFE22E95B4C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480574" y="3744466"/>
                  <a:ext cx="89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038F11E-860A-4FEA-9E78-95D1801E75ED}"/>
                    </a:ext>
                  </a:extLst>
                </p14:cNvPr>
                <p14:cNvContentPartPr/>
                <p14:nvPr/>
              </p14:nvContentPartPr>
              <p14:xfrm>
                <a:off x="10567694" y="3673906"/>
                <a:ext cx="73440" cy="1080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038F11E-860A-4FEA-9E78-95D1801E75E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559054" y="3664906"/>
                  <a:ext cx="91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494E902-54BE-4DE9-A420-0A9EC03DFF9A}"/>
                    </a:ext>
                  </a:extLst>
                </p14:cNvPr>
                <p14:cNvContentPartPr/>
                <p14:nvPr/>
              </p14:nvContentPartPr>
              <p14:xfrm>
                <a:off x="10710974" y="3636466"/>
                <a:ext cx="104400" cy="1324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494E902-54BE-4DE9-A420-0A9EC03DFF9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702334" y="3627826"/>
                  <a:ext cx="122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280A674-D414-4659-8E50-412982273AE0}"/>
                    </a:ext>
                  </a:extLst>
                </p14:cNvPr>
                <p14:cNvContentPartPr/>
                <p14:nvPr/>
              </p14:nvContentPartPr>
              <p14:xfrm>
                <a:off x="10862534" y="3703786"/>
                <a:ext cx="125640" cy="572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280A674-D414-4659-8E50-412982273AE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853534" y="3695146"/>
                  <a:ext cx="143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11284BF-5345-4045-8714-6C8C74B5498E}"/>
                    </a:ext>
                  </a:extLst>
                </p14:cNvPr>
                <p14:cNvContentPartPr/>
                <p14:nvPr/>
              </p14:nvContentPartPr>
              <p14:xfrm>
                <a:off x="11048654" y="3599026"/>
                <a:ext cx="9360" cy="1454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11284BF-5345-4045-8714-6C8C74B5498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039654" y="3590386"/>
                  <a:ext cx="2700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C3FE5AC9-7BB0-4BAA-BACC-C29A165EFE85}"/>
              </a:ext>
            </a:extLst>
          </p:cNvPr>
          <p:cNvGrpSpPr/>
          <p:nvPr/>
        </p:nvGrpSpPr>
        <p:grpSpPr>
          <a:xfrm>
            <a:off x="3944414" y="4304266"/>
            <a:ext cx="859680" cy="662400"/>
            <a:chOff x="3944414" y="4304266"/>
            <a:chExt cx="859680" cy="66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A8F4131-D6A0-4F9C-9F20-7F65711293BD}"/>
                    </a:ext>
                  </a:extLst>
                </p14:cNvPr>
                <p14:cNvContentPartPr/>
                <p14:nvPr/>
              </p14:nvContentPartPr>
              <p14:xfrm>
                <a:off x="4429334" y="4336306"/>
                <a:ext cx="369360" cy="1782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A8F4131-D6A0-4F9C-9F20-7F65711293B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420694" y="4327306"/>
                  <a:ext cx="387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BA2D795-ABA4-4B67-A428-8BB958E007A1}"/>
                    </a:ext>
                  </a:extLst>
                </p14:cNvPr>
                <p14:cNvContentPartPr/>
                <p14:nvPr/>
              </p14:nvContentPartPr>
              <p14:xfrm>
                <a:off x="4710134" y="4304266"/>
                <a:ext cx="93960" cy="1238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BA2D795-ABA4-4B67-A428-8BB958E007A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701494" y="4295266"/>
                  <a:ext cx="111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F912F3B-5CE8-40C3-BB53-3700CA5ABBCA}"/>
                    </a:ext>
                  </a:extLst>
                </p14:cNvPr>
                <p14:cNvContentPartPr/>
                <p14:nvPr/>
              </p14:nvContentPartPr>
              <p14:xfrm>
                <a:off x="3944414" y="4657786"/>
                <a:ext cx="100080" cy="1576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F912F3B-5CE8-40C3-BB53-3700CA5ABBC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935774" y="4648786"/>
                  <a:ext cx="117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CFC2A36-7D43-4106-B445-187286605F9B}"/>
                    </a:ext>
                  </a:extLst>
                </p14:cNvPr>
                <p14:cNvContentPartPr/>
                <p14:nvPr/>
              </p14:nvContentPartPr>
              <p14:xfrm>
                <a:off x="4073294" y="4711066"/>
                <a:ext cx="49680" cy="640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CFC2A36-7D43-4106-B445-187286605F9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064654" y="4702426"/>
                  <a:ext cx="67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58D6E08-93E6-4979-89ED-282DB60AC83F}"/>
                    </a:ext>
                  </a:extLst>
                </p14:cNvPr>
                <p14:cNvContentPartPr/>
                <p14:nvPr/>
              </p14:nvContentPartPr>
              <p14:xfrm>
                <a:off x="4139174" y="4618186"/>
                <a:ext cx="77760" cy="1292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58D6E08-93E6-4979-89ED-282DB60AC83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130534" y="4609546"/>
                  <a:ext cx="95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56FB2D1-01B1-499D-9FCC-527849DF8C6E}"/>
                    </a:ext>
                  </a:extLst>
                </p14:cNvPr>
                <p14:cNvContentPartPr/>
                <p14:nvPr/>
              </p14:nvContentPartPr>
              <p14:xfrm>
                <a:off x="4223054" y="4662466"/>
                <a:ext cx="66960" cy="687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56FB2D1-01B1-499D-9FCC-527849DF8C6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214414" y="4653466"/>
                  <a:ext cx="84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718B0F4-8F76-48BE-BEB1-3A246DF95863}"/>
                    </a:ext>
                  </a:extLst>
                </p14:cNvPr>
                <p14:cNvContentPartPr/>
                <p14:nvPr/>
              </p14:nvContentPartPr>
              <p14:xfrm>
                <a:off x="4281374" y="4633306"/>
                <a:ext cx="76680" cy="414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718B0F4-8F76-48BE-BEB1-3A246DF9586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272374" y="4624306"/>
                  <a:ext cx="94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19C9502-1189-48CD-A47A-A960904198F2}"/>
                    </a:ext>
                  </a:extLst>
                </p14:cNvPr>
                <p14:cNvContentPartPr/>
                <p14:nvPr/>
              </p14:nvContentPartPr>
              <p14:xfrm>
                <a:off x="4314854" y="4593706"/>
                <a:ext cx="92520" cy="1393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19C9502-1189-48CD-A47A-A960904198F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305854" y="4585066"/>
                  <a:ext cx="110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E7C1880-5616-4609-B84A-E3AEEADABB84}"/>
                    </a:ext>
                  </a:extLst>
                </p14:cNvPr>
                <p14:cNvContentPartPr/>
                <p14:nvPr/>
              </p14:nvContentPartPr>
              <p14:xfrm>
                <a:off x="4398014" y="4610266"/>
                <a:ext cx="6120" cy="756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E7C1880-5616-4609-B84A-E3AEEADABB8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389014" y="4601266"/>
                  <a:ext cx="23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2377160-3E2D-463B-B993-7EF15FB56129}"/>
                    </a:ext>
                  </a:extLst>
                </p14:cNvPr>
                <p14:cNvContentPartPr/>
                <p14:nvPr/>
              </p14:nvContentPartPr>
              <p14:xfrm>
                <a:off x="4436894" y="4594066"/>
                <a:ext cx="47520" cy="662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2377160-3E2D-463B-B993-7EF15FB5612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427894" y="4585066"/>
                  <a:ext cx="65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7A13C0D-131A-47D7-BDC5-2FB0812A1E69}"/>
                    </a:ext>
                  </a:extLst>
                </p14:cNvPr>
                <p14:cNvContentPartPr/>
                <p14:nvPr/>
              </p14:nvContentPartPr>
              <p14:xfrm>
                <a:off x="4511054" y="4572826"/>
                <a:ext cx="59760" cy="1616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7A13C0D-131A-47D7-BDC5-2FB0812A1E6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502054" y="4564186"/>
                  <a:ext cx="77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6CD67BB-F4D5-46B6-B4BB-1D6A99304FAF}"/>
                    </a:ext>
                  </a:extLst>
                </p14:cNvPr>
                <p14:cNvContentPartPr/>
                <p14:nvPr/>
              </p14:nvContentPartPr>
              <p14:xfrm>
                <a:off x="4047734" y="4891066"/>
                <a:ext cx="128520" cy="756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6CD67BB-F4D5-46B6-B4BB-1D6A99304FA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038734" y="4882066"/>
                  <a:ext cx="146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69D1F23-BFCD-41C5-90DB-60A065F2FDAC}"/>
                    </a:ext>
                  </a:extLst>
                </p14:cNvPr>
                <p14:cNvContentPartPr/>
                <p14:nvPr/>
              </p14:nvContentPartPr>
              <p14:xfrm>
                <a:off x="4209014" y="4839946"/>
                <a:ext cx="88560" cy="802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69D1F23-BFCD-41C5-90DB-60A065F2FDA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200374" y="4831306"/>
                  <a:ext cx="106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05E2640-4CFF-4242-812D-B297B06FEA49}"/>
                    </a:ext>
                  </a:extLst>
                </p14:cNvPr>
                <p14:cNvContentPartPr/>
                <p14:nvPr/>
              </p14:nvContentPartPr>
              <p14:xfrm>
                <a:off x="4299734" y="4823746"/>
                <a:ext cx="80280" cy="640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05E2640-4CFF-4242-812D-B297B06FEA4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291094" y="4815106"/>
                  <a:ext cx="97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D887AA9-8DC0-4EF9-BDC5-81A02D376571}"/>
                    </a:ext>
                  </a:extLst>
                </p14:cNvPr>
                <p14:cNvContentPartPr/>
                <p14:nvPr/>
              </p14:nvContentPartPr>
              <p14:xfrm>
                <a:off x="4403774" y="4775506"/>
                <a:ext cx="81000" cy="950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D887AA9-8DC0-4EF9-BDC5-81A02D37657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394774" y="4766506"/>
                  <a:ext cx="9864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8C8876CB-3B6F-4211-8C89-EDAF8776A661}"/>
                  </a:ext>
                </a:extLst>
              </p14:cNvPr>
              <p14:cNvContentPartPr/>
              <p14:nvPr/>
            </p14:nvContentPartPr>
            <p14:xfrm>
              <a:off x="580934" y="5251066"/>
              <a:ext cx="73440" cy="2340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8C8876CB-3B6F-4211-8C89-EDAF8776A661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572294" y="5242066"/>
                <a:ext cx="910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E4AF5835-3895-4AAB-AD15-44EEB3452B18}"/>
                  </a:ext>
                </a:extLst>
              </p14:cNvPr>
              <p14:cNvContentPartPr/>
              <p14:nvPr/>
            </p14:nvContentPartPr>
            <p14:xfrm>
              <a:off x="1128494" y="5217226"/>
              <a:ext cx="438480" cy="504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E4AF5835-3895-4AAB-AD15-44EEB3452B18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119494" y="5208226"/>
                <a:ext cx="4561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8F66C177-2C67-40AF-BB2B-06400C5934E4}"/>
                  </a:ext>
                </a:extLst>
              </p14:cNvPr>
              <p14:cNvContentPartPr/>
              <p14:nvPr/>
            </p14:nvContentPartPr>
            <p14:xfrm>
              <a:off x="1856774" y="5179786"/>
              <a:ext cx="422280" cy="3636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8F66C177-2C67-40AF-BB2B-06400C5934E4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847774" y="5171146"/>
                <a:ext cx="4399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6B479692-0BA8-42C4-8248-3F6851E64549}"/>
                  </a:ext>
                </a:extLst>
              </p14:cNvPr>
              <p14:cNvContentPartPr/>
              <p14:nvPr/>
            </p14:nvContentPartPr>
            <p14:xfrm>
              <a:off x="2491454" y="5161426"/>
              <a:ext cx="15120" cy="1188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6B479692-0BA8-42C4-8248-3F6851E64549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2482454" y="5152786"/>
                <a:ext cx="327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035CFB6D-CE52-4FE7-B4AD-24142AAA1926}"/>
                  </a:ext>
                </a:extLst>
              </p14:cNvPr>
              <p14:cNvContentPartPr/>
              <p14:nvPr/>
            </p14:nvContentPartPr>
            <p14:xfrm>
              <a:off x="454214" y="5440066"/>
              <a:ext cx="212040" cy="18288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035CFB6D-CE52-4FE7-B4AD-24142AAA1926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445574" y="5431426"/>
                <a:ext cx="22968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oup 336">
            <a:extLst>
              <a:ext uri="{FF2B5EF4-FFF2-40B4-BE49-F238E27FC236}">
                <a16:creationId xmlns:a16="http://schemas.microsoft.com/office/drawing/2014/main" id="{034B9EFF-D3FB-4AB4-9C65-B74A7FA81607}"/>
              </a:ext>
            </a:extLst>
          </p:cNvPr>
          <p:cNvGrpSpPr/>
          <p:nvPr/>
        </p:nvGrpSpPr>
        <p:grpSpPr>
          <a:xfrm>
            <a:off x="772454" y="5421346"/>
            <a:ext cx="939960" cy="249840"/>
            <a:chOff x="772454" y="5421346"/>
            <a:chExt cx="93996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25CA630-1FC7-4B6C-ADB8-9B1AB5507CC3}"/>
                    </a:ext>
                  </a:extLst>
                </p14:cNvPr>
                <p14:cNvContentPartPr/>
                <p14:nvPr/>
              </p14:nvContentPartPr>
              <p14:xfrm>
                <a:off x="772454" y="5445466"/>
                <a:ext cx="24120" cy="1875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25CA630-1FC7-4B6C-ADB8-9B1AB5507CC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63454" y="5436826"/>
                  <a:ext cx="41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EDCB558-08BF-49E9-889E-DC5858BA3B30}"/>
                    </a:ext>
                  </a:extLst>
                </p14:cNvPr>
                <p14:cNvContentPartPr/>
                <p14:nvPr/>
              </p14:nvContentPartPr>
              <p14:xfrm>
                <a:off x="866054" y="5493706"/>
                <a:ext cx="59040" cy="1069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EDCB558-08BF-49E9-889E-DC5858BA3B3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57054" y="5484706"/>
                  <a:ext cx="76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84DCAE0C-A966-47BB-A6E1-1B62765E4CFC}"/>
                    </a:ext>
                  </a:extLst>
                </p14:cNvPr>
                <p14:cNvContentPartPr/>
                <p14:nvPr/>
              </p14:nvContentPartPr>
              <p14:xfrm>
                <a:off x="918974" y="5474626"/>
                <a:ext cx="59040" cy="11808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84DCAE0C-A966-47BB-A6E1-1B62765E4CF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09974" y="5465986"/>
                  <a:ext cx="76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C6779D0-7A4E-46C2-B679-AF2846E2DAC4}"/>
                    </a:ext>
                  </a:extLst>
                </p14:cNvPr>
                <p14:cNvContentPartPr/>
                <p14:nvPr/>
              </p14:nvContentPartPr>
              <p14:xfrm>
                <a:off x="1003934" y="5567866"/>
                <a:ext cx="10800" cy="3492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C6779D0-7A4E-46C2-B679-AF2846E2DAC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94934" y="5558866"/>
                  <a:ext cx="28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869758A-BC8B-450C-B3D6-D1ED9CFFF481}"/>
                    </a:ext>
                  </a:extLst>
                </p14:cNvPr>
                <p14:cNvContentPartPr/>
                <p14:nvPr/>
              </p14:nvContentPartPr>
              <p14:xfrm>
                <a:off x="1071974" y="5479666"/>
                <a:ext cx="65520" cy="1915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869758A-BC8B-450C-B3D6-D1ED9CFFF48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63334" y="5470666"/>
                  <a:ext cx="83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1D0E50E-47FB-4409-BB9C-3540E8A544FC}"/>
                    </a:ext>
                  </a:extLst>
                </p14:cNvPr>
                <p14:cNvContentPartPr/>
                <p14:nvPr/>
              </p14:nvContentPartPr>
              <p14:xfrm>
                <a:off x="1192214" y="5580466"/>
                <a:ext cx="2520" cy="187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1D0E50E-47FB-4409-BB9C-3540E8A544FC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83214" y="5571826"/>
                  <a:ext cx="20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A28B4D66-37C8-46CE-B7CD-6CEA85EADF2C}"/>
                    </a:ext>
                  </a:extLst>
                </p14:cNvPr>
                <p14:cNvContentPartPr/>
                <p14:nvPr/>
              </p14:nvContentPartPr>
              <p14:xfrm>
                <a:off x="1240094" y="5469946"/>
                <a:ext cx="88560" cy="10908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A28B4D66-37C8-46CE-B7CD-6CEA85EADF2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231454" y="5461306"/>
                  <a:ext cx="106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014C0E0-12C9-470A-A6DE-E0C4D65FCC92}"/>
                    </a:ext>
                  </a:extLst>
                </p14:cNvPr>
                <p14:cNvContentPartPr/>
                <p14:nvPr/>
              </p14:nvContentPartPr>
              <p14:xfrm>
                <a:off x="1225334" y="5544466"/>
                <a:ext cx="140040" cy="673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014C0E0-12C9-470A-A6DE-E0C4D65FCC9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216334" y="5535826"/>
                  <a:ext cx="157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9A0262A-7ABB-405A-B5BD-5763A386C4CD}"/>
                    </a:ext>
                  </a:extLst>
                </p14:cNvPr>
                <p14:cNvContentPartPr/>
                <p14:nvPr/>
              </p14:nvContentPartPr>
              <p14:xfrm>
                <a:off x="1467254" y="5499106"/>
                <a:ext cx="129240" cy="327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9A0262A-7ABB-405A-B5BD-5763A386C4C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458614" y="5490466"/>
                  <a:ext cx="146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B5AB759-5B20-482F-9709-76DBBFA5ADD3}"/>
                    </a:ext>
                  </a:extLst>
                </p14:cNvPr>
                <p14:cNvContentPartPr/>
                <p14:nvPr/>
              </p14:nvContentPartPr>
              <p14:xfrm>
                <a:off x="1532054" y="5429266"/>
                <a:ext cx="75600" cy="1461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B5AB759-5B20-482F-9709-76DBBFA5ADD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523054" y="5420626"/>
                  <a:ext cx="93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61BE5F1-F4D9-4701-B4EF-EBE35A4BE653}"/>
                    </a:ext>
                  </a:extLst>
                </p14:cNvPr>
                <p14:cNvContentPartPr/>
                <p14:nvPr/>
              </p14:nvContentPartPr>
              <p14:xfrm>
                <a:off x="1662014" y="5421346"/>
                <a:ext cx="50400" cy="1908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61BE5F1-F4D9-4701-B4EF-EBE35A4BE65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653014" y="5412346"/>
                  <a:ext cx="680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5BF4C1D9-0E7C-4B45-983C-EDA6198FD4B4}"/>
              </a:ext>
            </a:extLst>
          </p:cNvPr>
          <p:cNvGrpSpPr/>
          <p:nvPr/>
        </p:nvGrpSpPr>
        <p:grpSpPr>
          <a:xfrm>
            <a:off x="1903934" y="5473546"/>
            <a:ext cx="134640" cy="63360"/>
            <a:chOff x="1903934" y="5473546"/>
            <a:chExt cx="134640" cy="6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F43BEB3-9593-4655-97C7-2C49D93AE595}"/>
                    </a:ext>
                  </a:extLst>
                </p14:cNvPr>
                <p14:cNvContentPartPr/>
                <p14:nvPr/>
              </p14:nvContentPartPr>
              <p14:xfrm>
                <a:off x="1927694" y="5473546"/>
                <a:ext cx="105480" cy="2160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F43BEB3-9593-4655-97C7-2C49D93AE59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919054" y="5464546"/>
                  <a:ext cx="123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764FEFF-72A8-4C2C-AB19-D7A91992C1C0}"/>
                    </a:ext>
                  </a:extLst>
                </p14:cNvPr>
                <p14:cNvContentPartPr/>
                <p14:nvPr/>
              </p14:nvContentPartPr>
              <p14:xfrm>
                <a:off x="1903934" y="5520346"/>
                <a:ext cx="134640" cy="165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764FEFF-72A8-4C2C-AB19-D7A91992C1C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895294" y="5511346"/>
                  <a:ext cx="1522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45453FA2-4D9A-45C5-862A-9FD01A1BCE43}"/>
              </a:ext>
            </a:extLst>
          </p:cNvPr>
          <p:cNvGrpSpPr/>
          <p:nvPr/>
        </p:nvGrpSpPr>
        <p:grpSpPr>
          <a:xfrm>
            <a:off x="1801694" y="5646706"/>
            <a:ext cx="110160" cy="138240"/>
            <a:chOff x="1801694" y="5646706"/>
            <a:chExt cx="110160" cy="13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E779133-8611-4E08-9377-CBE3E361177A}"/>
                    </a:ext>
                  </a:extLst>
                </p14:cNvPr>
                <p14:cNvContentPartPr/>
                <p14:nvPr/>
              </p14:nvContentPartPr>
              <p14:xfrm>
                <a:off x="1801694" y="5663986"/>
                <a:ext cx="102960" cy="1209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E779133-8611-4E08-9377-CBE3E361177A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793054" y="5655346"/>
                  <a:ext cx="120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4D98EC4-7B10-4B84-9456-B76FE85E32CC}"/>
                    </a:ext>
                  </a:extLst>
                </p14:cNvPr>
                <p14:cNvContentPartPr/>
                <p14:nvPr/>
              </p14:nvContentPartPr>
              <p14:xfrm>
                <a:off x="1847054" y="5646706"/>
                <a:ext cx="64800" cy="698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4D98EC4-7B10-4B84-9456-B76FE85E32C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838414" y="5638066"/>
                  <a:ext cx="8244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479F66BB-7B30-497A-808D-A16CCD0FB184}"/>
              </a:ext>
            </a:extLst>
          </p:cNvPr>
          <p:cNvGrpSpPr/>
          <p:nvPr/>
        </p:nvGrpSpPr>
        <p:grpSpPr>
          <a:xfrm>
            <a:off x="1228574" y="5870986"/>
            <a:ext cx="309240" cy="123120"/>
            <a:chOff x="1228574" y="5870986"/>
            <a:chExt cx="30924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1D468F82-CF6F-499D-8DE9-E3202252EAD6}"/>
                    </a:ext>
                  </a:extLst>
                </p14:cNvPr>
                <p14:cNvContentPartPr/>
                <p14:nvPr/>
              </p14:nvContentPartPr>
              <p14:xfrm>
                <a:off x="1228574" y="5870986"/>
                <a:ext cx="96120" cy="1224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1D468F82-CF6F-499D-8DE9-E3202252EAD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219934" y="5862346"/>
                  <a:ext cx="113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C68BA6B-D613-4E58-A38E-D59B363A0491}"/>
                    </a:ext>
                  </a:extLst>
                </p14:cNvPr>
                <p14:cNvContentPartPr/>
                <p14:nvPr/>
              </p14:nvContentPartPr>
              <p14:xfrm>
                <a:off x="1335854" y="5910226"/>
                <a:ext cx="63000" cy="8388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C68BA6B-D613-4E58-A38E-D59B363A049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326854" y="5901226"/>
                  <a:ext cx="80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9173AE1-2D3D-4503-84E4-ADECBFF55AA9}"/>
                    </a:ext>
                  </a:extLst>
                </p14:cNvPr>
                <p14:cNvContentPartPr/>
                <p14:nvPr/>
              </p14:nvContentPartPr>
              <p14:xfrm>
                <a:off x="1453214" y="5892586"/>
                <a:ext cx="84600" cy="982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9173AE1-2D3D-4503-84E4-ADECBFF55AA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444214" y="5883586"/>
                  <a:ext cx="10224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49B31FB4-DFBF-4EA9-9617-9CF2B700DEB2}"/>
              </a:ext>
            </a:extLst>
          </p:cNvPr>
          <p:cNvGrpSpPr/>
          <p:nvPr/>
        </p:nvGrpSpPr>
        <p:grpSpPr>
          <a:xfrm>
            <a:off x="2282654" y="5294986"/>
            <a:ext cx="1068840" cy="289440"/>
            <a:chOff x="2282654" y="5294986"/>
            <a:chExt cx="106884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2C71E8E-BB66-4744-AD7C-7CEFD836B43F}"/>
                    </a:ext>
                  </a:extLst>
                </p14:cNvPr>
                <p14:cNvContentPartPr/>
                <p14:nvPr/>
              </p14:nvContentPartPr>
              <p14:xfrm>
                <a:off x="2282654" y="5406226"/>
                <a:ext cx="143280" cy="1782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2C71E8E-BB66-4744-AD7C-7CEFD836B43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273654" y="5397586"/>
                  <a:ext cx="160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4131BDF-98EF-48A6-9B41-6B82AD24B832}"/>
                    </a:ext>
                  </a:extLst>
                </p14:cNvPr>
                <p14:cNvContentPartPr/>
                <p14:nvPr/>
              </p14:nvContentPartPr>
              <p14:xfrm>
                <a:off x="2533574" y="5294986"/>
                <a:ext cx="51120" cy="1000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4131BDF-98EF-48A6-9B41-6B82AD24B83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524574" y="5286346"/>
                  <a:ext cx="68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FA451F7-537C-4E1A-B729-156F2CB3098B}"/>
                    </a:ext>
                  </a:extLst>
                </p14:cNvPr>
                <p14:cNvContentPartPr/>
                <p14:nvPr/>
              </p14:nvContentPartPr>
              <p14:xfrm>
                <a:off x="2648774" y="5352586"/>
                <a:ext cx="41040" cy="1980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FA451F7-537C-4E1A-B729-156F2CB3098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639774" y="5343946"/>
                  <a:ext cx="58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DC478DA-A5F8-4311-B51D-04B50E2711E4}"/>
                    </a:ext>
                  </a:extLst>
                </p14:cNvPr>
                <p14:cNvContentPartPr/>
                <p14:nvPr/>
              </p14:nvContentPartPr>
              <p14:xfrm>
                <a:off x="2731934" y="5406946"/>
                <a:ext cx="68400" cy="1040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DC478DA-A5F8-4311-B51D-04B50E2711E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723294" y="5398306"/>
                  <a:ext cx="86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866A832-D445-4A2B-A4E5-93F758A88C9C}"/>
                    </a:ext>
                  </a:extLst>
                </p14:cNvPr>
                <p14:cNvContentPartPr/>
                <p14:nvPr/>
              </p14:nvContentPartPr>
              <p14:xfrm>
                <a:off x="2798174" y="5373826"/>
                <a:ext cx="106200" cy="1522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866A832-D445-4A2B-A4E5-93F758A88C9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789534" y="5364826"/>
                  <a:ext cx="123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5C0337D-241F-46A6-9E04-0455669C9486}"/>
                    </a:ext>
                  </a:extLst>
                </p14:cNvPr>
                <p14:cNvContentPartPr/>
                <p14:nvPr/>
              </p14:nvContentPartPr>
              <p14:xfrm>
                <a:off x="2963414" y="5373826"/>
                <a:ext cx="69480" cy="2030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5C0337D-241F-46A6-9E04-0455669C948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954774" y="5364826"/>
                  <a:ext cx="87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32F142F-92BD-4946-B40B-A224434349FF}"/>
                    </a:ext>
                  </a:extLst>
                </p14:cNvPr>
                <p14:cNvContentPartPr/>
                <p14:nvPr/>
              </p14:nvContentPartPr>
              <p14:xfrm>
                <a:off x="3102374" y="5494426"/>
                <a:ext cx="11880" cy="378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32F142F-92BD-4946-B40B-A224434349F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093374" y="5485786"/>
                  <a:ext cx="29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AC635D86-8C1A-44BA-BF7D-BC7AF2D3B7E8}"/>
                    </a:ext>
                  </a:extLst>
                </p14:cNvPr>
                <p14:cNvContentPartPr/>
                <p14:nvPr/>
              </p14:nvContentPartPr>
              <p14:xfrm>
                <a:off x="3161414" y="5404786"/>
                <a:ext cx="84600" cy="1119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AC635D86-8C1A-44BA-BF7D-BC7AF2D3B7E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152414" y="5395786"/>
                  <a:ext cx="102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C98E6B0-DFE7-43E1-9448-DC2498CDCED1}"/>
                    </a:ext>
                  </a:extLst>
                </p14:cNvPr>
                <p14:cNvContentPartPr/>
                <p14:nvPr/>
              </p14:nvContentPartPr>
              <p14:xfrm>
                <a:off x="3163214" y="5449066"/>
                <a:ext cx="104760" cy="248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C98E6B0-DFE7-43E1-9448-DC2498CDCED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154574" y="5440066"/>
                  <a:ext cx="122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25500C8E-CF8A-41E5-905D-FB97A5147ACD}"/>
                    </a:ext>
                  </a:extLst>
                </p14:cNvPr>
                <p14:cNvContentPartPr/>
                <p14:nvPr/>
              </p14:nvContentPartPr>
              <p14:xfrm>
                <a:off x="3311894" y="5370226"/>
                <a:ext cx="39600" cy="1846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25500C8E-CF8A-41E5-905D-FB97A5147AC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302894" y="5361586"/>
                  <a:ext cx="5724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DA0748C3-0E86-499C-B820-EC588180FA3A}"/>
              </a:ext>
            </a:extLst>
          </p:cNvPr>
          <p:cNvGrpSpPr/>
          <p:nvPr/>
        </p:nvGrpSpPr>
        <p:grpSpPr>
          <a:xfrm>
            <a:off x="3519974" y="5334586"/>
            <a:ext cx="1296360" cy="248400"/>
            <a:chOff x="3519974" y="5334586"/>
            <a:chExt cx="129636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D394A0D-E1E9-422F-9D8B-00C87D10C16D}"/>
                    </a:ext>
                  </a:extLst>
                </p14:cNvPr>
                <p14:cNvContentPartPr/>
                <p14:nvPr/>
              </p14:nvContentPartPr>
              <p14:xfrm>
                <a:off x="3519974" y="5399386"/>
                <a:ext cx="181800" cy="1346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D394A0D-E1E9-422F-9D8B-00C87D10C16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510974" y="5390746"/>
                  <a:ext cx="199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A49F36E-B388-411C-8F55-0C19B9CFF480}"/>
                    </a:ext>
                  </a:extLst>
                </p14:cNvPr>
                <p14:cNvContentPartPr/>
                <p14:nvPr/>
              </p14:nvContentPartPr>
              <p14:xfrm>
                <a:off x="3689534" y="5430706"/>
                <a:ext cx="84600" cy="1360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A49F36E-B388-411C-8F55-0C19B9CFF48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680894" y="5422066"/>
                  <a:ext cx="102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6EDFCD7-AC71-4D13-893C-577AC4E30B9D}"/>
                    </a:ext>
                  </a:extLst>
                </p14:cNvPr>
                <p14:cNvContentPartPr/>
                <p14:nvPr/>
              </p14:nvContentPartPr>
              <p14:xfrm>
                <a:off x="3908774" y="5352586"/>
                <a:ext cx="56520" cy="19800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6EDFCD7-AC71-4D13-893C-577AC4E30B9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899774" y="5343946"/>
                  <a:ext cx="74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96501285-1A28-488C-ACFB-D44B68F2BBE5}"/>
                    </a:ext>
                  </a:extLst>
                </p14:cNvPr>
                <p14:cNvContentPartPr/>
                <p14:nvPr/>
              </p14:nvContentPartPr>
              <p14:xfrm>
                <a:off x="4040174" y="5390026"/>
                <a:ext cx="127440" cy="1407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96501285-1A28-488C-ACFB-D44B68F2BBE5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031174" y="5381386"/>
                  <a:ext cx="145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21DF87E-D511-491A-A052-6809CDD24B37}"/>
                    </a:ext>
                  </a:extLst>
                </p14:cNvPr>
                <p14:cNvContentPartPr/>
                <p14:nvPr/>
              </p14:nvContentPartPr>
              <p14:xfrm>
                <a:off x="4192814" y="5430706"/>
                <a:ext cx="102600" cy="248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21DF87E-D511-491A-A052-6809CDD24B3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183814" y="5422066"/>
                  <a:ext cx="120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9617680-05FC-4BFC-AACA-B2BF1C61A523}"/>
                    </a:ext>
                  </a:extLst>
                </p14:cNvPr>
                <p14:cNvContentPartPr/>
                <p14:nvPr/>
              </p14:nvContentPartPr>
              <p14:xfrm>
                <a:off x="4234934" y="5357626"/>
                <a:ext cx="57240" cy="1810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9617680-05FC-4BFC-AACA-B2BF1C61A52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225934" y="5348626"/>
                  <a:ext cx="74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234F8059-D5F6-47BD-868D-3C4E5F228F1D}"/>
                    </a:ext>
                  </a:extLst>
                </p14:cNvPr>
                <p14:cNvContentPartPr/>
                <p14:nvPr/>
              </p14:nvContentPartPr>
              <p14:xfrm>
                <a:off x="4425014" y="5396866"/>
                <a:ext cx="8280" cy="1270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234F8059-D5F6-47BD-868D-3C4E5F228F1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416014" y="5387866"/>
                  <a:ext cx="25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F58551B-798F-4F47-AC70-FD3B9456C3C2}"/>
                    </a:ext>
                  </a:extLst>
                </p14:cNvPr>
                <p14:cNvContentPartPr/>
                <p14:nvPr/>
              </p14:nvContentPartPr>
              <p14:xfrm>
                <a:off x="4363094" y="5450506"/>
                <a:ext cx="180720" cy="3492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F58551B-798F-4F47-AC70-FD3B9456C3C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354094" y="5441506"/>
                  <a:ext cx="198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C83CFE43-9B44-4F5A-B3AE-418F799E79C4}"/>
                    </a:ext>
                  </a:extLst>
                </p14:cNvPr>
                <p14:cNvContentPartPr/>
                <p14:nvPr/>
              </p14:nvContentPartPr>
              <p14:xfrm>
                <a:off x="4546334" y="5334586"/>
                <a:ext cx="118080" cy="2012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C83CFE43-9B44-4F5A-B3AE-418F799E79C4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537694" y="5325586"/>
                  <a:ext cx="135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74734CEE-A4B1-4E9A-8F96-289524A46C6A}"/>
                    </a:ext>
                  </a:extLst>
                </p14:cNvPr>
                <p14:cNvContentPartPr/>
                <p14:nvPr/>
              </p14:nvContentPartPr>
              <p14:xfrm>
                <a:off x="4736054" y="5349346"/>
                <a:ext cx="80280" cy="2336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74734CEE-A4B1-4E9A-8F96-289524A46C6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727054" y="5340706"/>
                  <a:ext cx="9792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49F4D8DF-1BF1-4886-BDBD-9C3EAD76DA31}"/>
              </a:ext>
            </a:extLst>
          </p:cNvPr>
          <p:cNvGrpSpPr/>
          <p:nvPr/>
        </p:nvGrpSpPr>
        <p:grpSpPr>
          <a:xfrm>
            <a:off x="432614" y="5716186"/>
            <a:ext cx="169200" cy="217440"/>
            <a:chOff x="432614" y="5716186"/>
            <a:chExt cx="16920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D68797B7-F303-454E-A655-96835BC79D36}"/>
                    </a:ext>
                  </a:extLst>
                </p14:cNvPr>
                <p14:cNvContentPartPr/>
                <p14:nvPr/>
              </p14:nvContentPartPr>
              <p14:xfrm>
                <a:off x="432614" y="5740666"/>
                <a:ext cx="117720" cy="19296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D68797B7-F303-454E-A655-96835BC79D3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23614" y="5731666"/>
                  <a:ext cx="135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987A03E5-1C80-41AC-AB5C-D96117C2D8A6}"/>
                    </a:ext>
                  </a:extLst>
                </p14:cNvPr>
                <p14:cNvContentPartPr/>
                <p14:nvPr/>
              </p14:nvContentPartPr>
              <p14:xfrm>
                <a:off x="486614" y="5716186"/>
                <a:ext cx="115200" cy="1047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987A03E5-1C80-41AC-AB5C-D96117C2D8A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77614" y="5707546"/>
                  <a:ext cx="1328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EA2FAC8B-5097-4A59-B2AE-D659E47D78B3}"/>
              </a:ext>
            </a:extLst>
          </p:cNvPr>
          <p:cNvGrpSpPr/>
          <p:nvPr/>
        </p:nvGrpSpPr>
        <p:grpSpPr>
          <a:xfrm>
            <a:off x="173414" y="6037666"/>
            <a:ext cx="683280" cy="434160"/>
            <a:chOff x="173414" y="6037666"/>
            <a:chExt cx="68328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D0FFC01-84EE-4A02-B0E1-B30FB9A80078}"/>
                    </a:ext>
                  </a:extLst>
                </p14:cNvPr>
                <p14:cNvContentPartPr/>
                <p14:nvPr/>
              </p14:nvContentPartPr>
              <p14:xfrm>
                <a:off x="173414" y="6098146"/>
                <a:ext cx="100080" cy="424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D0FFC01-84EE-4A02-B0E1-B30FB9A8007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64774" y="6089146"/>
                  <a:ext cx="117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6201F05-F660-423B-967F-212F3B55A25B}"/>
                    </a:ext>
                  </a:extLst>
                </p14:cNvPr>
                <p14:cNvContentPartPr/>
                <p14:nvPr/>
              </p14:nvContentPartPr>
              <p14:xfrm>
                <a:off x="217694" y="6037666"/>
                <a:ext cx="22680" cy="19548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6201F05-F660-423B-967F-212F3B55A25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08694" y="6028666"/>
                  <a:ext cx="40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E82DECFB-35E1-4D9B-9298-57ED27CB8B59}"/>
                    </a:ext>
                  </a:extLst>
                </p14:cNvPr>
                <p14:cNvContentPartPr/>
                <p14:nvPr/>
              </p14:nvContentPartPr>
              <p14:xfrm>
                <a:off x="269174" y="6043786"/>
                <a:ext cx="79560" cy="15444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E82DECFB-35E1-4D9B-9298-57ED27CB8B5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60174" y="6034786"/>
                  <a:ext cx="97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F7127AA-797B-4CA3-BC89-9B1FA49F7D20}"/>
                    </a:ext>
                  </a:extLst>
                </p14:cNvPr>
                <p14:cNvContentPartPr/>
                <p14:nvPr/>
              </p14:nvContentPartPr>
              <p14:xfrm>
                <a:off x="357374" y="6087706"/>
                <a:ext cx="121680" cy="1069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6F7127AA-797B-4CA3-BC89-9B1FA49F7D2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48374" y="6079066"/>
                  <a:ext cx="139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48A0C991-5BF9-41BE-A675-93E7DF12B954}"/>
                    </a:ext>
                  </a:extLst>
                </p14:cNvPr>
                <p14:cNvContentPartPr/>
                <p14:nvPr/>
              </p14:nvContentPartPr>
              <p14:xfrm>
                <a:off x="496694" y="6059266"/>
                <a:ext cx="115920" cy="1083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48A0C991-5BF9-41BE-A675-93E7DF12B95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88054" y="6050626"/>
                  <a:ext cx="133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FED6F87-94DF-4214-8128-C3D7C48D07B0}"/>
                    </a:ext>
                  </a:extLst>
                </p14:cNvPr>
                <p14:cNvContentPartPr/>
                <p14:nvPr/>
              </p14:nvContentPartPr>
              <p14:xfrm>
                <a:off x="195734" y="6316306"/>
                <a:ext cx="88560" cy="1555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FED6F87-94DF-4214-8128-C3D7C48D07B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87094" y="6307666"/>
                  <a:ext cx="106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3B00671-D63B-4866-8F9A-F9E4632064AE}"/>
                    </a:ext>
                  </a:extLst>
                </p14:cNvPr>
                <p14:cNvContentPartPr/>
                <p14:nvPr/>
              </p14:nvContentPartPr>
              <p14:xfrm>
                <a:off x="293294" y="6340786"/>
                <a:ext cx="92160" cy="1040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3B00671-D63B-4866-8F9A-F9E4632064A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84294" y="6331786"/>
                  <a:ext cx="109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EE85582F-FCB9-4833-94AE-D368130A6BD0}"/>
                    </a:ext>
                  </a:extLst>
                </p14:cNvPr>
                <p14:cNvContentPartPr/>
                <p14:nvPr/>
              </p14:nvContentPartPr>
              <p14:xfrm>
                <a:off x="370334" y="6336106"/>
                <a:ext cx="65880" cy="7236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EE85582F-FCB9-4833-94AE-D368130A6BD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61694" y="6327106"/>
                  <a:ext cx="83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96A17DE7-280E-436E-881B-0071514035EC}"/>
                    </a:ext>
                  </a:extLst>
                </p14:cNvPr>
                <p14:cNvContentPartPr/>
                <p14:nvPr/>
              </p14:nvContentPartPr>
              <p14:xfrm>
                <a:off x="450974" y="6323146"/>
                <a:ext cx="77760" cy="8028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96A17DE7-280E-436E-881B-0071514035E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41974" y="6314146"/>
                  <a:ext cx="95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A52C9825-F67B-4A3C-9A9C-7F9D0BE6C2C1}"/>
                    </a:ext>
                  </a:extLst>
                </p14:cNvPr>
                <p14:cNvContentPartPr/>
                <p14:nvPr/>
              </p14:nvContentPartPr>
              <p14:xfrm>
                <a:off x="557174" y="6314866"/>
                <a:ext cx="55800" cy="5724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A52C9825-F67B-4A3C-9A9C-7F9D0BE6C2C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48534" y="6306226"/>
                  <a:ext cx="73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946D19D-5496-4D35-A55E-F712E3183034}"/>
                    </a:ext>
                  </a:extLst>
                </p14:cNvPr>
                <p14:cNvContentPartPr/>
                <p14:nvPr/>
              </p14:nvContentPartPr>
              <p14:xfrm>
                <a:off x="621614" y="6218746"/>
                <a:ext cx="106920" cy="13716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946D19D-5496-4D35-A55E-F712E318303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12974" y="6209746"/>
                  <a:ext cx="124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1B576A56-5D8E-4466-86EE-A77D1C486953}"/>
                    </a:ext>
                  </a:extLst>
                </p14:cNvPr>
                <p14:cNvContentPartPr/>
                <p14:nvPr/>
              </p14:nvContentPartPr>
              <p14:xfrm>
                <a:off x="723494" y="6223786"/>
                <a:ext cx="133200" cy="9504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1B576A56-5D8E-4466-86EE-A77D1C486953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14854" y="6214786"/>
                  <a:ext cx="1508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0376BB95-DCA7-4A5C-8A51-FFEDFFA5B751}"/>
              </a:ext>
            </a:extLst>
          </p:cNvPr>
          <p:cNvGrpSpPr/>
          <p:nvPr/>
        </p:nvGrpSpPr>
        <p:grpSpPr>
          <a:xfrm>
            <a:off x="1826174" y="6102826"/>
            <a:ext cx="129960" cy="116280"/>
            <a:chOff x="1826174" y="6102826"/>
            <a:chExt cx="129960" cy="1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C16397CE-C5C0-4BAC-8ED4-B49139A1515C}"/>
                    </a:ext>
                  </a:extLst>
                </p14:cNvPr>
                <p14:cNvContentPartPr/>
                <p14:nvPr/>
              </p14:nvContentPartPr>
              <p14:xfrm>
                <a:off x="1867574" y="6102826"/>
                <a:ext cx="88560" cy="2304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C16397CE-C5C0-4BAC-8ED4-B49139A1515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858574" y="6093826"/>
                  <a:ext cx="106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DB1B63A-5347-4D97-A64E-B6FE190448FF}"/>
                    </a:ext>
                  </a:extLst>
                </p14:cNvPr>
                <p14:cNvContentPartPr/>
                <p14:nvPr/>
              </p14:nvContentPartPr>
              <p14:xfrm>
                <a:off x="1826174" y="6194266"/>
                <a:ext cx="115200" cy="248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DB1B63A-5347-4D97-A64E-B6FE190448FF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817174" y="6185626"/>
                  <a:ext cx="13284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6BEAE70C-CD75-4AF6-8B7E-661847A02961}"/>
                  </a:ext>
                </a:extLst>
              </p14:cNvPr>
              <p14:cNvContentPartPr/>
              <p14:nvPr/>
            </p14:nvContentPartPr>
            <p14:xfrm>
              <a:off x="8027534" y="4822306"/>
              <a:ext cx="165960" cy="10260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6BEAE70C-CD75-4AF6-8B7E-661847A02961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018894" y="4813666"/>
                <a:ext cx="1836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C7D7504D-1691-47CA-BCFC-AB0F328FB097}"/>
                  </a:ext>
                </a:extLst>
              </p14:cNvPr>
              <p14:cNvContentPartPr/>
              <p14:nvPr/>
            </p14:nvContentPartPr>
            <p14:xfrm>
              <a:off x="5710574" y="5693146"/>
              <a:ext cx="112680" cy="429480"/>
            </p14:xfrm>
          </p:contentPart>
        </mc:Choice>
        <mc:Fallback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C7D7504D-1691-47CA-BCFC-AB0F328FB097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5701574" y="5684506"/>
                <a:ext cx="130320" cy="44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3" name="Group 422">
            <a:extLst>
              <a:ext uri="{FF2B5EF4-FFF2-40B4-BE49-F238E27FC236}">
                <a16:creationId xmlns:a16="http://schemas.microsoft.com/office/drawing/2014/main" id="{A7D74E16-7EDB-4A41-B7EC-B18735E59679}"/>
              </a:ext>
            </a:extLst>
          </p:cNvPr>
          <p:cNvGrpSpPr/>
          <p:nvPr/>
        </p:nvGrpSpPr>
        <p:grpSpPr>
          <a:xfrm>
            <a:off x="5979494" y="5910226"/>
            <a:ext cx="129240" cy="69840"/>
            <a:chOff x="5979494" y="5910226"/>
            <a:chExt cx="129240" cy="6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A61F90D0-D088-4706-BA91-03BB63B66B9A}"/>
                    </a:ext>
                  </a:extLst>
                </p14:cNvPr>
                <p14:cNvContentPartPr/>
                <p14:nvPr/>
              </p14:nvContentPartPr>
              <p14:xfrm>
                <a:off x="5996414" y="5910226"/>
                <a:ext cx="112320" cy="360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A61F90D0-D088-4706-BA91-03BB63B66B9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987774" y="5901226"/>
                  <a:ext cx="129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E9C23698-2E07-4655-AEC1-81D201486994}"/>
                    </a:ext>
                  </a:extLst>
                </p14:cNvPr>
                <p14:cNvContentPartPr/>
                <p14:nvPr/>
              </p14:nvContentPartPr>
              <p14:xfrm>
                <a:off x="5979494" y="5969266"/>
                <a:ext cx="116280" cy="1080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E9C23698-2E07-4655-AEC1-81D20148699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970854" y="5960266"/>
                  <a:ext cx="1339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27DB12AC-2008-4D42-A4E2-A1EC0B308697}"/>
              </a:ext>
            </a:extLst>
          </p:cNvPr>
          <p:cNvGrpSpPr/>
          <p:nvPr/>
        </p:nvGrpSpPr>
        <p:grpSpPr>
          <a:xfrm>
            <a:off x="6357854" y="5696386"/>
            <a:ext cx="235080" cy="333360"/>
            <a:chOff x="6357854" y="5696386"/>
            <a:chExt cx="235080" cy="3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A1B44001-6EBE-4770-A3A4-B63DC36ED81E}"/>
                    </a:ext>
                  </a:extLst>
                </p14:cNvPr>
                <p14:cNvContentPartPr/>
                <p14:nvPr/>
              </p14:nvContentPartPr>
              <p14:xfrm>
                <a:off x="6357854" y="5720866"/>
                <a:ext cx="11160" cy="30708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A1B44001-6EBE-4770-A3A4-B63DC36ED81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349214" y="5712226"/>
                  <a:ext cx="288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33CD3F47-DF73-446B-A5CE-B508D80FBA0B}"/>
                    </a:ext>
                  </a:extLst>
                </p14:cNvPr>
                <p14:cNvContentPartPr/>
                <p14:nvPr/>
              </p14:nvContentPartPr>
              <p14:xfrm>
                <a:off x="6364334" y="5696386"/>
                <a:ext cx="80280" cy="27324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33CD3F47-DF73-446B-A5CE-B508D80FBA0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355334" y="5687386"/>
                  <a:ext cx="97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85ABB1DB-570A-416C-82AA-803B84B7A336}"/>
                    </a:ext>
                  </a:extLst>
                </p14:cNvPr>
                <p14:cNvContentPartPr/>
                <p14:nvPr/>
              </p14:nvContentPartPr>
              <p14:xfrm>
                <a:off x="6471974" y="5911666"/>
                <a:ext cx="120960" cy="11808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85ABB1DB-570A-416C-82AA-803B84B7A33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462974" y="5902666"/>
                  <a:ext cx="13860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79CDE923-A27F-421B-9E80-4076C8C45516}"/>
                  </a:ext>
                </a:extLst>
              </p14:cNvPr>
              <p14:cNvContentPartPr/>
              <p14:nvPr/>
            </p14:nvContentPartPr>
            <p14:xfrm>
              <a:off x="8359814" y="5394706"/>
              <a:ext cx="11160" cy="8640"/>
            </p14:xfrm>
          </p:contentPart>
        </mc:Choice>
        <mc:Fallback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79CDE923-A27F-421B-9E80-4076C8C45516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8351174" y="5386066"/>
                <a:ext cx="288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D70D0E59-EF86-44E6-B10B-DC52A8865832}"/>
                  </a:ext>
                </a:extLst>
              </p14:cNvPr>
              <p14:cNvContentPartPr/>
              <p14:nvPr/>
            </p14:nvContentPartPr>
            <p14:xfrm>
              <a:off x="8474654" y="5337826"/>
              <a:ext cx="127800" cy="248400"/>
            </p14:xfrm>
          </p:contentPart>
        </mc:Choice>
        <mc:Fallback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D70D0E59-EF86-44E6-B10B-DC52A8865832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8465654" y="5328826"/>
                <a:ext cx="1454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8E9ED656-E45D-4388-9ADE-DEF7246C1889}"/>
                  </a:ext>
                </a:extLst>
              </p14:cNvPr>
              <p14:cNvContentPartPr/>
              <p14:nvPr/>
            </p14:nvContentPartPr>
            <p14:xfrm>
              <a:off x="8713694" y="5656066"/>
              <a:ext cx="160560" cy="128520"/>
            </p14:xfrm>
          </p:contentPart>
        </mc:Choice>
        <mc:Fallback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8E9ED656-E45D-4388-9ADE-DEF7246C1889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8705054" y="5647066"/>
                <a:ext cx="1782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B70E429C-70BF-4E23-AEF1-64C680CC2D4F}"/>
                  </a:ext>
                </a:extLst>
              </p14:cNvPr>
              <p14:cNvContentPartPr/>
              <p14:nvPr/>
            </p14:nvContentPartPr>
            <p14:xfrm>
              <a:off x="9013574" y="5466706"/>
              <a:ext cx="63720" cy="120600"/>
            </p14:xfrm>
          </p:contentPart>
        </mc:Choice>
        <mc:Fallback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B70E429C-70BF-4E23-AEF1-64C680CC2D4F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9004574" y="5457706"/>
                <a:ext cx="813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4FD45181-6C56-4CB3-92F8-78C012140A54}"/>
                  </a:ext>
                </a:extLst>
              </p14:cNvPr>
              <p14:cNvContentPartPr/>
              <p14:nvPr/>
            </p14:nvContentPartPr>
            <p14:xfrm>
              <a:off x="9016814" y="5377066"/>
              <a:ext cx="13320" cy="16560"/>
            </p14:xfrm>
          </p:contentPart>
        </mc:Choice>
        <mc:Fallback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4FD45181-6C56-4CB3-92F8-78C012140A54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9008174" y="5368426"/>
                <a:ext cx="309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9F90AA57-E04C-442A-A6DE-21F5A64DC0F9}"/>
                  </a:ext>
                </a:extLst>
              </p14:cNvPr>
              <p14:cNvContentPartPr/>
              <p14:nvPr/>
            </p14:nvContentPartPr>
            <p14:xfrm>
              <a:off x="9136334" y="5399386"/>
              <a:ext cx="138960" cy="100440"/>
            </p14:xfrm>
          </p:contentPart>
        </mc:Choice>
        <mc:Fallback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9F90AA57-E04C-442A-A6DE-21F5A64DC0F9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9127334" y="5390746"/>
                <a:ext cx="1566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B58BC07E-EE25-472B-9900-7455D063EC44}"/>
                  </a:ext>
                </a:extLst>
              </p14:cNvPr>
              <p14:cNvContentPartPr/>
              <p14:nvPr/>
            </p14:nvContentPartPr>
            <p14:xfrm>
              <a:off x="9334334" y="5406226"/>
              <a:ext cx="101520" cy="24120"/>
            </p14:xfrm>
          </p:contentPart>
        </mc:Choice>
        <mc:Fallback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B58BC07E-EE25-472B-9900-7455D063EC44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9325334" y="5397586"/>
                <a:ext cx="1191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64629B47-7B30-42A2-A699-90D3FD70EF82}"/>
                  </a:ext>
                </a:extLst>
              </p14:cNvPr>
              <p14:cNvContentPartPr/>
              <p14:nvPr/>
            </p14:nvContentPartPr>
            <p14:xfrm>
              <a:off x="9376094" y="5349346"/>
              <a:ext cx="50040" cy="141120"/>
            </p14:xfrm>
          </p:contentPart>
        </mc:Choice>
        <mc:Fallback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64629B47-7B30-42A2-A699-90D3FD70EF82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9367454" y="5340706"/>
                <a:ext cx="676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BF59B94D-6BBF-4F7F-AA70-6E24015DCE9D}"/>
                  </a:ext>
                </a:extLst>
              </p14:cNvPr>
              <p14:cNvContentPartPr/>
              <p14:nvPr/>
            </p14:nvContentPartPr>
            <p14:xfrm>
              <a:off x="9538454" y="5459146"/>
              <a:ext cx="139680" cy="402840"/>
            </p14:xfrm>
          </p:contentPart>
        </mc:Choice>
        <mc:Fallback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BF59B94D-6BBF-4F7F-AA70-6E24015DCE9D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9529454" y="5450146"/>
                <a:ext cx="157320" cy="42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4" name="Group 453">
            <a:extLst>
              <a:ext uri="{FF2B5EF4-FFF2-40B4-BE49-F238E27FC236}">
                <a16:creationId xmlns:a16="http://schemas.microsoft.com/office/drawing/2014/main" id="{CD9D824D-B40A-4E20-95A6-30660CD764C2}"/>
              </a:ext>
            </a:extLst>
          </p:cNvPr>
          <p:cNvGrpSpPr/>
          <p:nvPr/>
        </p:nvGrpSpPr>
        <p:grpSpPr>
          <a:xfrm>
            <a:off x="6792374" y="5498026"/>
            <a:ext cx="1716120" cy="641160"/>
            <a:chOff x="6792374" y="5498026"/>
            <a:chExt cx="1716120" cy="64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346E08AA-F162-463F-84BA-28D40F453EF2}"/>
                    </a:ext>
                  </a:extLst>
                </p14:cNvPr>
                <p14:cNvContentPartPr/>
                <p14:nvPr/>
              </p14:nvContentPartPr>
              <p14:xfrm>
                <a:off x="6792374" y="5541946"/>
                <a:ext cx="75960" cy="49392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346E08AA-F162-463F-84BA-28D40F453EF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783734" y="5532946"/>
                  <a:ext cx="936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F572189E-DC03-495B-AD16-CE4EC9DD97BE}"/>
                    </a:ext>
                  </a:extLst>
                </p14:cNvPr>
                <p14:cNvContentPartPr/>
                <p14:nvPr/>
              </p14:nvContentPartPr>
              <p14:xfrm>
                <a:off x="6996854" y="5687026"/>
                <a:ext cx="170640" cy="22356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F572189E-DC03-495B-AD16-CE4EC9DD97B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987854" y="5678386"/>
                  <a:ext cx="188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4E166953-FA71-4FF1-A52E-EEC1233F0DC7}"/>
                    </a:ext>
                  </a:extLst>
                </p14:cNvPr>
                <p14:cNvContentPartPr/>
                <p14:nvPr/>
              </p14:nvContentPartPr>
              <p14:xfrm>
                <a:off x="7229414" y="5530426"/>
                <a:ext cx="72360" cy="14076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4E166953-FA71-4FF1-A52E-EEC1233F0DC7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220414" y="5521426"/>
                  <a:ext cx="90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76248335-CD81-4EA4-A3A3-A7FF3835C9AF}"/>
                    </a:ext>
                  </a:extLst>
                </p14:cNvPr>
                <p14:cNvContentPartPr/>
                <p14:nvPr/>
              </p14:nvContentPartPr>
              <p14:xfrm>
                <a:off x="7352894" y="5709346"/>
                <a:ext cx="36720" cy="16164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76248335-CD81-4EA4-A3A3-A7FF3835C9AF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344254" y="5700346"/>
                  <a:ext cx="54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20B2EE2B-88B8-40BF-BEE9-E1E2BFB1AC3E}"/>
                    </a:ext>
                  </a:extLst>
                </p14:cNvPr>
                <p14:cNvContentPartPr/>
                <p14:nvPr/>
              </p14:nvContentPartPr>
              <p14:xfrm>
                <a:off x="7431374" y="5712946"/>
                <a:ext cx="77760" cy="11304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20B2EE2B-88B8-40BF-BEE9-E1E2BFB1AC3E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422734" y="5703946"/>
                  <a:ext cx="95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D7A18CAD-EE2F-4870-94FB-5CAA0E822D40}"/>
                    </a:ext>
                  </a:extLst>
                </p14:cNvPr>
                <p14:cNvContentPartPr/>
                <p14:nvPr/>
              </p14:nvContentPartPr>
              <p14:xfrm>
                <a:off x="7424174" y="5760106"/>
                <a:ext cx="119880" cy="6732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D7A18CAD-EE2F-4870-94FB-5CAA0E822D4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415174" y="5751466"/>
                  <a:ext cx="137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AE88EA7B-C68A-4AC6-82CD-A06FB2036B1B}"/>
                    </a:ext>
                  </a:extLst>
                </p14:cNvPr>
                <p14:cNvContentPartPr/>
                <p14:nvPr/>
              </p14:nvContentPartPr>
              <p14:xfrm>
                <a:off x="7594814" y="5723026"/>
                <a:ext cx="75600" cy="21888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AE88EA7B-C68A-4AC6-82CD-A06FB2036B1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586174" y="5714026"/>
                  <a:ext cx="93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A4FF0B0F-9F2D-4104-BD76-E56D08E31D2F}"/>
                    </a:ext>
                  </a:extLst>
                </p14:cNvPr>
                <p14:cNvContentPartPr/>
                <p14:nvPr/>
              </p14:nvContentPartPr>
              <p14:xfrm>
                <a:off x="7717574" y="5819146"/>
                <a:ext cx="11160" cy="1476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A4FF0B0F-9F2D-4104-BD76-E56D08E31D2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708934" y="5810506"/>
                  <a:ext cx="28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04E7539B-A21B-4685-A56D-E3C16561CE35}"/>
                    </a:ext>
                  </a:extLst>
                </p14:cNvPr>
                <p14:cNvContentPartPr/>
                <p14:nvPr/>
              </p14:nvContentPartPr>
              <p14:xfrm>
                <a:off x="7765094" y="5739226"/>
                <a:ext cx="72360" cy="1220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04E7539B-A21B-4685-A56D-E3C16561CE35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756454" y="5730226"/>
                  <a:ext cx="90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A60342E5-8BD8-40FA-BA2C-85C37AC3AA3C}"/>
                    </a:ext>
                  </a:extLst>
                </p14:cNvPr>
                <p14:cNvContentPartPr/>
                <p14:nvPr/>
              </p14:nvContentPartPr>
              <p14:xfrm>
                <a:off x="7906934" y="5698546"/>
                <a:ext cx="51480" cy="14220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A60342E5-8BD8-40FA-BA2C-85C37AC3AA3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897934" y="5689906"/>
                  <a:ext cx="69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286BB12B-499E-4228-A16F-FC6B8A043752}"/>
                    </a:ext>
                  </a:extLst>
                </p14:cNvPr>
                <p14:cNvContentPartPr/>
                <p14:nvPr/>
              </p14:nvContentPartPr>
              <p14:xfrm>
                <a:off x="8091974" y="5699986"/>
                <a:ext cx="136080" cy="12420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286BB12B-499E-4228-A16F-FC6B8A043752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082974" y="5691346"/>
                  <a:ext cx="153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08E1E432-3489-486E-9D3B-8B2CF5825C74}"/>
                    </a:ext>
                  </a:extLst>
                </p14:cNvPr>
                <p14:cNvContentPartPr/>
                <p14:nvPr/>
              </p14:nvContentPartPr>
              <p14:xfrm>
                <a:off x="8361974" y="5498026"/>
                <a:ext cx="51480" cy="12276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08E1E432-3489-486E-9D3B-8B2CF5825C7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352974" y="5489026"/>
                  <a:ext cx="69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86C571AB-6C55-423B-80CC-186CA22E91B2}"/>
                    </a:ext>
                  </a:extLst>
                </p14:cNvPr>
                <p14:cNvContentPartPr/>
                <p14:nvPr/>
              </p14:nvContentPartPr>
              <p14:xfrm>
                <a:off x="6981734" y="5998786"/>
                <a:ext cx="1526760" cy="14040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86C571AB-6C55-423B-80CC-186CA22E91B2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973094" y="5989786"/>
                  <a:ext cx="154440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7D7F56D1-CFDF-4DDD-80D1-07BF9F45CA70}"/>
              </a:ext>
            </a:extLst>
          </p:cNvPr>
          <p:cNvGrpSpPr/>
          <p:nvPr/>
        </p:nvGrpSpPr>
        <p:grpSpPr>
          <a:xfrm>
            <a:off x="7068134" y="6372106"/>
            <a:ext cx="1095840" cy="289080"/>
            <a:chOff x="7068134" y="6372106"/>
            <a:chExt cx="109584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21BBE39E-8E99-4E40-9355-034871854F57}"/>
                    </a:ext>
                  </a:extLst>
                </p14:cNvPr>
                <p14:cNvContentPartPr/>
                <p14:nvPr/>
              </p14:nvContentPartPr>
              <p14:xfrm>
                <a:off x="7156334" y="6372106"/>
                <a:ext cx="178560" cy="16992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21BBE39E-8E99-4E40-9355-034871854F57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7147334" y="6363106"/>
                  <a:ext cx="196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CEF42DC3-7C7E-4581-A830-E475400C57D7}"/>
                    </a:ext>
                  </a:extLst>
                </p14:cNvPr>
                <p14:cNvContentPartPr/>
                <p14:nvPr/>
              </p14:nvContentPartPr>
              <p14:xfrm>
                <a:off x="7068134" y="6584146"/>
                <a:ext cx="235800" cy="7704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CEF42DC3-7C7E-4581-A830-E475400C57D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059134" y="6575506"/>
                  <a:ext cx="253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8F27FF6D-F1D5-4623-A8C3-C1F7FC72EEE4}"/>
                    </a:ext>
                  </a:extLst>
                </p14:cNvPr>
                <p14:cNvContentPartPr/>
                <p14:nvPr/>
              </p14:nvContentPartPr>
              <p14:xfrm>
                <a:off x="7453334" y="6388306"/>
                <a:ext cx="28080" cy="16524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8F27FF6D-F1D5-4623-A8C3-C1F7FC72EEE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444334" y="6379306"/>
                  <a:ext cx="45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EAEF5480-34C1-4007-82AC-7EDA1CADB67B}"/>
                    </a:ext>
                  </a:extLst>
                </p14:cNvPr>
                <p14:cNvContentPartPr/>
                <p14:nvPr/>
              </p14:nvContentPartPr>
              <p14:xfrm>
                <a:off x="7558454" y="6420346"/>
                <a:ext cx="57600" cy="11052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EAEF5480-34C1-4007-82AC-7EDA1CADB67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549454" y="6411706"/>
                  <a:ext cx="75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C636339B-D9D0-4E16-A34C-274420D82C28}"/>
                    </a:ext>
                  </a:extLst>
                </p14:cNvPr>
                <p14:cNvContentPartPr/>
                <p14:nvPr/>
              </p14:nvContentPartPr>
              <p14:xfrm>
                <a:off x="7626134" y="6381466"/>
                <a:ext cx="102600" cy="14400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C636339B-D9D0-4E16-A34C-274420D82C2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617134" y="6372466"/>
                  <a:ext cx="120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F20D89C9-F9F4-4744-A4EF-22FACB4D7B52}"/>
                    </a:ext>
                  </a:extLst>
                </p14:cNvPr>
                <p14:cNvContentPartPr/>
                <p14:nvPr/>
              </p14:nvContentPartPr>
              <p14:xfrm>
                <a:off x="7772654" y="6396586"/>
                <a:ext cx="79200" cy="22068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F20D89C9-F9F4-4744-A4EF-22FACB4D7B52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764014" y="6387586"/>
                  <a:ext cx="968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494859AC-FFCA-4BBE-BFF6-BD2A82D41FE1}"/>
                    </a:ext>
                  </a:extLst>
                </p14:cNvPr>
                <p14:cNvContentPartPr/>
                <p14:nvPr/>
              </p14:nvContentPartPr>
              <p14:xfrm>
                <a:off x="7901534" y="6489106"/>
                <a:ext cx="18720" cy="2952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494859AC-FFCA-4BBE-BFF6-BD2A82D41FE1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892534" y="6480466"/>
                  <a:ext cx="3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53FF80BE-E162-4986-A68C-620E1CEFE6F2}"/>
                    </a:ext>
                  </a:extLst>
                </p14:cNvPr>
                <p14:cNvContentPartPr/>
                <p14:nvPr/>
              </p14:nvContentPartPr>
              <p14:xfrm>
                <a:off x="7972454" y="6391906"/>
                <a:ext cx="117720" cy="14076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53FF80BE-E162-4986-A68C-620E1CEFE6F2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963814" y="6382906"/>
                  <a:ext cx="135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9A8AF2A3-5975-4CCA-B8D0-B760A39F2B3B}"/>
                    </a:ext>
                  </a:extLst>
                </p14:cNvPr>
                <p14:cNvContentPartPr/>
                <p14:nvPr/>
              </p14:nvContentPartPr>
              <p14:xfrm>
                <a:off x="8097374" y="6372106"/>
                <a:ext cx="66600" cy="21276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9A8AF2A3-5975-4CCA-B8D0-B760A39F2B3B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088734" y="6363106"/>
                  <a:ext cx="8424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607017F4-C8D4-4409-8200-DEDBD93BD55E}"/>
              </a:ext>
            </a:extLst>
          </p:cNvPr>
          <p:cNvGrpSpPr/>
          <p:nvPr/>
        </p:nvGrpSpPr>
        <p:grpSpPr>
          <a:xfrm>
            <a:off x="8389694" y="6272386"/>
            <a:ext cx="866160" cy="305280"/>
            <a:chOff x="8389694" y="6272386"/>
            <a:chExt cx="86616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5F565B8E-B94C-40A4-A9ED-94EB99DE91D8}"/>
                    </a:ext>
                  </a:extLst>
                </p14:cNvPr>
                <p14:cNvContentPartPr/>
                <p14:nvPr/>
              </p14:nvContentPartPr>
              <p14:xfrm>
                <a:off x="8389694" y="6388306"/>
                <a:ext cx="42480" cy="9648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5F565B8E-B94C-40A4-A9ED-94EB99DE91D8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380694" y="6379306"/>
                  <a:ext cx="60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E4FC7F86-9C21-4B16-B17E-7F0F46F9A18C}"/>
                    </a:ext>
                  </a:extLst>
                </p14:cNvPr>
                <p14:cNvContentPartPr/>
                <p14:nvPr/>
              </p14:nvContentPartPr>
              <p14:xfrm>
                <a:off x="8598494" y="6373186"/>
                <a:ext cx="16560" cy="20448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E4FC7F86-9C21-4B16-B17E-7F0F46F9A18C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589854" y="6364546"/>
                  <a:ext cx="34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9A05C963-274A-4F40-8979-ACDC4FF00160}"/>
                    </a:ext>
                  </a:extLst>
                </p14:cNvPr>
                <p14:cNvContentPartPr/>
                <p14:nvPr/>
              </p14:nvContentPartPr>
              <p14:xfrm>
                <a:off x="8606054" y="6366706"/>
                <a:ext cx="97560" cy="8712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9A05C963-274A-4F40-8979-ACDC4FF0016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597054" y="6357706"/>
                  <a:ext cx="115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BD4B367B-70D8-4907-A7F8-531E50CDEBA9}"/>
                    </a:ext>
                  </a:extLst>
                </p14:cNvPr>
                <p14:cNvContentPartPr/>
                <p14:nvPr/>
              </p14:nvContentPartPr>
              <p14:xfrm>
                <a:off x="8721254" y="6272386"/>
                <a:ext cx="90360" cy="17820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BD4B367B-70D8-4907-A7F8-531E50CDEBA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8712254" y="6263386"/>
                  <a:ext cx="108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5F3C6B76-B916-4E61-96D9-D1199660ED82}"/>
                    </a:ext>
                  </a:extLst>
                </p14:cNvPr>
                <p14:cNvContentPartPr/>
                <p14:nvPr/>
              </p14:nvContentPartPr>
              <p14:xfrm>
                <a:off x="8847614" y="6363466"/>
                <a:ext cx="79200" cy="8856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5F3C6B76-B916-4E61-96D9-D1199660ED82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8838974" y="6354466"/>
                  <a:ext cx="96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0E69DCE1-D0E4-4956-8272-93F5166AADB3}"/>
                    </a:ext>
                  </a:extLst>
                </p14:cNvPr>
                <p14:cNvContentPartPr/>
                <p14:nvPr/>
              </p14:nvContentPartPr>
              <p14:xfrm>
                <a:off x="8957774" y="6331066"/>
                <a:ext cx="54000" cy="11088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0E69DCE1-D0E4-4956-8272-93F5166AADB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949134" y="6322426"/>
                  <a:ext cx="71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1B0842DF-6F09-4905-ABF6-4246BE37C32D}"/>
                    </a:ext>
                  </a:extLst>
                </p14:cNvPr>
                <p14:cNvContentPartPr/>
                <p14:nvPr/>
              </p14:nvContentPartPr>
              <p14:xfrm>
                <a:off x="9061094" y="6345826"/>
                <a:ext cx="194760" cy="9216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1B0842DF-6F09-4905-ABF6-4246BE37C32D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052454" y="6336826"/>
                  <a:ext cx="21240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80682F59-71F0-4BC1-A166-B6636073543A}"/>
              </a:ext>
            </a:extLst>
          </p:cNvPr>
          <p:cNvGrpSpPr/>
          <p:nvPr/>
        </p:nvGrpSpPr>
        <p:grpSpPr>
          <a:xfrm>
            <a:off x="9886934" y="5261146"/>
            <a:ext cx="1935000" cy="568080"/>
            <a:chOff x="9886934" y="5261146"/>
            <a:chExt cx="1935000" cy="5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8C986720-1724-4F0F-8413-194ECFF42718}"/>
                    </a:ext>
                  </a:extLst>
                </p14:cNvPr>
                <p14:cNvContentPartPr/>
                <p14:nvPr/>
              </p14:nvContentPartPr>
              <p14:xfrm>
                <a:off x="9886934" y="5626546"/>
                <a:ext cx="117720" cy="504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8C986720-1724-4F0F-8413-194ECFF42718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9878294" y="5617906"/>
                  <a:ext cx="135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69780D29-EBB2-424D-833C-7A91059EF994}"/>
                    </a:ext>
                  </a:extLst>
                </p14:cNvPr>
                <p14:cNvContentPartPr/>
                <p14:nvPr/>
              </p14:nvContentPartPr>
              <p14:xfrm>
                <a:off x="9910694" y="5691706"/>
                <a:ext cx="137880" cy="972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69780D29-EBB2-424D-833C-7A91059EF994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9901694" y="5683066"/>
                  <a:ext cx="155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D2BB1CBE-DEFE-4671-A5AF-910D24410169}"/>
                    </a:ext>
                  </a:extLst>
                </p14:cNvPr>
                <p14:cNvContentPartPr/>
                <p14:nvPr/>
              </p14:nvContentPartPr>
              <p14:xfrm>
                <a:off x="10203734" y="5462026"/>
                <a:ext cx="28080" cy="28656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D2BB1CBE-DEFE-4671-A5AF-910D2441016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195094" y="5453026"/>
                  <a:ext cx="45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69B19B42-A58B-4C42-AD76-257BB47A9697}"/>
                    </a:ext>
                  </a:extLst>
                </p14:cNvPr>
                <p14:cNvContentPartPr/>
                <p14:nvPr/>
              </p14:nvContentPartPr>
              <p14:xfrm>
                <a:off x="10202294" y="5466346"/>
                <a:ext cx="97920" cy="23868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69B19B42-A58B-4C42-AD76-257BB47A9697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0193294" y="5457706"/>
                  <a:ext cx="115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1F445D75-16F3-4F15-829E-A3CD37FB8754}"/>
                    </a:ext>
                  </a:extLst>
                </p14:cNvPr>
                <p14:cNvContentPartPr/>
                <p14:nvPr/>
              </p14:nvContentPartPr>
              <p14:xfrm>
                <a:off x="10316054" y="5637706"/>
                <a:ext cx="116640" cy="12096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1F445D75-16F3-4F15-829E-A3CD37FB8754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0307414" y="5629066"/>
                  <a:ext cx="134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395D43B7-5F03-4519-8DA5-6696A3F103CA}"/>
                    </a:ext>
                  </a:extLst>
                </p14:cNvPr>
                <p14:cNvContentPartPr/>
                <p14:nvPr/>
              </p14:nvContentPartPr>
              <p14:xfrm>
                <a:off x="10526294" y="5445466"/>
                <a:ext cx="45000" cy="26280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395D43B7-5F03-4519-8DA5-6696A3F103CA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0517654" y="5436826"/>
                  <a:ext cx="62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BB79D064-02DD-46A5-BC3D-3A5F2DBA7934}"/>
                    </a:ext>
                  </a:extLst>
                </p14:cNvPr>
                <p14:cNvContentPartPr/>
                <p14:nvPr/>
              </p14:nvContentPartPr>
              <p14:xfrm>
                <a:off x="10743734" y="5487586"/>
                <a:ext cx="139680" cy="20016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BB79D064-02DD-46A5-BC3D-3A5F2DBA7934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0734734" y="5478946"/>
                  <a:ext cx="157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2D26BBA0-C453-4E0D-814A-70891FC81D1E}"/>
                    </a:ext>
                  </a:extLst>
                </p14:cNvPr>
                <p14:cNvContentPartPr/>
                <p14:nvPr/>
              </p14:nvContentPartPr>
              <p14:xfrm>
                <a:off x="10720334" y="5776666"/>
                <a:ext cx="163080" cy="5256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2D26BBA0-C453-4E0D-814A-70891FC81D1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0711334" y="5767666"/>
                  <a:ext cx="180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CC626A6E-07F6-4DC1-B1A2-5EFFC181D242}"/>
                    </a:ext>
                  </a:extLst>
                </p14:cNvPr>
                <p14:cNvContentPartPr/>
                <p14:nvPr/>
              </p14:nvContentPartPr>
              <p14:xfrm>
                <a:off x="11054054" y="5551306"/>
                <a:ext cx="110160" cy="14112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CC626A6E-07F6-4DC1-B1A2-5EFFC181D24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1045054" y="5542666"/>
                  <a:ext cx="127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8511E5EC-3598-4EA1-8E24-8E0EDD06D199}"/>
                    </a:ext>
                  </a:extLst>
                </p14:cNvPr>
                <p14:cNvContentPartPr/>
                <p14:nvPr/>
              </p14:nvContentPartPr>
              <p14:xfrm>
                <a:off x="11226134" y="5349346"/>
                <a:ext cx="69840" cy="12564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8511E5EC-3598-4EA1-8E24-8E0EDD06D19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1217494" y="5340346"/>
                  <a:ext cx="87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C34DF05A-8140-435E-86BA-62CE6B3EBE2F}"/>
                    </a:ext>
                  </a:extLst>
                </p14:cNvPr>
                <p14:cNvContentPartPr/>
                <p14:nvPr/>
              </p14:nvContentPartPr>
              <p14:xfrm>
                <a:off x="11231534" y="5262586"/>
                <a:ext cx="4680" cy="360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C34DF05A-8140-435E-86BA-62CE6B3EBE2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1222534" y="5253586"/>
                  <a:ext cx="22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8515E92C-0A12-4E6E-9AE9-24A8C67A2355}"/>
                    </a:ext>
                  </a:extLst>
                </p14:cNvPr>
                <p14:cNvContentPartPr/>
                <p14:nvPr/>
              </p14:nvContentPartPr>
              <p14:xfrm>
                <a:off x="11343494" y="5285626"/>
                <a:ext cx="124560" cy="10656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8515E92C-0A12-4E6E-9AE9-24A8C67A2355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1334494" y="5276626"/>
                  <a:ext cx="142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BC8E18C0-D1B3-436E-9862-40F1E936A775}"/>
                    </a:ext>
                  </a:extLst>
                </p14:cNvPr>
                <p14:cNvContentPartPr/>
                <p14:nvPr/>
              </p14:nvContentPartPr>
              <p14:xfrm>
                <a:off x="11490734" y="5311546"/>
                <a:ext cx="108360" cy="2340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BC8E18C0-D1B3-436E-9862-40F1E936A775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1481734" y="5302546"/>
                  <a:ext cx="12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E477C0E4-4E81-49B2-829B-AE7D25B5672C}"/>
                    </a:ext>
                  </a:extLst>
                </p14:cNvPr>
                <p14:cNvContentPartPr/>
                <p14:nvPr/>
              </p14:nvContentPartPr>
              <p14:xfrm>
                <a:off x="11538254" y="5261146"/>
                <a:ext cx="81000" cy="12096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E477C0E4-4E81-49B2-829B-AE7D25B5672C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1529254" y="5252506"/>
                  <a:ext cx="98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F5027375-D940-44E9-9F0E-1C1F7F2C92C1}"/>
                    </a:ext>
                  </a:extLst>
                </p14:cNvPr>
                <p14:cNvContentPartPr/>
                <p14:nvPr/>
              </p14:nvContentPartPr>
              <p14:xfrm>
                <a:off x="11721854" y="5445466"/>
                <a:ext cx="100080" cy="22212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F5027375-D940-44E9-9F0E-1C1F7F2C92C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1713214" y="5436826"/>
                  <a:ext cx="11772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B00560FF-A2F8-43CA-9D69-5653E134E6E8}"/>
              </a:ext>
            </a:extLst>
          </p:cNvPr>
          <p:cNvGrpSpPr/>
          <p:nvPr/>
        </p:nvGrpSpPr>
        <p:grpSpPr>
          <a:xfrm>
            <a:off x="4983374" y="5365546"/>
            <a:ext cx="234000" cy="84960"/>
            <a:chOff x="4983374" y="5365546"/>
            <a:chExt cx="234000" cy="8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794B6BC7-F701-4D84-95E8-F5491B7697FF}"/>
                    </a:ext>
                  </a:extLst>
                </p14:cNvPr>
                <p14:cNvContentPartPr/>
                <p14:nvPr/>
              </p14:nvContentPartPr>
              <p14:xfrm>
                <a:off x="4993094" y="5398306"/>
                <a:ext cx="224280" cy="3168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794B6BC7-F701-4D84-95E8-F5491B7697F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984094" y="5389306"/>
                  <a:ext cx="241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9BB0912D-B0D1-4291-852C-BED7929E01E7}"/>
                    </a:ext>
                  </a:extLst>
                </p14:cNvPr>
                <p14:cNvContentPartPr/>
                <p14:nvPr/>
              </p14:nvContentPartPr>
              <p14:xfrm>
                <a:off x="4983374" y="5365546"/>
                <a:ext cx="59400" cy="8496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9BB0912D-B0D1-4291-852C-BED7929E01E7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974734" y="5356906"/>
                  <a:ext cx="77040" cy="10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72208278-6A1C-44C8-B5A8-01FE9B441263}"/>
                  </a:ext>
                </a:extLst>
              </p14:cNvPr>
              <p14:cNvContentPartPr/>
              <p14:nvPr/>
            </p14:nvContentPartPr>
            <p14:xfrm>
              <a:off x="3522854" y="5607106"/>
              <a:ext cx="982440" cy="77760"/>
            </p14:xfrm>
          </p:contentPart>
        </mc:Choice>
        <mc:Fallback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72208278-6A1C-44C8-B5A8-01FE9B441263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3513854" y="5598106"/>
                <a:ext cx="100008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8" name="Group 497">
            <a:extLst>
              <a:ext uri="{FF2B5EF4-FFF2-40B4-BE49-F238E27FC236}">
                <a16:creationId xmlns:a16="http://schemas.microsoft.com/office/drawing/2014/main" id="{E575330F-B33A-4353-9B52-702F37F151A4}"/>
              </a:ext>
            </a:extLst>
          </p:cNvPr>
          <p:cNvGrpSpPr/>
          <p:nvPr/>
        </p:nvGrpSpPr>
        <p:grpSpPr>
          <a:xfrm>
            <a:off x="3350414" y="5672266"/>
            <a:ext cx="178200" cy="829800"/>
            <a:chOff x="3350414" y="5672266"/>
            <a:chExt cx="178200" cy="82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7FFF23A0-0028-4E2E-8FAC-CAB04DEA939E}"/>
                    </a:ext>
                  </a:extLst>
                </p14:cNvPr>
                <p14:cNvContentPartPr/>
                <p14:nvPr/>
              </p14:nvContentPartPr>
              <p14:xfrm>
                <a:off x="3350414" y="5672266"/>
                <a:ext cx="176040" cy="75564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7FFF23A0-0028-4E2E-8FAC-CAB04DEA939E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341774" y="5663266"/>
                  <a:ext cx="19368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B006F77B-8B3E-4DAA-B704-C6F64FF70C47}"/>
                    </a:ext>
                  </a:extLst>
                </p14:cNvPr>
                <p14:cNvContentPartPr/>
                <p14:nvPr/>
              </p14:nvContentPartPr>
              <p14:xfrm>
                <a:off x="3377774" y="6360586"/>
                <a:ext cx="150840" cy="14148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B006F77B-8B3E-4DAA-B704-C6F64FF70C47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368774" y="6351586"/>
                  <a:ext cx="16848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D6D97C32-EB07-457E-A2C9-C1B950FFD337}"/>
                  </a:ext>
                </a:extLst>
              </p14:cNvPr>
              <p14:cNvContentPartPr/>
              <p14:nvPr/>
            </p14:nvContentPartPr>
            <p14:xfrm>
              <a:off x="3654974" y="6551746"/>
              <a:ext cx="1429920" cy="30600"/>
            </p14:xfrm>
          </p:contentPart>
        </mc:Choice>
        <mc:Fallback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D6D97C32-EB07-457E-A2C9-C1B950FFD337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3646334" y="6542746"/>
                <a:ext cx="144756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2" name="Group 501">
            <a:extLst>
              <a:ext uri="{FF2B5EF4-FFF2-40B4-BE49-F238E27FC236}">
                <a16:creationId xmlns:a16="http://schemas.microsoft.com/office/drawing/2014/main" id="{27E9A04B-A94D-42B5-AC2F-AF2A74E5D86E}"/>
              </a:ext>
            </a:extLst>
          </p:cNvPr>
          <p:cNvGrpSpPr/>
          <p:nvPr/>
        </p:nvGrpSpPr>
        <p:grpSpPr>
          <a:xfrm>
            <a:off x="3743174" y="6386866"/>
            <a:ext cx="980280" cy="369000"/>
            <a:chOff x="3743174" y="6386866"/>
            <a:chExt cx="98028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DC7268C4-FDFA-4EF6-BB73-2DD7BC75C3C1}"/>
                    </a:ext>
                  </a:extLst>
                </p14:cNvPr>
                <p14:cNvContentPartPr/>
                <p14:nvPr/>
              </p14:nvContentPartPr>
              <p14:xfrm>
                <a:off x="3743174" y="6386866"/>
                <a:ext cx="886680" cy="36900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DC7268C4-FDFA-4EF6-BB73-2DD7BC75C3C1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3734174" y="6377866"/>
                  <a:ext cx="9043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39B6445D-065B-404E-9BD7-6025C1C9F010}"/>
                    </a:ext>
                  </a:extLst>
                </p14:cNvPr>
                <p14:cNvContentPartPr/>
                <p14:nvPr/>
              </p14:nvContentPartPr>
              <p14:xfrm>
                <a:off x="4599614" y="6432226"/>
                <a:ext cx="123840" cy="14220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39B6445D-065B-404E-9BD7-6025C1C9F010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590974" y="6423226"/>
                  <a:ext cx="14148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8CDF2873-4619-4943-A77E-76FE072DF3DF}"/>
              </a:ext>
            </a:extLst>
          </p:cNvPr>
          <p:cNvGrpSpPr/>
          <p:nvPr/>
        </p:nvGrpSpPr>
        <p:grpSpPr>
          <a:xfrm>
            <a:off x="4569734" y="6133786"/>
            <a:ext cx="659160" cy="165600"/>
            <a:chOff x="4569734" y="6133786"/>
            <a:chExt cx="65916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EF45836D-04D1-4665-9FC1-E93C0DA628F6}"/>
                    </a:ext>
                  </a:extLst>
                </p14:cNvPr>
                <p14:cNvContentPartPr/>
                <p14:nvPr/>
              </p14:nvContentPartPr>
              <p14:xfrm>
                <a:off x="4569734" y="6223426"/>
                <a:ext cx="158760" cy="7596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EF45836D-04D1-4665-9FC1-E93C0DA628F6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561094" y="6214786"/>
                  <a:ext cx="176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4A191349-8EBC-4F9C-9152-DDB3636E19BF}"/>
                    </a:ext>
                  </a:extLst>
                </p14:cNvPr>
                <p14:cNvContentPartPr/>
                <p14:nvPr/>
              </p14:nvContentPartPr>
              <p14:xfrm>
                <a:off x="4725974" y="6214066"/>
                <a:ext cx="52200" cy="8172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4A191349-8EBC-4F9C-9152-DDB3636E19BF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717334" y="6205066"/>
                  <a:ext cx="69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5AED40B6-4F2E-40A7-8D4E-C3C8DC9417EA}"/>
                    </a:ext>
                  </a:extLst>
                </p14:cNvPr>
                <p14:cNvContentPartPr/>
                <p14:nvPr/>
              </p14:nvContentPartPr>
              <p14:xfrm>
                <a:off x="4840094" y="6171226"/>
                <a:ext cx="46440" cy="9720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5AED40B6-4F2E-40A7-8D4E-C3C8DC9417EA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831454" y="6162226"/>
                  <a:ext cx="64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E1773CDE-C80A-4D71-BA48-7027E608CA66}"/>
                    </a:ext>
                  </a:extLst>
                </p14:cNvPr>
                <p14:cNvContentPartPr/>
                <p14:nvPr/>
              </p14:nvContentPartPr>
              <p14:xfrm>
                <a:off x="4931174" y="6200386"/>
                <a:ext cx="63720" cy="5436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E1773CDE-C80A-4D71-BA48-7027E608CA6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922174" y="6191386"/>
                  <a:ext cx="81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BDFFA556-713B-4BFB-A365-D715F819078A}"/>
                    </a:ext>
                  </a:extLst>
                </p14:cNvPr>
                <p14:cNvContentPartPr/>
                <p14:nvPr/>
              </p14:nvContentPartPr>
              <p14:xfrm>
                <a:off x="4994174" y="6192106"/>
                <a:ext cx="53640" cy="5940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BDFFA556-713B-4BFB-A365-D715F819078A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4985534" y="6183466"/>
                  <a:ext cx="71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BD543C8B-C482-4945-BC9A-79CB31C76073}"/>
                    </a:ext>
                  </a:extLst>
                </p14:cNvPr>
                <p14:cNvContentPartPr/>
                <p14:nvPr/>
              </p14:nvContentPartPr>
              <p14:xfrm>
                <a:off x="5064014" y="6189586"/>
                <a:ext cx="60840" cy="1656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BD543C8B-C482-4945-BC9A-79CB31C76073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055374" y="6180586"/>
                  <a:ext cx="78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473AAE0E-7282-4E5D-B0C1-C8B96571C749}"/>
                    </a:ext>
                  </a:extLst>
                </p14:cNvPr>
                <p14:cNvContentPartPr/>
                <p14:nvPr/>
              </p14:nvContentPartPr>
              <p14:xfrm>
                <a:off x="5092094" y="6153586"/>
                <a:ext cx="55440" cy="7488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473AAE0E-7282-4E5D-B0C1-C8B96571C749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083094" y="6144946"/>
                  <a:ext cx="73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0960E419-3821-4441-8A9C-10BCFCFCA7C4}"/>
                    </a:ext>
                  </a:extLst>
                </p14:cNvPr>
                <p14:cNvContentPartPr/>
                <p14:nvPr/>
              </p14:nvContentPartPr>
              <p14:xfrm>
                <a:off x="5199734" y="6133786"/>
                <a:ext cx="29160" cy="15696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0960E419-3821-4441-8A9C-10BCFCFCA7C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191094" y="6125146"/>
                  <a:ext cx="4680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619E491F-99A5-4FFB-A35A-F7D7155D2AE9}"/>
              </a:ext>
            </a:extLst>
          </p:cNvPr>
          <p:cNvGrpSpPr/>
          <p:nvPr/>
        </p:nvGrpSpPr>
        <p:grpSpPr>
          <a:xfrm>
            <a:off x="5240414" y="6471106"/>
            <a:ext cx="302400" cy="306000"/>
            <a:chOff x="5240414" y="6471106"/>
            <a:chExt cx="30240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1F441604-3866-4266-AAA2-9FDDE2B66603}"/>
                    </a:ext>
                  </a:extLst>
                </p14:cNvPr>
                <p14:cNvContentPartPr/>
                <p14:nvPr/>
              </p14:nvContentPartPr>
              <p14:xfrm>
                <a:off x="5240414" y="6504226"/>
                <a:ext cx="289800" cy="3456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1F441604-3866-4266-AAA2-9FDDE2B66603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5231774" y="6495226"/>
                  <a:ext cx="307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92E22CFC-4C2B-488D-87BA-C1AD8F297606}"/>
                    </a:ext>
                  </a:extLst>
                </p14:cNvPr>
                <p14:cNvContentPartPr/>
                <p14:nvPr/>
              </p14:nvContentPartPr>
              <p14:xfrm>
                <a:off x="5484494" y="6471106"/>
                <a:ext cx="58320" cy="11808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92E22CFC-4C2B-488D-87BA-C1AD8F29760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5475854" y="6462466"/>
                  <a:ext cx="75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16DF65A8-D374-491B-A39D-1A169A931079}"/>
                    </a:ext>
                  </a:extLst>
                </p14:cNvPr>
                <p14:cNvContentPartPr/>
                <p14:nvPr/>
              </p14:nvContentPartPr>
              <p14:xfrm>
                <a:off x="5266334" y="6608626"/>
                <a:ext cx="102600" cy="2700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16DF65A8-D374-491B-A39D-1A169A931079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257334" y="6599626"/>
                  <a:ext cx="120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9134CFC6-1A2B-4BB1-8362-20B2D59CDB3C}"/>
                    </a:ext>
                  </a:extLst>
                </p14:cNvPr>
                <p14:cNvContentPartPr/>
                <p14:nvPr/>
              </p14:nvContentPartPr>
              <p14:xfrm>
                <a:off x="5313854" y="6614746"/>
                <a:ext cx="15120" cy="7416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9134CFC6-1A2B-4BB1-8362-20B2D59CDB3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304854" y="6605746"/>
                  <a:ext cx="32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A67197F3-FCB7-466D-8BF8-027D716D4703}"/>
                    </a:ext>
                  </a:extLst>
                </p14:cNvPr>
                <p14:cNvContentPartPr/>
                <p14:nvPr/>
              </p14:nvContentPartPr>
              <p14:xfrm>
                <a:off x="5244014" y="6707266"/>
                <a:ext cx="129240" cy="864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A67197F3-FCB7-466D-8BF8-027D716D470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235014" y="6698626"/>
                  <a:ext cx="146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4ADC2DFE-AC05-43E3-9DCD-D637BCD5FA54}"/>
                    </a:ext>
                  </a:extLst>
                </p14:cNvPr>
                <p14:cNvContentPartPr/>
                <p14:nvPr/>
              </p14:nvContentPartPr>
              <p14:xfrm>
                <a:off x="5299454" y="6729586"/>
                <a:ext cx="110160" cy="4752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4ADC2DFE-AC05-43E3-9DCD-D637BCD5FA54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290814" y="6720946"/>
                  <a:ext cx="1278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783F4BC1-67F1-4534-9CBA-D9F5D084BC9E}"/>
              </a:ext>
            </a:extLst>
          </p:cNvPr>
          <p:cNvGrpSpPr/>
          <p:nvPr/>
        </p:nvGrpSpPr>
        <p:grpSpPr>
          <a:xfrm>
            <a:off x="5796614" y="6479746"/>
            <a:ext cx="853560" cy="80280"/>
            <a:chOff x="5796614" y="6479746"/>
            <a:chExt cx="853560" cy="8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A144F175-034F-48F6-9AD6-815A20CF8BD5}"/>
                    </a:ext>
                  </a:extLst>
                </p14:cNvPr>
                <p14:cNvContentPartPr/>
                <p14:nvPr/>
              </p14:nvContentPartPr>
              <p14:xfrm>
                <a:off x="5796614" y="6504946"/>
                <a:ext cx="853560" cy="2736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A144F175-034F-48F6-9AD6-815A20CF8BD5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787614" y="6496306"/>
                  <a:ext cx="871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9D73AF18-ABB9-450B-93D1-42A9EF35DA30}"/>
                    </a:ext>
                  </a:extLst>
                </p14:cNvPr>
                <p14:cNvContentPartPr/>
                <p14:nvPr/>
              </p14:nvContentPartPr>
              <p14:xfrm>
                <a:off x="6558014" y="6479746"/>
                <a:ext cx="46440" cy="8028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9D73AF18-ABB9-450B-93D1-42A9EF35DA3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549374" y="6471106"/>
                  <a:ext cx="6408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5C7E2D08-CA3B-488A-903B-04D3C9FFF8CB}"/>
              </a:ext>
            </a:extLst>
          </p:cNvPr>
          <p:cNvGrpSpPr/>
          <p:nvPr/>
        </p:nvGrpSpPr>
        <p:grpSpPr>
          <a:xfrm>
            <a:off x="2196254" y="5636266"/>
            <a:ext cx="3319560" cy="1142280"/>
            <a:chOff x="2196254" y="5636266"/>
            <a:chExt cx="3319560" cy="11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7515ABDB-66A6-4744-A25D-B83BA2544F40}"/>
                    </a:ext>
                  </a:extLst>
                </p14:cNvPr>
                <p14:cNvContentPartPr/>
                <p14:nvPr/>
              </p14:nvContentPartPr>
              <p14:xfrm>
                <a:off x="2196254" y="6011026"/>
                <a:ext cx="189000" cy="1670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7515ABDB-66A6-4744-A25D-B83BA2544F40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2187614" y="6002386"/>
                  <a:ext cx="206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0FD6CED2-640A-4578-8796-104AC3A95E2B}"/>
                    </a:ext>
                  </a:extLst>
                </p14:cNvPr>
                <p14:cNvContentPartPr/>
                <p14:nvPr/>
              </p14:nvContentPartPr>
              <p14:xfrm>
                <a:off x="2464094" y="5881066"/>
                <a:ext cx="44280" cy="979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0FD6CED2-640A-4578-8796-104AC3A95E2B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2455454" y="5872066"/>
                  <a:ext cx="61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737ECC5-EB0C-49FA-A082-8F3FB5319BF4}"/>
                    </a:ext>
                  </a:extLst>
                </p14:cNvPr>
                <p14:cNvContentPartPr/>
                <p14:nvPr/>
              </p14:nvContentPartPr>
              <p14:xfrm>
                <a:off x="2583254" y="5996986"/>
                <a:ext cx="50040" cy="17460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737ECC5-EB0C-49FA-A082-8F3FB5319BF4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2574254" y="5988346"/>
                  <a:ext cx="67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C47CF3E-8835-4F97-BCB8-3DA601EF6E87}"/>
                    </a:ext>
                  </a:extLst>
                </p14:cNvPr>
                <p14:cNvContentPartPr/>
                <p14:nvPr/>
              </p14:nvContentPartPr>
              <p14:xfrm>
                <a:off x="2641934" y="6025786"/>
                <a:ext cx="76320" cy="11268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C47CF3E-8835-4F97-BCB8-3DA601EF6E87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2632934" y="6017146"/>
                  <a:ext cx="93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43BC823-B9AD-42F2-BF51-611C7541CBBE}"/>
                    </a:ext>
                  </a:extLst>
                </p14:cNvPr>
                <p14:cNvContentPartPr/>
                <p14:nvPr/>
              </p14:nvContentPartPr>
              <p14:xfrm>
                <a:off x="2727614" y="5983306"/>
                <a:ext cx="104040" cy="15552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43BC823-B9AD-42F2-BF51-611C7541CBBE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2718614" y="5974666"/>
                  <a:ext cx="121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57B45BE8-51D7-473C-A32B-07F34229C519}"/>
                    </a:ext>
                  </a:extLst>
                </p14:cNvPr>
                <p14:cNvContentPartPr/>
                <p14:nvPr/>
              </p14:nvContentPartPr>
              <p14:xfrm>
                <a:off x="2894654" y="5992306"/>
                <a:ext cx="87120" cy="25488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7B45BE8-51D7-473C-A32B-07F34229C519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886014" y="5983666"/>
                  <a:ext cx="104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1C4D671E-274E-44E1-B4A6-039EB4AD8D5F}"/>
                    </a:ext>
                  </a:extLst>
                </p14:cNvPr>
                <p14:cNvContentPartPr/>
                <p14:nvPr/>
              </p14:nvContentPartPr>
              <p14:xfrm>
                <a:off x="3032534" y="6091306"/>
                <a:ext cx="2520" cy="4644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1C4D671E-274E-44E1-B4A6-039EB4AD8D5F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3023534" y="6082306"/>
                  <a:ext cx="20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D9D7C53A-1A5C-4B55-8A9A-512857DADFB3}"/>
                    </a:ext>
                  </a:extLst>
                </p14:cNvPr>
                <p14:cNvContentPartPr/>
                <p14:nvPr/>
              </p14:nvContentPartPr>
              <p14:xfrm>
                <a:off x="3091574" y="6001666"/>
                <a:ext cx="117720" cy="12096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D9D7C53A-1A5C-4B55-8A9A-512857DADFB3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082574" y="5993026"/>
                  <a:ext cx="135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7E27F921-8CD1-4C3F-A698-8274F51E7108}"/>
                    </a:ext>
                  </a:extLst>
                </p14:cNvPr>
                <p14:cNvContentPartPr/>
                <p14:nvPr/>
              </p14:nvContentPartPr>
              <p14:xfrm>
                <a:off x="3226934" y="5969626"/>
                <a:ext cx="55800" cy="19728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7E27F921-8CD1-4C3F-A698-8274F51E7108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3218294" y="5960626"/>
                  <a:ext cx="73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2305239-E8D2-4B2C-8EB1-BA2C48728C97}"/>
                    </a:ext>
                  </a:extLst>
                </p14:cNvPr>
                <p14:cNvContentPartPr/>
                <p14:nvPr/>
              </p14:nvContentPartPr>
              <p14:xfrm>
                <a:off x="3539054" y="5885746"/>
                <a:ext cx="13320" cy="22536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2305239-E8D2-4B2C-8EB1-BA2C48728C97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530054" y="5876746"/>
                  <a:ext cx="30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4E14FC0F-A5AE-437F-8A16-AC11A66BA3C7}"/>
                    </a:ext>
                  </a:extLst>
                </p14:cNvPr>
                <p14:cNvContentPartPr/>
                <p14:nvPr/>
              </p14:nvContentPartPr>
              <p14:xfrm>
                <a:off x="3535814" y="5833546"/>
                <a:ext cx="93240" cy="25668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4E14FC0F-A5AE-437F-8A16-AC11A66BA3C7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3527174" y="5824546"/>
                  <a:ext cx="110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15291F98-0DAA-4E09-BADD-873CB7153A40}"/>
                    </a:ext>
                  </a:extLst>
                </p14:cNvPr>
                <p14:cNvContentPartPr/>
                <p14:nvPr/>
              </p14:nvContentPartPr>
              <p14:xfrm>
                <a:off x="3657134" y="5999866"/>
                <a:ext cx="138600" cy="11628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15291F98-0DAA-4E09-BADD-873CB7153A40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3648134" y="5990866"/>
                  <a:ext cx="156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A9F64FD4-44EF-4D12-A1F4-1B3F6D11B689}"/>
                    </a:ext>
                  </a:extLst>
                </p14:cNvPr>
                <p14:cNvContentPartPr/>
                <p14:nvPr/>
              </p14:nvContentPartPr>
              <p14:xfrm>
                <a:off x="3948734" y="5835706"/>
                <a:ext cx="51840" cy="27432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A9F64FD4-44EF-4D12-A1F4-1B3F6D11B689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3940094" y="5826706"/>
                  <a:ext cx="694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87B723D8-04F4-4296-B296-CDA64F1D0BEC}"/>
                    </a:ext>
                  </a:extLst>
                </p14:cNvPr>
                <p14:cNvContentPartPr/>
                <p14:nvPr/>
              </p14:nvContentPartPr>
              <p14:xfrm>
                <a:off x="4163294" y="5952346"/>
                <a:ext cx="126360" cy="13572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87B723D8-04F4-4296-B296-CDA64F1D0BE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4154294" y="5943706"/>
                  <a:ext cx="144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3808C0AB-AC12-48FE-8EA4-7C173C236365}"/>
                    </a:ext>
                  </a:extLst>
                </p14:cNvPr>
                <p14:cNvContentPartPr/>
                <p14:nvPr/>
              </p14:nvContentPartPr>
              <p14:xfrm>
                <a:off x="4438334" y="5835706"/>
                <a:ext cx="46800" cy="12744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3808C0AB-AC12-48FE-8EA4-7C173C236365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4429334" y="5826706"/>
                  <a:ext cx="64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16134BD8-B2CB-4750-AD06-86129EC7002A}"/>
                    </a:ext>
                  </a:extLst>
                </p14:cNvPr>
                <p14:cNvContentPartPr/>
                <p14:nvPr/>
              </p14:nvContentPartPr>
              <p14:xfrm>
                <a:off x="4431494" y="5768386"/>
                <a:ext cx="5760" cy="360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16134BD8-B2CB-4750-AD06-86129EC7002A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422494" y="5759746"/>
                  <a:ext cx="23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A5566EEF-E943-4F5A-A0A7-8C4D3528FFF0}"/>
                    </a:ext>
                  </a:extLst>
                </p14:cNvPr>
                <p14:cNvContentPartPr/>
                <p14:nvPr/>
              </p14:nvContentPartPr>
              <p14:xfrm>
                <a:off x="4614734" y="5735986"/>
                <a:ext cx="49680" cy="13428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A5566EEF-E943-4F5A-A0A7-8C4D3528FFF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606094" y="5726986"/>
                  <a:ext cx="67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9F7E7489-7BA3-48CD-9567-2DC24263035D}"/>
                    </a:ext>
                  </a:extLst>
                </p14:cNvPr>
                <p14:cNvContentPartPr/>
                <p14:nvPr/>
              </p14:nvContentPartPr>
              <p14:xfrm>
                <a:off x="4710134" y="5724466"/>
                <a:ext cx="169200" cy="1180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9F7E7489-7BA3-48CD-9567-2DC24263035D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701494" y="5715466"/>
                  <a:ext cx="186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F5491EAF-A1BA-4E0A-91A7-CC9B548E8E56}"/>
                    </a:ext>
                  </a:extLst>
                </p14:cNvPr>
                <p14:cNvContentPartPr/>
                <p14:nvPr/>
              </p14:nvContentPartPr>
              <p14:xfrm>
                <a:off x="4922534" y="5756866"/>
                <a:ext cx="92520" cy="1548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F5491EAF-A1BA-4E0A-91A7-CC9B548E8E56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4913534" y="5748226"/>
                  <a:ext cx="110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1EB4F4E3-8377-4CB8-83C6-757D15D17AAC}"/>
                    </a:ext>
                  </a:extLst>
                </p14:cNvPr>
                <p14:cNvContentPartPr/>
                <p14:nvPr/>
              </p14:nvContentPartPr>
              <p14:xfrm>
                <a:off x="4945214" y="5704666"/>
                <a:ext cx="86040" cy="14580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1EB4F4E3-8377-4CB8-83C6-757D15D17AAC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4936574" y="5696026"/>
                  <a:ext cx="103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E1DA8C22-1CA1-4B49-A853-39692AF69929}"/>
                    </a:ext>
                  </a:extLst>
                </p14:cNvPr>
                <p14:cNvContentPartPr/>
                <p14:nvPr/>
              </p14:nvContentPartPr>
              <p14:xfrm>
                <a:off x="5145014" y="5704666"/>
                <a:ext cx="20880" cy="11484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E1DA8C22-1CA1-4B49-A853-39692AF6992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136014" y="5696026"/>
                  <a:ext cx="38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99604B23-FFD3-41FC-9D81-AFBE49B128EB}"/>
                    </a:ext>
                  </a:extLst>
                </p14:cNvPr>
                <p14:cNvContentPartPr/>
                <p14:nvPr/>
              </p14:nvContentPartPr>
              <p14:xfrm>
                <a:off x="5111534" y="5753626"/>
                <a:ext cx="142200" cy="2664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99604B23-FFD3-41FC-9D81-AFBE49B128EB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5102894" y="5744626"/>
                  <a:ext cx="159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DF2BE98C-08B3-407C-94BA-ADF9EEE754D9}"/>
                    </a:ext>
                  </a:extLst>
                </p14:cNvPr>
                <p14:cNvContentPartPr/>
                <p14:nvPr/>
              </p14:nvContentPartPr>
              <p14:xfrm>
                <a:off x="5282894" y="5636266"/>
                <a:ext cx="150840" cy="17316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DF2BE98C-08B3-407C-94BA-ADF9EEE754D9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5273894" y="5627266"/>
                  <a:ext cx="168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5C1B786-F1AB-4CE0-8C4E-B1F1832EBF00}"/>
                    </a:ext>
                  </a:extLst>
                </p14:cNvPr>
                <p14:cNvContentPartPr/>
                <p14:nvPr/>
              </p14:nvContentPartPr>
              <p14:xfrm>
                <a:off x="5482694" y="5696386"/>
                <a:ext cx="33120" cy="12312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5C1B786-F1AB-4CE0-8C4E-B1F1832EBF00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473694" y="5687746"/>
                  <a:ext cx="5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29EB419B-60A2-455E-98D3-2F2C4DBA9B18}"/>
                    </a:ext>
                  </a:extLst>
                </p14:cNvPr>
                <p14:cNvContentPartPr/>
                <p14:nvPr/>
              </p14:nvContentPartPr>
              <p14:xfrm>
                <a:off x="3912014" y="6554266"/>
                <a:ext cx="11160" cy="1044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29EB419B-60A2-455E-98D3-2F2C4DBA9B18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3903374" y="6545626"/>
                  <a:ext cx="28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43570706-E017-4366-953E-547D599544E4}"/>
                    </a:ext>
                  </a:extLst>
                </p14:cNvPr>
                <p14:cNvContentPartPr/>
                <p14:nvPr/>
              </p14:nvContentPartPr>
              <p14:xfrm>
                <a:off x="3954134" y="6481186"/>
                <a:ext cx="20880" cy="2016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43570706-E017-4366-953E-547D599544E4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3945134" y="6472186"/>
                  <a:ext cx="38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1E8C9202-2660-44F8-86E5-E5073919C92F}"/>
                    </a:ext>
                  </a:extLst>
                </p14:cNvPr>
                <p14:cNvContentPartPr/>
                <p14:nvPr/>
              </p14:nvContentPartPr>
              <p14:xfrm>
                <a:off x="4007414" y="6411346"/>
                <a:ext cx="104760" cy="2808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1E8C9202-2660-44F8-86E5-E5073919C92F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3998774" y="6402346"/>
                  <a:ext cx="122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D8409AAC-DF20-4F5D-AA2C-7654F0334660}"/>
                    </a:ext>
                  </a:extLst>
                </p14:cNvPr>
                <p14:cNvContentPartPr/>
                <p14:nvPr/>
              </p14:nvContentPartPr>
              <p14:xfrm>
                <a:off x="4152134" y="6416026"/>
                <a:ext cx="91800" cy="3960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D8409AAC-DF20-4F5D-AA2C-7654F0334660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4143134" y="6407026"/>
                  <a:ext cx="109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06B7164E-8954-4678-B5DD-DA9548E9F203}"/>
                    </a:ext>
                  </a:extLst>
                </p14:cNvPr>
                <p14:cNvContentPartPr/>
                <p14:nvPr/>
              </p14:nvContentPartPr>
              <p14:xfrm>
                <a:off x="4258694" y="6482986"/>
                <a:ext cx="42480" cy="7956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06B7164E-8954-4678-B5DD-DA9548E9F203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4249694" y="6474346"/>
                  <a:ext cx="60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B9C20E0A-3C5A-42CB-88B0-21B475FBE08F}"/>
                    </a:ext>
                  </a:extLst>
                </p14:cNvPr>
                <p14:cNvContentPartPr/>
                <p14:nvPr/>
              </p14:nvContentPartPr>
              <p14:xfrm>
                <a:off x="4287854" y="6597106"/>
                <a:ext cx="83160" cy="14544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B9C20E0A-3C5A-42CB-88B0-21B475FBE08F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4278854" y="6588106"/>
                  <a:ext cx="100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DC1EA288-FBA5-4553-99B5-87C72C093BE7}"/>
                    </a:ext>
                  </a:extLst>
                </p14:cNvPr>
                <p14:cNvContentPartPr/>
                <p14:nvPr/>
              </p14:nvContentPartPr>
              <p14:xfrm>
                <a:off x="4443734" y="6759826"/>
                <a:ext cx="136800" cy="1872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DC1EA288-FBA5-4553-99B5-87C72C093BE7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4434734" y="6750826"/>
                  <a:ext cx="154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F976B320-2D58-4B23-91CD-601053B827C6}"/>
                    </a:ext>
                  </a:extLst>
                </p14:cNvPr>
                <p14:cNvContentPartPr/>
                <p14:nvPr/>
              </p14:nvContentPartPr>
              <p14:xfrm>
                <a:off x="4619774" y="6613306"/>
                <a:ext cx="93960" cy="13248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F976B320-2D58-4B23-91CD-601053B827C6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4611134" y="6604666"/>
                  <a:ext cx="111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A0276AE3-4173-4AD6-90C6-9F35E7783DFE}"/>
                    </a:ext>
                  </a:extLst>
                </p14:cNvPr>
                <p14:cNvContentPartPr/>
                <p14:nvPr/>
              </p14:nvContentPartPr>
              <p14:xfrm>
                <a:off x="4044854" y="6259426"/>
                <a:ext cx="102960" cy="9540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A0276AE3-4173-4AD6-90C6-9F35E7783DFE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4035854" y="6250426"/>
                  <a:ext cx="120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CFBD66B1-648E-4F0E-9A5F-F2C51777D657}"/>
                    </a:ext>
                  </a:extLst>
                </p14:cNvPr>
                <p14:cNvContentPartPr/>
                <p14:nvPr/>
              </p14:nvContentPartPr>
              <p14:xfrm>
                <a:off x="4152134" y="6282466"/>
                <a:ext cx="22680" cy="7344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CFBD66B1-648E-4F0E-9A5F-F2C51777D657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143134" y="6273466"/>
                  <a:ext cx="40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597AD809-DF96-4BF1-AA5A-E8E3CF0E3FCB}"/>
                    </a:ext>
                  </a:extLst>
                </p14:cNvPr>
                <p14:cNvContentPartPr/>
                <p14:nvPr/>
              </p14:nvContentPartPr>
              <p14:xfrm>
                <a:off x="4192814" y="6214066"/>
                <a:ext cx="21960" cy="7488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597AD809-DF96-4BF1-AA5A-E8E3CF0E3FCB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184174" y="6205066"/>
                  <a:ext cx="39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CD872F26-257E-4A7D-BCF0-A76617BD516B}"/>
                    </a:ext>
                  </a:extLst>
                </p14:cNvPr>
                <p14:cNvContentPartPr/>
                <p14:nvPr/>
              </p14:nvContentPartPr>
              <p14:xfrm>
                <a:off x="4234214" y="6215146"/>
                <a:ext cx="74160" cy="4788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CD872F26-257E-4A7D-BCF0-A76617BD516B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225214" y="6206506"/>
                  <a:ext cx="91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DA26B80B-40BB-483A-BB4E-1CD76E636CB2}"/>
                    </a:ext>
                  </a:extLst>
                </p14:cNvPr>
                <p14:cNvContentPartPr/>
                <p14:nvPr/>
              </p14:nvContentPartPr>
              <p14:xfrm>
                <a:off x="4299374" y="6179506"/>
                <a:ext cx="79200" cy="2412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DA26B80B-40BB-483A-BB4E-1CD76E636CB2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4290374" y="6170506"/>
                  <a:ext cx="96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74EE8C58-3675-4A5A-9375-7CEBD3B68497}"/>
                    </a:ext>
                  </a:extLst>
                </p14:cNvPr>
                <p14:cNvContentPartPr/>
                <p14:nvPr/>
              </p14:nvContentPartPr>
              <p14:xfrm>
                <a:off x="4341134" y="6159706"/>
                <a:ext cx="31680" cy="78480"/>
              </p14:xfrm>
            </p:contentPart>
          </mc:Choice>
          <mc:Fallback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74EE8C58-3675-4A5A-9375-7CEBD3B68497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332134" y="6150706"/>
                  <a:ext cx="49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CF77CE82-B0FF-46B5-8064-7B53F88BAFD6}"/>
                    </a:ext>
                  </a:extLst>
                </p14:cNvPr>
                <p14:cNvContentPartPr/>
                <p14:nvPr/>
              </p14:nvContentPartPr>
              <p14:xfrm>
                <a:off x="4409174" y="6145306"/>
                <a:ext cx="73440" cy="5040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CF77CE82-B0FF-46B5-8064-7B53F88BAFD6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400174" y="6136666"/>
                  <a:ext cx="91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B10103C1-9AAC-4A7E-80A1-2222B760E927}"/>
                    </a:ext>
                  </a:extLst>
                </p14:cNvPr>
                <p14:cNvContentPartPr/>
                <p14:nvPr/>
              </p14:nvContentPartPr>
              <p14:xfrm>
                <a:off x="4484414" y="6050626"/>
                <a:ext cx="73440" cy="10008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B10103C1-9AAC-4A7E-80A1-2222B760E927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4475414" y="6041626"/>
                  <a:ext cx="91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EAB435C4-C0AD-4F81-BA9D-D6A1929C2D79}"/>
                    </a:ext>
                  </a:extLst>
                </p14:cNvPr>
                <p14:cNvContentPartPr/>
                <p14:nvPr/>
              </p14:nvContentPartPr>
              <p14:xfrm>
                <a:off x="4608974" y="6014626"/>
                <a:ext cx="49680" cy="12780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EAB435C4-C0AD-4F81-BA9D-D6A1929C2D79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4600334" y="6005626"/>
                  <a:ext cx="67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3B329D03-E8B6-49FC-95DF-9611866D542C}"/>
                    </a:ext>
                  </a:extLst>
                </p14:cNvPr>
                <p14:cNvContentPartPr/>
                <p14:nvPr/>
              </p14:nvContentPartPr>
              <p14:xfrm>
                <a:off x="3260414" y="6275986"/>
                <a:ext cx="736200" cy="33084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3B329D03-E8B6-49FC-95DF-9611866D542C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3251414" y="6266986"/>
                  <a:ext cx="7538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874DD667-A30B-497E-9158-EC6C5453D9D1}"/>
                    </a:ext>
                  </a:extLst>
                </p14:cNvPr>
                <p14:cNvContentPartPr/>
                <p14:nvPr/>
              </p14:nvContentPartPr>
              <p14:xfrm>
                <a:off x="3226574" y="6499546"/>
                <a:ext cx="87480" cy="13860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874DD667-A30B-497E-9158-EC6C5453D9D1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3217934" y="6490546"/>
                  <a:ext cx="10512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C75DF88D-7F12-406E-BAF0-4DB884025A9D}"/>
              </a:ext>
            </a:extLst>
          </p:cNvPr>
          <p:cNvGrpSpPr/>
          <p:nvPr/>
        </p:nvGrpSpPr>
        <p:grpSpPr>
          <a:xfrm>
            <a:off x="2376254" y="6552826"/>
            <a:ext cx="656640" cy="215640"/>
            <a:chOff x="2376254" y="6552826"/>
            <a:chExt cx="65664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F6B7E200-BDDB-4E5A-A30F-ECA6A7AFBFBA}"/>
                    </a:ext>
                  </a:extLst>
                </p14:cNvPr>
                <p14:cNvContentPartPr/>
                <p14:nvPr/>
              </p14:nvContentPartPr>
              <p14:xfrm>
                <a:off x="2376254" y="6580906"/>
                <a:ext cx="122760" cy="18756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F6B7E200-BDDB-4E5A-A30F-ECA6A7AFBFBA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367614" y="6571906"/>
                  <a:ext cx="140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6394F2B1-270D-421E-88FE-3E3C3B0976CC}"/>
                    </a:ext>
                  </a:extLst>
                </p14:cNvPr>
                <p14:cNvContentPartPr/>
                <p14:nvPr/>
              </p14:nvContentPartPr>
              <p14:xfrm>
                <a:off x="2469494" y="6646066"/>
                <a:ext cx="81000" cy="8388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6394F2B1-270D-421E-88FE-3E3C3B0976CC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2460854" y="6637066"/>
                  <a:ext cx="98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4AC915C4-1176-4943-949C-EEF2473E322E}"/>
                    </a:ext>
                  </a:extLst>
                </p14:cNvPr>
                <p14:cNvContentPartPr/>
                <p14:nvPr/>
              </p14:nvContentPartPr>
              <p14:xfrm>
                <a:off x="2548334" y="6670186"/>
                <a:ext cx="75600" cy="5760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4AC915C4-1176-4943-949C-EEF2473E322E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2539334" y="6661546"/>
                  <a:ext cx="93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969FEC48-5974-467A-867A-5E65CECD4A13}"/>
                    </a:ext>
                  </a:extLst>
                </p14:cNvPr>
                <p14:cNvContentPartPr/>
                <p14:nvPr/>
              </p14:nvContentPartPr>
              <p14:xfrm>
                <a:off x="2654894" y="6578746"/>
                <a:ext cx="62640" cy="140760"/>
              </p14:xfrm>
            </p:contentPart>
          </mc:Choice>
          <mc:Fallback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969FEC48-5974-467A-867A-5E65CECD4A13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2646254" y="6570106"/>
                  <a:ext cx="80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471C8A0D-948D-4A0B-8F84-7A52AC81E4A0}"/>
                    </a:ext>
                  </a:extLst>
                </p14:cNvPr>
                <p14:cNvContentPartPr/>
                <p14:nvPr/>
              </p14:nvContentPartPr>
              <p14:xfrm>
                <a:off x="2737334" y="6592426"/>
                <a:ext cx="263160" cy="105120"/>
              </p14:xfrm>
            </p:contentPart>
          </mc:Choice>
          <mc:Fallback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471C8A0D-948D-4A0B-8F84-7A52AC81E4A0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2728334" y="6583426"/>
                  <a:ext cx="280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40B5831F-0A7C-4E67-916C-D0DEAAA874CD}"/>
                    </a:ext>
                  </a:extLst>
                </p14:cNvPr>
                <p14:cNvContentPartPr/>
                <p14:nvPr/>
              </p14:nvContentPartPr>
              <p14:xfrm>
                <a:off x="2945054" y="6552826"/>
                <a:ext cx="87840" cy="168480"/>
              </p14:xfrm>
            </p:contentPart>
          </mc:Choice>
          <mc:Fallback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40B5831F-0A7C-4E67-916C-D0DEAAA874CD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2936414" y="6544186"/>
                  <a:ext cx="10548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293F2823-01EC-46C7-AE27-936BEBB7A419}"/>
              </a:ext>
            </a:extLst>
          </p:cNvPr>
          <p:cNvGrpSpPr/>
          <p:nvPr/>
        </p:nvGrpSpPr>
        <p:grpSpPr>
          <a:xfrm>
            <a:off x="1992134" y="6590266"/>
            <a:ext cx="140040" cy="160560"/>
            <a:chOff x="1992134" y="6590266"/>
            <a:chExt cx="14004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FED30679-31AF-4533-9968-CE169A895C67}"/>
                    </a:ext>
                  </a:extLst>
                </p14:cNvPr>
                <p14:cNvContentPartPr/>
                <p14:nvPr/>
              </p14:nvContentPartPr>
              <p14:xfrm>
                <a:off x="2031014" y="6590266"/>
                <a:ext cx="11160" cy="93240"/>
              </p14:xfrm>
            </p:contentPart>
          </mc:Choice>
          <mc:Fallback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FED30679-31AF-4533-9968-CE169A895C67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2022014" y="6581626"/>
                  <a:ext cx="28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2AB543B6-BA4E-4361-93DD-55222201ED55}"/>
                    </a:ext>
                  </a:extLst>
                </p14:cNvPr>
                <p14:cNvContentPartPr/>
                <p14:nvPr/>
              </p14:nvContentPartPr>
              <p14:xfrm>
                <a:off x="1992134" y="6644626"/>
                <a:ext cx="140040" cy="106200"/>
              </p14:xfrm>
            </p:contentPart>
          </mc:Choice>
          <mc:Fallback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2AB543B6-BA4E-4361-93DD-55222201ED55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983494" y="6635626"/>
                  <a:ext cx="157680" cy="12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736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13050A-6818-4B30-A5DA-9A13D326689B}"/>
              </a:ext>
            </a:extLst>
          </p:cNvPr>
          <p:cNvSpPr txBox="1"/>
          <p:nvPr/>
        </p:nvSpPr>
        <p:spPr>
          <a:xfrm>
            <a:off x="390524" y="161925"/>
            <a:ext cx="625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Complex Power &amp; Poynting Vector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3DA4A6-EF31-4030-AE63-F3A8EAA79A89}"/>
              </a:ext>
            </a:extLst>
          </p:cNvPr>
          <p:cNvGrpSpPr/>
          <p:nvPr/>
        </p:nvGrpSpPr>
        <p:grpSpPr>
          <a:xfrm>
            <a:off x="797294" y="1165426"/>
            <a:ext cx="176760" cy="268200"/>
            <a:chOff x="797294" y="1165426"/>
            <a:chExt cx="176760" cy="2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657B1B7-0A4C-4816-BC85-E3AFD4A9C6BF}"/>
                    </a:ext>
                  </a:extLst>
                </p14:cNvPr>
                <p14:cNvContentPartPr/>
                <p14:nvPr/>
              </p14:nvContentPartPr>
              <p14:xfrm>
                <a:off x="797294" y="1165426"/>
                <a:ext cx="176760" cy="493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657B1B7-0A4C-4816-BC85-E3AFD4A9C6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8654" y="1156426"/>
                  <a:ext cx="194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2F0346F-5BF0-4805-8029-E47EB705B650}"/>
                    </a:ext>
                  </a:extLst>
                </p14:cNvPr>
                <p14:cNvContentPartPr/>
                <p14:nvPr/>
              </p14:nvContentPartPr>
              <p14:xfrm>
                <a:off x="816374" y="1197826"/>
                <a:ext cx="130680" cy="235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2F0346F-5BF0-4805-8029-E47EB705B65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7734" y="1189186"/>
                  <a:ext cx="148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9DEE1CB-AA3E-4961-B396-F6BC32292F38}"/>
                    </a:ext>
                  </a:extLst>
                </p14:cNvPr>
                <p14:cNvContentPartPr/>
                <p14:nvPr/>
              </p14:nvContentPartPr>
              <p14:xfrm>
                <a:off x="828614" y="1287466"/>
                <a:ext cx="123840" cy="20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9DEE1CB-AA3E-4961-B396-F6BC32292F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9614" y="1278826"/>
                  <a:ext cx="14148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CB8818-054C-451D-8D99-4069BC094C3A}"/>
                  </a:ext>
                </a:extLst>
              </p14:cNvPr>
              <p14:cNvContentPartPr/>
              <p14:nvPr/>
            </p14:nvContentPartPr>
            <p14:xfrm>
              <a:off x="801614" y="1059586"/>
              <a:ext cx="200520" cy="38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CB8818-054C-451D-8D99-4069BC094C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614" y="1050946"/>
                <a:ext cx="21816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A19466C-964E-4E2C-BCB8-8B811F56CC0F}"/>
              </a:ext>
            </a:extLst>
          </p:cNvPr>
          <p:cNvGrpSpPr/>
          <p:nvPr/>
        </p:nvGrpSpPr>
        <p:grpSpPr>
          <a:xfrm>
            <a:off x="1149734" y="1139506"/>
            <a:ext cx="476280" cy="192240"/>
            <a:chOff x="1149734" y="1139506"/>
            <a:chExt cx="47628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6AECC0-1E25-419E-8329-A13AB00CAB2A}"/>
                    </a:ext>
                  </a:extLst>
                </p14:cNvPr>
                <p14:cNvContentPartPr/>
                <p14:nvPr/>
              </p14:nvContentPartPr>
              <p14:xfrm>
                <a:off x="1149734" y="1188466"/>
                <a:ext cx="29880" cy="143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6AECC0-1E25-419E-8329-A13AB00CAB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1094" y="1179826"/>
                  <a:ext cx="47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53FCE89-4277-4761-9DBF-8A3E5FA1DDF1}"/>
                    </a:ext>
                  </a:extLst>
                </p14:cNvPr>
                <p14:cNvContentPartPr/>
                <p14:nvPr/>
              </p14:nvContentPartPr>
              <p14:xfrm>
                <a:off x="1258094" y="1212946"/>
                <a:ext cx="95760" cy="93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53FCE89-4277-4761-9DBF-8A3E5FA1DD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49454" y="1203946"/>
                  <a:ext cx="113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15E93A-CC6D-4BB5-8638-3A681F4B3075}"/>
                    </a:ext>
                  </a:extLst>
                </p14:cNvPr>
                <p14:cNvContentPartPr/>
                <p14:nvPr/>
              </p14:nvContentPartPr>
              <p14:xfrm>
                <a:off x="1272854" y="1139506"/>
                <a:ext cx="68040" cy="13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15E93A-CC6D-4BB5-8638-3A681F4B30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63854" y="1130866"/>
                  <a:ext cx="85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C10F644-4471-401F-AFE3-FB5C93DA0CEA}"/>
                    </a:ext>
                  </a:extLst>
                </p14:cNvPr>
                <p14:cNvContentPartPr/>
                <p14:nvPr/>
              </p14:nvContentPartPr>
              <p14:xfrm>
                <a:off x="1449614" y="1256866"/>
                <a:ext cx="7200" cy="70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C10F644-4471-401F-AFE3-FB5C93DA0C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40974" y="1248226"/>
                  <a:ext cx="24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5FF16D5-0E86-4113-B12E-7FDDB6F5E499}"/>
                    </a:ext>
                  </a:extLst>
                </p14:cNvPr>
                <p14:cNvContentPartPr/>
                <p14:nvPr/>
              </p14:nvContentPartPr>
              <p14:xfrm>
                <a:off x="1503974" y="1194586"/>
                <a:ext cx="114120" cy="24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5FF16D5-0E86-4113-B12E-7FDDB6F5E49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95334" y="1185586"/>
                  <a:ext cx="131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655C4F0-1AE3-4191-96E6-7DD26CFB969F}"/>
                    </a:ext>
                  </a:extLst>
                </p14:cNvPr>
                <p14:cNvContentPartPr/>
                <p14:nvPr/>
              </p14:nvContentPartPr>
              <p14:xfrm>
                <a:off x="1548974" y="1150666"/>
                <a:ext cx="77040" cy="142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655C4F0-1AE3-4191-96E6-7DD26CFB969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39974" y="1141666"/>
                  <a:ext cx="9468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AB12F19-264F-4F23-85D6-765B53FDE992}"/>
                  </a:ext>
                </a:extLst>
              </p14:cNvPr>
              <p14:cNvContentPartPr/>
              <p14:nvPr/>
            </p14:nvContentPartPr>
            <p14:xfrm>
              <a:off x="1781534" y="1108546"/>
              <a:ext cx="71640" cy="212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AB12F19-264F-4F23-85D6-765B53FDE99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72534" y="1099546"/>
                <a:ext cx="89280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FDB4B69-C9B5-4EDB-BC27-69F8595AC5A4}"/>
              </a:ext>
            </a:extLst>
          </p:cNvPr>
          <p:cNvGrpSpPr/>
          <p:nvPr/>
        </p:nvGrpSpPr>
        <p:grpSpPr>
          <a:xfrm>
            <a:off x="919334" y="1532266"/>
            <a:ext cx="150120" cy="203400"/>
            <a:chOff x="919334" y="1532266"/>
            <a:chExt cx="15012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825BFA-1C51-40ED-A53D-2A1DA1906E7F}"/>
                    </a:ext>
                  </a:extLst>
                </p14:cNvPr>
                <p14:cNvContentPartPr/>
                <p14:nvPr/>
              </p14:nvContentPartPr>
              <p14:xfrm>
                <a:off x="980894" y="1532266"/>
                <a:ext cx="27720" cy="203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825BFA-1C51-40ED-A53D-2A1DA1906E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2254" y="1523626"/>
                  <a:ext cx="45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7F4A219-C1AE-466A-8F1E-A7AB3E1BBA3C}"/>
                    </a:ext>
                  </a:extLst>
                </p14:cNvPr>
                <p14:cNvContentPartPr/>
                <p14:nvPr/>
              </p14:nvContentPartPr>
              <p14:xfrm>
                <a:off x="919334" y="1535506"/>
                <a:ext cx="77040" cy="77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7F4A219-C1AE-466A-8F1E-A7AB3E1BBA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0694" y="1526866"/>
                  <a:ext cx="94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DDB4DC-7DBB-45AD-B84B-2C08833F436E}"/>
                    </a:ext>
                  </a:extLst>
                </p14:cNvPr>
                <p14:cNvContentPartPr/>
                <p14:nvPr/>
              </p14:nvContentPartPr>
              <p14:xfrm>
                <a:off x="959294" y="1535506"/>
                <a:ext cx="110160" cy="28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DDB4DC-7DBB-45AD-B84B-2C08833F436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0654" y="1526866"/>
                  <a:ext cx="1278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2D5C0D-E9DC-4E13-AE59-89B570248CA0}"/>
              </a:ext>
            </a:extLst>
          </p:cNvPr>
          <p:cNvGrpSpPr/>
          <p:nvPr/>
        </p:nvGrpSpPr>
        <p:grpSpPr>
          <a:xfrm>
            <a:off x="826814" y="1814506"/>
            <a:ext cx="268560" cy="140040"/>
            <a:chOff x="826814" y="1814506"/>
            <a:chExt cx="268560" cy="1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DF2B647-2FC5-4A2C-86FC-16FC7F30416B}"/>
                    </a:ext>
                  </a:extLst>
                </p14:cNvPr>
                <p14:cNvContentPartPr/>
                <p14:nvPr/>
              </p14:nvContentPartPr>
              <p14:xfrm>
                <a:off x="826814" y="1814506"/>
                <a:ext cx="101880" cy="27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DF2B647-2FC5-4A2C-86FC-16FC7F30416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7814" y="1805506"/>
                  <a:ext cx="119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BD688B-D821-481F-878A-0389C85F1AC8}"/>
                    </a:ext>
                  </a:extLst>
                </p14:cNvPr>
                <p14:cNvContentPartPr/>
                <p14:nvPr/>
              </p14:nvContentPartPr>
              <p14:xfrm>
                <a:off x="863894" y="1850146"/>
                <a:ext cx="11160" cy="104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BD688B-D821-481F-878A-0389C85F1A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4894" y="1841506"/>
                  <a:ext cx="28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81942B6-9E15-4A73-B706-1F3F492B67BA}"/>
                    </a:ext>
                  </a:extLst>
                </p14:cNvPr>
                <p14:cNvContentPartPr/>
                <p14:nvPr/>
              </p14:nvContentPartPr>
              <p14:xfrm>
                <a:off x="996014" y="1814506"/>
                <a:ext cx="99360" cy="126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81942B6-9E15-4A73-B706-1F3F492B67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7374" y="1805506"/>
                  <a:ext cx="1170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3EDDF2-F430-4120-A6BB-501FBD7A48E2}"/>
              </a:ext>
            </a:extLst>
          </p:cNvPr>
          <p:cNvGrpSpPr/>
          <p:nvPr/>
        </p:nvGrpSpPr>
        <p:grpSpPr>
          <a:xfrm>
            <a:off x="2106254" y="1123306"/>
            <a:ext cx="167040" cy="71640"/>
            <a:chOff x="2106254" y="1123306"/>
            <a:chExt cx="167040" cy="7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61C814-5AEB-4A16-BD44-D5AB321CD467}"/>
                    </a:ext>
                  </a:extLst>
                </p14:cNvPr>
                <p14:cNvContentPartPr/>
                <p14:nvPr/>
              </p14:nvContentPartPr>
              <p14:xfrm>
                <a:off x="2106254" y="1123306"/>
                <a:ext cx="146880" cy="23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61C814-5AEB-4A16-BD44-D5AB321CD4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97254" y="1114666"/>
                  <a:ext cx="164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AA3FD43-1E91-4E1E-841C-ADC851AC41AF}"/>
                    </a:ext>
                  </a:extLst>
                </p14:cNvPr>
                <p14:cNvContentPartPr/>
                <p14:nvPr/>
              </p14:nvContentPartPr>
              <p14:xfrm>
                <a:off x="2117054" y="1174786"/>
                <a:ext cx="156240" cy="20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AA3FD43-1E91-4E1E-841C-ADC851AC41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08054" y="1166146"/>
                  <a:ext cx="1738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4F2C39-3D42-4C08-8F57-C5ECE0D26270}"/>
              </a:ext>
            </a:extLst>
          </p:cNvPr>
          <p:cNvGrpSpPr/>
          <p:nvPr/>
        </p:nvGrpSpPr>
        <p:grpSpPr>
          <a:xfrm>
            <a:off x="2599814" y="928906"/>
            <a:ext cx="312480" cy="331200"/>
            <a:chOff x="2599814" y="928906"/>
            <a:chExt cx="31248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0E35E5-9345-431C-A18D-934A0ABC0165}"/>
                    </a:ext>
                  </a:extLst>
                </p14:cNvPr>
                <p14:cNvContentPartPr/>
                <p14:nvPr/>
              </p14:nvContentPartPr>
              <p14:xfrm>
                <a:off x="2616014" y="977506"/>
                <a:ext cx="18720" cy="282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0E35E5-9345-431C-A18D-934A0ABC01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07374" y="968866"/>
                  <a:ext cx="36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9C56D03-4F75-4667-8B99-30461E4AE4CE}"/>
                    </a:ext>
                  </a:extLst>
                </p14:cNvPr>
                <p14:cNvContentPartPr/>
                <p14:nvPr/>
              </p14:nvContentPartPr>
              <p14:xfrm>
                <a:off x="2599814" y="928906"/>
                <a:ext cx="124560" cy="233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9C56D03-4F75-4667-8B99-30461E4AE4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91174" y="919906"/>
                  <a:ext cx="142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7F26FC-B387-46BA-975F-03B8D2CF79DC}"/>
                    </a:ext>
                  </a:extLst>
                </p14:cNvPr>
                <p14:cNvContentPartPr/>
                <p14:nvPr/>
              </p14:nvContentPartPr>
              <p14:xfrm>
                <a:off x="2764694" y="1081546"/>
                <a:ext cx="147600" cy="127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7F26FC-B387-46BA-975F-03B8D2CF79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55694" y="1072906"/>
                  <a:ext cx="16524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B320930-4D76-4DDE-8A2C-CA8F3DC699BB}"/>
                  </a:ext>
                </a:extLst>
              </p14:cNvPr>
              <p14:cNvContentPartPr/>
              <p14:nvPr/>
            </p14:nvContentPartPr>
            <p14:xfrm>
              <a:off x="3231974" y="855466"/>
              <a:ext cx="70560" cy="365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B320930-4D76-4DDE-8A2C-CA8F3DC699B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23334" y="846826"/>
                <a:ext cx="882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6D0D52-C829-4D76-885F-A10493C5E4B3}"/>
                  </a:ext>
                </a:extLst>
              </p14:cNvPr>
              <p14:cNvContentPartPr/>
              <p14:nvPr/>
            </p14:nvContentPartPr>
            <p14:xfrm>
              <a:off x="3590534" y="816226"/>
              <a:ext cx="161640" cy="158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6D0D52-C829-4D76-885F-A10493C5E4B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81894" y="807226"/>
                <a:ext cx="17928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8F673096-CC8B-4DD8-ADE4-82123840AFE5}"/>
              </a:ext>
            </a:extLst>
          </p:cNvPr>
          <p:cNvGrpSpPr/>
          <p:nvPr/>
        </p:nvGrpSpPr>
        <p:grpSpPr>
          <a:xfrm>
            <a:off x="3528254" y="906226"/>
            <a:ext cx="718200" cy="351000"/>
            <a:chOff x="3528254" y="906226"/>
            <a:chExt cx="71820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99BBA5-AA9E-4760-87D6-3E46856A97F9}"/>
                    </a:ext>
                  </a:extLst>
                </p14:cNvPr>
                <p14:cNvContentPartPr/>
                <p14:nvPr/>
              </p14:nvContentPartPr>
              <p14:xfrm>
                <a:off x="3592694" y="906226"/>
                <a:ext cx="133920" cy="24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99BBA5-AA9E-4760-87D6-3E46856A97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83694" y="897586"/>
                  <a:ext cx="151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1B580C2-D949-4AB9-BAB1-9A8E09972D92}"/>
                    </a:ext>
                  </a:extLst>
                </p14:cNvPr>
                <p14:cNvContentPartPr/>
                <p14:nvPr/>
              </p14:nvContentPartPr>
              <p14:xfrm>
                <a:off x="3600254" y="938986"/>
                <a:ext cx="108000" cy="172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1B580C2-D949-4AB9-BAB1-9A8E09972D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91254" y="929986"/>
                  <a:ext cx="125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4DF59D5-6E51-4DF7-B9BE-9E2E107E363E}"/>
                    </a:ext>
                  </a:extLst>
                </p14:cNvPr>
                <p14:cNvContentPartPr/>
                <p14:nvPr/>
              </p14:nvContentPartPr>
              <p14:xfrm>
                <a:off x="3585134" y="1015666"/>
                <a:ext cx="176760" cy="28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4DF59D5-6E51-4DF7-B9BE-9E2E107E36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76494" y="1006666"/>
                  <a:ext cx="194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7E3B5BE-3EE9-48E2-A448-DE1A1478DB57}"/>
                    </a:ext>
                  </a:extLst>
                </p14:cNvPr>
                <p14:cNvContentPartPr/>
                <p14:nvPr/>
              </p14:nvContentPartPr>
              <p14:xfrm>
                <a:off x="3528254" y="1187746"/>
                <a:ext cx="288720" cy="69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7E3B5BE-3EE9-48E2-A448-DE1A1478DB5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19254" y="1179106"/>
                  <a:ext cx="306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A141243-8D08-4FFF-8051-EEC8BF851AF0}"/>
                    </a:ext>
                  </a:extLst>
                </p14:cNvPr>
                <p14:cNvContentPartPr/>
                <p14:nvPr/>
              </p14:nvContentPartPr>
              <p14:xfrm>
                <a:off x="3894014" y="942226"/>
                <a:ext cx="42120" cy="176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A141243-8D08-4FFF-8051-EEC8BF851AF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85014" y="933586"/>
                  <a:ext cx="59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33A246B-1698-40D4-9F54-68F85FD02EA1}"/>
                    </a:ext>
                  </a:extLst>
                </p14:cNvPr>
                <p14:cNvContentPartPr/>
                <p14:nvPr/>
              </p14:nvContentPartPr>
              <p14:xfrm>
                <a:off x="3990854" y="1010626"/>
                <a:ext cx="99360" cy="94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33A246B-1698-40D4-9F54-68F85FD02EA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81854" y="1001986"/>
                  <a:ext cx="117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2E83B5B-B8AE-47D2-A0EE-D35F6087E7A8}"/>
                    </a:ext>
                  </a:extLst>
                </p14:cNvPr>
                <p14:cNvContentPartPr/>
                <p14:nvPr/>
              </p14:nvContentPartPr>
              <p14:xfrm>
                <a:off x="4001654" y="940426"/>
                <a:ext cx="108720" cy="18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2E83B5B-B8AE-47D2-A0EE-D35F6087E7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92654" y="931426"/>
                  <a:ext cx="126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B43ED00-F6C8-43E1-9192-9F957B3C874A}"/>
                    </a:ext>
                  </a:extLst>
                </p14:cNvPr>
                <p14:cNvContentPartPr/>
                <p14:nvPr/>
              </p14:nvContentPartPr>
              <p14:xfrm>
                <a:off x="4190654" y="923866"/>
                <a:ext cx="55800" cy="182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B43ED00-F6C8-43E1-9192-9F957B3C87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2014" y="915226"/>
                  <a:ext cx="7344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8816984-6DE1-47F7-9F82-D923B21CD944}"/>
              </a:ext>
            </a:extLst>
          </p:cNvPr>
          <p:cNvGrpSpPr/>
          <p:nvPr/>
        </p:nvGrpSpPr>
        <p:grpSpPr>
          <a:xfrm>
            <a:off x="3555614" y="1350826"/>
            <a:ext cx="1334520" cy="402840"/>
            <a:chOff x="3555614" y="1350826"/>
            <a:chExt cx="133452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366A03C-1E07-4100-89DE-D545619CFFE7}"/>
                    </a:ext>
                  </a:extLst>
                </p14:cNvPr>
                <p14:cNvContentPartPr/>
                <p14:nvPr/>
              </p14:nvContentPartPr>
              <p14:xfrm>
                <a:off x="3803654" y="1358026"/>
                <a:ext cx="18720" cy="145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366A03C-1E07-4100-89DE-D545619CFF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94654" y="1349026"/>
                  <a:ext cx="36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D2D686-8B61-4B91-BF3E-57060409B5B7}"/>
                    </a:ext>
                  </a:extLst>
                </p14:cNvPr>
                <p14:cNvContentPartPr/>
                <p14:nvPr/>
              </p14:nvContentPartPr>
              <p14:xfrm>
                <a:off x="3766934" y="1350826"/>
                <a:ext cx="101520" cy="43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D2D686-8B61-4B91-BF3E-57060409B5B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57934" y="1342186"/>
                  <a:ext cx="119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6C29DC8-CADD-49F4-B96B-CAEA14914B40}"/>
                    </a:ext>
                  </a:extLst>
                </p14:cNvPr>
                <p14:cNvContentPartPr/>
                <p14:nvPr/>
              </p14:nvContentPartPr>
              <p14:xfrm>
                <a:off x="3555614" y="1622626"/>
                <a:ext cx="55440" cy="88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6C29DC8-CADD-49F4-B96B-CAEA14914B4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46974" y="1613986"/>
                  <a:ext cx="73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2B9797-218E-4DC0-93C1-182C30BFB968}"/>
                    </a:ext>
                  </a:extLst>
                </p14:cNvPr>
                <p14:cNvContentPartPr/>
                <p14:nvPr/>
              </p14:nvContentPartPr>
              <p14:xfrm>
                <a:off x="3619694" y="1638466"/>
                <a:ext cx="61200" cy="42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2B9797-218E-4DC0-93C1-182C30BFB96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11054" y="1629826"/>
                  <a:ext cx="78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3C69655-0E3A-42F7-9502-42FDCDE0E680}"/>
                    </a:ext>
                  </a:extLst>
                </p14:cNvPr>
                <p14:cNvContentPartPr/>
                <p14:nvPr/>
              </p14:nvContentPartPr>
              <p14:xfrm>
                <a:off x="3704654" y="1622626"/>
                <a:ext cx="125280" cy="68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3C69655-0E3A-42F7-9502-42FDCDE0E6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95654" y="1613626"/>
                  <a:ext cx="142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54DDD5-B2BF-4426-8FF3-D0E9B054B322}"/>
                    </a:ext>
                  </a:extLst>
                </p14:cNvPr>
                <p14:cNvContentPartPr/>
                <p14:nvPr/>
              </p14:nvContentPartPr>
              <p14:xfrm>
                <a:off x="3852614" y="1616866"/>
                <a:ext cx="10080" cy="136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54DDD5-B2BF-4426-8FF3-D0E9B054B32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43974" y="1608226"/>
                  <a:ext cx="27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041E80B-5A7A-4A8A-A0D4-FAB17196A80C}"/>
                    </a:ext>
                  </a:extLst>
                </p14:cNvPr>
                <p14:cNvContentPartPr/>
                <p14:nvPr/>
              </p14:nvContentPartPr>
              <p14:xfrm>
                <a:off x="3849734" y="1532266"/>
                <a:ext cx="110160" cy="169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041E80B-5A7A-4A8A-A0D4-FAB17196A80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40734" y="1523626"/>
                  <a:ext cx="127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35F68E6-F1D1-4D31-990F-5FA81A3DC2A1}"/>
                    </a:ext>
                  </a:extLst>
                </p14:cNvPr>
                <p14:cNvContentPartPr/>
                <p14:nvPr/>
              </p14:nvContentPartPr>
              <p14:xfrm>
                <a:off x="3967094" y="1578346"/>
                <a:ext cx="172440" cy="101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35F68E6-F1D1-4D31-990F-5FA81A3DC2A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58094" y="1569706"/>
                  <a:ext cx="190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AE5F467-3F46-4EC5-B040-0249177BCFDB}"/>
                    </a:ext>
                  </a:extLst>
                </p14:cNvPr>
                <p14:cNvContentPartPr/>
                <p14:nvPr/>
              </p14:nvContentPartPr>
              <p14:xfrm>
                <a:off x="4102454" y="1583026"/>
                <a:ext cx="136080" cy="83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AE5F467-3F46-4EC5-B040-0249177BCFD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93814" y="1574386"/>
                  <a:ext cx="153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CC8238B-6CDE-49AD-BBDD-6DF93097B730}"/>
                    </a:ext>
                  </a:extLst>
                </p14:cNvPr>
                <p14:cNvContentPartPr/>
                <p14:nvPr/>
              </p14:nvContentPartPr>
              <p14:xfrm>
                <a:off x="4284254" y="1558546"/>
                <a:ext cx="103320" cy="74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CC8238B-6CDE-49AD-BBDD-6DF93097B73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75614" y="1549906"/>
                  <a:ext cx="120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E728798-C96F-42E5-866B-CB56B3290932}"/>
                    </a:ext>
                  </a:extLst>
                </p14:cNvPr>
                <p14:cNvContentPartPr/>
                <p14:nvPr/>
              </p14:nvContentPartPr>
              <p14:xfrm>
                <a:off x="4383254" y="1572226"/>
                <a:ext cx="83160" cy="59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E728798-C96F-42E5-866B-CB56B32909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74614" y="1563586"/>
                  <a:ext cx="100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7BE7F0-9DD6-425C-B8AF-8337E72053F9}"/>
                    </a:ext>
                  </a:extLst>
                </p14:cNvPr>
                <p14:cNvContentPartPr/>
                <p14:nvPr/>
              </p14:nvContentPartPr>
              <p14:xfrm>
                <a:off x="4489814" y="1496266"/>
                <a:ext cx="26280" cy="111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7BE7F0-9DD6-425C-B8AF-8337E72053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80814" y="1487626"/>
                  <a:ext cx="43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E14513C-D403-42EB-91A2-B70ECBD9D74C}"/>
                    </a:ext>
                  </a:extLst>
                </p14:cNvPr>
                <p14:cNvContentPartPr/>
                <p14:nvPr/>
              </p14:nvContentPartPr>
              <p14:xfrm>
                <a:off x="4521854" y="1543786"/>
                <a:ext cx="102600" cy="60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E14513C-D403-42EB-91A2-B70ECBD9D74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12854" y="1535146"/>
                  <a:ext cx="120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0A9F2DE-6995-422B-8868-7BB49B11A285}"/>
                    </a:ext>
                  </a:extLst>
                </p14:cNvPr>
                <p14:cNvContentPartPr/>
                <p14:nvPr/>
              </p14:nvContentPartPr>
              <p14:xfrm>
                <a:off x="4609334" y="1531186"/>
                <a:ext cx="101160" cy="74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0A9F2DE-6995-422B-8868-7BB49B11A28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00694" y="1522546"/>
                  <a:ext cx="118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9F6B3FF-C709-442C-B869-6941020B079C}"/>
                    </a:ext>
                  </a:extLst>
                </p14:cNvPr>
                <p14:cNvContentPartPr/>
                <p14:nvPr/>
              </p14:nvContentPartPr>
              <p14:xfrm>
                <a:off x="4724534" y="1433266"/>
                <a:ext cx="165600" cy="147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9F6B3FF-C709-442C-B869-6941020B07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15534" y="1424626"/>
                  <a:ext cx="18324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D109A7E-8ED0-483E-A83F-75665E4F384A}"/>
              </a:ext>
            </a:extLst>
          </p:cNvPr>
          <p:cNvGrpSpPr/>
          <p:nvPr/>
        </p:nvGrpSpPr>
        <p:grpSpPr>
          <a:xfrm>
            <a:off x="656174" y="2105386"/>
            <a:ext cx="1263240" cy="362520"/>
            <a:chOff x="656174" y="2105386"/>
            <a:chExt cx="126324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3B4DF69-AE97-4038-9D31-F12DA931419D}"/>
                    </a:ext>
                  </a:extLst>
                </p14:cNvPr>
                <p14:cNvContentPartPr/>
                <p14:nvPr/>
              </p14:nvContentPartPr>
              <p14:xfrm>
                <a:off x="863894" y="2113306"/>
                <a:ext cx="27720" cy="136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3B4DF69-AE97-4038-9D31-F12DA93141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4894" y="2104666"/>
                  <a:ext cx="45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4D87CA6-78D1-4C27-9192-823509B877F5}"/>
                    </a:ext>
                  </a:extLst>
                </p14:cNvPr>
                <p14:cNvContentPartPr/>
                <p14:nvPr/>
              </p14:nvContentPartPr>
              <p14:xfrm>
                <a:off x="841214" y="2105386"/>
                <a:ext cx="114480" cy="43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4D87CA6-78D1-4C27-9192-823509B877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2574" y="2096386"/>
                  <a:ext cx="132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603F817-CFEA-48F8-94AF-E489E0EB0AA8}"/>
                    </a:ext>
                  </a:extLst>
                </p14:cNvPr>
                <p14:cNvContentPartPr/>
                <p14:nvPr/>
              </p14:nvContentPartPr>
              <p14:xfrm>
                <a:off x="656174" y="2380066"/>
                <a:ext cx="104760" cy="87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603F817-CFEA-48F8-94AF-E489E0EB0AA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7534" y="2371066"/>
                  <a:ext cx="122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0F7F41C-EB44-4207-B0BB-B46DFAA60870}"/>
                    </a:ext>
                  </a:extLst>
                </p14:cNvPr>
                <p14:cNvContentPartPr/>
                <p14:nvPr/>
              </p14:nvContentPartPr>
              <p14:xfrm>
                <a:off x="744374" y="2365306"/>
                <a:ext cx="277560" cy="86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0F7F41C-EB44-4207-B0BB-B46DFAA608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5734" y="2356666"/>
                  <a:ext cx="295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88F1ACA-998B-4671-968E-ED8B1411224B}"/>
                    </a:ext>
                  </a:extLst>
                </p14:cNvPr>
                <p14:cNvContentPartPr/>
                <p14:nvPr/>
              </p14:nvContentPartPr>
              <p14:xfrm>
                <a:off x="1052174" y="2236786"/>
                <a:ext cx="113040" cy="173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88F1ACA-998B-4671-968E-ED8B1411224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3534" y="2228146"/>
                  <a:ext cx="130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F5B600F-C609-4951-A45C-063FDDBBF182}"/>
                    </a:ext>
                  </a:extLst>
                </p14:cNvPr>
                <p14:cNvContentPartPr/>
                <p14:nvPr/>
              </p14:nvContentPartPr>
              <p14:xfrm>
                <a:off x="1224254" y="2279626"/>
                <a:ext cx="92880" cy="70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F5B600F-C609-4951-A45C-063FDDBBF18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15254" y="2270626"/>
                  <a:ext cx="110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FAE6484-5D16-4E01-9243-3D934CE6A12B}"/>
                    </a:ext>
                  </a:extLst>
                </p14:cNvPr>
                <p14:cNvContentPartPr/>
                <p14:nvPr/>
              </p14:nvContentPartPr>
              <p14:xfrm>
                <a:off x="1342694" y="2281066"/>
                <a:ext cx="73440" cy="64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FAE6484-5D16-4E01-9243-3D934CE6A1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33694" y="2272066"/>
                  <a:ext cx="91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B1919AC-8DF9-4D32-9717-49EC91827858}"/>
                    </a:ext>
                  </a:extLst>
                </p14:cNvPr>
                <p14:cNvContentPartPr/>
                <p14:nvPr/>
              </p14:nvContentPartPr>
              <p14:xfrm>
                <a:off x="1453214" y="2187826"/>
                <a:ext cx="20160" cy="150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B1919AC-8DF9-4D32-9717-49EC918278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44214" y="2178826"/>
                  <a:ext cx="37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AE36C60-A930-4FE6-930E-D08C80126553}"/>
                    </a:ext>
                  </a:extLst>
                </p14:cNvPr>
                <p14:cNvContentPartPr/>
                <p14:nvPr/>
              </p14:nvContentPartPr>
              <p14:xfrm>
                <a:off x="1502534" y="2252986"/>
                <a:ext cx="115560" cy="55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AE36C60-A930-4FE6-930E-D08C8012655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93894" y="2244346"/>
                  <a:ext cx="133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80DD1F6-D2EF-446B-86CF-FED70AE12117}"/>
                    </a:ext>
                  </a:extLst>
                </p14:cNvPr>
                <p14:cNvContentPartPr/>
                <p14:nvPr/>
              </p14:nvContentPartPr>
              <p14:xfrm>
                <a:off x="1622054" y="2212306"/>
                <a:ext cx="81000" cy="72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80DD1F6-D2EF-446B-86CF-FED70AE1211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13054" y="2203306"/>
                  <a:ext cx="98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21C05D7-8A89-4D66-AF11-7801C456A42A}"/>
                    </a:ext>
                  </a:extLst>
                </p14:cNvPr>
                <p14:cNvContentPartPr/>
                <p14:nvPr/>
              </p14:nvContentPartPr>
              <p14:xfrm>
                <a:off x="1730054" y="2142466"/>
                <a:ext cx="189360" cy="147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21C05D7-8A89-4D66-AF11-7801C456A42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721054" y="2133826"/>
                  <a:ext cx="2070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9655F9-5FE6-4E72-8F18-381BB710B386}"/>
              </a:ext>
            </a:extLst>
          </p:cNvPr>
          <p:cNvGrpSpPr/>
          <p:nvPr/>
        </p:nvGrpSpPr>
        <p:grpSpPr>
          <a:xfrm>
            <a:off x="4543454" y="733426"/>
            <a:ext cx="1017360" cy="494280"/>
            <a:chOff x="4543454" y="733426"/>
            <a:chExt cx="101736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2EA2DA4-1BC8-4E6C-8F73-8AE605D211EC}"/>
                    </a:ext>
                  </a:extLst>
                </p14:cNvPr>
                <p14:cNvContentPartPr/>
                <p14:nvPr/>
              </p14:nvContentPartPr>
              <p14:xfrm>
                <a:off x="4543454" y="974266"/>
                <a:ext cx="146880" cy="158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2EA2DA4-1BC8-4E6C-8F73-8AE605D211E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34814" y="965266"/>
                  <a:ext cx="164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C281275-C6E7-4234-990B-F909A359C53E}"/>
                    </a:ext>
                  </a:extLst>
                </p14:cNvPr>
                <p14:cNvContentPartPr/>
                <p14:nvPr/>
              </p14:nvContentPartPr>
              <p14:xfrm>
                <a:off x="4785374" y="880306"/>
                <a:ext cx="66240" cy="102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C281275-C6E7-4234-990B-F909A359C5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76734" y="871306"/>
                  <a:ext cx="83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7C975A3-752B-47F1-BD89-378E52E24C26}"/>
                    </a:ext>
                  </a:extLst>
                </p14:cNvPr>
                <p14:cNvContentPartPr/>
                <p14:nvPr/>
              </p14:nvContentPartPr>
              <p14:xfrm>
                <a:off x="4796174" y="778786"/>
                <a:ext cx="21960" cy="9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7C975A3-752B-47F1-BD89-378E52E24C2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87534" y="770146"/>
                  <a:ext cx="39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B3948DD-E128-4514-9FB8-0E16D4E6CC99}"/>
                    </a:ext>
                  </a:extLst>
                </p14:cNvPr>
                <p14:cNvContentPartPr/>
                <p14:nvPr/>
              </p14:nvContentPartPr>
              <p14:xfrm>
                <a:off x="4893374" y="795346"/>
                <a:ext cx="140040" cy="111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B3948DD-E128-4514-9FB8-0E16D4E6CC9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84374" y="786706"/>
                  <a:ext cx="157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1F4E099-9D8F-44E1-BA2F-60D8DEBDC654}"/>
                    </a:ext>
                  </a:extLst>
                </p14:cNvPr>
                <p14:cNvContentPartPr/>
                <p14:nvPr/>
              </p14:nvContentPartPr>
              <p14:xfrm>
                <a:off x="5064014" y="811546"/>
                <a:ext cx="123120" cy="19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1F4E099-9D8F-44E1-BA2F-60D8DEBDC65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55374" y="802546"/>
                  <a:ext cx="140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F9EE976-7781-46DB-8615-D01AB7FB56B0}"/>
                    </a:ext>
                  </a:extLst>
                </p14:cNvPr>
                <p14:cNvContentPartPr/>
                <p14:nvPr/>
              </p14:nvContentPartPr>
              <p14:xfrm>
                <a:off x="5126294" y="733426"/>
                <a:ext cx="101520" cy="157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F9EE976-7781-46DB-8615-D01AB7FB56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17294" y="724786"/>
                  <a:ext cx="119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B020E65-F113-41B8-BFC2-386A0ACBA81E}"/>
                    </a:ext>
                  </a:extLst>
                </p14:cNvPr>
                <p14:cNvContentPartPr/>
                <p14:nvPr/>
              </p14:nvContentPartPr>
              <p14:xfrm>
                <a:off x="5381534" y="834946"/>
                <a:ext cx="179280" cy="392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B020E65-F113-41B8-BFC2-386A0ACBA81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72534" y="825946"/>
                  <a:ext cx="196920" cy="41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DB75FEF-231E-46A2-86E8-EBF05DA8F5B7}"/>
                  </a:ext>
                </a:extLst>
              </p14:cNvPr>
              <p14:cNvContentPartPr/>
              <p14:nvPr/>
            </p14:nvContentPartPr>
            <p14:xfrm>
              <a:off x="5897414" y="1220866"/>
              <a:ext cx="33120" cy="687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DB75FEF-231E-46A2-86E8-EBF05DA8F5B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888774" y="1212226"/>
                <a:ext cx="5076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D32377D6-473F-4432-9C86-1019AA9D011F}"/>
              </a:ext>
            </a:extLst>
          </p:cNvPr>
          <p:cNvGrpSpPr/>
          <p:nvPr/>
        </p:nvGrpSpPr>
        <p:grpSpPr>
          <a:xfrm>
            <a:off x="6347054" y="751426"/>
            <a:ext cx="232200" cy="381240"/>
            <a:chOff x="6347054" y="751426"/>
            <a:chExt cx="23220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B48ABE5-3C81-4E06-844E-12747658B4DD}"/>
                    </a:ext>
                  </a:extLst>
                </p14:cNvPr>
                <p14:cNvContentPartPr/>
                <p14:nvPr/>
              </p14:nvContentPartPr>
              <p14:xfrm>
                <a:off x="6356054" y="879946"/>
                <a:ext cx="18720" cy="252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B48ABE5-3C81-4E06-844E-12747658B4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47054" y="870946"/>
                  <a:ext cx="36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49F79C4-1492-477F-A3D6-E33A83915649}"/>
                    </a:ext>
                  </a:extLst>
                </p14:cNvPr>
                <p14:cNvContentPartPr/>
                <p14:nvPr/>
              </p14:nvContentPartPr>
              <p14:xfrm>
                <a:off x="6347054" y="950506"/>
                <a:ext cx="180000" cy="73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49F79C4-1492-477F-A3D6-E33A8391564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38414" y="941506"/>
                  <a:ext cx="197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8E12613-46C9-463C-B957-4BBF2FD0FC18}"/>
                    </a:ext>
                  </a:extLst>
                </p14:cNvPr>
                <p14:cNvContentPartPr/>
                <p14:nvPr/>
              </p14:nvContentPartPr>
              <p14:xfrm>
                <a:off x="6530294" y="866986"/>
                <a:ext cx="39240" cy="238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8E12613-46C9-463C-B957-4BBF2FD0FC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21294" y="858346"/>
                  <a:ext cx="56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44185E-9376-431D-A1F1-28D5F3205A51}"/>
                    </a:ext>
                  </a:extLst>
                </p14:cNvPr>
                <p14:cNvContentPartPr/>
                <p14:nvPr/>
              </p14:nvContentPartPr>
              <p14:xfrm>
                <a:off x="6378014" y="751426"/>
                <a:ext cx="201240" cy="47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44185E-9376-431D-A1F1-28D5F3205A5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69014" y="742426"/>
                  <a:ext cx="21888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831B7C9-7B13-402C-80F1-6FD4B5439E3B}"/>
              </a:ext>
            </a:extLst>
          </p:cNvPr>
          <p:cNvGrpSpPr/>
          <p:nvPr/>
        </p:nvGrpSpPr>
        <p:grpSpPr>
          <a:xfrm>
            <a:off x="6756734" y="859066"/>
            <a:ext cx="631080" cy="220680"/>
            <a:chOff x="6756734" y="859066"/>
            <a:chExt cx="63108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A294771-9300-44F6-B019-33C52EEB76FA}"/>
                    </a:ext>
                  </a:extLst>
                </p14:cNvPr>
                <p14:cNvContentPartPr/>
                <p14:nvPr/>
              </p14:nvContentPartPr>
              <p14:xfrm>
                <a:off x="6756734" y="896146"/>
                <a:ext cx="51120" cy="178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A294771-9300-44F6-B019-33C52EEB76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47734" y="887506"/>
                  <a:ext cx="68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4C34708-D0EE-4397-A3B6-0A3452A46502}"/>
                    </a:ext>
                  </a:extLst>
                </p14:cNvPr>
                <p14:cNvContentPartPr/>
                <p14:nvPr/>
              </p14:nvContentPartPr>
              <p14:xfrm>
                <a:off x="6880934" y="946906"/>
                <a:ext cx="108720" cy="107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4C34708-D0EE-4397-A3B6-0A3452A465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71934" y="938266"/>
                  <a:ext cx="126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E0E0F76-5927-47D1-B992-2F8E29475F25}"/>
                    </a:ext>
                  </a:extLst>
                </p14:cNvPr>
                <p14:cNvContentPartPr/>
                <p14:nvPr/>
              </p14:nvContentPartPr>
              <p14:xfrm>
                <a:off x="6891734" y="878506"/>
                <a:ext cx="92520" cy="30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E0E0F76-5927-47D1-B992-2F8E29475F2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82734" y="869866"/>
                  <a:ext cx="110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003BE96-9E6D-42A0-90DA-0D03BF86A07F}"/>
                    </a:ext>
                  </a:extLst>
                </p14:cNvPr>
                <p14:cNvContentPartPr/>
                <p14:nvPr/>
              </p14:nvContentPartPr>
              <p14:xfrm>
                <a:off x="7082894" y="1008826"/>
                <a:ext cx="5760" cy="70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003BE96-9E6D-42A0-90DA-0D03BF86A07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73894" y="999826"/>
                  <a:ext cx="23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9AFE044-5AA3-4D31-AF93-65897BC3F778}"/>
                    </a:ext>
                  </a:extLst>
                </p14:cNvPr>
                <p14:cNvContentPartPr/>
                <p14:nvPr/>
              </p14:nvContentPartPr>
              <p14:xfrm>
                <a:off x="7145174" y="958426"/>
                <a:ext cx="101160" cy="33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9AFE044-5AA3-4D31-AF93-65897BC3F7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36534" y="949786"/>
                  <a:ext cx="118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2FDD355-584C-4AAE-B3EE-D966A78B377E}"/>
                    </a:ext>
                  </a:extLst>
                </p14:cNvPr>
                <p14:cNvContentPartPr/>
                <p14:nvPr/>
              </p14:nvContentPartPr>
              <p14:xfrm>
                <a:off x="7195574" y="906226"/>
                <a:ext cx="51120" cy="123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2FDD355-584C-4AAE-B3EE-D966A78B377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86574" y="897586"/>
                  <a:ext cx="68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8A1FECF-5CD5-4FA4-9087-6F1FAB85EB64}"/>
                    </a:ext>
                  </a:extLst>
                </p14:cNvPr>
                <p14:cNvContentPartPr/>
                <p14:nvPr/>
              </p14:nvContentPartPr>
              <p14:xfrm>
                <a:off x="7321574" y="859066"/>
                <a:ext cx="66240" cy="220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8A1FECF-5CD5-4FA4-9087-6F1FAB85EB6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12934" y="850066"/>
                  <a:ext cx="8388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6C8FC02-5514-45AC-97B4-CF8F381F56B7}"/>
              </a:ext>
            </a:extLst>
          </p:cNvPr>
          <p:cNvGrpSpPr/>
          <p:nvPr/>
        </p:nvGrpSpPr>
        <p:grpSpPr>
          <a:xfrm>
            <a:off x="7620734" y="945106"/>
            <a:ext cx="146520" cy="56520"/>
            <a:chOff x="7620734" y="945106"/>
            <a:chExt cx="146520" cy="5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EDB7879-97A9-4196-AD49-6B31736E94B6}"/>
                    </a:ext>
                  </a:extLst>
                </p14:cNvPr>
                <p14:cNvContentPartPr/>
                <p14:nvPr/>
              </p14:nvContentPartPr>
              <p14:xfrm>
                <a:off x="7620734" y="945106"/>
                <a:ext cx="139320" cy="20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EDB7879-97A9-4196-AD49-6B31736E94B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11734" y="936106"/>
                  <a:ext cx="156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D4BD6E5-19D7-44F1-BC1F-DD24669AB881}"/>
                    </a:ext>
                  </a:extLst>
                </p14:cNvPr>
                <p14:cNvContentPartPr/>
                <p14:nvPr/>
              </p14:nvContentPartPr>
              <p14:xfrm>
                <a:off x="7646294" y="987586"/>
                <a:ext cx="120960" cy="14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D4BD6E5-19D7-44F1-BC1F-DD24669AB88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37654" y="978946"/>
                  <a:ext cx="1386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75DC4EF-CEB3-419D-B253-F570A81B892A}"/>
              </a:ext>
            </a:extLst>
          </p:cNvPr>
          <p:cNvGrpSpPr/>
          <p:nvPr/>
        </p:nvGrpSpPr>
        <p:grpSpPr>
          <a:xfrm>
            <a:off x="8079734" y="769426"/>
            <a:ext cx="284400" cy="258480"/>
            <a:chOff x="8079734" y="769426"/>
            <a:chExt cx="28440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DD94A07-8DC4-4786-880C-A59F47843DF7}"/>
                    </a:ext>
                  </a:extLst>
                </p14:cNvPr>
                <p14:cNvContentPartPr/>
                <p14:nvPr/>
              </p14:nvContentPartPr>
              <p14:xfrm>
                <a:off x="8084054" y="812626"/>
                <a:ext cx="10440" cy="215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DD94A07-8DC4-4786-880C-A59F47843DF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75054" y="803986"/>
                  <a:ext cx="28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41506D-46A4-443C-8855-94B0D8E9CD94}"/>
                    </a:ext>
                  </a:extLst>
                </p14:cNvPr>
                <p14:cNvContentPartPr/>
                <p14:nvPr/>
              </p14:nvContentPartPr>
              <p14:xfrm>
                <a:off x="8079734" y="769426"/>
                <a:ext cx="113400" cy="219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41506D-46A4-443C-8855-94B0D8E9CD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71094" y="760426"/>
                  <a:ext cx="131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C6FFB3D-2B4A-4BE7-BCD1-D17326D54065}"/>
                    </a:ext>
                  </a:extLst>
                </p14:cNvPr>
                <p14:cNvContentPartPr/>
                <p14:nvPr/>
              </p14:nvContentPartPr>
              <p14:xfrm>
                <a:off x="8224094" y="913786"/>
                <a:ext cx="140040" cy="98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C6FFB3D-2B4A-4BE7-BCD1-D17326D5406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15454" y="904786"/>
                  <a:ext cx="15768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0D6D298-7AC6-4810-BD02-25D4BA56F56B}"/>
                  </a:ext>
                </a:extLst>
              </p14:cNvPr>
              <p14:cNvContentPartPr/>
              <p14:nvPr/>
            </p14:nvContentPartPr>
            <p14:xfrm>
              <a:off x="8610014" y="666466"/>
              <a:ext cx="45720" cy="3970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0D6D298-7AC6-4810-BD02-25D4BA56F56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601374" y="657466"/>
                <a:ext cx="63360" cy="41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FF8529B-0A4C-46B1-BFEA-8A525E882A1B}"/>
              </a:ext>
            </a:extLst>
          </p:cNvPr>
          <p:cNvGrpSpPr/>
          <p:nvPr/>
        </p:nvGrpSpPr>
        <p:grpSpPr>
          <a:xfrm>
            <a:off x="8908454" y="640546"/>
            <a:ext cx="654120" cy="399600"/>
            <a:chOff x="8908454" y="640546"/>
            <a:chExt cx="654120" cy="39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AE6BE5D-50FD-4637-AC4E-00524B868779}"/>
                    </a:ext>
                  </a:extLst>
                </p14:cNvPr>
                <p14:cNvContentPartPr/>
                <p14:nvPr/>
              </p14:nvContentPartPr>
              <p14:xfrm>
                <a:off x="8909894" y="761146"/>
                <a:ext cx="2880" cy="171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AE6BE5D-50FD-4637-AC4E-00524B86877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01254" y="752506"/>
                  <a:ext cx="20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7945210-EF00-4BC0-B3EC-57A6BE141612}"/>
                    </a:ext>
                  </a:extLst>
                </p14:cNvPr>
                <p14:cNvContentPartPr/>
                <p14:nvPr/>
              </p14:nvContentPartPr>
              <p14:xfrm>
                <a:off x="8908454" y="741706"/>
                <a:ext cx="154800" cy="158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7945210-EF00-4BC0-B3EC-57A6BE14161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99454" y="732706"/>
                  <a:ext cx="172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36B90D6-C70B-4607-BA84-6444C5048381}"/>
                    </a:ext>
                  </a:extLst>
                </p14:cNvPr>
                <p14:cNvContentPartPr/>
                <p14:nvPr/>
              </p14:nvContentPartPr>
              <p14:xfrm>
                <a:off x="8919974" y="640546"/>
                <a:ext cx="181440" cy="37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36B90D6-C70B-4607-BA84-6444C504838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910974" y="631906"/>
                  <a:ext cx="199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1A9AB4-6691-4845-9CF8-EF5CA0268ADD}"/>
                    </a:ext>
                  </a:extLst>
                </p14:cNvPr>
                <p14:cNvContentPartPr/>
                <p14:nvPr/>
              </p14:nvContentPartPr>
              <p14:xfrm>
                <a:off x="8938334" y="984706"/>
                <a:ext cx="185400" cy="55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1A9AB4-6691-4845-9CF8-EF5CA0268AD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29334" y="976066"/>
                  <a:ext cx="203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7535C9B-3732-45EE-8A7C-BF8BCFA6EEC6}"/>
                    </a:ext>
                  </a:extLst>
                </p14:cNvPr>
                <p14:cNvContentPartPr/>
                <p14:nvPr/>
              </p14:nvContentPartPr>
              <p14:xfrm>
                <a:off x="9225254" y="742786"/>
                <a:ext cx="88920" cy="145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7535C9B-3732-45EE-8A7C-BF8BCFA6EEC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216254" y="734146"/>
                  <a:ext cx="106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432F1BA-FFB5-4B4B-BB86-B977D539FB2D}"/>
                    </a:ext>
                  </a:extLst>
                </p14:cNvPr>
                <p14:cNvContentPartPr/>
                <p14:nvPr/>
              </p14:nvContentPartPr>
              <p14:xfrm>
                <a:off x="9343694" y="777706"/>
                <a:ext cx="102600" cy="109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432F1BA-FFB5-4B4B-BB86-B977D539FB2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35054" y="768706"/>
                  <a:ext cx="120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17A3262-DA3B-4AD0-9ECE-3D51D2923922}"/>
                    </a:ext>
                  </a:extLst>
                </p14:cNvPr>
                <p14:cNvContentPartPr/>
                <p14:nvPr/>
              </p14:nvContentPartPr>
              <p14:xfrm>
                <a:off x="9321374" y="702106"/>
                <a:ext cx="106920" cy="20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17A3262-DA3B-4AD0-9ECE-3D51D292392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12734" y="693466"/>
                  <a:ext cx="124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9AEC673-B3AB-4D26-87C0-1714C040BCFB}"/>
                    </a:ext>
                  </a:extLst>
                </p14:cNvPr>
                <p14:cNvContentPartPr/>
                <p14:nvPr/>
              </p14:nvContentPartPr>
              <p14:xfrm>
                <a:off x="9495614" y="702106"/>
                <a:ext cx="66960" cy="219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9AEC673-B3AB-4D26-87C0-1714C040BCF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86974" y="693106"/>
                  <a:ext cx="84600" cy="23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0446159-01A7-4F4F-A839-B60BA6025418}"/>
                  </a:ext>
                </a:extLst>
              </p14:cNvPr>
              <p14:cNvContentPartPr/>
              <p14:nvPr/>
            </p14:nvContentPartPr>
            <p14:xfrm>
              <a:off x="9749414" y="744946"/>
              <a:ext cx="163800" cy="1630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0446159-01A7-4F4F-A839-B60BA602541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740414" y="736306"/>
                <a:ext cx="181440" cy="1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348A4BB-F813-4339-8951-A35175D8A8B2}"/>
              </a:ext>
            </a:extLst>
          </p:cNvPr>
          <p:cNvGrpSpPr/>
          <p:nvPr/>
        </p:nvGrpSpPr>
        <p:grpSpPr>
          <a:xfrm>
            <a:off x="10077374" y="558466"/>
            <a:ext cx="472320" cy="203040"/>
            <a:chOff x="10077374" y="558466"/>
            <a:chExt cx="47232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9635873-D6E2-4B33-AD08-7404382004C9}"/>
                    </a:ext>
                  </a:extLst>
                </p14:cNvPr>
                <p14:cNvContentPartPr/>
                <p14:nvPr/>
              </p14:nvContentPartPr>
              <p14:xfrm>
                <a:off x="10077374" y="659626"/>
                <a:ext cx="72360" cy="101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9635873-D6E2-4B33-AD08-7404382004C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68734" y="650626"/>
                  <a:ext cx="90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44E18C8-C3DB-483A-BE7D-5C1CB57B3059}"/>
                    </a:ext>
                  </a:extLst>
                </p14:cNvPr>
                <p14:cNvContentPartPr/>
                <p14:nvPr/>
              </p14:nvContentPartPr>
              <p14:xfrm>
                <a:off x="10082774" y="596266"/>
                <a:ext cx="13320" cy="6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44E18C8-C3DB-483A-BE7D-5C1CB57B305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074134" y="587626"/>
                  <a:ext cx="30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6881AB9-4D97-4DC4-98C4-7464242CF977}"/>
                    </a:ext>
                  </a:extLst>
                </p14:cNvPr>
                <p14:cNvContentPartPr/>
                <p14:nvPr/>
              </p14:nvContentPartPr>
              <p14:xfrm>
                <a:off x="10197974" y="606706"/>
                <a:ext cx="171360" cy="85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6881AB9-4D97-4DC4-98C4-7464242CF97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188974" y="598066"/>
                  <a:ext cx="189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C6715E0-23B8-41DD-A9AC-2E6FEC30C682}"/>
                    </a:ext>
                  </a:extLst>
                </p14:cNvPr>
                <p14:cNvContentPartPr/>
                <p14:nvPr/>
              </p14:nvContentPartPr>
              <p14:xfrm>
                <a:off x="10417214" y="620746"/>
                <a:ext cx="106920" cy="8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C6715E0-23B8-41DD-A9AC-2E6FEC30C68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08574" y="612106"/>
                  <a:ext cx="124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486678E-4319-4D20-B499-129F1C5ED19B}"/>
                    </a:ext>
                  </a:extLst>
                </p14:cNvPr>
                <p14:cNvContentPartPr/>
                <p14:nvPr/>
              </p14:nvContentPartPr>
              <p14:xfrm>
                <a:off x="10453934" y="558466"/>
                <a:ext cx="95760" cy="123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486678E-4319-4D20-B499-129F1C5ED19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445294" y="549826"/>
                  <a:ext cx="11340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1A0DF0A-93EE-443E-9482-75C6FD2B54F4}"/>
                  </a:ext>
                </a:extLst>
              </p14:cNvPr>
              <p14:cNvContentPartPr/>
              <p14:nvPr/>
            </p14:nvContentPartPr>
            <p14:xfrm>
              <a:off x="10778654" y="631906"/>
              <a:ext cx="145440" cy="38088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1A0DF0A-93EE-443E-9482-75C6FD2B54F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770014" y="622906"/>
                <a:ext cx="163080" cy="39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465B093-4CB7-485A-9938-51FD7D8B761C}"/>
              </a:ext>
            </a:extLst>
          </p:cNvPr>
          <p:cNvGrpSpPr/>
          <p:nvPr/>
        </p:nvGrpSpPr>
        <p:grpSpPr>
          <a:xfrm>
            <a:off x="2927054" y="2080906"/>
            <a:ext cx="120240" cy="216000"/>
            <a:chOff x="2927054" y="2080906"/>
            <a:chExt cx="12024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5D3E35D-3607-424A-8D1B-D7E500BD3C19}"/>
                    </a:ext>
                  </a:extLst>
                </p14:cNvPr>
                <p14:cNvContentPartPr/>
                <p14:nvPr/>
              </p14:nvContentPartPr>
              <p14:xfrm>
                <a:off x="2927054" y="2094946"/>
                <a:ext cx="16560" cy="201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5D3E35D-3607-424A-8D1B-D7E500BD3C1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18054" y="2086306"/>
                  <a:ext cx="34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CBD6F17-70B0-418B-86F6-05D9CFB9A6FB}"/>
                    </a:ext>
                  </a:extLst>
                </p14:cNvPr>
                <p14:cNvContentPartPr/>
                <p14:nvPr/>
              </p14:nvContentPartPr>
              <p14:xfrm>
                <a:off x="2938934" y="2080906"/>
                <a:ext cx="108360" cy="206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CBD6F17-70B0-418B-86F6-05D9CFB9A6F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29934" y="2071906"/>
                  <a:ext cx="12600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B8E2C87-6FD7-4750-B0F8-1D014BFCD72C}"/>
                  </a:ext>
                </a:extLst>
              </p14:cNvPr>
              <p14:cNvContentPartPr/>
              <p14:nvPr/>
            </p14:nvContentPartPr>
            <p14:xfrm>
              <a:off x="2895734" y="1967506"/>
              <a:ext cx="199440" cy="302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B8E2C87-6FD7-4750-B0F8-1D014BFCD72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887094" y="1958866"/>
                <a:ext cx="217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7BA9036-21FC-4C28-B5A1-F01AE2274451}"/>
                  </a:ext>
                </a:extLst>
              </p14:cNvPr>
              <p14:cNvContentPartPr/>
              <p14:nvPr/>
            </p14:nvContentPartPr>
            <p14:xfrm>
              <a:off x="3258254" y="2297266"/>
              <a:ext cx="47160" cy="849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7BA9036-21FC-4C28-B5A1-F01AE227445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249614" y="2288266"/>
                <a:ext cx="6480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EB1122F-6A6D-40D3-AFCE-377E9274A9BD}"/>
              </a:ext>
            </a:extLst>
          </p:cNvPr>
          <p:cNvGrpSpPr/>
          <p:nvPr/>
        </p:nvGrpSpPr>
        <p:grpSpPr>
          <a:xfrm>
            <a:off x="3713294" y="1998826"/>
            <a:ext cx="193680" cy="306720"/>
            <a:chOff x="3713294" y="1998826"/>
            <a:chExt cx="19368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440EA77-3935-45FA-9002-D4FB618FC444}"/>
                    </a:ext>
                  </a:extLst>
                </p14:cNvPr>
                <p14:cNvContentPartPr/>
                <p14:nvPr/>
              </p14:nvContentPartPr>
              <p14:xfrm>
                <a:off x="3743174" y="2070826"/>
                <a:ext cx="29520" cy="226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440EA77-3935-45FA-9002-D4FB618FC44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34174" y="2061826"/>
                  <a:ext cx="47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48D13E6-24E9-453F-9DC6-E2627254D365}"/>
                    </a:ext>
                  </a:extLst>
                </p14:cNvPr>
                <p14:cNvContentPartPr/>
                <p14:nvPr/>
              </p14:nvContentPartPr>
              <p14:xfrm>
                <a:off x="3756134" y="2088466"/>
                <a:ext cx="123120" cy="217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48D13E6-24E9-453F-9DC6-E2627254D36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47494" y="2079466"/>
                  <a:ext cx="140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93440B2-F083-4F35-A1D9-8943A0DDAB5C}"/>
                    </a:ext>
                  </a:extLst>
                </p14:cNvPr>
                <p14:cNvContentPartPr/>
                <p14:nvPr/>
              </p14:nvContentPartPr>
              <p14:xfrm>
                <a:off x="3713294" y="1998826"/>
                <a:ext cx="193680" cy="18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93440B2-F083-4F35-A1D9-8943A0DDAB5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04654" y="1990186"/>
                  <a:ext cx="2113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0F42667-0AB7-47E6-8BF1-CADEB19F6A90}"/>
              </a:ext>
            </a:extLst>
          </p:cNvPr>
          <p:cNvGrpSpPr/>
          <p:nvPr/>
        </p:nvGrpSpPr>
        <p:grpSpPr>
          <a:xfrm>
            <a:off x="803414" y="2854906"/>
            <a:ext cx="435240" cy="191160"/>
            <a:chOff x="803414" y="2854906"/>
            <a:chExt cx="43524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5C24A6C-EA7B-4CD5-913B-0B14E07A820B}"/>
                    </a:ext>
                  </a:extLst>
                </p14:cNvPr>
                <p14:cNvContentPartPr/>
                <p14:nvPr/>
              </p14:nvContentPartPr>
              <p14:xfrm>
                <a:off x="803414" y="2854906"/>
                <a:ext cx="220320" cy="191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5C24A6C-EA7B-4CD5-913B-0B14E07A820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4774" y="2845906"/>
                  <a:ext cx="237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3243C1F-9810-41FC-BD2C-01FDC02DF247}"/>
                    </a:ext>
                  </a:extLst>
                </p14:cNvPr>
                <p14:cNvContentPartPr/>
                <p14:nvPr/>
              </p14:nvContentPartPr>
              <p14:xfrm>
                <a:off x="1122734" y="2859946"/>
                <a:ext cx="105120" cy="148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3243C1F-9810-41FC-BD2C-01FDC02DF24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13734" y="2851306"/>
                  <a:ext cx="122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47BC797-C611-41DF-803F-351AA5D2C7C5}"/>
                    </a:ext>
                  </a:extLst>
                </p14:cNvPr>
                <p14:cNvContentPartPr/>
                <p14:nvPr/>
              </p14:nvContentPartPr>
              <p14:xfrm>
                <a:off x="1115174" y="2886946"/>
                <a:ext cx="123480" cy="126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47BC797-C611-41DF-803F-351AA5D2C7C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6174" y="2877946"/>
                  <a:ext cx="14112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BD1740A-8E80-49AF-95F2-3C4DE1C30A28}"/>
              </a:ext>
            </a:extLst>
          </p:cNvPr>
          <p:cNvGrpSpPr/>
          <p:nvPr/>
        </p:nvGrpSpPr>
        <p:grpSpPr>
          <a:xfrm>
            <a:off x="1472654" y="2698666"/>
            <a:ext cx="322200" cy="347400"/>
            <a:chOff x="1472654" y="2698666"/>
            <a:chExt cx="322200" cy="3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53CD831-56A5-4CA5-93BD-8CCEC45FFFEB}"/>
                    </a:ext>
                  </a:extLst>
                </p14:cNvPr>
                <p14:cNvContentPartPr/>
                <p14:nvPr/>
              </p14:nvContentPartPr>
              <p14:xfrm>
                <a:off x="1498574" y="2771746"/>
                <a:ext cx="5400" cy="274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53CD831-56A5-4CA5-93BD-8CCEC45FFFE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489934" y="2763106"/>
                  <a:ext cx="23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C456C21-1083-45CC-98EE-C6AD5588D3E9}"/>
                    </a:ext>
                  </a:extLst>
                </p14:cNvPr>
                <p14:cNvContentPartPr/>
                <p14:nvPr/>
              </p14:nvContentPartPr>
              <p14:xfrm>
                <a:off x="1472654" y="2698666"/>
                <a:ext cx="159840" cy="302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C456C21-1083-45CC-98EE-C6AD5588D3E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464014" y="2689666"/>
                  <a:ext cx="1774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C97C40-13AB-43E6-9B6E-4881615702BD}"/>
                    </a:ext>
                  </a:extLst>
                </p14:cNvPr>
                <p14:cNvContentPartPr/>
                <p14:nvPr/>
              </p14:nvContentPartPr>
              <p14:xfrm>
                <a:off x="1640414" y="2875066"/>
                <a:ext cx="154440" cy="138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C97C40-13AB-43E6-9B6E-4881615702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31414" y="2866066"/>
                  <a:ext cx="17208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C59E68D-FE26-4940-B7C1-759C3D42FEF0}"/>
                  </a:ext>
                </a:extLst>
              </p14:cNvPr>
              <p14:cNvContentPartPr/>
              <p14:nvPr/>
            </p14:nvContentPartPr>
            <p14:xfrm>
              <a:off x="1973054" y="2672746"/>
              <a:ext cx="74520" cy="3312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C59E68D-FE26-4940-B7C1-759C3D42FEF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964414" y="2664106"/>
                <a:ext cx="9216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2D75FFA-A611-4D81-9DC3-C385E5EC151B}"/>
              </a:ext>
            </a:extLst>
          </p:cNvPr>
          <p:cNvGrpSpPr/>
          <p:nvPr/>
        </p:nvGrpSpPr>
        <p:grpSpPr>
          <a:xfrm>
            <a:off x="2276894" y="2609746"/>
            <a:ext cx="648360" cy="439920"/>
            <a:chOff x="2276894" y="2609746"/>
            <a:chExt cx="64836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3BC134D-74FE-41D9-913B-C4D4C8DF4F6E}"/>
                    </a:ext>
                  </a:extLst>
                </p14:cNvPr>
                <p14:cNvContentPartPr/>
                <p14:nvPr/>
              </p14:nvContentPartPr>
              <p14:xfrm>
                <a:off x="2295254" y="2691826"/>
                <a:ext cx="152280" cy="558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3BC134D-74FE-41D9-913B-C4D4C8DF4F6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86614" y="2683186"/>
                  <a:ext cx="169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9AC96A5-CA8E-4E37-9819-195B1A73B08D}"/>
                    </a:ext>
                  </a:extLst>
                </p14:cNvPr>
                <p14:cNvContentPartPr/>
                <p14:nvPr/>
              </p14:nvContentPartPr>
              <p14:xfrm>
                <a:off x="2310374" y="2723146"/>
                <a:ext cx="160920" cy="204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9AC96A5-CA8E-4E37-9819-195B1A73B08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01734" y="2714146"/>
                  <a:ext cx="178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8DE8F6A-6FAC-4BA4-8462-998AB946419B}"/>
                    </a:ext>
                  </a:extLst>
                </p14:cNvPr>
                <p14:cNvContentPartPr/>
                <p14:nvPr/>
              </p14:nvContentPartPr>
              <p14:xfrm>
                <a:off x="2298854" y="2816026"/>
                <a:ext cx="167040" cy="33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8DE8F6A-6FAC-4BA4-8462-998AB946419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89854" y="2807026"/>
                  <a:ext cx="184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56A40AC-D57E-4751-9B4D-AA63A95D4B0C}"/>
                    </a:ext>
                  </a:extLst>
                </p14:cNvPr>
                <p14:cNvContentPartPr/>
                <p14:nvPr/>
              </p14:nvContentPartPr>
              <p14:xfrm>
                <a:off x="2278334" y="2609746"/>
                <a:ext cx="176760" cy="435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56A40AC-D57E-4751-9B4D-AA63A95D4B0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269694" y="2601106"/>
                  <a:ext cx="194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97602BE-3821-4BD5-8AA9-785F7D7513DB}"/>
                    </a:ext>
                  </a:extLst>
                </p14:cNvPr>
                <p14:cNvContentPartPr/>
                <p14:nvPr/>
              </p14:nvContentPartPr>
              <p14:xfrm>
                <a:off x="2276894" y="3005746"/>
                <a:ext cx="137880" cy="439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97602BE-3821-4BD5-8AA9-785F7D7513D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268254" y="2996746"/>
                  <a:ext cx="155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F053B55-A171-4E40-9FBB-352A21270DF9}"/>
                    </a:ext>
                  </a:extLst>
                </p14:cNvPr>
                <p14:cNvContentPartPr/>
                <p14:nvPr/>
              </p14:nvContentPartPr>
              <p14:xfrm>
                <a:off x="2586494" y="2749426"/>
                <a:ext cx="42840" cy="1339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F053B55-A171-4E40-9FBB-352A21270DF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577494" y="2740786"/>
                  <a:ext cx="60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091645F-0F3E-4A5A-B27C-CD6FDD15D988}"/>
                    </a:ext>
                  </a:extLst>
                </p14:cNvPr>
                <p14:cNvContentPartPr/>
                <p14:nvPr/>
              </p14:nvContentPartPr>
              <p14:xfrm>
                <a:off x="2685494" y="2778586"/>
                <a:ext cx="78120" cy="105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091645F-0F3E-4A5A-B27C-CD6FDD15D98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76494" y="2769946"/>
                  <a:ext cx="95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7C72279-F7B3-4421-918A-00C59B5D6BF7}"/>
                    </a:ext>
                  </a:extLst>
                </p14:cNvPr>
                <p14:cNvContentPartPr/>
                <p14:nvPr/>
              </p14:nvContentPartPr>
              <p14:xfrm>
                <a:off x="2673254" y="2678146"/>
                <a:ext cx="252000" cy="247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7C72279-F7B3-4421-918A-00C59B5D6BF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64254" y="2669506"/>
                  <a:ext cx="26964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295D74D-37BA-42F7-BB18-F1F223C6945B}"/>
                  </a:ext>
                </a:extLst>
              </p14:cNvPr>
              <p14:cNvContentPartPr/>
              <p14:nvPr/>
            </p14:nvContentPartPr>
            <p14:xfrm>
              <a:off x="3088694" y="2749066"/>
              <a:ext cx="155880" cy="16848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295D74D-37BA-42F7-BB18-F1F223C6945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080054" y="2740066"/>
                <a:ext cx="17352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A853B86-1AF4-4529-8C8D-0F5D1DBEC52A}"/>
              </a:ext>
            </a:extLst>
          </p:cNvPr>
          <p:cNvGrpSpPr/>
          <p:nvPr/>
        </p:nvGrpSpPr>
        <p:grpSpPr>
          <a:xfrm>
            <a:off x="3416294" y="2538466"/>
            <a:ext cx="460800" cy="245880"/>
            <a:chOff x="3416294" y="2538466"/>
            <a:chExt cx="46080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0B2531D-678F-472C-A06F-F08EA4E07E35}"/>
                    </a:ext>
                  </a:extLst>
                </p14:cNvPr>
                <p14:cNvContentPartPr/>
                <p14:nvPr/>
              </p14:nvContentPartPr>
              <p14:xfrm>
                <a:off x="3416294" y="2634586"/>
                <a:ext cx="55080" cy="149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0B2531D-678F-472C-A06F-F08EA4E07E3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07654" y="2625586"/>
                  <a:ext cx="72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5849BF8-B391-4987-90A5-DD5E27B04452}"/>
                    </a:ext>
                  </a:extLst>
                </p14:cNvPr>
                <p14:cNvContentPartPr/>
                <p14:nvPr/>
              </p14:nvContentPartPr>
              <p14:xfrm>
                <a:off x="3449414" y="2541706"/>
                <a:ext cx="21960" cy="13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5849BF8-B391-4987-90A5-DD5E27B0445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40774" y="2533066"/>
                  <a:ext cx="39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B7B8EE4-915A-4E8F-B590-F027461D50AB}"/>
                    </a:ext>
                  </a:extLst>
                </p14:cNvPr>
                <p14:cNvContentPartPr/>
                <p14:nvPr/>
              </p14:nvContentPartPr>
              <p14:xfrm>
                <a:off x="3545174" y="2558266"/>
                <a:ext cx="126360" cy="101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B7B8EE4-915A-4E8F-B590-F027461D50A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36174" y="2549266"/>
                  <a:ext cx="144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375B06C-5E93-480C-BE14-A39517FFB4CD}"/>
                    </a:ext>
                  </a:extLst>
                </p14:cNvPr>
                <p14:cNvContentPartPr/>
                <p14:nvPr/>
              </p14:nvContentPartPr>
              <p14:xfrm>
                <a:off x="3741014" y="2601106"/>
                <a:ext cx="104760" cy="13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375B06C-5E93-480C-BE14-A39517FFB4C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32374" y="2592106"/>
                  <a:ext cx="122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C606E85-FD55-4933-BAAD-4B5D29A47DBB}"/>
                    </a:ext>
                  </a:extLst>
                </p14:cNvPr>
                <p14:cNvContentPartPr/>
                <p14:nvPr/>
              </p14:nvContentPartPr>
              <p14:xfrm>
                <a:off x="3788534" y="2538466"/>
                <a:ext cx="88560" cy="132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C606E85-FD55-4933-BAAD-4B5D29A47DB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779894" y="2529826"/>
                  <a:ext cx="10620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25B51B56-EFB0-4217-BA3A-C06C300A6868}"/>
                  </a:ext>
                </a:extLst>
              </p14:cNvPr>
              <p14:cNvContentPartPr/>
              <p14:nvPr/>
            </p14:nvContentPartPr>
            <p14:xfrm>
              <a:off x="4069694" y="2486266"/>
              <a:ext cx="149040" cy="47232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25B51B56-EFB0-4217-BA3A-C06C300A6868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060694" y="2477626"/>
                <a:ext cx="16668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BFE4135-4AB2-4683-9749-C2114C3998FA}"/>
              </a:ext>
            </a:extLst>
          </p:cNvPr>
          <p:cNvGrpSpPr/>
          <p:nvPr/>
        </p:nvGrpSpPr>
        <p:grpSpPr>
          <a:xfrm>
            <a:off x="4658654" y="2670946"/>
            <a:ext cx="203760" cy="108720"/>
            <a:chOff x="4658654" y="2670946"/>
            <a:chExt cx="203760" cy="10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C9ECA8A-1EE9-4993-9421-64BE76DF4510}"/>
                    </a:ext>
                  </a:extLst>
                </p14:cNvPr>
                <p14:cNvContentPartPr/>
                <p14:nvPr/>
              </p14:nvContentPartPr>
              <p14:xfrm>
                <a:off x="4661534" y="2670946"/>
                <a:ext cx="197640" cy="31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C9ECA8A-1EE9-4993-9421-64BE76DF451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652534" y="2661946"/>
                  <a:ext cx="215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6542441-0776-4E40-95E0-95EA6AECF1E6}"/>
                    </a:ext>
                  </a:extLst>
                </p14:cNvPr>
                <p14:cNvContentPartPr/>
                <p14:nvPr/>
              </p14:nvContentPartPr>
              <p14:xfrm>
                <a:off x="4658654" y="2755546"/>
                <a:ext cx="203760" cy="24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6542441-0776-4E40-95E0-95EA6AECF1E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649654" y="2746906"/>
                  <a:ext cx="22140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CECA58D-76AC-4ED9-8307-7DE82554B522}"/>
                  </a:ext>
                </a:extLst>
              </p14:cNvPr>
              <p14:cNvContentPartPr/>
              <p14:nvPr/>
            </p14:nvContentPartPr>
            <p14:xfrm>
              <a:off x="5179934" y="2685706"/>
              <a:ext cx="141480" cy="2124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CECA58D-76AC-4ED9-8307-7DE82554B522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171294" y="2677066"/>
                <a:ext cx="1591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04E7A549-58DD-4EC1-AB3C-AE46EB9639B0}"/>
                  </a:ext>
                </a:extLst>
              </p14:cNvPr>
              <p14:cNvContentPartPr/>
              <p14:nvPr/>
            </p14:nvContentPartPr>
            <p14:xfrm>
              <a:off x="5682494" y="2323906"/>
              <a:ext cx="140400" cy="2455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04E7A549-58DD-4EC1-AB3C-AE46EB9639B0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673494" y="2314906"/>
                <a:ext cx="15804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CC9D389-F04F-49C8-BB9B-54757222FCA9}"/>
              </a:ext>
            </a:extLst>
          </p:cNvPr>
          <p:cNvGrpSpPr/>
          <p:nvPr/>
        </p:nvGrpSpPr>
        <p:grpSpPr>
          <a:xfrm>
            <a:off x="5526614" y="2651146"/>
            <a:ext cx="340200" cy="244440"/>
            <a:chOff x="5526614" y="2651146"/>
            <a:chExt cx="34020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8D98F06-3EF3-4974-9FE1-817EAE09C9B6}"/>
                    </a:ext>
                  </a:extLst>
                </p14:cNvPr>
                <p14:cNvContentPartPr/>
                <p14:nvPr/>
              </p14:nvContentPartPr>
              <p14:xfrm>
                <a:off x="5526614" y="2651146"/>
                <a:ext cx="323280" cy="432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8D98F06-3EF3-4974-9FE1-817EAE09C9B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17974" y="2642506"/>
                  <a:ext cx="340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FD8D8C4-3E84-4032-817E-7102C7260042}"/>
                    </a:ext>
                  </a:extLst>
                </p14:cNvPr>
                <p14:cNvContentPartPr/>
                <p14:nvPr/>
              </p14:nvContentPartPr>
              <p14:xfrm>
                <a:off x="5575934" y="2710186"/>
                <a:ext cx="99360" cy="1854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FD8D8C4-3E84-4032-817E-7102C726004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567294" y="2701186"/>
                  <a:ext cx="117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10D01A5-A638-408B-A34F-0D69284C488B}"/>
                    </a:ext>
                  </a:extLst>
                </p14:cNvPr>
                <p14:cNvContentPartPr/>
                <p14:nvPr/>
              </p14:nvContentPartPr>
              <p14:xfrm>
                <a:off x="5695454" y="2788306"/>
                <a:ext cx="119880" cy="140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10D01A5-A638-408B-A34F-0D69284C488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86814" y="2779306"/>
                  <a:ext cx="137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3739C9E-ED10-43B6-B382-8293EE2FFD46}"/>
                    </a:ext>
                  </a:extLst>
                </p14:cNvPr>
                <p14:cNvContentPartPr/>
                <p14:nvPr/>
              </p14:nvContentPartPr>
              <p14:xfrm>
                <a:off x="5753054" y="2749426"/>
                <a:ext cx="113760" cy="119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3739C9E-ED10-43B6-B382-8293EE2FFD4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44054" y="2740786"/>
                  <a:ext cx="1314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02F54F4-ED77-4327-BFA3-E7532FC23DB9}"/>
              </a:ext>
            </a:extLst>
          </p:cNvPr>
          <p:cNvGrpSpPr/>
          <p:nvPr/>
        </p:nvGrpSpPr>
        <p:grpSpPr>
          <a:xfrm>
            <a:off x="6223214" y="2431906"/>
            <a:ext cx="336960" cy="283320"/>
            <a:chOff x="6223214" y="2431906"/>
            <a:chExt cx="33696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75AC20B-8C20-4601-87F1-976743AD794C}"/>
                    </a:ext>
                  </a:extLst>
                </p14:cNvPr>
                <p14:cNvContentPartPr/>
                <p14:nvPr/>
              </p14:nvContentPartPr>
              <p14:xfrm>
                <a:off x="6246254" y="2461786"/>
                <a:ext cx="55440" cy="2534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75AC20B-8C20-4601-87F1-976743AD794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237254" y="2453146"/>
                  <a:ext cx="73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A8933F3-A583-4078-9E0C-3788F3CBE05B}"/>
                    </a:ext>
                  </a:extLst>
                </p14:cNvPr>
                <p14:cNvContentPartPr/>
                <p14:nvPr/>
              </p14:nvContentPartPr>
              <p14:xfrm>
                <a:off x="6223214" y="2431906"/>
                <a:ext cx="153360" cy="2167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A8933F3-A583-4078-9E0C-3788F3CBE05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214214" y="2423266"/>
                  <a:ext cx="171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0B55345-1705-4DA7-8110-38AE0CB08708}"/>
                    </a:ext>
                  </a:extLst>
                </p14:cNvPr>
                <p14:cNvContentPartPr/>
                <p14:nvPr/>
              </p14:nvContentPartPr>
              <p14:xfrm>
                <a:off x="6401774" y="2549986"/>
                <a:ext cx="158400" cy="1436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0B55345-1705-4DA7-8110-38AE0CB0870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93134" y="2541346"/>
                  <a:ext cx="17604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761FB2D-9F57-4DAD-BCA2-4855912C1B01}"/>
                  </a:ext>
                </a:extLst>
              </p14:cNvPr>
              <p14:cNvContentPartPr/>
              <p14:nvPr/>
            </p14:nvContentPartPr>
            <p14:xfrm>
              <a:off x="6790214" y="2304106"/>
              <a:ext cx="82080" cy="37404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761FB2D-9F57-4DAD-BCA2-4855912C1B01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781214" y="2295106"/>
                <a:ext cx="99720" cy="39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1ECEA17-E6F9-46F1-8607-214F697C3DD0}"/>
              </a:ext>
            </a:extLst>
          </p:cNvPr>
          <p:cNvGrpSpPr/>
          <p:nvPr/>
        </p:nvGrpSpPr>
        <p:grpSpPr>
          <a:xfrm>
            <a:off x="7072094" y="2240386"/>
            <a:ext cx="1100880" cy="475200"/>
            <a:chOff x="7072094" y="2240386"/>
            <a:chExt cx="110088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126BE49-9639-4D57-AADB-7FB7D5F9D8E0}"/>
                    </a:ext>
                  </a:extLst>
                </p14:cNvPr>
                <p14:cNvContentPartPr/>
                <p14:nvPr/>
              </p14:nvContentPartPr>
              <p14:xfrm>
                <a:off x="7109894" y="2346586"/>
                <a:ext cx="33840" cy="195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126BE49-9639-4D57-AADB-7FB7D5F9D8E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100894" y="2337946"/>
                  <a:ext cx="51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549736D-31D1-42CA-96E7-A140B849CD8F}"/>
                    </a:ext>
                  </a:extLst>
                </p14:cNvPr>
                <p14:cNvContentPartPr/>
                <p14:nvPr/>
              </p14:nvContentPartPr>
              <p14:xfrm>
                <a:off x="7104494" y="2328946"/>
                <a:ext cx="179640" cy="237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549736D-31D1-42CA-96E7-A140B849CD8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95494" y="2320306"/>
                  <a:ext cx="197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EA37CA9-97EB-4407-8629-C97582346729}"/>
                    </a:ext>
                  </a:extLst>
                </p14:cNvPr>
                <p14:cNvContentPartPr/>
                <p14:nvPr/>
              </p14:nvContentPartPr>
              <p14:xfrm>
                <a:off x="7072094" y="2240386"/>
                <a:ext cx="209160" cy="396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EA37CA9-97EB-4407-8629-C9758234672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063094" y="2231386"/>
                  <a:ext cx="226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C08CB2B-79F8-4C8C-A1E0-4BE8C57860A4}"/>
                    </a:ext>
                  </a:extLst>
                </p14:cNvPr>
                <p14:cNvContentPartPr/>
                <p14:nvPr/>
              </p14:nvContentPartPr>
              <p14:xfrm>
                <a:off x="7127174" y="2632426"/>
                <a:ext cx="244440" cy="831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C08CB2B-79F8-4C8C-A1E0-4BE8C57860A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118174" y="2623426"/>
                  <a:ext cx="262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CD52E68-F66E-4F40-BA30-D0913336E1E8}"/>
                    </a:ext>
                  </a:extLst>
                </p14:cNvPr>
                <p14:cNvContentPartPr/>
                <p14:nvPr/>
              </p14:nvContentPartPr>
              <p14:xfrm>
                <a:off x="7443974" y="2415346"/>
                <a:ext cx="42840" cy="151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CD52E68-F66E-4F40-BA30-D0913336E1E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434974" y="2406346"/>
                  <a:ext cx="60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03C3FE7-1CAF-4B31-A186-57E1EC599B2F}"/>
                    </a:ext>
                  </a:extLst>
                </p14:cNvPr>
                <p14:cNvContentPartPr/>
                <p14:nvPr/>
              </p14:nvContentPartPr>
              <p14:xfrm>
                <a:off x="7564934" y="2456026"/>
                <a:ext cx="90720" cy="1177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03C3FE7-1CAF-4B31-A186-57E1EC599B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556294" y="2447026"/>
                  <a:ext cx="108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3B9BE60-DBBB-4C14-8A67-02A41EE90A69}"/>
                    </a:ext>
                  </a:extLst>
                </p14:cNvPr>
                <p14:cNvContentPartPr/>
                <p14:nvPr/>
              </p14:nvContentPartPr>
              <p14:xfrm>
                <a:off x="7541174" y="2385466"/>
                <a:ext cx="145440" cy="8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3B9BE60-DBBB-4C14-8A67-02A41EE90A6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532534" y="2376466"/>
                  <a:ext cx="163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21900D5-4583-4C97-956B-BF7F79916612}"/>
                    </a:ext>
                  </a:extLst>
                </p14:cNvPr>
                <p14:cNvContentPartPr/>
                <p14:nvPr/>
              </p14:nvContentPartPr>
              <p14:xfrm>
                <a:off x="7728374" y="2329666"/>
                <a:ext cx="107280" cy="272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21900D5-4583-4C97-956B-BF7F7991661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719734" y="2321026"/>
                  <a:ext cx="1249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F24A962-4014-4066-8385-1EB6EF4D11B4}"/>
                    </a:ext>
                  </a:extLst>
                </p14:cNvPr>
                <p14:cNvContentPartPr/>
                <p14:nvPr/>
              </p14:nvContentPartPr>
              <p14:xfrm>
                <a:off x="7980374" y="2404546"/>
                <a:ext cx="192600" cy="1407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F24A962-4014-4066-8385-1EB6EF4D11B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971734" y="2395546"/>
                  <a:ext cx="2102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D64FA26-146E-47CC-AE62-9853094DA825}"/>
              </a:ext>
            </a:extLst>
          </p:cNvPr>
          <p:cNvGrpSpPr/>
          <p:nvPr/>
        </p:nvGrpSpPr>
        <p:grpSpPr>
          <a:xfrm>
            <a:off x="8332814" y="2124106"/>
            <a:ext cx="451440" cy="217800"/>
            <a:chOff x="8332814" y="2124106"/>
            <a:chExt cx="45144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33C6771-F57A-4665-B4FB-9E0FD9168513}"/>
                    </a:ext>
                  </a:extLst>
                </p14:cNvPr>
                <p14:cNvContentPartPr/>
                <p14:nvPr/>
              </p14:nvContentPartPr>
              <p14:xfrm>
                <a:off x="8332814" y="2237866"/>
                <a:ext cx="78120" cy="1040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33C6771-F57A-4665-B4FB-9E0FD916851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323814" y="2228866"/>
                  <a:ext cx="95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5223854-E6A4-4C11-B1E4-9E928E315A0D}"/>
                    </a:ext>
                  </a:extLst>
                </p14:cNvPr>
                <p14:cNvContentPartPr/>
                <p14:nvPr/>
              </p14:nvContentPartPr>
              <p14:xfrm>
                <a:off x="8365214" y="2135626"/>
                <a:ext cx="2520" cy="25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5223854-E6A4-4C11-B1E4-9E928E315A0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356574" y="2126986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7703FC3-A0B9-4BD9-9E41-D6E1A286A2D9}"/>
                    </a:ext>
                  </a:extLst>
                </p14:cNvPr>
                <p14:cNvContentPartPr/>
                <p14:nvPr/>
              </p14:nvContentPartPr>
              <p14:xfrm>
                <a:off x="8462774" y="2148586"/>
                <a:ext cx="176760" cy="975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7703FC3-A0B9-4BD9-9E41-D6E1A286A2D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453774" y="2139946"/>
                  <a:ext cx="194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38E9D07-3EF9-489F-9152-6212EC12EEC4}"/>
                    </a:ext>
                  </a:extLst>
                </p14:cNvPr>
                <p14:cNvContentPartPr/>
                <p14:nvPr/>
              </p14:nvContentPartPr>
              <p14:xfrm>
                <a:off x="8658974" y="2163706"/>
                <a:ext cx="117720" cy="36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38E9D07-3EF9-489F-9152-6212EC12EEC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49974" y="2154706"/>
                  <a:ext cx="135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195F971-8873-4322-AAFC-8BA3C0FA6C0F}"/>
                    </a:ext>
                  </a:extLst>
                </p14:cNvPr>
                <p14:cNvContentPartPr/>
                <p14:nvPr/>
              </p14:nvContentPartPr>
              <p14:xfrm>
                <a:off x="8708654" y="2124106"/>
                <a:ext cx="75600" cy="1285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195F971-8873-4322-AAFC-8BA3C0FA6C0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699654" y="2115466"/>
                  <a:ext cx="9324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4DB2EA8A-84CA-4F6D-8173-51174F0CB804}"/>
                  </a:ext>
                </a:extLst>
              </p14:cNvPr>
              <p14:cNvContentPartPr/>
              <p14:nvPr/>
            </p14:nvContentPartPr>
            <p14:xfrm>
              <a:off x="9029774" y="2165506"/>
              <a:ext cx="203040" cy="43920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4DB2EA8A-84CA-4F6D-8173-51174F0CB804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9021134" y="2156866"/>
                <a:ext cx="220680" cy="45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A191EAC-B885-4F1D-95C7-62A2AA05D460}"/>
              </a:ext>
            </a:extLst>
          </p:cNvPr>
          <p:cNvGrpSpPr/>
          <p:nvPr/>
        </p:nvGrpSpPr>
        <p:grpSpPr>
          <a:xfrm>
            <a:off x="4653254" y="3405346"/>
            <a:ext cx="205920" cy="101160"/>
            <a:chOff x="4653254" y="3405346"/>
            <a:chExt cx="20592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256EE57-5609-43F0-B9AE-66BFBC16E7A3}"/>
                    </a:ext>
                  </a:extLst>
                </p14:cNvPr>
                <p14:cNvContentPartPr/>
                <p14:nvPr/>
              </p14:nvContentPartPr>
              <p14:xfrm>
                <a:off x="4653254" y="3405346"/>
                <a:ext cx="205920" cy="28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256EE57-5609-43F0-B9AE-66BFBC16E7A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644254" y="3396346"/>
                  <a:ext cx="223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DC66DBD-D5D0-49CC-98FF-37D252E290CC}"/>
                    </a:ext>
                  </a:extLst>
                </p14:cNvPr>
                <p14:cNvContentPartPr/>
                <p14:nvPr/>
              </p14:nvContentPartPr>
              <p14:xfrm>
                <a:off x="4671614" y="3496066"/>
                <a:ext cx="185400" cy="104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DC66DBD-D5D0-49CC-98FF-37D252E290C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662614" y="3487426"/>
                  <a:ext cx="20304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2D29CB89-A844-4844-BCC7-D134B47A9C86}"/>
                  </a:ext>
                </a:extLst>
              </p14:cNvPr>
              <p14:cNvContentPartPr/>
              <p14:nvPr/>
            </p14:nvContentPartPr>
            <p14:xfrm>
              <a:off x="8330654" y="1770226"/>
              <a:ext cx="187560" cy="8028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2D29CB89-A844-4844-BCC7-D134B47A9C86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8322014" y="1761586"/>
                <a:ext cx="2052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C32CB4FE-676D-470A-A1EE-50C3355838ED}"/>
                  </a:ext>
                </a:extLst>
              </p14:cNvPr>
              <p14:cNvContentPartPr/>
              <p14:nvPr/>
            </p14:nvContentPartPr>
            <p14:xfrm>
              <a:off x="5214854" y="3449266"/>
              <a:ext cx="161640" cy="2268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C32CB4FE-676D-470A-A1EE-50C3355838E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205854" y="3440626"/>
                <a:ext cx="1792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BFE8843-C55D-4007-90CB-C401981F05E4}"/>
              </a:ext>
            </a:extLst>
          </p:cNvPr>
          <p:cNvGrpSpPr/>
          <p:nvPr/>
        </p:nvGrpSpPr>
        <p:grpSpPr>
          <a:xfrm>
            <a:off x="5714894" y="3194386"/>
            <a:ext cx="282960" cy="331560"/>
            <a:chOff x="5714894" y="3194386"/>
            <a:chExt cx="28296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157DCF0-8AC7-4FBC-861C-46A201C97678}"/>
                    </a:ext>
                  </a:extLst>
                </p14:cNvPr>
                <p14:cNvContentPartPr/>
                <p14:nvPr/>
              </p14:nvContentPartPr>
              <p14:xfrm>
                <a:off x="5726774" y="3266026"/>
                <a:ext cx="10080" cy="2599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157DCF0-8AC7-4FBC-861C-46A201C9767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718134" y="3257386"/>
                  <a:ext cx="27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5D8C9FE-F6D9-4087-9634-920377532EEF}"/>
                    </a:ext>
                  </a:extLst>
                </p14:cNvPr>
                <p14:cNvContentPartPr/>
                <p14:nvPr/>
              </p14:nvContentPartPr>
              <p14:xfrm>
                <a:off x="5714894" y="3194386"/>
                <a:ext cx="129240" cy="225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5D8C9FE-F6D9-4087-9634-920377532EE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706254" y="3185746"/>
                  <a:ext cx="146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6FDD488-7C13-49BD-8861-A44786E6A65B}"/>
                    </a:ext>
                  </a:extLst>
                </p14:cNvPr>
                <p14:cNvContentPartPr/>
                <p14:nvPr/>
              </p14:nvContentPartPr>
              <p14:xfrm>
                <a:off x="5829734" y="3331546"/>
                <a:ext cx="168120" cy="1551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6FDD488-7C13-49BD-8861-A44786E6A65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821094" y="3322546"/>
                  <a:ext cx="18576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BDB27C82-F49D-4A3F-A682-1BA7E4D74AA0}"/>
                  </a:ext>
                </a:extLst>
              </p14:cNvPr>
              <p14:cNvContentPartPr/>
              <p14:nvPr/>
            </p14:nvContentPartPr>
            <p14:xfrm>
              <a:off x="6204854" y="3142186"/>
              <a:ext cx="80280" cy="32184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BDB27C82-F49D-4A3F-A682-1BA7E4D74AA0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196214" y="3133186"/>
                <a:ext cx="97920" cy="33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A2202F9-BE85-490D-99F9-84BB73D6C32F}"/>
              </a:ext>
            </a:extLst>
          </p:cNvPr>
          <p:cNvGrpSpPr/>
          <p:nvPr/>
        </p:nvGrpSpPr>
        <p:grpSpPr>
          <a:xfrm>
            <a:off x="6466574" y="3100066"/>
            <a:ext cx="724320" cy="473400"/>
            <a:chOff x="6466574" y="3100066"/>
            <a:chExt cx="72432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95B780D-528E-4C56-9CDA-3DBE06B6A1F8}"/>
                    </a:ext>
                  </a:extLst>
                </p14:cNvPr>
                <p14:cNvContentPartPr/>
                <p14:nvPr/>
              </p14:nvContentPartPr>
              <p14:xfrm>
                <a:off x="6510134" y="3222106"/>
                <a:ext cx="12960" cy="2023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95B780D-528E-4C56-9CDA-3DBE06B6A1F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501494" y="3213466"/>
                  <a:ext cx="30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8E7C7E8-2DC6-4766-B789-C27A176ABC08}"/>
                    </a:ext>
                  </a:extLst>
                </p14:cNvPr>
                <p14:cNvContentPartPr/>
                <p14:nvPr/>
              </p14:nvContentPartPr>
              <p14:xfrm>
                <a:off x="6514094" y="3189706"/>
                <a:ext cx="174240" cy="222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8E7C7E8-2DC6-4766-B789-C27A176ABC0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505094" y="3181066"/>
                  <a:ext cx="191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98C194C-B38E-44D6-81A6-DE8AC522F541}"/>
                    </a:ext>
                  </a:extLst>
                </p14:cNvPr>
                <p14:cNvContentPartPr/>
                <p14:nvPr/>
              </p14:nvContentPartPr>
              <p14:xfrm>
                <a:off x="6466574" y="3100066"/>
                <a:ext cx="203760" cy="334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98C194C-B38E-44D6-81A6-DE8AC522F54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457574" y="3091066"/>
                  <a:ext cx="221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1E6914F-F202-4696-8E06-A9C5DEEDD36A}"/>
                    </a:ext>
                  </a:extLst>
                </p14:cNvPr>
                <p14:cNvContentPartPr/>
                <p14:nvPr/>
              </p14:nvContentPartPr>
              <p14:xfrm>
                <a:off x="6492134" y="3498226"/>
                <a:ext cx="205920" cy="75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1E6914F-F202-4696-8E06-A9C5DEEDD36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483494" y="3489586"/>
                  <a:ext cx="223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7DE11DE-7CC2-4275-BCDB-750DA25D914C}"/>
                    </a:ext>
                  </a:extLst>
                </p14:cNvPr>
                <p14:cNvContentPartPr/>
                <p14:nvPr/>
              </p14:nvContentPartPr>
              <p14:xfrm>
                <a:off x="6844934" y="3253426"/>
                <a:ext cx="64080" cy="153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7DE11DE-7CC2-4275-BCDB-750DA25D914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835934" y="3244426"/>
                  <a:ext cx="81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E418F53-DD01-448F-9857-DD7BC78209B0}"/>
                    </a:ext>
                  </a:extLst>
                </p14:cNvPr>
                <p14:cNvContentPartPr/>
                <p14:nvPr/>
              </p14:nvContentPartPr>
              <p14:xfrm>
                <a:off x="6948614" y="3294106"/>
                <a:ext cx="93600" cy="113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E418F53-DD01-448F-9857-DD7BC78209B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939974" y="3285106"/>
                  <a:ext cx="111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831C5FD-A547-4EF5-A2D2-09CE5143639A}"/>
                    </a:ext>
                  </a:extLst>
                </p14:cNvPr>
                <p14:cNvContentPartPr/>
                <p14:nvPr/>
              </p14:nvContentPartPr>
              <p14:xfrm>
                <a:off x="6937814" y="3228946"/>
                <a:ext cx="114120" cy="280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831C5FD-A547-4EF5-A2D2-09CE5143639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928814" y="3219946"/>
                  <a:ext cx="131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2417488-F180-4362-B334-626C79B7DFAD}"/>
                    </a:ext>
                  </a:extLst>
                </p14:cNvPr>
                <p14:cNvContentPartPr/>
                <p14:nvPr/>
              </p14:nvContentPartPr>
              <p14:xfrm>
                <a:off x="7104494" y="3191146"/>
                <a:ext cx="86400" cy="2584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2417488-F180-4362-B334-626C79B7DFA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095854" y="3182506"/>
                  <a:ext cx="10404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49C5EA8-5FF5-437C-935C-9FD94F956962}"/>
              </a:ext>
            </a:extLst>
          </p:cNvPr>
          <p:cNvGrpSpPr/>
          <p:nvPr/>
        </p:nvGrpSpPr>
        <p:grpSpPr>
          <a:xfrm>
            <a:off x="7495814" y="3140746"/>
            <a:ext cx="501840" cy="356400"/>
            <a:chOff x="7495814" y="3140746"/>
            <a:chExt cx="50184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A9CA92F-C0C5-4302-B750-4DD6BA3F52F6}"/>
                    </a:ext>
                  </a:extLst>
                </p14:cNvPr>
                <p14:cNvContentPartPr/>
                <p14:nvPr/>
              </p14:nvContentPartPr>
              <p14:xfrm>
                <a:off x="7495814" y="3285826"/>
                <a:ext cx="151200" cy="211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A9CA92F-C0C5-4302-B750-4DD6BA3F52F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86814" y="3277186"/>
                  <a:ext cx="168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4098B0F-5B83-41C7-958E-50D04F7DFADC}"/>
                    </a:ext>
                  </a:extLst>
                </p14:cNvPr>
                <p14:cNvContentPartPr/>
                <p14:nvPr/>
              </p14:nvContentPartPr>
              <p14:xfrm>
                <a:off x="7611014" y="3140746"/>
                <a:ext cx="9720" cy="5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4098B0F-5B83-41C7-958E-50D04F7DFAD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02374" y="3132106"/>
                  <a:ext cx="27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CB40456-DFC8-4466-ABF2-A48835D8A65C}"/>
                    </a:ext>
                  </a:extLst>
                </p14:cNvPr>
                <p14:cNvContentPartPr/>
                <p14:nvPr/>
              </p14:nvContentPartPr>
              <p14:xfrm>
                <a:off x="7756094" y="3205906"/>
                <a:ext cx="241560" cy="145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CB40456-DFC8-4466-ABF2-A48835D8A65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747454" y="3196906"/>
                  <a:ext cx="25920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DE85145A-E681-45CF-BA8C-D00742FC2B37}"/>
              </a:ext>
            </a:extLst>
          </p:cNvPr>
          <p:cNvGrpSpPr/>
          <p:nvPr/>
        </p:nvGrpSpPr>
        <p:grpSpPr>
          <a:xfrm>
            <a:off x="8237054" y="2868226"/>
            <a:ext cx="798480" cy="490320"/>
            <a:chOff x="8237054" y="2868226"/>
            <a:chExt cx="798480" cy="49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7C68ABA-2FB2-41FD-982E-0B75AB547669}"/>
                    </a:ext>
                  </a:extLst>
                </p14:cNvPr>
                <p14:cNvContentPartPr/>
                <p14:nvPr/>
              </p14:nvContentPartPr>
              <p14:xfrm>
                <a:off x="8237054" y="3194026"/>
                <a:ext cx="207720" cy="1645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7C68ABA-2FB2-41FD-982E-0B75AB54766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228414" y="3185386"/>
                  <a:ext cx="225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22E6F5A-F858-4AA9-810E-08E630482580}"/>
                    </a:ext>
                  </a:extLst>
                </p14:cNvPr>
                <p14:cNvContentPartPr/>
                <p14:nvPr/>
              </p14:nvContentPartPr>
              <p14:xfrm>
                <a:off x="8569334" y="3015466"/>
                <a:ext cx="60840" cy="1407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22E6F5A-F858-4AA9-810E-08E63048258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560694" y="3006466"/>
                  <a:ext cx="78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29026CD-74D0-44EC-AE68-C0A552E9DE6C}"/>
                    </a:ext>
                  </a:extLst>
                </p14:cNvPr>
                <p14:cNvContentPartPr/>
                <p14:nvPr/>
              </p14:nvContentPartPr>
              <p14:xfrm>
                <a:off x="8582654" y="2935186"/>
                <a:ext cx="6840" cy="97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29026CD-74D0-44EC-AE68-C0A552E9DE6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573654" y="2926546"/>
                  <a:ext cx="24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F098721-C21F-4402-A503-E1972B468578}"/>
                    </a:ext>
                  </a:extLst>
                </p14:cNvPr>
                <p14:cNvContentPartPr/>
                <p14:nvPr/>
              </p14:nvContentPartPr>
              <p14:xfrm>
                <a:off x="8691734" y="2936626"/>
                <a:ext cx="195120" cy="964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F098721-C21F-4402-A503-E1972B46857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683094" y="2927986"/>
                  <a:ext cx="212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9A56B36-5EF2-452D-993D-4095589431F7}"/>
                    </a:ext>
                  </a:extLst>
                </p14:cNvPr>
                <p14:cNvContentPartPr/>
                <p14:nvPr/>
              </p14:nvContentPartPr>
              <p14:xfrm>
                <a:off x="8913854" y="2928346"/>
                <a:ext cx="96120" cy="187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9A56B36-5EF2-452D-993D-4095589431F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904854" y="2919706"/>
                  <a:ext cx="113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F27E572-3449-4AB6-8CFD-24183CFA5D63}"/>
                    </a:ext>
                  </a:extLst>
                </p14:cNvPr>
                <p14:cNvContentPartPr/>
                <p14:nvPr/>
              </p14:nvContentPartPr>
              <p14:xfrm>
                <a:off x="8950214" y="2868226"/>
                <a:ext cx="85320" cy="1245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F27E572-3449-4AB6-8CFD-24183CFA5D6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941214" y="2859226"/>
                  <a:ext cx="10296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50A3462-6848-49F1-B253-0DA9193E2135}"/>
                  </a:ext>
                </a:extLst>
              </p14:cNvPr>
              <p14:cNvContentPartPr/>
              <p14:nvPr/>
            </p14:nvContentPartPr>
            <p14:xfrm>
              <a:off x="9313814" y="2970826"/>
              <a:ext cx="145080" cy="34632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50A3462-6848-49F1-B253-0DA9193E2135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305174" y="2962186"/>
                <a:ext cx="1627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809AADE-90F1-48A8-8C5F-043B8993D2E2}"/>
                  </a:ext>
                </a:extLst>
              </p14:cNvPr>
              <p14:cNvContentPartPr/>
              <p14:nvPr/>
            </p14:nvContentPartPr>
            <p14:xfrm>
              <a:off x="3208934" y="2519026"/>
              <a:ext cx="595080" cy="54216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809AADE-90F1-48A8-8C5F-043B8993D2E2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199934" y="2510026"/>
                <a:ext cx="61272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F753E89-93C7-4C81-8581-B83080DEDF79}"/>
                  </a:ext>
                </a:extLst>
              </p14:cNvPr>
              <p14:cNvContentPartPr/>
              <p14:nvPr/>
            </p14:nvContentPartPr>
            <p14:xfrm>
              <a:off x="8351174" y="2862106"/>
              <a:ext cx="631800" cy="65412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F753E89-93C7-4C81-8581-B83080DEDF79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8342174" y="2853106"/>
                <a:ext cx="649440" cy="67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F50A2C1-9CA2-4912-9FF6-3B9BD9E0D3CF}"/>
              </a:ext>
            </a:extLst>
          </p:cNvPr>
          <p:cNvGrpSpPr/>
          <p:nvPr/>
        </p:nvGrpSpPr>
        <p:grpSpPr>
          <a:xfrm>
            <a:off x="816374" y="4073866"/>
            <a:ext cx="433080" cy="226800"/>
            <a:chOff x="816374" y="4073866"/>
            <a:chExt cx="43308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635B788-7F89-4ECC-AFDB-D0AD1D43897C}"/>
                    </a:ext>
                  </a:extLst>
                </p14:cNvPr>
                <p14:cNvContentPartPr/>
                <p14:nvPr/>
              </p14:nvContentPartPr>
              <p14:xfrm>
                <a:off x="816374" y="4073866"/>
                <a:ext cx="232920" cy="2268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635B788-7F89-4ECC-AFDB-D0AD1D43897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07734" y="4064866"/>
                  <a:ext cx="250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BC67A9D-70C8-4282-95DE-D5B397FD96D5}"/>
                    </a:ext>
                  </a:extLst>
                </p14:cNvPr>
                <p14:cNvContentPartPr/>
                <p14:nvPr/>
              </p14:nvContentPartPr>
              <p14:xfrm>
                <a:off x="1155854" y="4123906"/>
                <a:ext cx="88200" cy="1317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BC67A9D-70C8-4282-95DE-D5B397FD96D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46854" y="4115266"/>
                  <a:ext cx="105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612C1BB-E483-445A-BE94-1E332F4C7551}"/>
                    </a:ext>
                  </a:extLst>
                </p14:cNvPr>
                <p14:cNvContentPartPr/>
                <p14:nvPr/>
              </p14:nvContentPartPr>
              <p14:xfrm>
                <a:off x="1172414" y="4171426"/>
                <a:ext cx="77040" cy="1047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612C1BB-E483-445A-BE94-1E332F4C755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63414" y="4162426"/>
                  <a:ext cx="9468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08D9DC68-7843-497B-A41F-6486939B70B7}"/>
                  </a:ext>
                </a:extLst>
              </p14:cNvPr>
              <p14:cNvContentPartPr/>
              <p14:nvPr/>
            </p14:nvContentPartPr>
            <p14:xfrm>
              <a:off x="1441694" y="4381666"/>
              <a:ext cx="204480" cy="8532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08D9DC68-7843-497B-A41F-6486939B70B7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432694" y="4372666"/>
                <a:ext cx="22212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B18F78E7-34E0-4CBC-A9C4-EB2EFDB74CC3}"/>
              </a:ext>
            </a:extLst>
          </p:cNvPr>
          <p:cNvGrpSpPr/>
          <p:nvPr/>
        </p:nvGrpSpPr>
        <p:grpSpPr>
          <a:xfrm>
            <a:off x="1438094" y="3914386"/>
            <a:ext cx="758880" cy="381960"/>
            <a:chOff x="1438094" y="3914386"/>
            <a:chExt cx="75888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B8EAC6B-49D7-45A2-B906-AF4F3FAFBE07}"/>
                    </a:ext>
                  </a:extLst>
                </p14:cNvPr>
                <p14:cNvContentPartPr/>
                <p14:nvPr/>
              </p14:nvContentPartPr>
              <p14:xfrm>
                <a:off x="1438094" y="4034626"/>
                <a:ext cx="233640" cy="80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B8EAC6B-49D7-45A2-B906-AF4F3FAFBE0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429454" y="4025626"/>
                  <a:ext cx="251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C73B73E-3C8A-4F91-95E6-3741D3A655A5}"/>
                    </a:ext>
                  </a:extLst>
                </p14:cNvPr>
                <p14:cNvContentPartPr/>
                <p14:nvPr/>
              </p14:nvContentPartPr>
              <p14:xfrm>
                <a:off x="1465454" y="4077106"/>
                <a:ext cx="182160" cy="219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C73B73E-3C8A-4F91-95E6-3741D3A655A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456454" y="4068466"/>
                  <a:ext cx="199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D02D046-049C-4C75-A454-E6BB88CDBC90}"/>
                    </a:ext>
                  </a:extLst>
                </p14:cNvPr>
                <p14:cNvContentPartPr/>
                <p14:nvPr/>
              </p14:nvContentPartPr>
              <p14:xfrm>
                <a:off x="1461854" y="4173586"/>
                <a:ext cx="174600" cy="35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D02D046-049C-4C75-A454-E6BB88CDBC9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453214" y="4164586"/>
                  <a:ext cx="192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B436025-E3E0-4890-A7D7-BACC802CAC88}"/>
                    </a:ext>
                  </a:extLst>
                </p14:cNvPr>
                <p14:cNvContentPartPr/>
                <p14:nvPr/>
              </p14:nvContentPartPr>
              <p14:xfrm>
                <a:off x="1464014" y="3914386"/>
                <a:ext cx="223920" cy="637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B436025-E3E0-4890-A7D7-BACC802CAC8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455014" y="3905386"/>
                  <a:ext cx="241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6E42BF1-39CD-49DA-BCF4-A4AA8D28C56F}"/>
                    </a:ext>
                  </a:extLst>
                </p14:cNvPr>
                <p14:cNvContentPartPr/>
                <p14:nvPr/>
              </p14:nvContentPartPr>
              <p14:xfrm>
                <a:off x="1810694" y="4130746"/>
                <a:ext cx="35280" cy="1339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6E42BF1-39CD-49DA-BCF4-A4AA8D28C56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802054" y="4122106"/>
                  <a:ext cx="52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186185D-0F29-4852-B2F8-246C0B04F327}"/>
                    </a:ext>
                  </a:extLst>
                </p14:cNvPr>
                <p14:cNvContentPartPr/>
                <p14:nvPr/>
              </p14:nvContentPartPr>
              <p14:xfrm>
                <a:off x="1916894" y="4150546"/>
                <a:ext cx="110880" cy="1346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186185D-0F29-4852-B2F8-246C0B04F32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908254" y="4141546"/>
                  <a:ext cx="128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3A8E23C-C702-4D15-B4C1-5C7BF210DF71}"/>
                    </a:ext>
                  </a:extLst>
                </p14:cNvPr>
                <p14:cNvContentPartPr/>
                <p14:nvPr/>
              </p14:nvContentPartPr>
              <p14:xfrm>
                <a:off x="1898534" y="4071706"/>
                <a:ext cx="117720" cy="500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3A8E23C-C702-4D15-B4C1-5C7BF210DF7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889894" y="4063066"/>
                  <a:ext cx="135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F50C0C7-71A0-48F1-BC9B-E555663212CE}"/>
                    </a:ext>
                  </a:extLst>
                </p14:cNvPr>
                <p14:cNvContentPartPr/>
                <p14:nvPr/>
              </p14:nvContentPartPr>
              <p14:xfrm>
                <a:off x="2126414" y="4069186"/>
                <a:ext cx="70560" cy="2138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F50C0C7-71A0-48F1-BC9B-E555663212C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117774" y="4060186"/>
                  <a:ext cx="8820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47DE9FD-9FD6-46D8-A12E-E45F02F06178}"/>
              </a:ext>
            </a:extLst>
          </p:cNvPr>
          <p:cNvGrpSpPr/>
          <p:nvPr/>
        </p:nvGrpSpPr>
        <p:grpSpPr>
          <a:xfrm>
            <a:off x="2427014" y="4146946"/>
            <a:ext cx="160200" cy="75960"/>
            <a:chOff x="2427014" y="4146946"/>
            <a:chExt cx="160200" cy="7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7EC9CE6-95FF-4901-BCDB-5A75CE034DF5}"/>
                    </a:ext>
                  </a:extLst>
                </p14:cNvPr>
                <p14:cNvContentPartPr/>
                <p14:nvPr/>
              </p14:nvContentPartPr>
              <p14:xfrm>
                <a:off x="2427014" y="4146946"/>
                <a:ext cx="158400" cy="363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7EC9CE6-95FF-4901-BCDB-5A75CE034DF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418014" y="4138306"/>
                  <a:ext cx="176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ACAEEC5-0665-4D07-B2FF-FF3B35CA58D1}"/>
                    </a:ext>
                  </a:extLst>
                </p14:cNvPr>
                <p14:cNvContentPartPr/>
                <p14:nvPr/>
              </p14:nvContentPartPr>
              <p14:xfrm>
                <a:off x="2434214" y="4205986"/>
                <a:ext cx="153000" cy="169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ACAEEC5-0665-4D07-B2FF-FF3B35CA58D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425574" y="4197346"/>
                  <a:ext cx="1706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4E799DAE-2D2D-4302-9DBB-80583309A994}"/>
              </a:ext>
            </a:extLst>
          </p:cNvPr>
          <p:cNvGrpSpPr/>
          <p:nvPr/>
        </p:nvGrpSpPr>
        <p:grpSpPr>
          <a:xfrm>
            <a:off x="2787014" y="3893146"/>
            <a:ext cx="1207080" cy="491040"/>
            <a:chOff x="2787014" y="3893146"/>
            <a:chExt cx="120708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00A590D-3F68-4ABA-A446-FF0FBA3B92AA}"/>
                    </a:ext>
                  </a:extLst>
                </p14:cNvPr>
                <p14:cNvContentPartPr/>
                <p14:nvPr/>
              </p14:nvContentPartPr>
              <p14:xfrm>
                <a:off x="2787014" y="4181866"/>
                <a:ext cx="166680" cy="212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00A590D-3F68-4ABA-A446-FF0FBA3B92A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778014" y="4173226"/>
                  <a:ext cx="184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DBCBAEE-7C46-43C0-8B9A-F3FFDA876BF7}"/>
                    </a:ext>
                  </a:extLst>
                </p14:cNvPr>
                <p14:cNvContentPartPr/>
                <p14:nvPr/>
              </p14:nvContentPartPr>
              <p14:xfrm>
                <a:off x="3307574" y="4034626"/>
                <a:ext cx="10080" cy="228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DBCBAEE-7C46-43C0-8B9A-F3FFDA876BF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298934" y="4025626"/>
                  <a:ext cx="27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AC44435-D294-42E8-8FF9-74615CE849CC}"/>
                    </a:ext>
                  </a:extLst>
                </p14:cNvPr>
                <p14:cNvContentPartPr/>
                <p14:nvPr/>
              </p14:nvContentPartPr>
              <p14:xfrm>
                <a:off x="3297134" y="3982066"/>
                <a:ext cx="171360" cy="2761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AC44435-D294-42E8-8FF9-74615CE849C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288134" y="3973426"/>
                  <a:ext cx="189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3DD3767-49FC-41CB-A6BC-F46C5EAF39C3}"/>
                    </a:ext>
                  </a:extLst>
                </p14:cNvPr>
                <p14:cNvContentPartPr/>
                <p14:nvPr/>
              </p14:nvContentPartPr>
              <p14:xfrm>
                <a:off x="2938214" y="4210666"/>
                <a:ext cx="82440" cy="1720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3DD3767-49FC-41CB-A6BC-F46C5EAF39C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929574" y="4202026"/>
                  <a:ext cx="100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29D35C1-F63A-466D-BCC9-712B64BB36A3}"/>
                    </a:ext>
                  </a:extLst>
                </p14:cNvPr>
                <p14:cNvContentPartPr/>
                <p14:nvPr/>
              </p14:nvContentPartPr>
              <p14:xfrm>
                <a:off x="3012734" y="4085386"/>
                <a:ext cx="360" cy="50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29D35C1-F63A-466D-BCC9-712B64BB36A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004094" y="4076386"/>
                  <a:ext cx="18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232F8ED-5DA8-494B-9F9A-55030A431F99}"/>
                    </a:ext>
                  </a:extLst>
                </p14:cNvPr>
                <p14:cNvContentPartPr/>
                <p14:nvPr/>
              </p14:nvContentPartPr>
              <p14:xfrm>
                <a:off x="3049454" y="4130386"/>
                <a:ext cx="151560" cy="885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232F8ED-5DA8-494B-9F9A-55030A431F9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040454" y="4121746"/>
                  <a:ext cx="169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5653E61-FF25-4CDF-9E9E-A76F09580154}"/>
                    </a:ext>
                  </a:extLst>
                </p14:cNvPr>
                <p14:cNvContentPartPr/>
                <p14:nvPr/>
              </p14:nvContentPartPr>
              <p14:xfrm>
                <a:off x="3263654" y="3893146"/>
                <a:ext cx="212040" cy="486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5653E61-FF25-4CDF-9E9E-A76F0958015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255014" y="3884506"/>
                  <a:ext cx="229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B18C709-FB43-43CF-893B-60826A808B4D}"/>
                    </a:ext>
                  </a:extLst>
                </p14:cNvPr>
                <p14:cNvContentPartPr/>
                <p14:nvPr/>
              </p14:nvContentPartPr>
              <p14:xfrm>
                <a:off x="3260414" y="4320106"/>
                <a:ext cx="195120" cy="640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B18C709-FB43-43CF-893B-60826A808B4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251414" y="4311106"/>
                  <a:ext cx="212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D0888F4-13A2-4141-A699-E8AAE46BF174}"/>
                    </a:ext>
                  </a:extLst>
                </p14:cNvPr>
                <p14:cNvContentPartPr/>
                <p14:nvPr/>
              </p14:nvContentPartPr>
              <p14:xfrm>
                <a:off x="3581894" y="4058746"/>
                <a:ext cx="51120" cy="1368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D0888F4-13A2-4141-A699-E8AAE46BF17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572894" y="4050106"/>
                  <a:ext cx="68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584C135-5FED-484C-84FE-161EF103C0DC}"/>
                    </a:ext>
                  </a:extLst>
                </p14:cNvPr>
                <p14:cNvContentPartPr/>
                <p14:nvPr/>
              </p14:nvContentPartPr>
              <p14:xfrm>
                <a:off x="3704654" y="4077106"/>
                <a:ext cx="110160" cy="1170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584C135-5FED-484C-84FE-161EF103C0D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696014" y="4068466"/>
                  <a:ext cx="127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41936FD-35C4-45E5-B328-1C535F6335F4}"/>
                    </a:ext>
                  </a:extLst>
                </p14:cNvPr>
                <p14:cNvContentPartPr/>
                <p14:nvPr/>
              </p14:nvContentPartPr>
              <p14:xfrm>
                <a:off x="3693494" y="4005466"/>
                <a:ext cx="128520" cy="363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41936FD-35C4-45E5-B328-1C535F6335F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684854" y="3996466"/>
                  <a:ext cx="146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9D130B7-0008-45A0-B21C-DD96781224A6}"/>
                    </a:ext>
                  </a:extLst>
                </p14:cNvPr>
                <p14:cNvContentPartPr/>
                <p14:nvPr/>
              </p14:nvContentPartPr>
              <p14:xfrm>
                <a:off x="3909854" y="4014826"/>
                <a:ext cx="84240" cy="2091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9D130B7-0008-45A0-B21C-DD96781224A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901214" y="4006186"/>
                  <a:ext cx="1018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1C45F8DC-D566-40AF-8B0B-0DA23C641EEE}"/>
              </a:ext>
            </a:extLst>
          </p:cNvPr>
          <p:cNvGrpSpPr/>
          <p:nvPr/>
        </p:nvGrpSpPr>
        <p:grpSpPr>
          <a:xfrm>
            <a:off x="2259974" y="1423186"/>
            <a:ext cx="228240" cy="238320"/>
            <a:chOff x="2259974" y="1423186"/>
            <a:chExt cx="22824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0FBC8F7-6F1D-47DF-B2E2-6DE36B106943}"/>
                    </a:ext>
                  </a:extLst>
                </p14:cNvPr>
                <p14:cNvContentPartPr/>
                <p14:nvPr/>
              </p14:nvContentPartPr>
              <p14:xfrm>
                <a:off x="2259974" y="1452346"/>
                <a:ext cx="220680" cy="209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0FBC8F7-6F1D-47DF-B2E2-6DE36B10694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251334" y="1443346"/>
                  <a:ext cx="238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C131C89-EF1F-469E-BFAF-37732B47B209}"/>
                    </a:ext>
                  </a:extLst>
                </p14:cNvPr>
                <p14:cNvContentPartPr/>
                <p14:nvPr/>
              </p14:nvContentPartPr>
              <p14:xfrm>
                <a:off x="2374094" y="1423186"/>
                <a:ext cx="114120" cy="1177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C131C89-EF1F-469E-BFAF-37732B47B20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365094" y="1414186"/>
                  <a:ext cx="1317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6613296B-F2ED-49B3-82DF-E655F10BAC12}"/>
              </a:ext>
            </a:extLst>
          </p:cNvPr>
          <p:cNvGrpSpPr/>
          <p:nvPr/>
        </p:nvGrpSpPr>
        <p:grpSpPr>
          <a:xfrm>
            <a:off x="801614" y="4683346"/>
            <a:ext cx="1355040" cy="439200"/>
            <a:chOff x="801614" y="4683346"/>
            <a:chExt cx="135504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ED57BAD-2D4C-4921-B306-BD5E8EE06F80}"/>
                    </a:ext>
                  </a:extLst>
                </p14:cNvPr>
                <p14:cNvContentPartPr/>
                <p14:nvPr/>
              </p14:nvContentPartPr>
              <p14:xfrm>
                <a:off x="801614" y="4838866"/>
                <a:ext cx="239040" cy="1940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ED57BAD-2D4C-4921-B306-BD5E8EE06F8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92614" y="4829866"/>
                  <a:ext cx="256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33730C3-6AAB-441D-B70F-C95D16D8C376}"/>
                    </a:ext>
                  </a:extLst>
                </p14:cNvPr>
                <p14:cNvContentPartPr/>
                <p14:nvPr/>
              </p14:nvContentPartPr>
              <p14:xfrm>
                <a:off x="1177814" y="4851466"/>
                <a:ext cx="93960" cy="1699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33730C3-6AAB-441D-B70F-C95D16D8C37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69174" y="4842826"/>
                  <a:ext cx="111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C6B784E-1513-4CB8-AC60-A16732001793}"/>
                    </a:ext>
                  </a:extLst>
                </p14:cNvPr>
                <p14:cNvContentPartPr/>
                <p14:nvPr/>
              </p14:nvContentPartPr>
              <p14:xfrm>
                <a:off x="1181054" y="4892146"/>
                <a:ext cx="114120" cy="964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C6B784E-1513-4CB8-AC60-A1673200179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72414" y="4883506"/>
                  <a:ext cx="131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9100AC3-9896-4DAA-8BC8-F365A47C2B61}"/>
                    </a:ext>
                  </a:extLst>
                </p14:cNvPr>
                <p14:cNvContentPartPr/>
                <p14:nvPr/>
              </p14:nvContentPartPr>
              <p14:xfrm>
                <a:off x="1482374" y="4799266"/>
                <a:ext cx="7920" cy="1861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9100AC3-9896-4DAA-8BC8-F365A47C2B6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473374" y="4790626"/>
                  <a:ext cx="25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02EA6F0-E013-4F9E-BDF6-847A21839B8C}"/>
                    </a:ext>
                  </a:extLst>
                </p14:cNvPr>
                <p14:cNvContentPartPr/>
                <p14:nvPr/>
              </p14:nvContentPartPr>
              <p14:xfrm>
                <a:off x="1485614" y="4820506"/>
                <a:ext cx="148680" cy="1278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02EA6F0-E013-4F9E-BDF6-847A21839B8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476974" y="4811506"/>
                  <a:ext cx="166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B915F2D-3B03-4EC2-8B8B-2D07749FFA56}"/>
                    </a:ext>
                  </a:extLst>
                </p14:cNvPr>
                <p14:cNvContentPartPr/>
                <p14:nvPr/>
              </p14:nvContentPartPr>
              <p14:xfrm>
                <a:off x="1480214" y="4683346"/>
                <a:ext cx="195120" cy="442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B915F2D-3B03-4EC2-8B8B-2D07749FFA5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471574" y="4674706"/>
                  <a:ext cx="212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AA45354-B359-4647-A700-AE09B48E1008}"/>
                    </a:ext>
                  </a:extLst>
                </p14:cNvPr>
                <p14:cNvContentPartPr/>
                <p14:nvPr/>
              </p14:nvContentPartPr>
              <p14:xfrm>
                <a:off x="1453214" y="5039386"/>
                <a:ext cx="209160" cy="831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AA45354-B359-4647-A700-AE09B48E100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444574" y="5030746"/>
                  <a:ext cx="226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F6B954D-A5F3-4F67-BBCB-DD709E2B6D08}"/>
                    </a:ext>
                  </a:extLst>
                </p14:cNvPr>
                <p14:cNvContentPartPr/>
                <p14:nvPr/>
              </p14:nvContentPartPr>
              <p14:xfrm>
                <a:off x="1781534" y="4822306"/>
                <a:ext cx="28080" cy="1699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F6B954D-A5F3-4F67-BBCB-DD709E2B6D0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772534" y="4813666"/>
                  <a:ext cx="45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42B872F-9F04-4595-AB45-B20FDE5422F3}"/>
                    </a:ext>
                  </a:extLst>
                </p14:cNvPr>
                <p14:cNvContentPartPr/>
                <p14:nvPr/>
              </p14:nvContentPartPr>
              <p14:xfrm>
                <a:off x="1870094" y="4862986"/>
                <a:ext cx="100800" cy="1324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42B872F-9F04-4595-AB45-B20FDE5422F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861094" y="4854346"/>
                  <a:ext cx="118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1708006-C738-4DEA-937C-57B1E6A60634}"/>
                    </a:ext>
                  </a:extLst>
                </p14:cNvPr>
                <p14:cNvContentPartPr/>
                <p14:nvPr/>
              </p14:nvContentPartPr>
              <p14:xfrm>
                <a:off x="1854614" y="4775146"/>
                <a:ext cx="117720" cy="396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1708006-C738-4DEA-937C-57B1E6A6063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845614" y="4766146"/>
                  <a:ext cx="135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A199970-1B8E-4BCC-9214-1880E3701B0B}"/>
                    </a:ext>
                  </a:extLst>
                </p14:cNvPr>
                <p14:cNvContentPartPr/>
                <p14:nvPr/>
              </p14:nvContentPartPr>
              <p14:xfrm>
                <a:off x="2083934" y="4770106"/>
                <a:ext cx="72720" cy="25128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A199970-1B8E-4BCC-9214-1880E3701B0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074934" y="4761466"/>
                  <a:ext cx="9036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C8090C3-9939-420B-8A1B-0D0C4096843D}"/>
              </a:ext>
            </a:extLst>
          </p:cNvPr>
          <p:cNvGrpSpPr/>
          <p:nvPr/>
        </p:nvGrpSpPr>
        <p:grpSpPr>
          <a:xfrm>
            <a:off x="2483894" y="4869826"/>
            <a:ext cx="205560" cy="63720"/>
            <a:chOff x="2483894" y="4869826"/>
            <a:chExt cx="205560" cy="6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01CAEDB-C6CB-4FF0-9BBB-89856AAFDCFB}"/>
                    </a:ext>
                  </a:extLst>
                </p14:cNvPr>
                <p14:cNvContentPartPr/>
                <p14:nvPr/>
              </p14:nvContentPartPr>
              <p14:xfrm>
                <a:off x="2483894" y="4869826"/>
                <a:ext cx="191520" cy="295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01CAEDB-C6CB-4FF0-9BBB-89856AAFDCF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474894" y="4861186"/>
                  <a:ext cx="209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A7D18A6-B34E-4F64-991E-76732F31108F}"/>
                    </a:ext>
                  </a:extLst>
                </p14:cNvPr>
                <p14:cNvContentPartPr/>
                <p14:nvPr/>
              </p14:nvContentPartPr>
              <p14:xfrm>
                <a:off x="2487854" y="4920226"/>
                <a:ext cx="201600" cy="133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A7D18A6-B34E-4F64-991E-76732F31108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479214" y="4911226"/>
                  <a:ext cx="2192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46E8E9D6-F395-41E3-ABD8-B22E3D3639FC}"/>
              </a:ext>
            </a:extLst>
          </p:cNvPr>
          <p:cNvGrpSpPr/>
          <p:nvPr/>
        </p:nvGrpSpPr>
        <p:grpSpPr>
          <a:xfrm>
            <a:off x="2926694" y="4796026"/>
            <a:ext cx="425520" cy="271080"/>
            <a:chOff x="2926694" y="4796026"/>
            <a:chExt cx="42552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052EAF0-E4D1-439D-A442-C80F2EF08FEB}"/>
                    </a:ext>
                  </a:extLst>
                </p14:cNvPr>
                <p14:cNvContentPartPr/>
                <p14:nvPr/>
              </p14:nvContentPartPr>
              <p14:xfrm>
                <a:off x="2926694" y="4915906"/>
                <a:ext cx="95400" cy="1512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052EAF0-E4D1-439D-A442-C80F2EF08FE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918054" y="4906906"/>
                  <a:ext cx="113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09C495E-4B29-4F36-BFCC-FCD81374CA00}"/>
                    </a:ext>
                  </a:extLst>
                </p14:cNvPr>
                <p14:cNvContentPartPr/>
                <p14:nvPr/>
              </p14:nvContentPartPr>
              <p14:xfrm>
                <a:off x="2988974" y="4796026"/>
                <a:ext cx="14760" cy="36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09C495E-4B29-4F36-BFCC-FCD81374CA0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980334" y="4787026"/>
                  <a:ext cx="32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8434D99-DFC2-4B70-99E8-8AA402740179}"/>
                    </a:ext>
                  </a:extLst>
                </p14:cNvPr>
                <p14:cNvContentPartPr/>
                <p14:nvPr/>
              </p14:nvContentPartPr>
              <p14:xfrm>
                <a:off x="3106694" y="4810786"/>
                <a:ext cx="245520" cy="1299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8434D99-DFC2-4B70-99E8-8AA40274017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098054" y="4802146"/>
                  <a:ext cx="26316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B21665FE-1F08-4E44-8F4E-2B614C5355AF}"/>
              </a:ext>
            </a:extLst>
          </p:cNvPr>
          <p:cNvGrpSpPr/>
          <p:nvPr/>
        </p:nvGrpSpPr>
        <p:grpSpPr>
          <a:xfrm>
            <a:off x="3513134" y="4642666"/>
            <a:ext cx="720360" cy="410040"/>
            <a:chOff x="3513134" y="4642666"/>
            <a:chExt cx="72036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41A151A-8C87-49E1-8FFD-82B90C62BED1}"/>
                    </a:ext>
                  </a:extLst>
                </p14:cNvPr>
                <p14:cNvContentPartPr/>
                <p14:nvPr/>
              </p14:nvContentPartPr>
              <p14:xfrm>
                <a:off x="3548054" y="4717906"/>
                <a:ext cx="3600" cy="2138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41A151A-8C87-49E1-8FFD-82B90C62BED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539414" y="4709266"/>
                  <a:ext cx="21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C521584-2D98-41CE-9852-341D72C905EA}"/>
                    </a:ext>
                  </a:extLst>
                </p14:cNvPr>
                <p14:cNvContentPartPr/>
                <p14:nvPr/>
              </p14:nvContentPartPr>
              <p14:xfrm>
                <a:off x="3553814" y="4717906"/>
                <a:ext cx="194400" cy="2127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C521584-2D98-41CE-9852-341D72C905E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545174" y="4708906"/>
                  <a:ext cx="212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31FD22A-8033-44D3-A0B2-D88C3E50AB64}"/>
                    </a:ext>
                  </a:extLst>
                </p14:cNvPr>
                <p14:cNvContentPartPr/>
                <p14:nvPr/>
              </p14:nvContentPartPr>
              <p14:xfrm>
                <a:off x="3513134" y="4642666"/>
                <a:ext cx="241200" cy="306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31FD22A-8033-44D3-A0B2-D88C3E50AB6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504494" y="4633666"/>
                  <a:ext cx="258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3F3476C-199A-42EB-AFD2-B63E7310DD1F}"/>
                    </a:ext>
                  </a:extLst>
                </p14:cNvPr>
                <p14:cNvContentPartPr/>
                <p14:nvPr/>
              </p14:nvContentPartPr>
              <p14:xfrm>
                <a:off x="3574334" y="4987186"/>
                <a:ext cx="165240" cy="655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3F3476C-199A-42EB-AFD2-B63E7310DD1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565334" y="4978186"/>
                  <a:ext cx="182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1C539C0-BFDD-4D58-B375-C5F2B7079F06}"/>
                    </a:ext>
                  </a:extLst>
                </p14:cNvPr>
                <p14:cNvContentPartPr/>
                <p14:nvPr/>
              </p14:nvContentPartPr>
              <p14:xfrm>
                <a:off x="3888254" y="4759666"/>
                <a:ext cx="40320" cy="1555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1C539C0-BFDD-4D58-B375-C5F2B7079F0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879254" y="4750666"/>
                  <a:ext cx="57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7CE0626-8267-4304-B2F5-596232C0E8B0}"/>
                    </a:ext>
                  </a:extLst>
                </p14:cNvPr>
                <p14:cNvContentPartPr/>
                <p14:nvPr/>
              </p14:nvContentPartPr>
              <p14:xfrm>
                <a:off x="4001654" y="4786306"/>
                <a:ext cx="93960" cy="1306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7CE0626-8267-4304-B2F5-596232C0E8B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992654" y="4777306"/>
                  <a:ext cx="111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0B0998A-A87A-4C55-BF5B-14DF81D0E4D0}"/>
                    </a:ext>
                  </a:extLst>
                </p14:cNvPr>
                <p14:cNvContentPartPr/>
                <p14:nvPr/>
              </p14:nvContentPartPr>
              <p14:xfrm>
                <a:off x="3962774" y="4717906"/>
                <a:ext cx="134640" cy="111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0B0998A-A87A-4C55-BF5B-14DF81D0E4D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954134" y="4708906"/>
                  <a:ext cx="152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B181A68-F218-40F7-98C8-5CCF314A4DAE}"/>
                    </a:ext>
                  </a:extLst>
                </p14:cNvPr>
                <p14:cNvContentPartPr/>
                <p14:nvPr/>
              </p14:nvContentPartPr>
              <p14:xfrm>
                <a:off x="4162934" y="4682266"/>
                <a:ext cx="70560" cy="2404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B181A68-F218-40F7-98C8-5CCF314A4DA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153934" y="4673266"/>
                  <a:ext cx="8820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4E28699-9A9B-4AC5-8096-B642913DDCE1}"/>
              </a:ext>
            </a:extLst>
          </p:cNvPr>
          <p:cNvGrpSpPr/>
          <p:nvPr/>
        </p:nvGrpSpPr>
        <p:grpSpPr>
          <a:xfrm>
            <a:off x="4522934" y="4694866"/>
            <a:ext cx="167040" cy="136080"/>
            <a:chOff x="4522934" y="4694866"/>
            <a:chExt cx="16704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A74C050-ABE3-4CD2-A39F-69B41B268697}"/>
                    </a:ext>
                  </a:extLst>
                </p14:cNvPr>
                <p14:cNvContentPartPr/>
                <p14:nvPr/>
              </p14:nvContentPartPr>
              <p14:xfrm>
                <a:off x="4618694" y="4694866"/>
                <a:ext cx="12600" cy="1360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A74C050-ABE3-4CD2-A39F-69B41B26869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609694" y="4686226"/>
                  <a:ext cx="30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88ED81A-059E-48D2-9484-1B09038EF457}"/>
                    </a:ext>
                  </a:extLst>
                </p14:cNvPr>
                <p14:cNvContentPartPr/>
                <p14:nvPr/>
              </p14:nvContentPartPr>
              <p14:xfrm>
                <a:off x="4522934" y="4750666"/>
                <a:ext cx="167040" cy="248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88ED81A-059E-48D2-9484-1B09038EF45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514294" y="4741666"/>
                  <a:ext cx="1846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9A4B75E0-294C-4F0F-8449-4702C502162E}"/>
                  </a:ext>
                </a:extLst>
              </p14:cNvPr>
              <p14:cNvContentPartPr/>
              <p14:nvPr/>
            </p14:nvContentPartPr>
            <p14:xfrm>
              <a:off x="4968614" y="4977106"/>
              <a:ext cx="205560" cy="5004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9A4B75E0-294C-4F0F-8449-4702C502162E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4959614" y="4968106"/>
                <a:ext cx="22320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8B75B95E-AA36-433F-9AC6-E4FB2C708450}"/>
              </a:ext>
            </a:extLst>
          </p:cNvPr>
          <p:cNvGrpSpPr/>
          <p:nvPr/>
        </p:nvGrpSpPr>
        <p:grpSpPr>
          <a:xfrm>
            <a:off x="5012534" y="4528906"/>
            <a:ext cx="822960" cy="338040"/>
            <a:chOff x="5012534" y="4528906"/>
            <a:chExt cx="82296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CA7360A-3398-4F35-809A-E760B7C1D058}"/>
                    </a:ext>
                  </a:extLst>
                </p14:cNvPr>
                <p14:cNvContentPartPr/>
                <p14:nvPr/>
              </p14:nvContentPartPr>
              <p14:xfrm>
                <a:off x="5012534" y="4636186"/>
                <a:ext cx="257400" cy="298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CA7360A-3398-4F35-809A-E760B7C1D05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003894" y="4627546"/>
                  <a:ext cx="275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EB71A05-C3FE-4A54-A6FE-C5169806ED49}"/>
                    </a:ext>
                  </a:extLst>
                </p14:cNvPr>
                <p14:cNvContentPartPr/>
                <p14:nvPr/>
              </p14:nvContentPartPr>
              <p14:xfrm>
                <a:off x="5043854" y="4669306"/>
                <a:ext cx="116640" cy="1944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EB71A05-C3FE-4A54-A6FE-C5169806ED4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034854" y="4660306"/>
                  <a:ext cx="134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02BA8D3-DE95-4A1E-93FF-4AC17B326290}"/>
                    </a:ext>
                  </a:extLst>
                </p14:cNvPr>
                <p14:cNvContentPartPr/>
                <p14:nvPr/>
              </p14:nvContentPartPr>
              <p14:xfrm>
                <a:off x="5022254" y="4528906"/>
                <a:ext cx="200520" cy="327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02BA8D3-DE95-4A1E-93FF-4AC17B32629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013254" y="4519906"/>
                  <a:ext cx="218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03856EA-27BE-4C33-B20C-81BB33A1A062}"/>
                    </a:ext>
                  </a:extLst>
                </p14:cNvPr>
                <p14:cNvContentPartPr/>
                <p14:nvPr/>
              </p14:nvContentPartPr>
              <p14:xfrm>
                <a:off x="5390174" y="4693786"/>
                <a:ext cx="45360" cy="1731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03856EA-27BE-4C33-B20C-81BB33A1A06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381534" y="4684786"/>
                  <a:ext cx="63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5CFBB94-DB8A-4674-940F-641895CD6130}"/>
                    </a:ext>
                  </a:extLst>
                </p14:cNvPr>
                <p14:cNvContentPartPr/>
                <p14:nvPr/>
              </p14:nvContentPartPr>
              <p14:xfrm>
                <a:off x="5532374" y="4719346"/>
                <a:ext cx="119520" cy="1198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5CFBB94-DB8A-4674-940F-641895CD613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523374" y="4710706"/>
                  <a:ext cx="137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BCDF2BB-F428-4400-86F1-B878E78DA284}"/>
                    </a:ext>
                  </a:extLst>
                </p14:cNvPr>
                <p14:cNvContentPartPr/>
                <p14:nvPr/>
              </p14:nvContentPartPr>
              <p14:xfrm>
                <a:off x="5511854" y="4642666"/>
                <a:ext cx="137880" cy="266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BCDF2BB-F428-4400-86F1-B878E78DA28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502854" y="4634026"/>
                  <a:ext cx="155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6AB9AA7-58D4-4663-905A-319CE84EF7E0}"/>
                    </a:ext>
                  </a:extLst>
                </p14:cNvPr>
                <p14:cNvContentPartPr/>
                <p14:nvPr/>
              </p14:nvContentPartPr>
              <p14:xfrm>
                <a:off x="5767454" y="4618186"/>
                <a:ext cx="68040" cy="2368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6AB9AA7-58D4-4663-905A-319CE84EF7E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758454" y="4609546"/>
                  <a:ext cx="8568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826C636E-C22B-44EB-BF61-224D778777FA}"/>
                  </a:ext>
                </a:extLst>
              </p14:cNvPr>
              <p14:cNvContentPartPr/>
              <p14:nvPr/>
            </p14:nvContentPartPr>
            <p14:xfrm>
              <a:off x="4328534" y="4098346"/>
              <a:ext cx="172440" cy="4104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826C636E-C22B-44EB-BF61-224D778777FA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4319534" y="4089346"/>
                <a:ext cx="19008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oup 306">
            <a:extLst>
              <a:ext uri="{FF2B5EF4-FFF2-40B4-BE49-F238E27FC236}">
                <a16:creationId xmlns:a16="http://schemas.microsoft.com/office/drawing/2014/main" id="{A1C85F63-79F7-4C54-BF6F-824D67060BCF}"/>
              </a:ext>
            </a:extLst>
          </p:cNvPr>
          <p:cNvGrpSpPr/>
          <p:nvPr/>
        </p:nvGrpSpPr>
        <p:grpSpPr>
          <a:xfrm>
            <a:off x="4814534" y="3854626"/>
            <a:ext cx="761760" cy="412920"/>
            <a:chOff x="4814534" y="3854626"/>
            <a:chExt cx="76176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7E0CB66-5934-452C-8A2E-A6DA86A26E61}"/>
                    </a:ext>
                  </a:extLst>
                </p14:cNvPr>
                <p14:cNvContentPartPr/>
                <p14:nvPr/>
              </p14:nvContentPartPr>
              <p14:xfrm>
                <a:off x="4826414" y="3944986"/>
                <a:ext cx="14400" cy="1990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7E0CB66-5934-452C-8A2E-A6DA86A26E6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817774" y="3935986"/>
                  <a:ext cx="32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679E8AC-E071-4EEF-9B65-A777003E87DD}"/>
                    </a:ext>
                  </a:extLst>
                </p14:cNvPr>
                <p14:cNvContentPartPr/>
                <p14:nvPr/>
              </p14:nvContentPartPr>
              <p14:xfrm>
                <a:off x="4842254" y="3957586"/>
                <a:ext cx="161640" cy="1458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679E8AC-E071-4EEF-9B65-A777003E87DD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833614" y="3948586"/>
                  <a:ext cx="179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61DFBEF-8523-4E09-A1EF-BE44CF98E3CE}"/>
                    </a:ext>
                  </a:extLst>
                </p14:cNvPr>
                <p14:cNvContentPartPr/>
                <p14:nvPr/>
              </p14:nvContentPartPr>
              <p14:xfrm>
                <a:off x="4827854" y="3854626"/>
                <a:ext cx="225720" cy="349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61DFBEF-8523-4E09-A1EF-BE44CF98E3C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818854" y="3845986"/>
                  <a:ext cx="243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71B605D-D244-4FF8-BDEF-E0090CA621CB}"/>
                    </a:ext>
                  </a:extLst>
                </p14:cNvPr>
                <p14:cNvContentPartPr/>
                <p14:nvPr/>
              </p14:nvContentPartPr>
              <p14:xfrm>
                <a:off x="4814534" y="4217146"/>
                <a:ext cx="196920" cy="504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71B605D-D244-4FF8-BDEF-E0090CA621C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805894" y="4208146"/>
                  <a:ext cx="214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7B6E67B-882E-432E-8241-352AAF60A14E}"/>
                    </a:ext>
                  </a:extLst>
                </p14:cNvPr>
                <p14:cNvContentPartPr/>
                <p14:nvPr/>
              </p14:nvContentPartPr>
              <p14:xfrm>
                <a:off x="5173094" y="3973786"/>
                <a:ext cx="32760" cy="1656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7B6E67B-882E-432E-8241-352AAF60A14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164094" y="3964786"/>
                  <a:ext cx="50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4D2B587-892A-4E50-9F0B-CE62121697F4}"/>
                    </a:ext>
                  </a:extLst>
                </p14:cNvPr>
                <p14:cNvContentPartPr/>
                <p14:nvPr/>
              </p14:nvContentPartPr>
              <p14:xfrm>
                <a:off x="5308094" y="4030306"/>
                <a:ext cx="91800" cy="878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4D2B587-892A-4E50-9F0B-CE62121697F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299454" y="4021666"/>
                  <a:ext cx="109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1A933BC-9F71-4B2A-A10A-3390D565F125}"/>
                    </a:ext>
                  </a:extLst>
                </p14:cNvPr>
                <p14:cNvContentPartPr/>
                <p14:nvPr/>
              </p14:nvContentPartPr>
              <p14:xfrm>
                <a:off x="5244014" y="3946066"/>
                <a:ext cx="191880" cy="316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1A933BC-9F71-4B2A-A10A-3390D565F12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235014" y="3937426"/>
                  <a:ext cx="209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C773B8E-AF25-448C-B789-287D2EFC6C88}"/>
                    </a:ext>
                  </a:extLst>
                </p14:cNvPr>
                <p14:cNvContentPartPr/>
                <p14:nvPr/>
              </p14:nvContentPartPr>
              <p14:xfrm>
                <a:off x="5475134" y="3953266"/>
                <a:ext cx="101160" cy="2138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C773B8E-AF25-448C-B789-287D2EFC6C8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466134" y="3944266"/>
                  <a:ext cx="11880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E3ED17FF-3EAD-4227-BCDA-96F01941ACDF}"/>
              </a:ext>
            </a:extLst>
          </p:cNvPr>
          <p:cNvGrpSpPr/>
          <p:nvPr/>
        </p:nvGrpSpPr>
        <p:grpSpPr>
          <a:xfrm>
            <a:off x="808814" y="5576146"/>
            <a:ext cx="394200" cy="209880"/>
            <a:chOff x="808814" y="5576146"/>
            <a:chExt cx="39420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A5E0D18-4F7B-4244-BBA0-092DAE5A9EED}"/>
                    </a:ext>
                  </a:extLst>
                </p14:cNvPr>
                <p14:cNvContentPartPr/>
                <p14:nvPr/>
              </p14:nvContentPartPr>
              <p14:xfrm>
                <a:off x="808814" y="5576146"/>
                <a:ext cx="215280" cy="2098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A5E0D18-4F7B-4244-BBA0-092DAE5A9EE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00174" y="5567146"/>
                  <a:ext cx="232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96E8ABA-ADEE-4CF4-93EE-E64CA4E40625}"/>
                    </a:ext>
                  </a:extLst>
                </p14:cNvPr>
                <p14:cNvContentPartPr/>
                <p14:nvPr/>
              </p14:nvContentPartPr>
              <p14:xfrm>
                <a:off x="1163054" y="5668666"/>
                <a:ext cx="39960" cy="406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96E8ABA-ADEE-4CF4-93EE-E64CA4E4062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54054" y="5660026"/>
                  <a:ext cx="5760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B3FC63FA-9331-46BC-BFA2-6C36CCAF2500}"/>
              </a:ext>
            </a:extLst>
          </p:cNvPr>
          <p:cNvGrpSpPr/>
          <p:nvPr/>
        </p:nvGrpSpPr>
        <p:grpSpPr>
          <a:xfrm>
            <a:off x="1427294" y="5432866"/>
            <a:ext cx="774360" cy="528480"/>
            <a:chOff x="1427294" y="5432866"/>
            <a:chExt cx="774360" cy="52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4E9477F-EB1E-40C9-8D9B-A8C685D6247C}"/>
                    </a:ext>
                  </a:extLst>
                </p14:cNvPr>
                <p14:cNvContentPartPr/>
                <p14:nvPr/>
              </p14:nvContentPartPr>
              <p14:xfrm>
                <a:off x="1449254" y="5551306"/>
                <a:ext cx="29520" cy="2221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4E9477F-EB1E-40C9-8D9B-A8C685D6247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440254" y="5542666"/>
                  <a:ext cx="47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B8929F6-6691-43BE-B7F7-EC69EAD9EA8F}"/>
                    </a:ext>
                  </a:extLst>
                </p14:cNvPr>
                <p14:cNvContentPartPr/>
                <p14:nvPr/>
              </p14:nvContentPartPr>
              <p14:xfrm>
                <a:off x="1442054" y="5541586"/>
                <a:ext cx="220320" cy="2156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B8929F6-6691-43BE-B7F7-EC69EAD9EA8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433054" y="5532946"/>
                  <a:ext cx="237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6EB092B-1BCE-478A-9DAF-88260E0E3739}"/>
                    </a:ext>
                  </a:extLst>
                </p14:cNvPr>
                <p14:cNvContentPartPr/>
                <p14:nvPr/>
              </p14:nvContentPartPr>
              <p14:xfrm>
                <a:off x="1447454" y="5432866"/>
                <a:ext cx="194400" cy="388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6EB092B-1BCE-478A-9DAF-88260E0E373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438814" y="5423866"/>
                  <a:ext cx="212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77D6CEF-7C05-4E2D-9230-2DE1F29D6D60}"/>
                    </a:ext>
                  </a:extLst>
                </p14:cNvPr>
                <p14:cNvContentPartPr/>
                <p14:nvPr/>
              </p14:nvContentPartPr>
              <p14:xfrm>
                <a:off x="1427294" y="5849746"/>
                <a:ext cx="260640" cy="1116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77D6CEF-7C05-4E2D-9230-2DE1F29D6D6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418654" y="5841106"/>
                  <a:ext cx="278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4580650-B52B-4588-8DF9-138F13C66CBE}"/>
                    </a:ext>
                  </a:extLst>
                </p14:cNvPr>
                <p14:cNvContentPartPr/>
                <p14:nvPr/>
              </p14:nvContentPartPr>
              <p14:xfrm>
                <a:off x="1825814" y="5591986"/>
                <a:ext cx="55080" cy="2203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4580650-B52B-4588-8DF9-138F13C66CB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816814" y="5583346"/>
                  <a:ext cx="72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0908F31-82AD-40C2-853B-06DC81336137}"/>
                    </a:ext>
                  </a:extLst>
                </p14:cNvPr>
                <p14:cNvContentPartPr/>
                <p14:nvPr/>
              </p14:nvContentPartPr>
              <p14:xfrm>
                <a:off x="1929854" y="5649226"/>
                <a:ext cx="116280" cy="1360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0908F31-82AD-40C2-853B-06DC8133613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921214" y="5640226"/>
                  <a:ext cx="133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369268F-0D40-4940-80BC-01DDCE446177}"/>
                    </a:ext>
                  </a:extLst>
                </p14:cNvPr>
                <p14:cNvContentPartPr/>
                <p14:nvPr/>
              </p14:nvContentPartPr>
              <p14:xfrm>
                <a:off x="1921214" y="5543386"/>
                <a:ext cx="144720" cy="529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369268F-0D40-4940-80BC-01DDCE44617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912214" y="5534386"/>
                  <a:ext cx="162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DCFDD58-18AF-4E81-B53E-4E8461B19C6E}"/>
                    </a:ext>
                  </a:extLst>
                </p14:cNvPr>
                <p14:cNvContentPartPr/>
                <p14:nvPr/>
              </p14:nvContentPartPr>
              <p14:xfrm>
                <a:off x="2121014" y="5538706"/>
                <a:ext cx="80640" cy="2660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DCFDD58-18AF-4E81-B53E-4E8461B19C6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112374" y="5529706"/>
                  <a:ext cx="9828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1A43F379-2F9C-4F08-86AA-A7DA8346FA2B}"/>
              </a:ext>
            </a:extLst>
          </p:cNvPr>
          <p:cNvGrpSpPr/>
          <p:nvPr/>
        </p:nvGrpSpPr>
        <p:grpSpPr>
          <a:xfrm>
            <a:off x="2542934" y="5638066"/>
            <a:ext cx="216360" cy="68760"/>
            <a:chOff x="2542934" y="5638066"/>
            <a:chExt cx="216360" cy="6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60890A0-7733-487A-8274-C4E0A86CA7D2}"/>
                    </a:ext>
                  </a:extLst>
                </p14:cNvPr>
                <p14:cNvContentPartPr/>
                <p14:nvPr/>
              </p14:nvContentPartPr>
              <p14:xfrm>
                <a:off x="2542934" y="5638066"/>
                <a:ext cx="167040" cy="169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60890A0-7733-487A-8274-C4E0A86CA7D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533934" y="5629426"/>
                  <a:ext cx="184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6CB6AD6-B7DF-4DDB-8287-D0D3775CFB88}"/>
                    </a:ext>
                  </a:extLst>
                </p14:cNvPr>
                <p14:cNvContentPartPr/>
                <p14:nvPr/>
              </p14:nvContentPartPr>
              <p14:xfrm>
                <a:off x="2568494" y="5692786"/>
                <a:ext cx="190800" cy="140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6CB6AD6-B7DF-4DDB-8287-D0D3775CFB8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559854" y="5684146"/>
                  <a:ext cx="20844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675DE947-E9DC-41DA-A031-56D4C284EC97}"/>
              </a:ext>
            </a:extLst>
          </p:cNvPr>
          <p:cNvGrpSpPr/>
          <p:nvPr/>
        </p:nvGrpSpPr>
        <p:grpSpPr>
          <a:xfrm>
            <a:off x="3014174" y="5430706"/>
            <a:ext cx="1036440" cy="470160"/>
            <a:chOff x="3014174" y="5430706"/>
            <a:chExt cx="1036440" cy="4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B62A469-CD7E-47B1-83FF-E427723FD7C4}"/>
                    </a:ext>
                  </a:extLst>
                </p14:cNvPr>
                <p14:cNvContentPartPr/>
                <p14:nvPr/>
              </p14:nvContentPartPr>
              <p14:xfrm>
                <a:off x="3051614" y="5430706"/>
                <a:ext cx="173160" cy="3034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B62A469-CD7E-47B1-83FF-E427723FD7C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042614" y="5421706"/>
                  <a:ext cx="190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75813AC-89C4-458D-8F0C-7D1C95667D6E}"/>
                    </a:ext>
                  </a:extLst>
                </p14:cNvPr>
                <p14:cNvContentPartPr/>
                <p14:nvPr/>
              </p14:nvContentPartPr>
              <p14:xfrm>
                <a:off x="3014174" y="5833546"/>
                <a:ext cx="198720" cy="673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75813AC-89C4-458D-8F0C-7D1C95667D6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005534" y="5824546"/>
                  <a:ext cx="216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ACCED7B-C978-43BE-8790-88F00107BBD2}"/>
                    </a:ext>
                  </a:extLst>
                </p14:cNvPr>
                <p14:cNvContentPartPr/>
                <p14:nvPr/>
              </p14:nvContentPartPr>
              <p14:xfrm>
                <a:off x="3319454" y="5665786"/>
                <a:ext cx="131760" cy="1371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ACCED7B-C978-43BE-8790-88F00107BBD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310454" y="5656786"/>
                  <a:ext cx="149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68A81AA-E699-4821-8736-C081886668D5}"/>
                    </a:ext>
                  </a:extLst>
                </p14:cNvPr>
                <p14:cNvContentPartPr/>
                <p14:nvPr/>
              </p14:nvContentPartPr>
              <p14:xfrm>
                <a:off x="3599174" y="5546986"/>
                <a:ext cx="63720" cy="15984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68A81AA-E699-4821-8736-C081886668D5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590174" y="5537986"/>
                  <a:ext cx="81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0AE7F3E-BA6F-485D-97CE-7C7921B3A039}"/>
                    </a:ext>
                  </a:extLst>
                </p14:cNvPr>
                <p14:cNvContentPartPr/>
                <p14:nvPr/>
              </p14:nvContentPartPr>
              <p14:xfrm>
                <a:off x="3754694" y="5567866"/>
                <a:ext cx="102960" cy="1490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0AE7F3E-BA6F-485D-97CE-7C7921B3A03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745694" y="5558866"/>
                  <a:ext cx="120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B334AF9-E2CB-4B8C-9B31-AB613F5BD11B}"/>
                    </a:ext>
                  </a:extLst>
                </p14:cNvPr>
                <p14:cNvContentPartPr/>
                <p14:nvPr/>
              </p14:nvContentPartPr>
              <p14:xfrm>
                <a:off x="3711854" y="5455186"/>
                <a:ext cx="156240" cy="511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B334AF9-E2CB-4B8C-9B31-AB613F5BD11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703214" y="5446186"/>
                  <a:ext cx="173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8DF0A34-7272-4261-B3A1-7AEF500EE7CB}"/>
                    </a:ext>
                  </a:extLst>
                </p14:cNvPr>
                <p14:cNvContentPartPr/>
                <p14:nvPr/>
              </p14:nvContentPartPr>
              <p14:xfrm>
                <a:off x="3951974" y="5486506"/>
                <a:ext cx="98640" cy="2941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8DF0A34-7272-4261-B3A1-7AEF500EE7C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943334" y="5477506"/>
                  <a:ext cx="11628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68735C09-AF49-4761-9CC1-95DC877A91C9}"/>
              </a:ext>
            </a:extLst>
          </p:cNvPr>
          <p:cNvGrpSpPr/>
          <p:nvPr/>
        </p:nvGrpSpPr>
        <p:grpSpPr>
          <a:xfrm>
            <a:off x="816374" y="6252946"/>
            <a:ext cx="432720" cy="227160"/>
            <a:chOff x="816374" y="6252946"/>
            <a:chExt cx="43272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431F912-9D96-498C-A8CD-3D8643C772B9}"/>
                    </a:ext>
                  </a:extLst>
                </p14:cNvPr>
                <p14:cNvContentPartPr/>
                <p14:nvPr/>
              </p14:nvContentPartPr>
              <p14:xfrm>
                <a:off x="816374" y="6252946"/>
                <a:ext cx="255240" cy="2271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431F912-9D96-498C-A8CD-3D8643C772B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07734" y="6243946"/>
                  <a:ext cx="272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8DF3594-2835-4A2C-8342-406BDE542FE4}"/>
                    </a:ext>
                  </a:extLst>
                </p14:cNvPr>
                <p14:cNvContentPartPr/>
                <p14:nvPr/>
              </p14:nvContentPartPr>
              <p14:xfrm>
                <a:off x="1184654" y="6338986"/>
                <a:ext cx="64440" cy="417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8DF3594-2835-4A2C-8342-406BDE542FE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75654" y="6329986"/>
                  <a:ext cx="8208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FFFE8C80-8961-4C8D-8B43-4ABF88A5CE48}"/>
                  </a:ext>
                </a:extLst>
              </p14:cNvPr>
              <p14:cNvContentPartPr/>
              <p14:nvPr/>
            </p14:nvContentPartPr>
            <p14:xfrm>
              <a:off x="1480574" y="6570826"/>
              <a:ext cx="218520" cy="7200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FFFE8C80-8961-4C8D-8B43-4ABF88A5CE48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471934" y="6562186"/>
                <a:ext cx="23616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3" name="Group 352">
            <a:extLst>
              <a:ext uri="{FF2B5EF4-FFF2-40B4-BE49-F238E27FC236}">
                <a16:creationId xmlns:a16="http://schemas.microsoft.com/office/drawing/2014/main" id="{F1C2B953-A0F7-4E2C-9E80-BE71D5FBD11B}"/>
              </a:ext>
            </a:extLst>
          </p:cNvPr>
          <p:cNvGrpSpPr/>
          <p:nvPr/>
        </p:nvGrpSpPr>
        <p:grpSpPr>
          <a:xfrm>
            <a:off x="1451054" y="6117586"/>
            <a:ext cx="867960" cy="378000"/>
            <a:chOff x="1451054" y="6117586"/>
            <a:chExt cx="867960" cy="3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91D3751-E5C2-46AA-8768-2D2AB3A694FA}"/>
                    </a:ext>
                  </a:extLst>
                </p14:cNvPr>
                <p14:cNvContentPartPr/>
                <p14:nvPr/>
              </p14:nvContentPartPr>
              <p14:xfrm>
                <a:off x="1491014" y="6254746"/>
                <a:ext cx="17280" cy="23724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91D3751-E5C2-46AA-8768-2D2AB3A694F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482374" y="6245746"/>
                  <a:ext cx="34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76845116-20F6-4F30-BE7D-8ED7DDFA73DF}"/>
                    </a:ext>
                  </a:extLst>
                </p14:cNvPr>
                <p14:cNvContentPartPr/>
                <p14:nvPr/>
              </p14:nvContentPartPr>
              <p14:xfrm>
                <a:off x="1494614" y="6225586"/>
                <a:ext cx="181800" cy="2700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76845116-20F6-4F30-BE7D-8ED7DDFA73D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485974" y="6216586"/>
                  <a:ext cx="1994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7A7E044-9B4C-4D8A-9945-CC588550100C}"/>
                    </a:ext>
                  </a:extLst>
                </p14:cNvPr>
                <p14:cNvContentPartPr/>
                <p14:nvPr/>
              </p14:nvContentPartPr>
              <p14:xfrm>
                <a:off x="1451054" y="6117586"/>
                <a:ext cx="236880" cy="504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7A7E044-9B4C-4D8A-9945-CC588550100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442414" y="6108946"/>
                  <a:ext cx="254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BAD724E-237A-4BEB-BE6F-9DB10A410D7C}"/>
                    </a:ext>
                  </a:extLst>
                </p14:cNvPr>
                <p14:cNvContentPartPr/>
                <p14:nvPr/>
              </p14:nvContentPartPr>
              <p14:xfrm>
                <a:off x="1827254" y="6274186"/>
                <a:ext cx="64440" cy="20844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BAD724E-237A-4BEB-BE6F-9DB10A410D7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818614" y="6265546"/>
                  <a:ext cx="82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70A1E49-B98E-4B07-8097-27F5318A3A2F}"/>
                    </a:ext>
                  </a:extLst>
                </p14:cNvPr>
                <p14:cNvContentPartPr/>
                <p14:nvPr/>
              </p14:nvContentPartPr>
              <p14:xfrm>
                <a:off x="1963334" y="6323146"/>
                <a:ext cx="120960" cy="1353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70A1E49-B98E-4B07-8097-27F5318A3A2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954334" y="6314146"/>
                  <a:ext cx="138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2590249-2CBA-43C7-8DF5-19FF769B9DE6}"/>
                    </a:ext>
                  </a:extLst>
                </p14:cNvPr>
                <p14:cNvContentPartPr/>
                <p14:nvPr/>
              </p14:nvContentPartPr>
              <p14:xfrm>
                <a:off x="1948214" y="6215146"/>
                <a:ext cx="114120" cy="316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2590249-2CBA-43C7-8DF5-19FF769B9DE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939214" y="6206506"/>
                  <a:ext cx="131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67DC902-A007-4BCA-A804-676C1169EF2B}"/>
                    </a:ext>
                  </a:extLst>
                </p14:cNvPr>
                <p14:cNvContentPartPr/>
                <p14:nvPr/>
              </p14:nvContentPartPr>
              <p14:xfrm>
                <a:off x="2221454" y="6262666"/>
                <a:ext cx="97560" cy="2314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67DC902-A007-4BCA-A804-676C1169EF2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212814" y="6254026"/>
                  <a:ext cx="11520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C18D822B-D1A3-4C3A-9F11-6A6DD75418D0}"/>
              </a:ext>
            </a:extLst>
          </p:cNvPr>
          <p:cNvGrpSpPr/>
          <p:nvPr/>
        </p:nvGrpSpPr>
        <p:grpSpPr>
          <a:xfrm>
            <a:off x="2614934" y="6339346"/>
            <a:ext cx="159840" cy="61920"/>
            <a:chOff x="2614934" y="6339346"/>
            <a:chExt cx="159840" cy="6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EB6702B-A011-4CE0-B4C6-CE27079F1A73}"/>
                    </a:ext>
                  </a:extLst>
                </p14:cNvPr>
                <p14:cNvContentPartPr/>
                <p14:nvPr/>
              </p14:nvContentPartPr>
              <p14:xfrm>
                <a:off x="2614934" y="6339346"/>
                <a:ext cx="159840" cy="1800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EB6702B-A011-4CE0-B4C6-CE27079F1A73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605934" y="6330706"/>
                  <a:ext cx="177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9DAEC99-9DF6-4C24-82D5-1EADA9F30712}"/>
                    </a:ext>
                  </a:extLst>
                </p14:cNvPr>
                <p14:cNvContentPartPr/>
                <p14:nvPr/>
              </p14:nvContentPartPr>
              <p14:xfrm>
                <a:off x="2618174" y="6368506"/>
                <a:ext cx="154440" cy="327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9DAEC99-9DF6-4C24-82D5-1EADA9F3071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609174" y="6359866"/>
                  <a:ext cx="1720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45E1AE41-7E6D-4080-833F-C1453EAE0C88}"/>
              </a:ext>
            </a:extLst>
          </p:cNvPr>
          <p:cNvGrpSpPr/>
          <p:nvPr/>
        </p:nvGrpSpPr>
        <p:grpSpPr>
          <a:xfrm>
            <a:off x="3080774" y="6146026"/>
            <a:ext cx="1104840" cy="410760"/>
            <a:chOff x="3080774" y="6146026"/>
            <a:chExt cx="110484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E7AB8806-D732-487B-8D93-A80B765D9E43}"/>
                    </a:ext>
                  </a:extLst>
                </p14:cNvPr>
                <p14:cNvContentPartPr/>
                <p14:nvPr/>
              </p14:nvContentPartPr>
              <p14:xfrm>
                <a:off x="3138734" y="6146026"/>
                <a:ext cx="129600" cy="2656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E7AB8806-D732-487B-8D93-A80B765D9E4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129734" y="6137026"/>
                  <a:ext cx="147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8D065205-C0BD-4B6E-8143-AE2EF95E4C7E}"/>
                    </a:ext>
                  </a:extLst>
                </p14:cNvPr>
                <p14:cNvContentPartPr/>
                <p14:nvPr/>
              </p14:nvContentPartPr>
              <p14:xfrm>
                <a:off x="3080774" y="6484426"/>
                <a:ext cx="229680" cy="723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8D065205-C0BD-4B6E-8143-AE2EF95E4C7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071774" y="6475426"/>
                  <a:ext cx="247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67C4455-9B67-44F5-B344-4726F705E30A}"/>
                    </a:ext>
                  </a:extLst>
                </p14:cNvPr>
                <p14:cNvContentPartPr/>
                <p14:nvPr/>
              </p14:nvContentPartPr>
              <p14:xfrm>
                <a:off x="3388574" y="6370666"/>
                <a:ext cx="195120" cy="979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67C4455-9B67-44F5-B344-4726F705E30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379574" y="6361666"/>
                  <a:ext cx="212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4A30F89-11C1-4F39-A148-92A553C0EFA7}"/>
                    </a:ext>
                  </a:extLst>
                </p14:cNvPr>
                <p14:cNvContentPartPr/>
                <p14:nvPr/>
              </p14:nvContentPartPr>
              <p14:xfrm>
                <a:off x="3727694" y="6239626"/>
                <a:ext cx="70560" cy="18036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4A30F89-11C1-4F39-A148-92A553C0EFA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719054" y="6230986"/>
                  <a:ext cx="88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502C1B5-A389-4B31-AA4E-598B96AFEA69}"/>
                    </a:ext>
                  </a:extLst>
                </p14:cNvPr>
                <p14:cNvContentPartPr/>
                <p14:nvPr/>
              </p14:nvContentPartPr>
              <p14:xfrm>
                <a:off x="3868094" y="6268786"/>
                <a:ext cx="124920" cy="1389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502C1B5-A389-4B31-AA4E-598B96AFEA6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859094" y="6260146"/>
                  <a:ext cx="142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1AF7512-62B7-42AD-9D23-510EE7A6888E}"/>
                    </a:ext>
                  </a:extLst>
                </p14:cNvPr>
                <p14:cNvContentPartPr/>
                <p14:nvPr/>
              </p14:nvContentPartPr>
              <p14:xfrm>
                <a:off x="3827414" y="6197506"/>
                <a:ext cx="180000" cy="298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1AF7512-62B7-42AD-9D23-510EE7A6888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818414" y="6188866"/>
                  <a:ext cx="197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1D70833-92D3-4787-BAC0-150ED70BB9F8}"/>
                    </a:ext>
                  </a:extLst>
                </p14:cNvPr>
                <p14:cNvContentPartPr/>
                <p14:nvPr/>
              </p14:nvContentPartPr>
              <p14:xfrm>
                <a:off x="4091654" y="6211906"/>
                <a:ext cx="93960" cy="2322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1D70833-92D3-4787-BAC0-150ED70BB9F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083014" y="6202906"/>
                  <a:ext cx="111600" cy="24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658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E2966E5B-9190-4B68-968F-3FDE18FD53DF}"/>
              </a:ext>
            </a:extLst>
          </p:cNvPr>
          <p:cNvGrpSpPr/>
          <p:nvPr/>
        </p:nvGrpSpPr>
        <p:grpSpPr>
          <a:xfrm>
            <a:off x="791894" y="387466"/>
            <a:ext cx="348120" cy="497520"/>
            <a:chOff x="791894" y="387466"/>
            <a:chExt cx="34812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0AB850-0C05-4858-9DC7-AF799D2B253E}"/>
                    </a:ext>
                  </a:extLst>
                </p14:cNvPr>
                <p14:cNvContentPartPr/>
                <p14:nvPr/>
              </p14:nvContentPartPr>
              <p14:xfrm>
                <a:off x="791894" y="387466"/>
                <a:ext cx="212040" cy="318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0AB850-0C05-4858-9DC7-AF799D2B253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3254" y="378466"/>
                  <a:ext cx="2296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8E5FCF4-D9CE-4682-9BA2-7902EF6FA65E}"/>
                    </a:ext>
                  </a:extLst>
                </p14:cNvPr>
                <p14:cNvContentPartPr/>
                <p14:nvPr/>
              </p14:nvContentPartPr>
              <p14:xfrm>
                <a:off x="1074494" y="690586"/>
                <a:ext cx="5040" cy="194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8E5FCF4-D9CE-4682-9BA2-7902EF6FA6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5494" y="681946"/>
                  <a:ext cx="22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E6CD9D-1972-426C-9934-355C57FAF13B}"/>
                    </a:ext>
                  </a:extLst>
                </p14:cNvPr>
                <p14:cNvContentPartPr/>
                <p14:nvPr/>
              </p14:nvContentPartPr>
              <p14:xfrm>
                <a:off x="1058654" y="666466"/>
                <a:ext cx="81360" cy="103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E6CD9D-1972-426C-9934-355C57FAF1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9654" y="657466"/>
                  <a:ext cx="9900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FDBF44-5F96-4A3A-A1FF-CE5431EE2B42}"/>
                  </a:ext>
                </a:extLst>
              </p14:cNvPr>
              <p14:cNvContentPartPr/>
              <p14:nvPr/>
            </p14:nvContentPartPr>
            <p14:xfrm>
              <a:off x="849494" y="267226"/>
              <a:ext cx="196200" cy="1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FDBF44-5F96-4A3A-A1FF-CE5431EE2B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0854" y="258226"/>
                <a:ext cx="21384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07C2F309-E0DB-4D89-9A3B-6AB0EBEC9677}"/>
              </a:ext>
            </a:extLst>
          </p:cNvPr>
          <p:cNvGrpSpPr/>
          <p:nvPr/>
        </p:nvGrpSpPr>
        <p:grpSpPr>
          <a:xfrm>
            <a:off x="1323974" y="408706"/>
            <a:ext cx="682200" cy="224640"/>
            <a:chOff x="1323974" y="408706"/>
            <a:chExt cx="68220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50A235-E0C2-4D79-8589-56D58201B38F}"/>
                    </a:ext>
                  </a:extLst>
                </p14:cNvPr>
                <p14:cNvContentPartPr/>
                <p14:nvPr/>
              </p14:nvContentPartPr>
              <p14:xfrm>
                <a:off x="1323974" y="470266"/>
                <a:ext cx="41400" cy="163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50A235-E0C2-4D79-8589-56D58201B3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14974" y="461626"/>
                  <a:ext cx="59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86A48B-9590-4780-B418-030EACC0B99D}"/>
                    </a:ext>
                  </a:extLst>
                </p14:cNvPr>
                <p14:cNvContentPartPr/>
                <p14:nvPr/>
              </p14:nvContentPartPr>
              <p14:xfrm>
                <a:off x="1458614" y="495466"/>
                <a:ext cx="84600" cy="126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86A48B-9590-4780-B418-030EACC0B9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9614" y="486466"/>
                  <a:ext cx="102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DE2037-949A-4F38-8866-8BC14E8ECF02}"/>
                    </a:ext>
                  </a:extLst>
                </p14:cNvPr>
                <p14:cNvContentPartPr/>
                <p14:nvPr/>
              </p14:nvContentPartPr>
              <p14:xfrm>
                <a:off x="1432694" y="408706"/>
                <a:ext cx="139320" cy="17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0DE2037-949A-4F38-8866-8BC14E8ECF0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24054" y="399706"/>
                  <a:ext cx="156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400D2A-3C94-4C89-A193-BA7B19A3D9CC}"/>
                    </a:ext>
                  </a:extLst>
                </p14:cNvPr>
                <p14:cNvContentPartPr/>
                <p14:nvPr/>
              </p14:nvContentPartPr>
              <p14:xfrm>
                <a:off x="1610534" y="568546"/>
                <a:ext cx="10080" cy="52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400D2A-3C94-4C89-A193-BA7B19A3D9C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01534" y="559906"/>
                  <a:ext cx="27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FC5EB75-CC5F-4ABA-AF1E-3663F3E289F4}"/>
                    </a:ext>
                  </a:extLst>
                </p14:cNvPr>
                <p14:cNvContentPartPr/>
                <p14:nvPr/>
              </p14:nvContentPartPr>
              <p14:xfrm>
                <a:off x="1703054" y="437866"/>
                <a:ext cx="146520" cy="147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FC5EB75-CC5F-4ABA-AF1E-3663F3E289F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94414" y="428866"/>
                  <a:ext cx="164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9F3DC74-92C5-44B6-8FD1-50DE9D5FFC83}"/>
                    </a:ext>
                  </a:extLst>
                </p14:cNvPr>
                <p14:cNvContentPartPr/>
                <p14:nvPr/>
              </p14:nvContentPartPr>
              <p14:xfrm>
                <a:off x="1915094" y="415546"/>
                <a:ext cx="91080" cy="212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9F3DC74-92C5-44B6-8FD1-50DE9D5FFC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06094" y="406546"/>
                  <a:ext cx="1087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5A33AAF-79D9-48D9-A15E-DD2B13AB1684}"/>
              </a:ext>
            </a:extLst>
          </p:cNvPr>
          <p:cNvGrpSpPr/>
          <p:nvPr/>
        </p:nvGrpSpPr>
        <p:grpSpPr>
          <a:xfrm>
            <a:off x="2329814" y="459466"/>
            <a:ext cx="213480" cy="78120"/>
            <a:chOff x="2329814" y="459466"/>
            <a:chExt cx="213480" cy="7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50E758-4498-4BF0-B8AF-966EB9B0900A}"/>
                    </a:ext>
                  </a:extLst>
                </p14:cNvPr>
                <p14:cNvContentPartPr/>
                <p14:nvPr/>
              </p14:nvContentPartPr>
              <p14:xfrm>
                <a:off x="2329814" y="459466"/>
                <a:ext cx="195120" cy="18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50E758-4498-4BF0-B8AF-966EB9B090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21174" y="450466"/>
                  <a:ext cx="212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9397FD-252D-4B06-8626-9984A12E0FF3}"/>
                    </a:ext>
                  </a:extLst>
                </p14:cNvPr>
                <p14:cNvContentPartPr/>
                <p14:nvPr/>
              </p14:nvContentPartPr>
              <p14:xfrm>
                <a:off x="2344934" y="510946"/>
                <a:ext cx="198360" cy="26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9397FD-252D-4B06-8626-9984A12E0FF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35934" y="502306"/>
                  <a:ext cx="2160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32405E-00B5-410A-BE20-41470238F714}"/>
              </a:ext>
            </a:extLst>
          </p:cNvPr>
          <p:cNvGrpSpPr/>
          <p:nvPr/>
        </p:nvGrpSpPr>
        <p:grpSpPr>
          <a:xfrm>
            <a:off x="3020294" y="268306"/>
            <a:ext cx="198000" cy="312120"/>
            <a:chOff x="3020294" y="268306"/>
            <a:chExt cx="19800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20AD8C-FFA5-48C2-B6B4-964873D6E599}"/>
                    </a:ext>
                  </a:extLst>
                </p14:cNvPr>
                <p14:cNvContentPartPr/>
                <p14:nvPr/>
              </p14:nvContentPartPr>
              <p14:xfrm>
                <a:off x="3020654" y="342106"/>
                <a:ext cx="190080" cy="41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20AD8C-FFA5-48C2-B6B4-964873D6E59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11654" y="333466"/>
                  <a:ext cx="207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42348D6-4F2B-4093-A630-35EAA708C3B9}"/>
                    </a:ext>
                  </a:extLst>
                </p14:cNvPr>
                <p14:cNvContentPartPr/>
                <p14:nvPr/>
              </p14:nvContentPartPr>
              <p14:xfrm>
                <a:off x="3034694" y="390346"/>
                <a:ext cx="150840" cy="190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42348D6-4F2B-4093-A630-35EAA708C3B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25694" y="381346"/>
                  <a:ext cx="168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BC66B9A-47F7-482E-AD12-98BD320EF027}"/>
                    </a:ext>
                  </a:extLst>
                </p14:cNvPr>
                <p14:cNvContentPartPr/>
                <p14:nvPr/>
              </p14:nvContentPartPr>
              <p14:xfrm>
                <a:off x="3020294" y="486466"/>
                <a:ext cx="198000" cy="24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BC66B9A-47F7-482E-AD12-98BD320EF0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11294" y="477826"/>
                  <a:ext cx="215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30D0996-CAC8-4E7B-817C-72475EA49C04}"/>
                    </a:ext>
                  </a:extLst>
                </p14:cNvPr>
                <p14:cNvContentPartPr/>
                <p14:nvPr/>
              </p14:nvContentPartPr>
              <p14:xfrm>
                <a:off x="3045494" y="268306"/>
                <a:ext cx="172080" cy="21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30D0996-CAC8-4E7B-817C-72475EA49C0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36494" y="259306"/>
                  <a:ext cx="1897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F7585D-F79E-4752-8ABA-59E494169645}"/>
              </a:ext>
            </a:extLst>
          </p:cNvPr>
          <p:cNvGrpSpPr/>
          <p:nvPr/>
        </p:nvGrpSpPr>
        <p:grpSpPr>
          <a:xfrm>
            <a:off x="3398294" y="302506"/>
            <a:ext cx="656640" cy="222480"/>
            <a:chOff x="3398294" y="302506"/>
            <a:chExt cx="65664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B98A75-2562-4F0F-96F7-2FDFC2B70A6B}"/>
                    </a:ext>
                  </a:extLst>
                </p14:cNvPr>
                <p14:cNvContentPartPr/>
                <p14:nvPr/>
              </p14:nvContentPartPr>
              <p14:xfrm>
                <a:off x="3398294" y="371266"/>
                <a:ext cx="64440" cy="125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B98A75-2562-4F0F-96F7-2FDFC2B70A6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89294" y="362626"/>
                  <a:ext cx="82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DD2D259-D978-42FC-904A-5B3812250634}"/>
                    </a:ext>
                  </a:extLst>
                </p14:cNvPr>
                <p14:cNvContentPartPr/>
                <p14:nvPr/>
              </p14:nvContentPartPr>
              <p14:xfrm>
                <a:off x="3527534" y="404026"/>
                <a:ext cx="81720" cy="80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DD2D259-D978-42FC-904A-5B38122506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18894" y="395026"/>
                  <a:ext cx="99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8FB149-C749-42CA-814C-253B8C5C9F77}"/>
                    </a:ext>
                  </a:extLst>
                </p14:cNvPr>
                <p14:cNvContentPartPr/>
                <p14:nvPr/>
              </p14:nvContentPartPr>
              <p14:xfrm>
                <a:off x="3535814" y="302506"/>
                <a:ext cx="140040" cy="17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8FB149-C749-42CA-814C-253B8C5C9F7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26814" y="293506"/>
                  <a:ext cx="157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C1B45F0-6C24-469A-A585-4BA0AC1A7E7D}"/>
                    </a:ext>
                  </a:extLst>
                </p14:cNvPr>
                <p14:cNvContentPartPr/>
                <p14:nvPr/>
              </p14:nvContentPartPr>
              <p14:xfrm>
                <a:off x="3704654" y="401866"/>
                <a:ext cx="198360" cy="109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C1B45F0-6C24-469A-A585-4BA0AC1A7E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95654" y="392866"/>
                  <a:ext cx="216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EE92003-B7E7-42D0-9D7C-41D3C1B65AA3}"/>
                    </a:ext>
                  </a:extLst>
                </p14:cNvPr>
                <p14:cNvContentPartPr/>
                <p14:nvPr/>
              </p14:nvContentPartPr>
              <p14:xfrm>
                <a:off x="3818414" y="374146"/>
                <a:ext cx="53280" cy="115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EE92003-B7E7-42D0-9D7C-41D3C1B65A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09774" y="365146"/>
                  <a:ext cx="70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51F59D-B5F1-4C6C-9354-CCADCDAA4F43}"/>
                    </a:ext>
                  </a:extLst>
                </p14:cNvPr>
                <p14:cNvContentPartPr/>
                <p14:nvPr/>
              </p14:nvContentPartPr>
              <p14:xfrm>
                <a:off x="3957374" y="353266"/>
                <a:ext cx="97560" cy="171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51F59D-B5F1-4C6C-9354-CCADCDAA4F4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48734" y="344626"/>
                  <a:ext cx="11520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5CCF5F9-D455-433B-9F87-583FC4818A07}"/>
                  </a:ext>
                </a:extLst>
              </p14:cNvPr>
              <p14:cNvContentPartPr/>
              <p14:nvPr/>
            </p14:nvContentPartPr>
            <p14:xfrm>
              <a:off x="4311974" y="364426"/>
              <a:ext cx="108360" cy="127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5CCF5F9-D455-433B-9F87-583FC4818A0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03334" y="355786"/>
                <a:ext cx="12600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C80EBD5-8035-4F85-B5E2-890B6FDB08AE}"/>
              </a:ext>
            </a:extLst>
          </p:cNvPr>
          <p:cNvGrpSpPr/>
          <p:nvPr/>
        </p:nvGrpSpPr>
        <p:grpSpPr>
          <a:xfrm>
            <a:off x="4682414" y="220786"/>
            <a:ext cx="217080" cy="252000"/>
            <a:chOff x="4682414" y="220786"/>
            <a:chExt cx="21708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0F42814-CF08-4384-9E7E-3C45CF84D94C}"/>
                    </a:ext>
                  </a:extLst>
                </p14:cNvPr>
                <p14:cNvContentPartPr/>
                <p14:nvPr/>
              </p14:nvContentPartPr>
              <p14:xfrm>
                <a:off x="4699334" y="299626"/>
                <a:ext cx="24120" cy="173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0F42814-CF08-4384-9E7E-3C45CF84D94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90334" y="290626"/>
                  <a:ext cx="41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DAA6E77-110A-417C-B2AA-B8B9516E07C8}"/>
                    </a:ext>
                  </a:extLst>
                </p14:cNvPr>
                <p14:cNvContentPartPr/>
                <p14:nvPr/>
              </p14:nvContentPartPr>
              <p14:xfrm>
                <a:off x="4682414" y="333466"/>
                <a:ext cx="187200" cy="109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DAA6E77-110A-417C-B2AA-B8B9516E07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73414" y="324466"/>
                  <a:ext cx="204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8C4A62-4B78-416F-BA8B-F671E7FDEA0B}"/>
                    </a:ext>
                  </a:extLst>
                </p14:cNvPr>
                <p14:cNvContentPartPr/>
                <p14:nvPr/>
              </p14:nvContentPartPr>
              <p14:xfrm>
                <a:off x="4702574" y="220786"/>
                <a:ext cx="196920" cy="22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8C4A62-4B78-416F-BA8B-F671E7FDEA0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93934" y="212146"/>
                  <a:ext cx="2145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EB9C7F-B4F4-49E8-A4B1-C36962DD8989}"/>
              </a:ext>
            </a:extLst>
          </p:cNvPr>
          <p:cNvGrpSpPr/>
          <p:nvPr/>
        </p:nvGrpSpPr>
        <p:grpSpPr>
          <a:xfrm>
            <a:off x="5053214" y="254626"/>
            <a:ext cx="676800" cy="219600"/>
            <a:chOff x="5053214" y="254626"/>
            <a:chExt cx="67680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21057C6-E744-4F45-9F53-75399896F4BA}"/>
                    </a:ext>
                  </a:extLst>
                </p14:cNvPr>
                <p14:cNvContentPartPr/>
                <p14:nvPr/>
              </p14:nvContentPartPr>
              <p14:xfrm>
                <a:off x="5053214" y="299626"/>
                <a:ext cx="60840" cy="138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21057C6-E744-4F45-9F53-75399896F4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44574" y="290626"/>
                  <a:ext cx="78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9F2015B-0760-4123-A1F2-91AB13444E71}"/>
                    </a:ext>
                  </a:extLst>
                </p14:cNvPr>
                <p14:cNvContentPartPr/>
                <p14:nvPr/>
              </p14:nvContentPartPr>
              <p14:xfrm>
                <a:off x="5190734" y="335266"/>
                <a:ext cx="55440" cy="83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9F2015B-0760-4123-A1F2-91AB13444E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81734" y="326626"/>
                  <a:ext cx="73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697A2B-979C-43BE-8F6F-7929D9D888BF}"/>
                    </a:ext>
                  </a:extLst>
                </p14:cNvPr>
                <p14:cNvContentPartPr/>
                <p14:nvPr/>
              </p14:nvContentPartPr>
              <p14:xfrm>
                <a:off x="5179934" y="254626"/>
                <a:ext cx="139320" cy="26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697A2B-979C-43BE-8F6F-7929D9D888B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71294" y="245986"/>
                  <a:ext cx="156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79FAEAC-B6E5-4590-BA1D-314D590BF891}"/>
                    </a:ext>
                  </a:extLst>
                </p14:cNvPr>
                <p14:cNvContentPartPr/>
                <p14:nvPr/>
              </p14:nvContentPartPr>
              <p14:xfrm>
                <a:off x="5316014" y="346786"/>
                <a:ext cx="203400" cy="107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79FAEAC-B6E5-4590-BA1D-314D590BF89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07014" y="338146"/>
                  <a:ext cx="221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60289DA-28C3-4F5A-ACC7-9E3BC3514875}"/>
                    </a:ext>
                  </a:extLst>
                </p14:cNvPr>
                <p14:cNvContentPartPr/>
                <p14:nvPr/>
              </p14:nvContentPartPr>
              <p14:xfrm>
                <a:off x="5452814" y="308986"/>
                <a:ext cx="107280" cy="119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60289DA-28C3-4F5A-ACC7-9E3BC351487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44174" y="299986"/>
                  <a:ext cx="124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F20E5E-6A74-400E-BFDA-31D2D2612BDC}"/>
                    </a:ext>
                  </a:extLst>
                </p14:cNvPr>
                <p14:cNvContentPartPr/>
                <p14:nvPr/>
              </p14:nvContentPartPr>
              <p14:xfrm>
                <a:off x="5641814" y="270106"/>
                <a:ext cx="88200" cy="204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F20E5E-6A74-400E-BFDA-31D2D2612B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32814" y="261466"/>
                  <a:ext cx="10584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D3CE479-8CEC-4679-8E1F-C2CF101E215C}"/>
              </a:ext>
            </a:extLst>
          </p:cNvPr>
          <p:cNvGrpSpPr/>
          <p:nvPr/>
        </p:nvGrpSpPr>
        <p:grpSpPr>
          <a:xfrm>
            <a:off x="2977094" y="665026"/>
            <a:ext cx="587880" cy="721080"/>
            <a:chOff x="2977094" y="665026"/>
            <a:chExt cx="587880" cy="72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3F884A-BB61-4F1B-921E-B0959100C069}"/>
                    </a:ext>
                  </a:extLst>
                </p14:cNvPr>
                <p14:cNvContentPartPr/>
                <p14:nvPr/>
              </p14:nvContentPartPr>
              <p14:xfrm>
                <a:off x="3192374" y="710386"/>
                <a:ext cx="348840" cy="352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3F884A-BB61-4F1B-921E-B0959100C0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83734" y="701746"/>
                  <a:ext cx="3664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A55787B-CECF-44EC-8F5E-44B6E02D5B64}"/>
                    </a:ext>
                  </a:extLst>
                </p14:cNvPr>
                <p14:cNvContentPartPr/>
                <p14:nvPr/>
              </p14:nvContentPartPr>
              <p14:xfrm>
                <a:off x="3432494" y="665026"/>
                <a:ext cx="132480" cy="97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A55787B-CECF-44EC-8F5E-44B6E02D5B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23854" y="656026"/>
                  <a:ext cx="150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1739EA6-6DB4-43E6-8B2E-FB159D1A4E6B}"/>
                    </a:ext>
                  </a:extLst>
                </p14:cNvPr>
                <p14:cNvContentPartPr/>
                <p14:nvPr/>
              </p14:nvContentPartPr>
              <p14:xfrm>
                <a:off x="2977094" y="1212946"/>
                <a:ext cx="6120" cy="173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1739EA6-6DB4-43E6-8B2E-FB159D1A4E6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68454" y="1203946"/>
                  <a:ext cx="23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B2CB52-1C95-441B-9B6D-D6E71640C117}"/>
                    </a:ext>
                  </a:extLst>
                </p14:cNvPr>
                <p14:cNvContentPartPr/>
                <p14:nvPr/>
              </p14:nvContentPartPr>
              <p14:xfrm>
                <a:off x="2983934" y="1181626"/>
                <a:ext cx="86400" cy="122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B2CB52-1C95-441B-9B6D-D6E71640C11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74934" y="1172986"/>
                  <a:ext cx="104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38FDA3-AE79-4988-9FD3-C011D8CE8D47}"/>
                    </a:ext>
                  </a:extLst>
                </p14:cNvPr>
                <p14:cNvContentPartPr/>
                <p14:nvPr/>
              </p14:nvContentPartPr>
              <p14:xfrm>
                <a:off x="3080774" y="1111786"/>
                <a:ext cx="95760" cy="140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38FDA3-AE79-4988-9FD3-C011D8CE8D4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71774" y="1103146"/>
                  <a:ext cx="113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776368-9468-499B-9CDB-B5957C6C0313}"/>
                    </a:ext>
                  </a:extLst>
                </p14:cNvPr>
                <p14:cNvContentPartPr/>
                <p14:nvPr/>
              </p14:nvContentPartPr>
              <p14:xfrm>
                <a:off x="3203894" y="1163986"/>
                <a:ext cx="77040" cy="102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776368-9468-499B-9CDB-B5957C6C031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94894" y="1155346"/>
                  <a:ext cx="94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DFE1D29-F75B-452F-9C96-A9AB65B035B6}"/>
                    </a:ext>
                  </a:extLst>
                </p14:cNvPr>
                <p14:cNvContentPartPr/>
                <p14:nvPr/>
              </p14:nvContentPartPr>
              <p14:xfrm>
                <a:off x="3269774" y="1143466"/>
                <a:ext cx="82080" cy="115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DFE1D29-F75B-452F-9C96-A9AB65B035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61134" y="1134466"/>
                  <a:ext cx="99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5FE2328-CF8A-4BE0-8FEE-59F868878CBB}"/>
                    </a:ext>
                  </a:extLst>
                </p14:cNvPr>
                <p14:cNvContentPartPr/>
                <p14:nvPr/>
              </p14:nvContentPartPr>
              <p14:xfrm>
                <a:off x="3388934" y="1147066"/>
                <a:ext cx="167760" cy="53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5FE2328-CF8A-4BE0-8FEE-59F868878C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79934" y="1138426"/>
                  <a:ext cx="1854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B4090C0-52E9-41B4-9698-F7B89E5055B4}"/>
              </a:ext>
            </a:extLst>
          </p:cNvPr>
          <p:cNvGrpSpPr/>
          <p:nvPr/>
        </p:nvGrpSpPr>
        <p:grpSpPr>
          <a:xfrm>
            <a:off x="3801494" y="894706"/>
            <a:ext cx="927360" cy="331560"/>
            <a:chOff x="3801494" y="894706"/>
            <a:chExt cx="92736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5AC1D14-F3F2-4C65-BA8E-0A05CBAD4B41}"/>
                    </a:ext>
                  </a:extLst>
                </p14:cNvPr>
                <p14:cNvContentPartPr/>
                <p14:nvPr/>
              </p14:nvContentPartPr>
              <p14:xfrm>
                <a:off x="3801494" y="1063186"/>
                <a:ext cx="169200" cy="100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5AC1D14-F3F2-4C65-BA8E-0A05CBAD4B4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92494" y="1054546"/>
                  <a:ext cx="186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8DBF780-6F1E-43E2-9EC7-D9703DF0C12C}"/>
                    </a:ext>
                  </a:extLst>
                </p14:cNvPr>
                <p14:cNvContentPartPr/>
                <p14:nvPr/>
              </p14:nvContentPartPr>
              <p14:xfrm>
                <a:off x="4011014" y="1065706"/>
                <a:ext cx="11160" cy="160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8DBF780-6F1E-43E2-9EC7-D9703DF0C12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02374" y="1057066"/>
                  <a:ext cx="28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D77903E-1E9B-44D0-8383-A21A408DE521}"/>
                    </a:ext>
                  </a:extLst>
                </p14:cNvPr>
                <p14:cNvContentPartPr/>
                <p14:nvPr/>
              </p14:nvContentPartPr>
              <p14:xfrm>
                <a:off x="4014254" y="1059586"/>
                <a:ext cx="70920" cy="80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D77903E-1E9B-44D0-8383-A21A408DE5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05614" y="1050946"/>
                  <a:ext cx="88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6AEEC81-5121-4B6D-8157-10570EEED29D}"/>
                    </a:ext>
                  </a:extLst>
                </p14:cNvPr>
                <p14:cNvContentPartPr/>
                <p14:nvPr/>
              </p14:nvContentPartPr>
              <p14:xfrm>
                <a:off x="4094534" y="1029346"/>
                <a:ext cx="171720" cy="121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6AEEC81-5121-4B6D-8157-10570EEED29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85894" y="1020346"/>
                  <a:ext cx="189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071468A-9A04-46EE-8AFB-009B1C7313FD}"/>
                    </a:ext>
                  </a:extLst>
                </p14:cNvPr>
                <p14:cNvContentPartPr/>
                <p14:nvPr/>
              </p14:nvContentPartPr>
              <p14:xfrm>
                <a:off x="4291814" y="1005226"/>
                <a:ext cx="159840" cy="129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071468A-9A04-46EE-8AFB-009B1C7313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82814" y="996586"/>
                  <a:ext cx="177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EF171A8-A796-4372-8F72-59FD217BF56A}"/>
                    </a:ext>
                  </a:extLst>
                </p14:cNvPr>
                <p14:cNvContentPartPr/>
                <p14:nvPr/>
              </p14:nvContentPartPr>
              <p14:xfrm>
                <a:off x="4458494" y="1021786"/>
                <a:ext cx="66600" cy="72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EF171A8-A796-4372-8F72-59FD217BF56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49854" y="1013146"/>
                  <a:ext cx="84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0D757EC-109A-44BD-A23B-A6CD2CBAC55C}"/>
                    </a:ext>
                  </a:extLst>
                </p14:cNvPr>
                <p14:cNvContentPartPr/>
                <p14:nvPr/>
              </p14:nvContentPartPr>
              <p14:xfrm>
                <a:off x="4575854" y="1005226"/>
                <a:ext cx="142200" cy="40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0D757EC-109A-44BD-A23B-A6CD2CBAC5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67214" y="996586"/>
                  <a:ext cx="159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07A8CD5-E1DC-446D-96EE-51E92E2A835B}"/>
                    </a:ext>
                  </a:extLst>
                </p14:cNvPr>
                <p14:cNvContentPartPr/>
                <p14:nvPr/>
              </p14:nvContentPartPr>
              <p14:xfrm>
                <a:off x="4629494" y="894706"/>
                <a:ext cx="99360" cy="212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07A8CD5-E1DC-446D-96EE-51E92E2A835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20854" y="886066"/>
                  <a:ext cx="11700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D6D6D7-5474-42F2-AF27-52616357ED57}"/>
              </a:ext>
            </a:extLst>
          </p:cNvPr>
          <p:cNvGrpSpPr/>
          <p:nvPr/>
        </p:nvGrpSpPr>
        <p:grpSpPr>
          <a:xfrm>
            <a:off x="2306054" y="1994146"/>
            <a:ext cx="211320" cy="69480"/>
            <a:chOff x="2306054" y="1994146"/>
            <a:chExt cx="211320" cy="6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325FC8D-B2FC-4E50-B187-AA8EFABCFF80}"/>
                    </a:ext>
                  </a:extLst>
                </p14:cNvPr>
                <p14:cNvContentPartPr/>
                <p14:nvPr/>
              </p14:nvContentPartPr>
              <p14:xfrm>
                <a:off x="2306054" y="1994146"/>
                <a:ext cx="161640" cy="23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325FC8D-B2FC-4E50-B187-AA8EFABCFF8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97414" y="1985146"/>
                  <a:ext cx="179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D46AD7F-908A-4C4F-9E6C-55FDE3DB7689}"/>
                    </a:ext>
                  </a:extLst>
                </p14:cNvPr>
                <p14:cNvContentPartPr/>
                <p14:nvPr/>
              </p14:nvContentPartPr>
              <p14:xfrm>
                <a:off x="2331974" y="2041666"/>
                <a:ext cx="185400" cy="21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D46AD7F-908A-4C4F-9E6C-55FDE3DB76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23334" y="2032666"/>
                  <a:ext cx="2030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3AE3610-34CA-4321-AB81-20F837A484A3}"/>
              </a:ext>
            </a:extLst>
          </p:cNvPr>
          <p:cNvGrpSpPr/>
          <p:nvPr/>
        </p:nvGrpSpPr>
        <p:grpSpPr>
          <a:xfrm>
            <a:off x="5862134" y="1631986"/>
            <a:ext cx="167760" cy="116280"/>
            <a:chOff x="5862134" y="1631986"/>
            <a:chExt cx="167760" cy="1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3B1D94A-CCA6-4DF9-AEED-D3CD8708126C}"/>
                    </a:ext>
                  </a:extLst>
                </p14:cNvPr>
                <p14:cNvContentPartPr/>
                <p14:nvPr/>
              </p14:nvContentPartPr>
              <p14:xfrm>
                <a:off x="5864294" y="1631986"/>
                <a:ext cx="106920" cy="116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3B1D94A-CCA6-4DF9-AEED-D3CD8708126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55654" y="1622986"/>
                  <a:ext cx="124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5F0B1BF-1CC2-4797-9765-83E45F39E7D4}"/>
                    </a:ext>
                  </a:extLst>
                </p14:cNvPr>
                <p14:cNvContentPartPr/>
                <p14:nvPr/>
              </p14:nvContentPartPr>
              <p14:xfrm>
                <a:off x="5862134" y="1689586"/>
                <a:ext cx="167760" cy="48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5F0B1BF-1CC2-4797-9765-83E45F39E7D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53494" y="1680586"/>
                  <a:ext cx="1854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02491A0-2327-402B-B776-559134889976}"/>
              </a:ext>
            </a:extLst>
          </p:cNvPr>
          <p:cNvGrpSpPr/>
          <p:nvPr/>
        </p:nvGrpSpPr>
        <p:grpSpPr>
          <a:xfrm>
            <a:off x="6377294" y="1430026"/>
            <a:ext cx="303840" cy="403560"/>
            <a:chOff x="6377294" y="1430026"/>
            <a:chExt cx="30384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F0DD6E2-E2A1-4168-B160-4FDC5B5497E7}"/>
                    </a:ext>
                  </a:extLst>
                </p14:cNvPr>
                <p14:cNvContentPartPr/>
                <p14:nvPr/>
              </p14:nvContentPartPr>
              <p14:xfrm>
                <a:off x="6377294" y="1553866"/>
                <a:ext cx="28440" cy="279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F0DD6E2-E2A1-4168-B160-4FDC5B5497E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68654" y="1545226"/>
                  <a:ext cx="460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9D0809B-60DF-473A-80C9-5659EA3A0AD3}"/>
                    </a:ext>
                  </a:extLst>
                </p14:cNvPr>
                <p14:cNvContentPartPr/>
                <p14:nvPr/>
              </p14:nvContentPartPr>
              <p14:xfrm>
                <a:off x="6378374" y="1430026"/>
                <a:ext cx="142560" cy="301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9D0809B-60DF-473A-80C9-5659EA3A0AD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69374" y="1421386"/>
                  <a:ext cx="1602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DE1110E-644C-4ED9-AF49-56C2BE39A0E4}"/>
                    </a:ext>
                  </a:extLst>
                </p14:cNvPr>
                <p14:cNvContentPartPr/>
                <p14:nvPr/>
              </p14:nvContentPartPr>
              <p14:xfrm>
                <a:off x="6531734" y="1622266"/>
                <a:ext cx="149400" cy="132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DE1110E-644C-4ED9-AF49-56C2BE39A0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22734" y="1613266"/>
                  <a:ext cx="16704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539BC10-0195-4ED7-908B-901B053FF6EF}"/>
                  </a:ext>
                </a:extLst>
              </p14:cNvPr>
              <p14:cNvContentPartPr/>
              <p14:nvPr/>
            </p14:nvContentPartPr>
            <p14:xfrm>
              <a:off x="6970934" y="1353346"/>
              <a:ext cx="88560" cy="3801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539BC10-0195-4ED7-908B-901B053FF6E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62294" y="1344346"/>
                <a:ext cx="106200" cy="3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66E6F8F-1EE9-40E1-899A-F066DE635F86}"/>
              </a:ext>
            </a:extLst>
          </p:cNvPr>
          <p:cNvGrpSpPr/>
          <p:nvPr/>
        </p:nvGrpSpPr>
        <p:grpSpPr>
          <a:xfrm>
            <a:off x="7272254" y="1214386"/>
            <a:ext cx="298440" cy="572760"/>
            <a:chOff x="7272254" y="1214386"/>
            <a:chExt cx="298440" cy="5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750A7EE-9304-43A9-8247-1F694BFFDDB6}"/>
                    </a:ext>
                  </a:extLst>
                </p14:cNvPr>
                <p14:cNvContentPartPr/>
                <p14:nvPr/>
              </p14:nvContentPartPr>
              <p14:xfrm>
                <a:off x="7339574" y="1400146"/>
                <a:ext cx="15120" cy="222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750A7EE-9304-43A9-8247-1F694BFFDDB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30574" y="1391146"/>
                  <a:ext cx="32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1E34090-49B1-4070-813F-2034E435930D}"/>
                    </a:ext>
                  </a:extLst>
                </p14:cNvPr>
                <p14:cNvContentPartPr/>
                <p14:nvPr/>
              </p14:nvContentPartPr>
              <p14:xfrm>
                <a:off x="7343174" y="1411666"/>
                <a:ext cx="175320" cy="186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1E34090-49B1-4070-813F-2034E43593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34534" y="1402666"/>
                  <a:ext cx="192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6E63F04-6E02-476B-9A00-2DC780308B8F}"/>
                    </a:ext>
                  </a:extLst>
                </p14:cNvPr>
                <p14:cNvContentPartPr/>
                <p14:nvPr/>
              </p14:nvContentPartPr>
              <p14:xfrm>
                <a:off x="7519574" y="1214386"/>
                <a:ext cx="13320" cy="26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6E63F04-6E02-476B-9A00-2DC780308B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10934" y="1205386"/>
                  <a:ext cx="30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9352089-8300-45D4-8B38-899B58A652B4}"/>
                    </a:ext>
                  </a:extLst>
                </p14:cNvPr>
                <p14:cNvContentPartPr/>
                <p14:nvPr/>
              </p14:nvContentPartPr>
              <p14:xfrm>
                <a:off x="7272254" y="1320586"/>
                <a:ext cx="298440" cy="71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9352089-8300-45D4-8B38-899B58A652B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63254" y="1311946"/>
                  <a:ext cx="316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6CC47E8-70B1-49D0-850A-3C49182574F6}"/>
                    </a:ext>
                  </a:extLst>
                </p14:cNvPr>
                <p14:cNvContentPartPr/>
                <p14:nvPr/>
              </p14:nvContentPartPr>
              <p14:xfrm>
                <a:off x="7301414" y="1694266"/>
                <a:ext cx="266400" cy="92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6CC47E8-70B1-49D0-850A-3C49182574F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92414" y="1685266"/>
                  <a:ext cx="2840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F2A6303-F313-464C-97D9-27FF6652D849}"/>
              </a:ext>
            </a:extLst>
          </p:cNvPr>
          <p:cNvGrpSpPr/>
          <p:nvPr/>
        </p:nvGrpSpPr>
        <p:grpSpPr>
          <a:xfrm>
            <a:off x="7806134" y="1152466"/>
            <a:ext cx="842400" cy="462600"/>
            <a:chOff x="7806134" y="1152466"/>
            <a:chExt cx="84240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BCE8160-4BF4-4D0E-9AF0-44C6F1E50301}"/>
                    </a:ext>
                  </a:extLst>
                </p14:cNvPr>
                <p14:cNvContentPartPr/>
                <p14:nvPr/>
              </p14:nvContentPartPr>
              <p14:xfrm>
                <a:off x="7806134" y="1415266"/>
                <a:ext cx="194760" cy="199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BCE8160-4BF4-4D0E-9AF0-44C6F1E5030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97134" y="1406626"/>
                  <a:ext cx="212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5FC0A00-DBBE-47CA-967C-E525C3B02A6E}"/>
                    </a:ext>
                  </a:extLst>
                </p14:cNvPr>
                <p14:cNvContentPartPr/>
                <p14:nvPr/>
              </p14:nvContentPartPr>
              <p14:xfrm>
                <a:off x="8101334" y="1277386"/>
                <a:ext cx="105120" cy="114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5FC0A00-DBBE-47CA-967C-E525C3B02A6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92694" y="1268746"/>
                  <a:ext cx="122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273BFD7-A597-45BE-A540-01E0B7230CE4}"/>
                    </a:ext>
                  </a:extLst>
                </p14:cNvPr>
                <p14:cNvContentPartPr/>
                <p14:nvPr/>
              </p14:nvContentPartPr>
              <p14:xfrm>
                <a:off x="8140214" y="1189906"/>
                <a:ext cx="18720" cy="15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273BFD7-A597-45BE-A540-01E0B7230CE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31214" y="1180906"/>
                  <a:ext cx="36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13A871A-19C6-48C1-AA45-89A52456F250}"/>
                    </a:ext>
                  </a:extLst>
                </p14:cNvPr>
                <p14:cNvContentPartPr/>
                <p14:nvPr/>
              </p14:nvContentPartPr>
              <p14:xfrm>
                <a:off x="8229854" y="1207906"/>
                <a:ext cx="196200" cy="115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13A871A-19C6-48C1-AA45-89A52456F2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20854" y="1198906"/>
                  <a:ext cx="213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4BCC2A7-1D31-4B4D-9630-FA81B685EEF4}"/>
                    </a:ext>
                  </a:extLst>
                </p14:cNvPr>
                <p14:cNvContentPartPr/>
                <p14:nvPr/>
              </p14:nvContentPartPr>
              <p14:xfrm>
                <a:off x="8464214" y="1214386"/>
                <a:ext cx="149400" cy="38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4BCC2A7-1D31-4B4D-9630-FA81B685EEF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55574" y="1205386"/>
                  <a:ext cx="167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6472AE0-0D0F-415E-B026-217685ED99AD}"/>
                    </a:ext>
                  </a:extLst>
                </p14:cNvPr>
                <p14:cNvContentPartPr/>
                <p14:nvPr/>
              </p14:nvContentPartPr>
              <p14:xfrm>
                <a:off x="8558174" y="1152466"/>
                <a:ext cx="90360" cy="158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6472AE0-0D0F-415E-B026-217685ED99A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49174" y="1143826"/>
                  <a:ext cx="10800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4F5B77D-D515-4019-BFED-E9FE7CA390F7}"/>
                  </a:ext>
                </a:extLst>
              </p14:cNvPr>
              <p14:cNvContentPartPr/>
              <p14:nvPr/>
            </p14:nvContentPartPr>
            <p14:xfrm>
              <a:off x="8884694" y="1246786"/>
              <a:ext cx="156960" cy="3924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4F5B77D-D515-4019-BFED-E9FE7CA390F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875694" y="1237786"/>
                <a:ext cx="174600" cy="41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C805793-C8C2-444B-B73A-56749544ED50}"/>
              </a:ext>
            </a:extLst>
          </p:cNvPr>
          <p:cNvGrpSpPr/>
          <p:nvPr/>
        </p:nvGrpSpPr>
        <p:grpSpPr>
          <a:xfrm>
            <a:off x="2317214" y="2731066"/>
            <a:ext cx="200520" cy="77400"/>
            <a:chOff x="2317214" y="2731066"/>
            <a:chExt cx="200520" cy="7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C969CD5-CD97-43CE-9B7E-410188E7E88E}"/>
                    </a:ext>
                  </a:extLst>
                </p14:cNvPr>
                <p14:cNvContentPartPr/>
                <p14:nvPr/>
              </p14:nvContentPartPr>
              <p14:xfrm>
                <a:off x="2317214" y="2731066"/>
                <a:ext cx="200520" cy="10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C969CD5-CD97-43CE-9B7E-410188E7E88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08214" y="2722426"/>
                  <a:ext cx="218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DD07AF4-2480-41BC-B92B-E0006BC546EF}"/>
                    </a:ext>
                  </a:extLst>
                </p14:cNvPr>
                <p14:cNvContentPartPr/>
                <p14:nvPr/>
              </p14:nvContentPartPr>
              <p14:xfrm>
                <a:off x="2333414" y="2788306"/>
                <a:ext cx="182160" cy="20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DD07AF4-2480-41BC-B92B-E0006BC546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24414" y="2779306"/>
                  <a:ext cx="1998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28A5D10-A0E8-45B7-B1D6-0FA0221C3F8B}"/>
              </a:ext>
            </a:extLst>
          </p:cNvPr>
          <p:cNvGrpSpPr/>
          <p:nvPr/>
        </p:nvGrpSpPr>
        <p:grpSpPr>
          <a:xfrm>
            <a:off x="359174" y="1473946"/>
            <a:ext cx="769680" cy="261720"/>
            <a:chOff x="359174" y="1473946"/>
            <a:chExt cx="76968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67A2B75-15B5-48E3-B84D-33EC473CE7A7}"/>
                    </a:ext>
                  </a:extLst>
                </p14:cNvPr>
                <p14:cNvContentPartPr/>
                <p14:nvPr/>
              </p14:nvContentPartPr>
              <p14:xfrm>
                <a:off x="360614" y="1556746"/>
                <a:ext cx="150840" cy="178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67A2B75-15B5-48E3-B84D-33EC473CE7A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1974" y="1547746"/>
                  <a:ext cx="168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220DCE7-7796-4C00-B72A-7FEA0611D39A}"/>
                    </a:ext>
                  </a:extLst>
                </p14:cNvPr>
                <p14:cNvContentPartPr/>
                <p14:nvPr/>
              </p14:nvContentPartPr>
              <p14:xfrm>
                <a:off x="359174" y="1636666"/>
                <a:ext cx="137880" cy="14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220DCE7-7796-4C00-B72A-7FEA0611D39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50534" y="1628026"/>
                  <a:ext cx="155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A4A396F-9869-4511-B4D3-DD4A2A058A0C}"/>
                    </a:ext>
                  </a:extLst>
                </p14:cNvPr>
                <p14:cNvContentPartPr/>
                <p14:nvPr/>
              </p14:nvContentPartPr>
              <p14:xfrm>
                <a:off x="672734" y="1558546"/>
                <a:ext cx="136440" cy="133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A4A396F-9869-4511-B4D3-DD4A2A058A0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4094" y="1549906"/>
                  <a:ext cx="154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6AA9B29-2586-4CF6-ADAB-04954567B65E}"/>
                    </a:ext>
                  </a:extLst>
                </p14:cNvPr>
                <p14:cNvContentPartPr/>
                <p14:nvPr/>
              </p14:nvContentPartPr>
              <p14:xfrm>
                <a:off x="669134" y="1625146"/>
                <a:ext cx="108720" cy="16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6AA9B29-2586-4CF6-ADAB-04954567B65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0494" y="1616146"/>
                  <a:ext cx="126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E220097-751F-47D1-A7CD-3982AAD88ECE}"/>
                    </a:ext>
                  </a:extLst>
                </p14:cNvPr>
                <p14:cNvContentPartPr/>
                <p14:nvPr/>
              </p14:nvContentPartPr>
              <p14:xfrm>
                <a:off x="944894" y="1515706"/>
                <a:ext cx="183960" cy="144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E220097-751F-47D1-A7CD-3982AAD88E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5894" y="1506706"/>
                  <a:ext cx="201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1362650-4A9E-4641-BEA7-DDEC3472454F}"/>
                    </a:ext>
                  </a:extLst>
                </p14:cNvPr>
                <p14:cNvContentPartPr/>
                <p14:nvPr/>
              </p14:nvContentPartPr>
              <p14:xfrm>
                <a:off x="957494" y="1473946"/>
                <a:ext cx="40320" cy="225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1362650-4A9E-4641-BEA7-DDEC3472454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8494" y="1465306"/>
                  <a:ext cx="5796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CA85599-F942-427D-8A98-140192BC4443}"/>
              </a:ext>
            </a:extLst>
          </p:cNvPr>
          <p:cNvGrpSpPr/>
          <p:nvPr/>
        </p:nvGrpSpPr>
        <p:grpSpPr>
          <a:xfrm>
            <a:off x="258374" y="1853746"/>
            <a:ext cx="1079280" cy="321480"/>
            <a:chOff x="258374" y="1853746"/>
            <a:chExt cx="107928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60E52F3-2197-4E13-A4A8-DADD271580F6}"/>
                    </a:ext>
                  </a:extLst>
                </p14:cNvPr>
                <p14:cNvContentPartPr/>
                <p14:nvPr/>
              </p14:nvContentPartPr>
              <p14:xfrm>
                <a:off x="292934" y="1990546"/>
                <a:ext cx="96120" cy="157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60E52F3-2197-4E13-A4A8-DADD271580F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3934" y="1981906"/>
                  <a:ext cx="113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21C2AE3-527E-4D47-AF94-48E7B438D91B}"/>
                    </a:ext>
                  </a:extLst>
                </p14:cNvPr>
                <p14:cNvContentPartPr/>
                <p14:nvPr/>
              </p14:nvContentPartPr>
              <p14:xfrm>
                <a:off x="258374" y="2075146"/>
                <a:ext cx="109080" cy="5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21C2AE3-527E-4D47-AF94-48E7B438D9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9374" y="2066146"/>
                  <a:ext cx="126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7320721-DBE6-4262-8C86-44EE2AA7CB8F}"/>
                    </a:ext>
                  </a:extLst>
                </p14:cNvPr>
                <p14:cNvContentPartPr/>
                <p14:nvPr/>
              </p14:nvContentPartPr>
              <p14:xfrm>
                <a:off x="471134" y="2025106"/>
                <a:ext cx="110160" cy="23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7320721-DBE6-4262-8C86-44EE2AA7CB8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2494" y="2016466"/>
                  <a:ext cx="127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A2F7043-347D-4EC9-B71C-9E472856B536}"/>
                    </a:ext>
                  </a:extLst>
                </p14:cNvPr>
                <p14:cNvContentPartPr/>
                <p14:nvPr/>
              </p14:nvContentPartPr>
              <p14:xfrm>
                <a:off x="471134" y="2063986"/>
                <a:ext cx="108360" cy="9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A2F7043-347D-4EC9-B71C-9E472856B53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2494" y="2054986"/>
                  <a:ext cx="126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4226AD8-6331-4B8C-B14D-40F3EC55A4E4}"/>
                    </a:ext>
                  </a:extLst>
                </p14:cNvPr>
                <p14:cNvContentPartPr/>
                <p14:nvPr/>
              </p14:nvContentPartPr>
              <p14:xfrm>
                <a:off x="708014" y="1984426"/>
                <a:ext cx="115560" cy="122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4226AD8-6331-4B8C-B14D-40F3EC55A4E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9014" y="1975786"/>
                  <a:ext cx="133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7E985E8-D99B-4887-81F3-5301E5A2A73A}"/>
                    </a:ext>
                  </a:extLst>
                </p14:cNvPr>
                <p14:cNvContentPartPr/>
                <p14:nvPr/>
              </p14:nvContentPartPr>
              <p14:xfrm>
                <a:off x="977654" y="1956706"/>
                <a:ext cx="11520" cy="102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7E985E8-D99B-4887-81F3-5301E5A2A73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9014" y="1948066"/>
                  <a:ext cx="29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E718927-DD03-44CE-A670-9121CCD3D23D}"/>
                    </a:ext>
                  </a:extLst>
                </p14:cNvPr>
                <p14:cNvContentPartPr/>
                <p14:nvPr/>
              </p14:nvContentPartPr>
              <p14:xfrm>
                <a:off x="920774" y="1987306"/>
                <a:ext cx="110520" cy="26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E718927-DD03-44CE-A670-9121CCD3D23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1774" y="1978306"/>
                  <a:ext cx="128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139F62F-1F96-4921-B6CE-4E095ABB51BD}"/>
                    </a:ext>
                  </a:extLst>
                </p14:cNvPr>
                <p14:cNvContentPartPr/>
                <p14:nvPr/>
              </p14:nvContentPartPr>
              <p14:xfrm>
                <a:off x="1111574" y="1997386"/>
                <a:ext cx="85680" cy="177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139F62F-1F96-4921-B6CE-4E095ABB51B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2934" y="1988746"/>
                  <a:ext cx="103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C77F3F8-2674-40A6-B591-EF34738E3C6D}"/>
                    </a:ext>
                  </a:extLst>
                </p14:cNvPr>
                <p14:cNvContentPartPr/>
                <p14:nvPr/>
              </p14:nvContentPartPr>
              <p14:xfrm>
                <a:off x="1131014" y="1932946"/>
                <a:ext cx="8640" cy="25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C77F3F8-2674-40A6-B591-EF34738E3C6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22014" y="1924306"/>
                  <a:ext cx="26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A42AFE1-BB0D-43E5-BB5C-D3C4A595782B}"/>
                    </a:ext>
                  </a:extLst>
                </p14:cNvPr>
                <p14:cNvContentPartPr/>
                <p14:nvPr/>
              </p14:nvContentPartPr>
              <p14:xfrm>
                <a:off x="1248374" y="1853746"/>
                <a:ext cx="89280" cy="192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A42AFE1-BB0D-43E5-BB5C-D3C4A595782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39734" y="1844746"/>
                  <a:ext cx="10692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BB1B4B0-E456-47EF-8984-CAE9470237FE}"/>
              </a:ext>
            </a:extLst>
          </p:cNvPr>
          <p:cNvGrpSpPr/>
          <p:nvPr/>
        </p:nvGrpSpPr>
        <p:grpSpPr>
          <a:xfrm>
            <a:off x="201854" y="2400226"/>
            <a:ext cx="987120" cy="262440"/>
            <a:chOff x="201854" y="2400226"/>
            <a:chExt cx="98712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4ABAA3C-50D8-4F89-82A5-664B741A94F1}"/>
                    </a:ext>
                  </a:extLst>
                </p14:cNvPr>
                <p14:cNvContentPartPr/>
                <p14:nvPr/>
              </p14:nvContentPartPr>
              <p14:xfrm>
                <a:off x="201854" y="2415346"/>
                <a:ext cx="77040" cy="239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4ABAA3C-50D8-4F89-82A5-664B741A94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3214" y="2406346"/>
                  <a:ext cx="94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891AA40-ECA1-4741-9A49-A49AE37ACBA0}"/>
                    </a:ext>
                  </a:extLst>
                </p14:cNvPr>
                <p14:cNvContentPartPr/>
                <p14:nvPr/>
              </p14:nvContentPartPr>
              <p14:xfrm>
                <a:off x="316694" y="2528026"/>
                <a:ext cx="90000" cy="134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891AA40-ECA1-4741-9A49-A49AE37ACBA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7694" y="2519026"/>
                  <a:ext cx="107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1877EAA-2A54-42A7-A3A0-C8F580817FDF}"/>
                    </a:ext>
                  </a:extLst>
                </p14:cNvPr>
                <p14:cNvContentPartPr/>
                <p14:nvPr/>
              </p14:nvContentPartPr>
              <p14:xfrm>
                <a:off x="474734" y="2417866"/>
                <a:ext cx="24120" cy="204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1877EAA-2A54-42A7-A3A0-C8F580817FD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5734" y="2409226"/>
                  <a:ext cx="41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B76C20E-3BE3-4D4C-9A6C-DC56F81CCC03}"/>
                    </a:ext>
                  </a:extLst>
                </p14:cNvPr>
                <p14:cNvContentPartPr/>
                <p14:nvPr/>
              </p14:nvContentPartPr>
              <p14:xfrm>
                <a:off x="515414" y="2439466"/>
                <a:ext cx="115560" cy="126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B76C20E-3BE3-4D4C-9A6C-DC56F81CCC0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06414" y="2430466"/>
                  <a:ext cx="133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7CDD584-19ED-4C3B-87B3-059016B930D5}"/>
                    </a:ext>
                  </a:extLst>
                </p14:cNvPr>
                <p14:cNvContentPartPr/>
                <p14:nvPr/>
              </p14:nvContentPartPr>
              <p14:xfrm>
                <a:off x="520814" y="2509306"/>
                <a:ext cx="110160" cy="21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7CDD584-19ED-4C3B-87B3-059016B930D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1814" y="2500666"/>
                  <a:ext cx="12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EFF8F0A-0003-43B9-A6F6-26B0256989FE}"/>
                    </a:ext>
                  </a:extLst>
                </p14:cNvPr>
                <p14:cNvContentPartPr/>
                <p14:nvPr/>
              </p14:nvContentPartPr>
              <p14:xfrm>
                <a:off x="630614" y="2400226"/>
                <a:ext cx="91440" cy="215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EFF8F0A-0003-43B9-A6F6-26B0256989F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1614" y="2391586"/>
                  <a:ext cx="109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BE2418D-4418-43E5-8ADA-FF5D9354DFDC}"/>
                    </a:ext>
                  </a:extLst>
                </p14:cNvPr>
                <p14:cNvContentPartPr/>
                <p14:nvPr/>
              </p14:nvContentPartPr>
              <p14:xfrm>
                <a:off x="788654" y="2485186"/>
                <a:ext cx="104760" cy="558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BE2418D-4418-43E5-8ADA-FF5D9354DFD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9654" y="2476186"/>
                  <a:ext cx="122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D53EA7D-DBC3-4D0A-83FE-A2036E469B03}"/>
                    </a:ext>
                  </a:extLst>
                </p14:cNvPr>
                <p14:cNvContentPartPr/>
                <p14:nvPr/>
              </p14:nvContentPartPr>
              <p14:xfrm>
                <a:off x="992054" y="2403466"/>
                <a:ext cx="196920" cy="156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D53EA7D-DBC3-4D0A-83FE-A2036E469B0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3054" y="2394826"/>
                  <a:ext cx="2145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CDFE09D-9592-4155-A298-20064301A3BA}"/>
              </a:ext>
            </a:extLst>
          </p:cNvPr>
          <p:cNvGrpSpPr/>
          <p:nvPr/>
        </p:nvGrpSpPr>
        <p:grpSpPr>
          <a:xfrm>
            <a:off x="176294" y="2954986"/>
            <a:ext cx="104040" cy="57240"/>
            <a:chOff x="176294" y="2954986"/>
            <a:chExt cx="104040" cy="5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3584D75-3C5B-43C2-A3C3-58217064E06B}"/>
                    </a:ext>
                  </a:extLst>
                </p14:cNvPr>
                <p14:cNvContentPartPr/>
                <p14:nvPr/>
              </p14:nvContentPartPr>
              <p14:xfrm>
                <a:off x="184934" y="2954986"/>
                <a:ext cx="91800" cy="10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3584D75-3C5B-43C2-A3C3-58217064E06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76294" y="2945986"/>
                  <a:ext cx="109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1BF7C38-94F4-4971-BF75-BB4E052F5589}"/>
                    </a:ext>
                  </a:extLst>
                </p14:cNvPr>
                <p14:cNvContentPartPr/>
                <p14:nvPr/>
              </p14:nvContentPartPr>
              <p14:xfrm>
                <a:off x="176294" y="3005026"/>
                <a:ext cx="104040" cy="7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1BF7C38-94F4-4971-BF75-BB4E052F558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7654" y="2996386"/>
                  <a:ext cx="1216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CE1022B-073A-483A-8432-77CE351E8751}"/>
              </a:ext>
            </a:extLst>
          </p:cNvPr>
          <p:cNvGrpSpPr/>
          <p:nvPr/>
        </p:nvGrpSpPr>
        <p:grpSpPr>
          <a:xfrm>
            <a:off x="507134" y="2700106"/>
            <a:ext cx="674640" cy="295920"/>
            <a:chOff x="507134" y="2700106"/>
            <a:chExt cx="67464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24B9724-886F-44CF-8FD1-B33E5A967E49}"/>
                    </a:ext>
                  </a:extLst>
                </p14:cNvPr>
                <p14:cNvContentPartPr/>
                <p14:nvPr/>
              </p14:nvContentPartPr>
              <p14:xfrm>
                <a:off x="507134" y="2825386"/>
                <a:ext cx="140760" cy="151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24B9724-886F-44CF-8FD1-B33E5A967E4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8134" y="2816386"/>
                  <a:ext cx="158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0C0CEEB-738A-4D5E-8754-F2A4404CD61B}"/>
                    </a:ext>
                  </a:extLst>
                </p14:cNvPr>
                <p14:cNvContentPartPr/>
                <p14:nvPr/>
              </p14:nvContentPartPr>
              <p14:xfrm>
                <a:off x="515414" y="2882986"/>
                <a:ext cx="126360" cy="19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0C0CEEB-738A-4D5E-8754-F2A4404CD61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6414" y="2874346"/>
                  <a:ext cx="144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75994F7-A6B1-4575-92BA-C6A611213E5C}"/>
                    </a:ext>
                  </a:extLst>
                </p14:cNvPr>
                <p14:cNvContentPartPr/>
                <p14:nvPr/>
              </p14:nvContentPartPr>
              <p14:xfrm>
                <a:off x="716654" y="2843746"/>
                <a:ext cx="132480" cy="152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75994F7-A6B1-4575-92BA-C6A611213E5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8014" y="2834746"/>
                  <a:ext cx="150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B68CAF9-AD04-4A2E-ADFA-AC04CBF91558}"/>
                    </a:ext>
                  </a:extLst>
                </p14:cNvPr>
                <p14:cNvContentPartPr/>
                <p14:nvPr/>
              </p14:nvContentPartPr>
              <p14:xfrm>
                <a:off x="902414" y="2814586"/>
                <a:ext cx="133920" cy="1533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B68CAF9-AD04-4A2E-ADFA-AC04CBF9155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93774" y="2805586"/>
                  <a:ext cx="151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04D9847-978A-452D-A376-E3ED1AC8AA90}"/>
                    </a:ext>
                  </a:extLst>
                </p14:cNvPr>
                <p14:cNvContentPartPr/>
                <p14:nvPr/>
              </p14:nvContentPartPr>
              <p14:xfrm>
                <a:off x="906014" y="2872906"/>
                <a:ext cx="123120" cy="18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04D9847-978A-452D-A376-E3ED1AC8AA9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7014" y="2863906"/>
                  <a:ext cx="140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BFE7794-920F-4BFE-BE86-6B4A4B91A266}"/>
                    </a:ext>
                  </a:extLst>
                </p14:cNvPr>
                <p14:cNvContentPartPr/>
                <p14:nvPr/>
              </p14:nvContentPartPr>
              <p14:xfrm>
                <a:off x="1089614" y="2700106"/>
                <a:ext cx="47880" cy="106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BFE7794-920F-4BFE-BE86-6B4A4B91A26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0974" y="2691106"/>
                  <a:ext cx="65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E0C5D36-E0B7-4460-910A-FDD8D5F67853}"/>
                    </a:ext>
                  </a:extLst>
                </p14:cNvPr>
                <p14:cNvContentPartPr/>
                <p14:nvPr/>
              </p14:nvContentPartPr>
              <p14:xfrm>
                <a:off x="1089614" y="2717026"/>
                <a:ext cx="66240" cy="74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E0C5D36-E0B7-4460-910A-FDD8D5F6785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0974" y="2708026"/>
                  <a:ext cx="83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FE55648-54CB-47D1-B7B6-A8E1D1840A7F}"/>
                    </a:ext>
                  </a:extLst>
                </p14:cNvPr>
                <p14:cNvContentPartPr/>
                <p14:nvPr/>
              </p14:nvContentPartPr>
              <p14:xfrm>
                <a:off x="1058654" y="2729986"/>
                <a:ext cx="123120" cy="24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FE55648-54CB-47D1-B7B6-A8E1D1840A7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9654" y="2720986"/>
                  <a:ext cx="1407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4DEB244-F2C7-4BEA-8BDF-13EDF5B381D9}"/>
              </a:ext>
            </a:extLst>
          </p:cNvPr>
          <p:cNvGrpSpPr/>
          <p:nvPr/>
        </p:nvGrpSpPr>
        <p:grpSpPr>
          <a:xfrm>
            <a:off x="511094" y="3080266"/>
            <a:ext cx="591840" cy="206280"/>
            <a:chOff x="511094" y="3080266"/>
            <a:chExt cx="59184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8B2A15E-E14F-4742-A8D4-278A9B3384CB}"/>
                    </a:ext>
                  </a:extLst>
                </p14:cNvPr>
                <p14:cNvContentPartPr/>
                <p14:nvPr/>
              </p14:nvContentPartPr>
              <p14:xfrm>
                <a:off x="511094" y="3080266"/>
                <a:ext cx="591840" cy="41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8B2A15E-E14F-4742-A8D4-278A9B3384C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2454" y="3071626"/>
                  <a:ext cx="609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9050C3E-B25C-48C2-90C2-B71B582D183B}"/>
                    </a:ext>
                  </a:extLst>
                </p14:cNvPr>
                <p14:cNvContentPartPr/>
                <p14:nvPr/>
              </p14:nvContentPartPr>
              <p14:xfrm>
                <a:off x="711254" y="3189706"/>
                <a:ext cx="182160" cy="96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9050C3E-B25C-48C2-90C2-B71B582D183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2614" y="3180706"/>
                  <a:ext cx="1998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41199F9-7E3A-4F88-A42A-589A59A17886}"/>
              </a:ext>
            </a:extLst>
          </p:cNvPr>
          <p:cNvGrpSpPr/>
          <p:nvPr/>
        </p:nvGrpSpPr>
        <p:grpSpPr>
          <a:xfrm>
            <a:off x="2895374" y="1436146"/>
            <a:ext cx="2629800" cy="833400"/>
            <a:chOff x="2895374" y="1436146"/>
            <a:chExt cx="2629800" cy="83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29F10B4-E911-400E-BF71-38240A49CA05}"/>
                    </a:ext>
                  </a:extLst>
                </p14:cNvPr>
                <p14:cNvContentPartPr/>
                <p14:nvPr/>
              </p14:nvContentPartPr>
              <p14:xfrm>
                <a:off x="2896814" y="1819906"/>
                <a:ext cx="28080" cy="280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29F10B4-E911-400E-BF71-38240A49CA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887814" y="1810906"/>
                  <a:ext cx="457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A5B4E91-A199-4C98-A08D-D3325B69B21F}"/>
                    </a:ext>
                  </a:extLst>
                </p14:cNvPr>
                <p14:cNvContentPartPr/>
                <p14:nvPr/>
              </p14:nvContentPartPr>
              <p14:xfrm>
                <a:off x="2898974" y="1765906"/>
                <a:ext cx="128520" cy="281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A5B4E91-A199-4C98-A08D-D3325B69B21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89974" y="1757266"/>
                  <a:ext cx="146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A604E38-F723-4FD7-A5E0-0B51EC6BCC98}"/>
                    </a:ext>
                  </a:extLst>
                </p14:cNvPr>
                <p14:cNvContentPartPr/>
                <p14:nvPr/>
              </p14:nvContentPartPr>
              <p14:xfrm>
                <a:off x="3027134" y="1937266"/>
                <a:ext cx="136800" cy="131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A604E38-F723-4FD7-A5E0-0B51EC6BCC9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18134" y="1928266"/>
                  <a:ext cx="154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9E1A8A4-5422-464E-91EA-2921D6F44D75}"/>
                    </a:ext>
                  </a:extLst>
                </p14:cNvPr>
                <p14:cNvContentPartPr/>
                <p14:nvPr/>
              </p14:nvContentPartPr>
              <p14:xfrm>
                <a:off x="3527894" y="1586626"/>
                <a:ext cx="65160" cy="493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9E1A8A4-5422-464E-91EA-2921D6F44D7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19254" y="1577626"/>
                  <a:ext cx="828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0899925-71FE-4A21-90DA-F045D7044844}"/>
                    </a:ext>
                  </a:extLst>
                </p14:cNvPr>
                <p14:cNvContentPartPr/>
                <p14:nvPr/>
              </p14:nvContentPartPr>
              <p14:xfrm>
                <a:off x="3943334" y="1680946"/>
                <a:ext cx="174600" cy="57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0899925-71FE-4A21-90DA-F045D704484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34334" y="1671946"/>
                  <a:ext cx="192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30B1844-2FB7-4AF4-9F54-1686A620F2B2}"/>
                    </a:ext>
                  </a:extLst>
                </p14:cNvPr>
                <p14:cNvContentPartPr/>
                <p14:nvPr/>
              </p14:nvContentPartPr>
              <p14:xfrm>
                <a:off x="3941894" y="1720186"/>
                <a:ext cx="176040" cy="201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30B1844-2FB7-4AF4-9F54-1686A620F2B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32894" y="1711186"/>
                  <a:ext cx="193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A7775E-C4C6-47E0-9591-38202B072574}"/>
                    </a:ext>
                  </a:extLst>
                </p14:cNvPr>
                <p14:cNvContentPartPr/>
                <p14:nvPr/>
              </p14:nvContentPartPr>
              <p14:xfrm>
                <a:off x="3955934" y="1808746"/>
                <a:ext cx="178200" cy="32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A7775E-C4C6-47E0-9591-38202B07257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947294" y="1800106"/>
                  <a:ext cx="195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891B5EF-8669-4F0E-922D-CC755394F317}"/>
                    </a:ext>
                  </a:extLst>
                </p14:cNvPr>
                <p14:cNvContentPartPr/>
                <p14:nvPr/>
              </p14:nvContentPartPr>
              <p14:xfrm>
                <a:off x="3964934" y="1586626"/>
                <a:ext cx="174600" cy="47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891B5EF-8669-4F0E-922D-CC755394F31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55934" y="1577626"/>
                  <a:ext cx="192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38E82F6-60C2-4D5C-A9F1-BC1EFA54E452}"/>
                    </a:ext>
                  </a:extLst>
                </p14:cNvPr>
                <p14:cNvContentPartPr/>
                <p14:nvPr/>
              </p14:nvContentPartPr>
              <p14:xfrm>
                <a:off x="3939014" y="1981186"/>
                <a:ext cx="262800" cy="72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38E82F6-60C2-4D5C-A9F1-BC1EFA54E4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30374" y="1972186"/>
                  <a:ext cx="280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CB02B15-7F3C-47E2-B0CD-6CCA4A6738A1}"/>
                    </a:ext>
                  </a:extLst>
                </p14:cNvPr>
                <p14:cNvContentPartPr/>
                <p14:nvPr/>
              </p14:nvContentPartPr>
              <p14:xfrm>
                <a:off x="4385414" y="1736026"/>
                <a:ext cx="213120" cy="176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CB02B15-7F3C-47E2-B0CD-6CCA4A6738A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76414" y="1727026"/>
                  <a:ext cx="230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3643CBD-E50A-4D1F-B0C7-DF4310B7F6CD}"/>
                    </a:ext>
                  </a:extLst>
                </p14:cNvPr>
                <p14:cNvContentPartPr/>
                <p14:nvPr/>
              </p14:nvContentPartPr>
              <p14:xfrm>
                <a:off x="4665134" y="1584466"/>
                <a:ext cx="83520" cy="176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3643CBD-E50A-4D1F-B0C7-DF4310B7F6C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56134" y="1575826"/>
                  <a:ext cx="101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B5DC7A0-19CD-4407-8133-B7A5CC44CB97}"/>
                    </a:ext>
                  </a:extLst>
                </p14:cNvPr>
                <p14:cNvContentPartPr/>
                <p14:nvPr/>
              </p14:nvContentPartPr>
              <p14:xfrm>
                <a:off x="4710854" y="1437946"/>
                <a:ext cx="10800" cy="19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B5DC7A0-19CD-4407-8133-B7A5CC44CB9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701854" y="1429306"/>
                  <a:ext cx="28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E1B98D-5DF4-45AB-9E01-4C29D943C961}"/>
                    </a:ext>
                  </a:extLst>
                </p14:cNvPr>
                <p14:cNvContentPartPr/>
                <p14:nvPr/>
              </p14:nvContentPartPr>
              <p14:xfrm>
                <a:off x="4787534" y="1490146"/>
                <a:ext cx="165240" cy="115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E1B98D-5DF4-45AB-9E01-4C29D943C96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78534" y="1481506"/>
                  <a:ext cx="182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7E86448-ADD0-4018-A2AD-47A402A1C039}"/>
                    </a:ext>
                  </a:extLst>
                </p14:cNvPr>
                <p14:cNvContentPartPr/>
                <p14:nvPr/>
              </p14:nvContentPartPr>
              <p14:xfrm>
                <a:off x="5001734" y="1491586"/>
                <a:ext cx="132480" cy="49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7E86448-ADD0-4018-A2AD-47A402A1C03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993094" y="1482586"/>
                  <a:ext cx="150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16DD98-119E-41A9-B9D1-6FC0E035B060}"/>
                    </a:ext>
                  </a:extLst>
                </p14:cNvPr>
                <p14:cNvContentPartPr/>
                <p14:nvPr/>
              </p14:nvContentPartPr>
              <p14:xfrm>
                <a:off x="5055374" y="1436146"/>
                <a:ext cx="125280" cy="143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16DD98-119E-41A9-B9D1-6FC0E035B06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046374" y="1427146"/>
                  <a:ext cx="142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2BB566E-8038-43C4-90BE-468EA766BD91}"/>
                    </a:ext>
                  </a:extLst>
                </p14:cNvPr>
                <p14:cNvContentPartPr/>
                <p14:nvPr/>
              </p14:nvContentPartPr>
              <p14:xfrm>
                <a:off x="5352374" y="1496266"/>
                <a:ext cx="172800" cy="466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2BB566E-8038-43C4-90BE-468EA766BD9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343374" y="1487626"/>
                  <a:ext cx="1904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1356CBF-5FB7-478B-A7D4-DCB4EE00E959}"/>
                    </a:ext>
                  </a:extLst>
                </p14:cNvPr>
                <p14:cNvContentPartPr/>
                <p14:nvPr/>
              </p14:nvContentPartPr>
              <p14:xfrm>
                <a:off x="2895374" y="2097106"/>
                <a:ext cx="2469960" cy="172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1356CBF-5FB7-478B-A7D4-DCB4EE00E95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86734" y="2088466"/>
                  <a:ext cx="248760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53D4E24-FF28-46BA-933D-B96A935A4045}"/>
              </a:ext>
            </a:extLst>
          </p:cNvPr>
          <p:cNvGrpSpPr/>
          <p:nvPr/>
        </p:nvGrpSpPr>
        <p:grpSpPr>
          <a:xfrm>
            <a:off x="2784854" y="2506066"/>
            <a:ext cx="217800" cy="506160"/>
            <a:chOff x="2784854" y="2506066"/>
            <a:chExt cx="217800" cy="50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FAACDBE-1EE5-4796-B5F4-59827A2B8217}"/>
                    </a:ext>
                  </a:extLst>
                </p14:cNvPr>
                <p14:cNvContentPartPr/>
                <p14:nvPr/>
              </p14:nvContentPartPr>
              <p14:xfrm>
                <a:off x="2784854" y="2777146"/>
                <a:ext cx="217800" cy="439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FAACDBE-1EE5-4796-B5F4-59827A2B821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76214" y="2768506"/>
                  <a:ext cx="235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D4722EB-F7D6-429A-9B72-759F23D1D365}"/>
                    </a:ext>
                  </a:extLst>
                </p14:cNvPr>
                <p14:cNvContentPartPr/>
                <p14:nvPr/>
              </p14:nvContentPartPr>
              <p14:xfrm>
                <a:off x="2816174" y="2891266"/>
                <a:ext cx="143280" cy="1209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D4722EB-F7D6-429A-9B72-759F23D1D36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07174" y="2882626"/>
                  <a:ext cx="160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B743A83-76BD-4FBE-8B1D-A56D5316F953}"/>
                    </a:ext>
                  </a:extLst>
                </p14:cNvPr>
                <p14:cNvContentPartPr/>
                <p14:nvPr/>
              </p14:nvContentPartPr>
              <p14:xfrm>
                <a:off x="2902214" y="2506066"/>
                <a:ext cx="30240" cy="216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B743A83-76BD-4FBE-8B1D-A56D5316F95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93574" y="2497066"/>
                  <a:ext cx="4788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3B6B556-BF92-4AB6-9476-FFEED31DC329}"/>
                  </a:ext>
                </a:extLst>
              </p14:cNvPr>
              <p14:cNvContentPartPr/>
              <p14:nvPr/>
            </p14:nvContentPartPr>
            <p14:xfrm>
              <a:off x="3245294" y="2439466"/>
              <a:ext cx="74160" cy="57744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3B6B556-BF92-4AB6-9476-FFEED31DC329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236654" y="2430826"/>
                <a:ext cx="91800" cy="59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77717EB-E29B-46A3-BCAB-5BB2DE4CB7F6}"/>
              </a:ext>
            </a:extLst>
          </p:cNvPr>
          <p:cNvGrpSpPr/>
          <p:nvPr/>
        </p:nvGrpSpPr>
        <p:grpSpPr>
          <a:xfrm>
            <a:off x="3570374" y="2299066"/>
            <a:ext cx="2613600" cy="639720"/>
            <a:chOff x="3570374" y="2299066"/>
            <a:chExt cx="2613600" cy="63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C55070E-2F2C-4C5E-9F2E-FB781FBA9048}"/>
                    </a:ext>
                  </a:extLst>
                </p14:cNvPr>
                <p14:cNvContentPartPr/>
                <p14:nvPr/>
              </p14:nvContentPartPr>
              <p14:xfrm>
                <a:off x="3590534" y="2594266"/>
                <a:ext cx="121680" cy="33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C55070E-2F2C-4C5E-9F2E-FB781FBA904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81894" y="2585266"/>
                  <a:ext cx="139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DA56CC7-8901-4FBB-9B3C-3051E2E0E310}"/>
                    </a:ext>
                  </a:extLst>
                </p14:cNvPr>
                <p14:cNvContentPartPr/>
                <p14:nvPr/>
              </p14:nvContentPartPr>
              <p14:xfrm>
                <a:off x="3582614" y="2618746"/>
                <a:ext cx="104040" cy="213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DA56CC7-8901-4FBB-9B3C-3051E2E0E31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73614" y="2609746"/>
                  <a:ext cx="121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3785014-F9B1-4D70-9232-6BC1367E9890}"/>
                    </a:ext>
                  </a:extLst>
                </p14:cNvPr>
                <p14:cNvContentPartPr/>
                <p14:nvPr/>
              </p14:nvContentPartPr>
              <p14:xfrm>
                <a:off x="3588374" y="2713426"/>
                <a:ext cx="158400" cy="43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3785014-F9B1-4D70-9232-6BC1367E989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79734" y="2704786"/>
                  <a:ext cx="176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09E23E8-6191-430D-B738-4EEE719838DA}"/>
                    </a:ext>
                  </a:extLst>
                </p14:cNvPr>
                <p14:cNvContentPartPr/>
                <p14:nvPr/>
              </p14:nvContentPartPr>
              <p14:xfrm>
                <a:off x="3570374" y="2530546"/>
                <a:ext cx="136800" cy="15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09E23E8-6191-430D-B738-4EEE719838D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61374" y="2521546"/>
                  <a:ext cx="154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98979DE-5B7F-4E0C-826D-21E7F214D839}"/>
                    </a:ext>
                  </a:extLst>
                </p14:cNvPr>
                <p14:cNvContentPartPr/>
                <p14:nvPr/>
              </p14:nvContentPartPr>
              <p14:xfrm>
                <a:off x="3582974" y="2875066"/>
                <a:ext cx="182160" cy="637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98979DE-5B7F-4E0C-826D-21E7F214D83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74334" y="2866066"/>
                  <a:ext cx="199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071B87C-F26B-4BAA-BEF6-29F4B2D3B27D}"/>
                    </a:ext>
                  </a:extLst>
                </p14:cNvPr>
                <p14:cNvContentPartPr/>
                <p14:nvPr/>
              </p14:nvContentPartPr>
              <p14:xfrm>
                <a:off x="3852974" y="2645026"/>
                <a:ext cx="117720" cy="142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071B87C-F26B-4BAA-BEF6-29F4B2D3B27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44334" y="2636386"/>
                  <a:ext cx="135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14B9067-7DF5-4F27-8006-50849A3BA16F}"/>
                    </a:ext>
                  </a:extLst>
                </p14:cNvPr>
                <p14:cNvContentPartPr/>
                <p14:nvPr/>
              </p14:nvContentPartPr>
              <p14:xfrm>
                <a:off x="4060694" y="2542066"/>
                <a:ext cx="65880" cy="113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14B9067-7DF5-4F27-8006-50849A3BA16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51694" y="2533066"/>
                  <a:ext cx="83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E68BFB8-A1C8-43C8-9BB6-3B13D08E8433}"/>
                    </a:ext>
                  </a:extLst>
                </p14:cNvPr>
                <p14:cNvContentPartPr/>
                <p14:nvPr/>
              </p14:nvContentPartPr>
              <p14:xfrm>
                <a:off x="4095254" y="2473666"/>
                <a:ext cx="9720" cy="5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E68BFB8-A1C8-43C8-9BB6-3B13D08E843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86254" y="2464666"/>
                  <a:ext cx="27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A51142C-92DF-40AE-9850-17FEE54FCCEA}"/>
                    </a:ext>
                  </a:extLst>
                </p14:cNvPr>
                <p14:cNvContentPartPr/>
                <p14:nvPr/>
              </p14:nvContentPartPr>
              <p14:xfrm>
                <a:off x="4162574" y="2486626"/>
                <a:ext cx="128880" cy="92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A51142C-92DF-40AE-9850-17FEE54FCCE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153934" y="2477626"/>
                  <a:ext cx="146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2CFADBA-5754-4267-8925-6C2CAAD1C7A2}"/>
                    </a:ext>
                  </a:extLst>
                </p14:cNvPr>
                <p14:cNvContentPartPr/>
                <p14:nvPr/>
              </p14:nvContentPartPr>
              <p14:xfrm>
                <a:off x="4335734" y="2494546"/>
                <a:ext cx="81000" cy="16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2CFADBA-5754-4267-8925-6C2CAAD1C7A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27094" y="2485546"/>
                  <a:ext cx="98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828AC96-0EBB-4C46-9B23-A83C8701598D}"/>
                    </a:ext>
                  </a:extLst>
                </p14:cNvPr>
                <p14:cNvContentPartPr/>
                <p14:nvPr/>
              </p14:nvContentPartPr>
              <p14:xfrm>
                <a:off x="4373894" y="2429386"/>
                <a:ext cx="46440" cy="1458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828AC96-0EBB-4C46-9B23-A83C8701598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364894" y="2420746"/>
                  <a:ext cx="64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BC31F69-9474-43E6-B087-851EE0643F88}"/>
                    </a:ext>
                  </a:extLst>
                </p14:cNvPr>
                <p14:cNvContentPartPr/>
                <p14:nvPr/>
              </p14:nvContentPartPr>
              <p14:xfrm>
                <a:off x="4575854" y="2607226"/>
                <a:ext cx="14400" cy="136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BC31F69-9474-43E6-B087-851EE0643F8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567214" y="2598226"/>
                  <a:ext cx="32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000126C-61BF-4703-95B2-29C477095DD7}"/>
                    </a:ext>
                  </a:extLst>
                </p14:cNvPr>
                <p14:cNvContentPartPr/>
                <p14:nvPr/>
              </p14:nvContentPartPr>
              <p14:xfrm>
                <a:off x="4509974" y="2659426"/>
                <a:ext cx="190800" cy="46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000126C-61BF-4703-95B2-29C477095DD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01334" y="2650426"/>
                  <a:ext cx="208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F63E4B2-6329-47F0-9740-98A0901097EA}"/>
                    </a:ext>
                  </a:extLst>
                </p14:cNvPr>
                <p14:cNvContentPartPr/>
                <p14:nvPr/>
              </p14:nvContentPartPr>
              <p14:xfrm>
                <a:off x="4899854" y="2549986"/>
                <a:ext cx="115200" cy="158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F63E4B2-6329-47F0-9740-98A0901097E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91214" y="2541346"/>
                  <a:ext cx="132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F5C76E6-A3CF-429D-9288-65011EE197D5}"/>
                    </a:ext>
                  </a:extLst>
                </p14:cNvPr>
                <p14:cNvContentPartPr/>
                <p14:nvPr/>
              </p14:nvContentPartPr>
              <p14:xfrm>
                <a:off x="4872494" y="2585986"/>
                <a:ext cx="124200" cy="1854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F5C76E6-A3CF-429D-9288-65011EE197D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863494" y="2577346"/>
                  <a:ext cx="141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23FE32B-71AB-43EE-9DAD-5850DC9E44F8}"/>
                    </a:ext>
                  </a:extLst>
                </p14:cNvPr>
                <p14:cNvContentPartPr/>
                <p14:nvPr/>
              </p14:nvContentPartPr>
              <p14:xfrm>
                <a:off x="4860614" y="2678506"/>
                <a:ext cx="153360" cy="20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23FE32B-71AB-43EE-9DAD-5850DC9E44F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51974" y="2669866"/>
                  <a:ext cx="171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27AB4C5-4A63-4B4E-A343-6BEBFC6738A3}"/>
                    </a:ext>
                  </a:extLst>
                </p14:cNvPr>
                <p14:cNvContentPartPr/>
                <p14:nvPr/>
              </p14:nvContentPartPr>
              <p14:xfrm>
                <a:off x="4840454" y="2837626"/>
                <a:ext cx="165960" cy="507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27AB4C5-4A63-4B4E-A343-6BEBFC6738A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31454" y="2828986"/>
                  <a:ext cx="183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BE73BE2-88C7-45AC-83D0-31A135B3892F}"/>
                    </a:ext>
                  </a:extLst>
                </p14:cNvPr>
                <p14:cNvContentPartPr/>
                <p14:nvPr/>
              </p14:nvContentPartPr>
              <p14:xfrm>
                <a:off x="4893374" y="2429386"/>
                <a:ext cx="144000" cy="16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BE73BE2-88C7-45AC-83D0-31A135B3892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884374" y="2420746"/>
                  <a:ext cx="161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723DEEC-4E25-421F-B9D6-D9FEEEC740A6}"/>
                    </a:ext>
                  </a:extLst>
                </p14:cNvPr>
                <p14:cNvContentPartPr/>
                <p14:nvPr/>
              </p14:nvContentPartPr>
              <p14:xfrm>
                <a:off x="5132054" y="2375746"/>
                <a:ext cx="81000" cy="146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723DEEC-4E25-421F-B9D6-D9FEEEC740A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123054" y="2367106"/>
                  <a:ext cx="98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0D77E23-7B90-4A28-9F79-B25AED01C205}"/>
                    </a:ext>
                  </a:extLst>
                </p14:cNvPr>
                <p14:cNvContentPartPr/>
                <p14:nvPr/>
              </p14:nvContentPartPr>
              <p14:xfrm>
                <a:off x="5139254" y="2404906"/>
                <a:ext cx="73800" cy="885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0D77E23-7B90-4A28-9F79-B25AED01C20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30614" y="2396266"/>
                  <a:ext cx="91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3C843C4-69C1-47ED-88D6-2A01854C1E0D}"/>
                    </a:ext>
                  </a:extLst>
                </p14:cNvPr>
                <p14:cNvContentPartPr/>
                <p14:nvPr/>
              </p14:nvContentPartPr>
              <p14:xfrm>
                <a:off x="5089934" y="2423266"/>
                <a:ext cx="145440" cy="42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3C843C4-69C1-47ED-88D6-2A01854C1E0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080934" y="2414626"/>
                  <a:ext cx="163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5E541BA-B9DF-4909-A7A1-FDBDB9598CB0}"/>
                    </a:ext>
                  </a:extLst>
                </p14:cNvPr>
                <p14:cNvContentPartPr/>
                <p14:nvPr/>
              </p14:nvContentPartPr>
              <p14:xfrm>
                <a:off x="5245814" y="2593906"/>
                <a:ext cx="140400" cy="136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5E541BA-B9DF-4909-A7A1-FDBDB9598CB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237174" y="2584906"/>
                  <a:ext cx="158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57D6527-4F81-4410-89E8-8586DD4AD9EE}"/>
                    </a:ext>
                  </a:extLst>
                </p14:cNvPr>
                <p14:cNvContentPartPr/>
                <p14:nvPr/>
              </p14:nvContentPartPr>
              <p14:xfrm>
                <a:off x="5398454" y="2422906"/>
                <a:ext cx="84600" cy="23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57D6527-4F81-4410-89E8-8586DD4AD9E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89814" y="2413906"/>
                  <a:ext cx="102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17886CB-B99B-47C5-AC72-4F8A7E4D796F}"/>
                    </a:ext>
                  </a:extLst>
                </p14:cNvPr>
                <p14:cNvContentPartPr/>
                <p14:nvPr/>
              </p14:nvContentPartPr>
              <p14:xfrm>
                <a:off x="5519054" y="2407066"/>
                <a:ext cx="45720" cy="110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17886CB-B99B-47C5-AC72-4F8A7E4D796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10414" y="2398066"/>
                  <a:ext cx="63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305C27F-2B65-4D5A-967D-2ACA78CA4643}"/>
                    </a:ext>
                  </a:extLst>
                </p14:cNvPr>
                <p14:cNvContentPartPr/>
                <p14:nvPr/>
              </p14:nvContentPartPr>
              <p14:xfrm>
                <a:off x="5547134" y="2343346"/>
                <a:ext cx="5760" cy="36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305C27F-2B65-4D5A-967D-2ACA78CA464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38134" y="2334346"/>
                  <a:ext cx="23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4603591-5AD7-46DC-9CFD-D12CFF7085A1}"/>
                    </a:ext>
                  </a:extLst>
                </p14:cNvPr>
                <p14:cNvContentPartPr/>
                <p14:nvPr/>
              </p14:nvContentPartPr>
              <p14:xfrm>
                <a:off x="5594654" y="2349466"/>
                <a:ext cx="142920" cy="1036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4603591-5AD7-46DC-9CFD-D12CFF7085A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585654" y="2340466"/>
                  <a:ext cx="160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A37C9BC-A01E-4350-91C2-C0E27CBE204A}"/>
                    </a:ext>
                  </a:extLst>
                </p14:cNvPr>
                <p14:cNvContentPartPr/>
                <p14:nvPr/>
              </p14:nvContentPartPr>
              <p14:xfrm>
                <a:off x="5768894" y="2356306"/>
                <a:ext cx="88560" cy="234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A37C9BC-A01E-4350-91C2-C0E27CBE204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59894" y="2347306"/>
                  <a:ext cx="106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1523A17-AE09-441E-811D-7AEEDFDB77A4}"/>
                    </a:ext>
                  </a:extLst>
                </p14:cNvPr>
                <p14:cNvContentPartPr/>
                <p14:nvPr/>
              </p14:nvContentPartPr>
              <p14:xfrm>
                <a:off x="5821814" y="2304106"/>
                <a:ext cx="61200" cy="1299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1523A17-AE09-441E-811D-7AEEDFDB77A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13174" y="2295106"/>
                  <a:ext cx="78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388278E-0D2D-4475-A74B-94580903810B}"/>
                    </a:ext>
                  </a:extLst>
                </p14:cNvPr>
                <p14:cNvContentPartPr/>
                <p14:nvPr/>
              </p14:nvContentPartPr>
              <p14:xfrm>
                <a:off x="6038534" y="2299066"/>
                <a:ext cx="145440" cy="5306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388278E-0D2D-4475-A74B-94580903810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029894" y="2290426"/>
                  <a:ext cx="163080" cy="54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6D40670-8E70-4301-8E6F-FC1859340876}"/>
              </a:ext>
            </a:extLst>
          </p:cNvPr>
          <p:cNvGrpSpPr/>
          <p:nvPr/>
        </p:nvGrpSpPr>
        <p:grpSpPr>
          <a:xfrm>
            <a:off x="6436694" y="2473306"/>
            <a:ext cx="112320" cy="127800"/>
            <a:chOff x="6436694" y="2473306"/>
            <a:chExt cx="112320" cy="1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7DFC5A8-44D7-4772-AF0B-0B931432F344}"/>
                    </a:ext>
                  </a:extLst>
                </p14:cNvPr>
                <p14:cNvContentPartPr/>
                <p14:nvPr/>
              </p14:nvContentPartPr>
              <p14:xfrm>
                <a:off x="6467294" y="2473306"/>
                <a:ext cx="60120" cy="127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7DFC5A8-44D7-4772-AF0B-0B931432F34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58654" y="2464666"/>
                  <a:ext cx="77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BF894DB-70D4-4905-A520-DD80564695E7}"/>
                    </a:ext>
                  </a:extLst>
                </p14:cNvPr>
                <p14:cNvContentPartPr/>
                <p14:nvPr/>
              </p14:nvContentPartPr>
              <p14:xfrm>
                <a:off x="6436694" y="2506066"/>
                <a:ext cx="112320" cy="802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BF894DB-70D4-4905-A520-DD80564695E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427694" y="2497066"/>
                  <a:ext cx="12996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2C5DE72-69FF-4A7C-8A4C-13CCC3E19562}"/>
              </a:ext>
            </a:extLst>
          </p:cNvPr>
          <p:cNvGrpSpPr/>
          <p:nvPr/>
        </p:nvGrpSpPr>
        <p:grpSpPr>
          <a:xfrm>
            <a:off x="6787334" y="2228866"/>
            <a:ext cx="202320" cy="482400"/>
            <a:chOff x="6787334" y="2228866"/>
            <a:chExt cx="20232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558BDDC-0B4E-4224-9E02-EB114B510C9F}"/>
                    </a:ext>
                  </a:extLst>
                </p14:cNvPr>
                <p14:cNvContentPartPr/>
                <p14:nvPr/>
              </p14:nvContentPartPr>
              <p14:xfrm>
                <a:off x="6787334" y="2485186"/>
                <a:ext cx="202320" cy="57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558BDDC-0B4E-4224-9E02-EB114B510C9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78334" y="2476186"/>
                  <a:ext cx="219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6113006-73C5-47E4-9698-9BBF3C8DD6E3}"/>
                    </a:ext>
                  </a:extLst>
                </p14:cNvPr>
                <p14:cNvContentPartPr/>
                <p14:nvPr/>
              </p14:nvContentPartPr>
              <p14:xfrm>
                <a:off x="6811094" y="2586706"/>
                <a:ext cx="174600" cy="124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6113006-73C5-47E4-9698-9BBF3C8DD6E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802454" y="2578066"/>
                  <a:ext cx="192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9A96CD2-353E-428C-8FE4-F321E9BE8922}"/>
                    </a:ext>
                  </a:extLst>
                </p14:cNvPr>
                <p14:cNvContentPartPr/>
                <p14:nvPr/>
              </p14:nvContentPartPr>
              <p14:xfrm>
                <a:off x="6903254" y="2228866"/>
                <a:ext cx="11160" cy="2451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9A96CD2-353E-428C-8FE4-F321E9BE892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94254" y="2219866"/>
                  <a:ext cx="2880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C79CEA1B-3AF6-40EA-BC89-1E9A864FE3A9}"/>
                  </a:ext>
                </a:extLst>
              </p14:cNvPr>
              <p14:cNvContentPartPr/>
              <p14:nvPr/>
            </p14:nvContentPartPr>
            <p14:xfrm>
              <a:off x="7285574" y="2204386"/>
              <a:ext cx="63720" cy="40608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C79CEA1B-3AF6-40EA-BC89-1E9A864FE3A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276574" y="2195386"/>
                <a:ext cx="81360" cy="42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430B9E2-963B-42E5-8157-2C0C2081DD51}"/>
              </a:ext>
            </a:extLst>
          </p:cNvPr>
          <p:cNvGrpSpPr/>
          <p:nvPr/>
        </p:nvGrpSpPr>
        <p:grpSpPr>
          <a:xfrm>
            <a:off x="7558454" y="2039506"/>
            <a:ext cx="998280" cy="498960"/>
            <a:chOff x="7558454" y="2039506"/>
            <a:chExt cx="998280" cy="49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FAE2BBF-3A8C-4797-B399-734044E23E8B}"/>
                    </a:ext>
                  </a:extLst>
                </p14:cNvPr>
                <p14:cNvContentPartPr/>
                <p14:nvPr/>
              </p14:nvContentPartPr>
              <p14:xfrm>
                <a:off x="7571054" y="2259826"/>
                <a:ext cx="24120" cy="204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FAE2BBF-3A8C-4797-B399-734044E23E8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562414" y="2251186"/>
                  <a:ext cx="41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B0F4DC6-FCC0-48B6-924D-B37DEECECDC2}"/>
                    </a:ext>
                  </a:extLst>
                </p14:cNvPr>
                <p14:cNvContentPartPr/>
                <p14:nvPr/>
              </p14:nvContentPartPr>
              <p14:xfrm>
                <a:off x="7587614" y="2278906"/>
                <a:ext cx="159120" cy="1702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B0F4DC6-FCC0-48B6-924D-B37DEECECDC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578614" y="2269906"/>
                  <a:ext cx="176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599989D-3AFB-4DBB-AED6-8D4198988992}"/>
                    </a:ext>
                  </a:extLst>
                </p14:cNvPr>
                <p14:cNvContentPartPr/>
                <p14:nvPr/>
              </p14:nvContentPartPr>
              <p14:xfrm>
                <a:off x="7558454" y="2182066"/>
                <a:ext cx="207360" cy="226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599989D-3AFB-4DBB-AED6-8D419898899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49454" y="2173066"/>
                  <a:ext cx="225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D37B8DA-4E12-4C0F-80E0-F78FBD95FFD7}"/>
                    </a:ext>
                  </a:extLst>
                </p14:cNvPr>
                <p14:cNvContentPartPr/>
                <p14:nvPr/>
              </p14:nvContentPartPr>
              <p14:xfrm>
                <a:off x="7580054" y="2489866"/>
                <a:ext cx="202320" cy="486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D37B8DA-4E12-4C0F-80E0-F78FBD95FFD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571054" y="2480866"/>
                  <a:ext cx="219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ECA82A1-8141-435F-95B8-93849EF60F32}"/>
                    </a:ext>
                  </a:extLst>
                </p14:cNvPr>
                <p14:cNvContentPartPr/>
                <p14:nvPr/>
              </p14:nvContentPartPr>
              <p14:xfrm>
                <a:off x="7932494" y="2312026"/>
                <a:ext cx="136080" cy="1612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ECA82A1-8141-435F-95B8-93849EF60F3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923854" y="2303026"/>
                  <a:ext cx="153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CBCB9A8-6B01-4C15-A4FF-94F790B6DFF7}"/>
                    </a:ext>
                  </a:extLst>
                </p14:cNvPr>
                <p14:cNvContentPartPr/>
                <p14:nvPr/>
              </p14:nvContentPartPr>
              <p14:xfrm>
                <a:off x="8152454" y="2176306"/>
                <a:ext cx="97200" cy="1087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CBCB9A8-6B01-4C15-A4FF-94F790B6DFF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143454" y="2167666"/>
                  <a:ext cx="114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EA63D29-1E32-4F51-8285-B1DB1D9039BB}"/>
                    </a:ext>
                  </a:extLst>
                </p14:cNvPr>
                <p14:cNvContentPartPr/>
                <p14:nvPr/>
              </p14:nvContentPartPr>
              <p14:xfrm>
                <a:off x="8177294" y="2080546"/>
                <a:ext cx="41760" cy="115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EA63D29-1E32-4F51-8285-B1DB1D9039B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168294" y="2071546"/>
                  <a:ext cx="59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90FA006-BF83-47B0-ACEF-3673F7E0C7B2}"/>
                    </a:ext>
                  </a:extLst>
                </p14:cNvPr>
                <p14:cNvContentPartPr/>
                <p14:nvPr/>
              </p14:nvContentPartPr>
              <p14:xfrm>
                <a:off x="8268374" y="2105746"/>
                <a:ext cx="143280" cy="91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90FA006-BF83-47B0-ACEF-3673F7E0C7B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259374" y="2096746"/>
                  <a:ext cx="160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64BAC83-B25E-4D76-A6CF-A16B3993F08C}"/>
                    </a:ext>
                  </a:extLst>
                </p14:cNvPr>
                <p14:cNvContentPartPr/>
                <p14:nvPr/>
              </p14:nvContentPartPr>
              <p14:xfrm>
                <a:off x="8427494" y="2123026"/>
                <a:ext cx="93960" cy="162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64BAC83-B25E-4D76-A6CF-A16B3993F08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418854" y="2114026"/>
                  <a:ext cx="111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030E0B3-1CDE-419A-AA9D-79562C0F152B}"/>
                    </a:ext>
                  </a:extLst>
                </p14:cNvPr>
                <p14:cNvContentPartPr/>
                <p14:nvPr/>
              </p14:nvContentPartPr>
              <p14:xfrm>
                <a:off x="8484374" y="2039506"/>
                <a:ext cx="72360" cy="1587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030E0B3-1CDE-419A-AA9D-79562C0F152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475374" y="2030506"/>
                  <a:ext cx="9000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101F7B29-1691-4CCF-8C8B-0AC4F0903726}"/>
              </a:ext>
            </a:extLst>
          </p:cNvPr>
          <p:cNvGrpSpPr/>
          <p:nvPr/>
        </p:nvGrpSpPr>
        <p:grpSpPr>
          <a:xfrm>
            <a:off x="8751134" y="2246866"/>
            <a:ext cx="150840" cy="151560"/>
            <a:chOff x="8751134" y="2246866"/>
            <a:chExt cx="15084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0EFDDFA-6809-440F-84EA-01B6D374078E}"/>
                    </a:ext>
                  </a:extLst>
                </p14:cNvPr>
                <p14:cNvContentPartPr/>
                <p14:nvPr/>
              </p14:nvContentPartPr>
              <p14:xfrm>
                <a:off x="8808374" y="2246866"/>
                <a:ext cx="19800" cy="1515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0EFDDFA-6809-440F-84EA-01B6D374078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799374" y="2238226"/>
                  <a:ext cx="37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B5D3364-D128-45D0-83FA-4D65198508DD}"/>
                    </a:ext>
                  </a:extLst>
                </p14:cNvPr>
                <p14:cNvContentPartPr/>
                <p14:nvPr/>
              </p14:nvContentPartPr>
              <p14:xfrm>
                <a:off x="8751134" y="2313466"/>
                <a:ext cx="150840" cy="349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B5D3364-D128-45D0-83FA-4D65198508D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42134" y="2304466"/>
                  <a:ext cx="1684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B448E50-F0AF-4ECD-8AD9-6FBB12768299}"/>
              </a:ext>
            </a:extLst>
          </p:cNvPr>
          <p:cNvGrpSpPr/>
          <p:nvPr/>
        </p:nvGrpSpPr>
        <p:grpSpPr>
          <a:xfrm>
            <a:off x="9130934" y="1874626"/>
            <a:ext cx="1641240" cy="652680"/>
            <a:chOff x="9130934" y="1874626"/>
            <a:chExt cx="1641240" cy="65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339A64A-4F18-436F-8C5F-251A77456AE5}"/>
                    </a:ext>
                  </a:extLst>
                </p14:cNvPr>
                <p14:cNvContentPartPr/>
                <p14:nvPr/>
              </p14:nvContentPartPr>
              <p14:xfrm>
                <a:off x="9137414" y="2187826"/>
                <a:ext cx="28440" cy="2044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339A64A-4F18-436F-8C5F-251A77456AE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128414" y="2179186"/>
                  <a:ext cx="46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11701FD-9C69-484B-93D0-30E188F004D0}"/>
                    </a:ext>
                  </a:extLst>
                </p14:cNvPr>
                <p14:cNvContentPartPr/>
                <p14:nvPr/>
              </p14:nvContentPartPr>
              <p14:xfrm>
                <a:off x="9130934" y="2091706"/>
                <a:ext cx="213120" cy="2926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11701FD-9C69-484B-93D0-30E188F004D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121934" y="2083066"/>
                  <a:ext cx="2307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4B49D03-1F61-4AA5-95F7-203E284D6D75}"/>
                    </a:ext>
                  </a:extLst>
                </p14:cNvPr>
                <p14:cNvContentPartPr/>
                <p14:nvPr/>
              </p14:nvContentPartPr>
              <p14:xfrm>
                <a:off x="9154694" y="2465386"/>
                <a:ext cx="198360" cy="619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4B49D03-1F61-4AA5-95F7-203E284D6D7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145694" y="2456386"/>
                  <a:ext cx="216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B960438-05B6-4A97-872E-AAE43F6A590A}"/>
                    </a:ext>
                  </a:extLst>
                </p14:cNvPr>
                <p14:cNvContentPartPr/>
                <p14:nvPr/>
              </p14:nvContentPartPr>
              <p14:xfrm>
                <a:off x="9461054" y="2058226"/>
                <a:ext cx="55440" cy="1530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B960438-05B6-4A97-872E-AAE43F6A590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452054" y="2049586"/>
                  <a:ext cx="73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435A3DE-B7CF-4F94-8C15-94D4277D7203}"/>
                    </a:ext>
                  </a:extLst>
                </p14:cNvPr>
                <p14:cNvContentPartPr/>
                <p14:nvPr/>
              </p14:nvContentPartPr>
              <p14:xfrm>
                <a:off x="9422534" y="2094946"/>
                <a:ext cx="145440" cy="104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435A3DE-B7CF-4F94-8C15-94D4277D720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413534" y="2086306"/>
                  <a:ext cx="163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D7E4B65-D8DA-41DE-BC32-F5775299C7BF}"/>
                    </a:ext>
                  </a:extLst>
                </p14:cNvPr>
                <p14:cNvContentPartPr/>
                <p14:nvPr/>
              </p14:nvContentPartPr>
              <p14:xfrm>
                <a:off x="9651494" y="2226346"/>
                <a:ext cx="165960" cy="1602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D7E4B65-D8DA-41DE-BC32-F5775299C7B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642854" y="2217706"/>
                  <a:ext cx="183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772988C-78AE-4C81-83F2-B3E2BCAA3FDC}"/>
                    </a:ext>
                  </a:extLst>
                </p14:cNvPr>
                <p14:cNvContentPartPr/>
                <p14:nvPr/>
              </p14:nvContentPartPr>
              <p14:xfrm>
                <a:off x="9826094" y="2039506"/>
                <a:ext cx="125280" cy="201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772988C-78AE-4C81-83F2-B3E2BCAA3FD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817094" y="2030506"/>
                  <a:ext cx="142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0F6A1C0-5BEE-44A7-8E70-F582A70EE509}"/>
                    </a:ext>
                  </a:extLst>
                </p14:cNvPr>
                <p14:cNvContentPartPr/>
                <p14:nvPr/>
              </p14:nvContentPartPr>
              <p14:xfrm>
                <a:off x="10000334" y="1992706"/>
                <a:ext cx="44280" cy="1033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0F6A1C0-5BEE-44A7-8E70-F582A70EE50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991334" y="1984066"/>
                  <a:ext cx="61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F9D1875-1186-4A20-9C91-5DDDDA2C60EC}"/>
                    </a:ext>
                  </a:extLst>
                </p14:cNvPr>
                <p14:cNvContentPartPr/>
                <p14:nvPr/>
              </p14:nvContentPartPr>
              <p14:xfrm>
                <a:off x="10023734" y="1930786"/>
                <a:ext cx="14040" cy="32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F9D1875-1186-4A20-9C91-5DDDDA2C60E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015094" y="1922146"/>
                  <a:ext cx="31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FF58204-C139-4259-9529-F3FAEBB0EED7}"/>
                    </a:ext>
                  </a:extLst>
                </p14:cNvPr>
                <p14:cNvContentPartPr/>
                <p14:nvPr/>
              </p14:nvContentPartPr>
              <p14:xfrm>
                <a:off x="10092494" y="1933666"/>
                <a:ext cx="152280" cy="914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FF58204-C139-4259-9529-F3FAEBB0EED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083494" y="1925026"/>
                  <a:ext cx="169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24775FA-0450-44E0-B46D-031B599D8F30}"/>
                    </a:ext>
                  </a:extLst>
                </p14:cNvPr>
                <p14:cNvContentPartPr/>
                <p14:nvPr/>
              </p14:nvContentPartPr>
              <p14:xfrm>
                <a:off x="10285094" y="1926826"/>
                <a:ext cx="136080" cy="30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24775FA-0450-44E0-B46D-031B599D8F3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276094" y="1918186"/>
                  <a:ext cx="153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0BF7302-0137-4A95-B7C0-2A7F6F9C04DE}"/>
                    </a:ext>
                  </a:extLst>
                </p14:cNvPr>
                <p14:cNvContentPartPr/>
                <p14:nvPr/>
              </p14:nvContentPartPr>
              <p14:xfrm>
                <a:off x="10335854" y="1874626"/>
                <a:ext cx="79920" cy="1314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0BF7302-0137-4A95-B7C0-2A7F6F9C04D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326854" y="1865986"/>
                  <a:ext cx="97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E3C5F86-3783-4ADC-9907-B64377B2FD88}"/>
                    </a:ext>
                  </a:extLst>
                </p14:cNvPr>
                <p14:cNvContentPartPr/>
                <p14:nvPr/>
              </p14:nvContentPartPr>
              <p14:xfrm>
                <a:off x="10561574" y="2055706"/>
                <a:ext cx="210600" cy="4294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E3C5F86-3783-4ADC-9907-B64377B2FD8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552934" y="2047066"/>
                  <a:ext cx="228240" cy="44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1E6C9B8-AD21-4363-890E-71D31A8B54BA}"/>
              </a:ext>
            </a:extLst>
          </p:cNvPr>
          <p:cNvGrpSpPr/>
          <p:nvPr/>
        </p:nvGrpSpPr>
        <p:grpSpPr>
          <a:xfrm>
            <a:off x="2307134" y="3672466"/>
            <a:ext cx="215640" cy="83520"/>
            <a:chOff x="2307134" y="3672466"/>
            <a:chExt cx="215640" cy="8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8ABA10D-3095-44A8-87E9-D1732B4380D0}"/>
                    </a:ext>
                  </a:extLst>
                </p14:cNvPr>
                <p14:cNvContentPartPr/>
                <p14:nvPr/>
              </p14:nvContentPartPr>
              <p14:xfrm>
                <a:off x="2325854" y="3672466"/>
                <a:ext cx="189720" cy="147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8ABA10D-3095-44A8-87E9-D1732B4380D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317214" y="3663466"/>
                  <a:ext cx="207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1FDE84A-B071-453D-9036-187B7BBD75CE}"/>
                    </a:ext>
                  </a:extLst>
                </p14:cNvPr>
                <p14:cNvContentPartPr/>
                <p14:nvPr/>
              </p14:nvContentPartPr>
              <p14:xfrm>
                <a:off x="2307134" y="3723226"/>
                <a:ext cx="215640" cy="327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1FDE84A-B071-453D-9036-187B7BBD75C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298134" y="3714586"/>
                  <a:ext cx="23328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A552C9A5-FBD9-4256-B745-2C415BFDDEF5}"/>
                  </a:ext>
                </a:extLst>
              </p14:cNvPr>
              <p14:cNvContentPartPr/>
              <p14:nvPr/>
            </p14:nvContentPartPr>
            <p14:xfrm>
              <a:off x="2977454" y="3432346"/>
              <a:ext cx="15120" cy="19296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A552C9A5-FBD9-4256-B745-2C415BFDDEF5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2968814" y="3423346"/>
                <a:ext cx="32760" cy="21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059362B6-FCAF-4F2C-9CE5-3FFBBEFCD3E5}"/>
              </a:ext>
            </a:extLst>
          </p:cNvPr>
          <p:cNvGrpSpPr/>
          <p:nvPr/>
        </p:nvGrpSpPr>
        <p:grpSpPr>
          <a:xfrm>
            <a:off x="2819414" y="3729346"/>
            <a:ext cx="244440" cy="290520"/>
            <a:chOff x="2819414" y="3729346"/>
            <a:chExt cx="24444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43401E4-E0C7-4423-9946-89E5FF51129B}"/>
                    </a:ext>
                  </a:extLst>
                </p14:cNvPr>
                <p14:cNvContentPartPr/>
                <p14:nvPr/>
              </p14:nvContentPartPr>
              <p14:xfrm>
                <a:off x="2819414" y="3729346"/>
                <a:ext cx="244440" cy="399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43401E4-E0C7-4423-9946-89E5FF51129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810774" y="3720346"/>
                  <a:ext cx="262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57E8D0F-1C90-42A3-B0F1-AD479F731DE3}"/>
                    </a:ext>
                  </a:extLst>
                </p14:cNvPr>
                <p14:cNvContentPartPr/>
                <p14:nvPr/>
              </p14:nvContentPartPr>
              <p14:xfrm>
                <a:off x="2847494" y="3799906"/>
                <a:ext cx="185400" cy="1360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57E8D0F-1C90-42A3-B0F1-AD479F731DE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838494" y="3790906"/>
                  <a:ext cx="203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5FA33C1-753D-4BD1-ACD1-68734DD05118}"/>
                    </a:ext>
                  </a:extLst>
                </p14:cNvPr>
                <p14:cNvContentPartPr/>
                <p14:nvPr/>
              </p14:nvContentPartPr>
              <p14:xfrm>
                <a:off x="2974214" y="3811426"/>
                <a:ext cx="11160" cy="2084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5FA33C1-753D-4BD1-ACD1-68734DD0511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965214" y="3802426"/>
                  <a:ext cx="2880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B246B1A0-40A1-4AC4-B7C2-59CD9A6DE1AA}"/>
                  </a:ext>
                </a:extLst>
              </p14:cNvPr>
              <p14:cNvContentPartPr/>
              <p14:nvPr/>
            </p14:nvContentPartPr>
            <p14:xfrm>
              <a:off x="3462014" y="3353146"/>
              <a:ext cx="79200" cy="73404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B246B1A0-40A1-4AC4-B7C2-59CD9A6DE1AA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3453374" y="3344146"/>
                <a:ext cx="96840" cy="75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735CEA33-0697-4300-AB1A-C65040C604EC}"/>
              </a:ext>
            </a:extLst>
          </p:cNvPr>
          <p:cNvGrpSpPr/>
          <p:nvPr/>
        </p:nvGrpSpPr>
        <p:grpSpPr>
          <a:xfrm>
            <a:off x="3804014" y="3202306"/>
            <a:ext cx="1834920" cy="792360"/>
            <a:chOff x="3804014" y="3202306"/>
            <a:chExt cx="1834920" cy="79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32D4406-E293-464D-BF85-DAC6CB4AD9CF}"/>
                    </a:ext>
                  </a:extLst>
                </p14:cNvPr>
                <p14:cNvContentPartPr/>
                <p14:nvPr/>
              </p14:nvContentPartPr>
              <p14:xfrm>
                <a:off x="3847574" y="3571306"/>
                <a:ext cx="167040" cy="316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32D4406-E293-464D-BF85-DAC6CB4AD9C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838934" y="3562666"/>
                  <a:ext cx="184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DCBCD43-C2FF-4FC2-A3BD-9DAE3909F46C}"/>
                    </a:ext>
                  </a:extLst>
                </p14:cNvPr>
                <p14:cNvContentPartPr/>
                <p14:nvPr/>
              </p14:nvContentPartPr>
              <p14:xfrm>
                <a:off x="3834614" y="3605146"/>
                <a:ext cx="174600" cy="2160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DCBCD43-C2FF-4FC2-A3BD-9DAE3909F46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825614" y="3596506"/>
                  <a:ext cx="192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14FBBB6-44E9-4F1B-B04F-B39B02D6458D}"/>
                    </a:ext>
                  </a:extLst>
                </p14:cNvPr>
                <p14:cNvContentPartPr/>
                <p14:nvPr/>
              </p14:nvContentPartPr>
              <p14:xfrm>
                <a:off x="3829214" y="3713146"/>
                <a:ext cx="185040" cy="381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14FBBB6-44E9-4F1B-B04F-B39B02D6458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20574" y="3704146"/>
                  <a:ext cx="202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A54CE56-AD02-44B0-841F-E0D5EC5F5B64}"/>
                    </a:ext>
                  </a:extLst>
                </p14:cNvPr>
                <p14:cNvContentPartPr/>
                <p14:nvPr/>
              </p14:nvContentPartPr>
              <p14:xfrm>
                <a:off x="3838214" y="3487786"/>
                <a:ext cx="215280" cy="403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A54CE56-AD02-44B0-841F-E0D5EC5F5B6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829214" y="3479146"/>
                  <a:ext cx="232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22ADACB-049F-434B-A528-ABDD6CC68A29}"/>
                    </a:ext>
                  </a:extLst>
                </p14:cNvPr>
                <p14:cNvContentPartPr/>
                <p14:nvPr/>
              </p14:nvContentPartPr>
              <p14:xfrm>
                <a:off x="4172294" y="3584266"/>
                <a:ext cx="91800" cy="1800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22ADACB-049F-434B-A528-ABDD6CC68A2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163654" y="3575266"/>
                  <a:ext cx="109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4AC5B62-6DD2-41C8-8BAE-BB10D1715518}"/>
                    </a:ext>
                  </a:extLst>
                </p14:cNvPr>
                <p14:cNvContentPartPr/>
                <p14:nvPr/>
              </p14:nvContentPartPr>
              <p14:xfrm>
                <a:off x="4170494" y="3644746"/>
                <a:ext cx="108720" cy="1198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4AC5B62-6DD2-41C8-8BAE-BB10D171551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161494" y="3635746"/>
                  <a:ext cx="126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8430F71-6B33-4AB6-A5DA-5AEEF896DE13}"/>
                    </a:ext>
                  </a:extLst>
                </p14:cNvPr>
                <p14:cNvContentPartPr/>
                <p14:nvPr/>
              </p14:nvContentPartPr>
              <p14:xfrm>
                <a:off x="3804014" y="3942826"/>
                <a:ext cx="178200" cy="518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8430F71-6B33-4AB6-A5DA-5AEEF896DE1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795374" y="3934186"/>
                  <a:ext cx="195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64D3CF0-9261-4595-8D67-9FFD4CC584B8}"/>
                    </a:ext>
                  </a:extLst>
                </p14:cNvPr>
                <p14:cNvContentPartPr/>
                <p14:nvPr/>
              </p14:nvContentPartPr>
              <p14:xfrm>
                <a:off x="4442294" y="3572746"/>
                <a:ext cx="9360" cy="1605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64D3CF0-9261-4595-8D67-9FFD4CC584B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433294" y="3563746"/>
                  <a:ext cx="27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7E51C23-CBE4-4D46-B517-EE0CB0FD9070}"/>
                    </a:ext>
                  </a:extLst>
                </p14:cNvPr>
                <p14:cNvContentPartPr/>
                <p14:nvPr/>
              </p14:nvContentPartPr>
              <p14:xfrm>
                <a:off x="4432934" y="3592546"/>
                <a:ext cx="171000" cy="1440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7E51C23-CBE4-4D46-B517-EE0CB0FD907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423934" y="3583546"/>
                  <a:ext cx="188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6C2FDD8-7EDD-454E-B809-5C288BFA6806}"/>
                    </a:ext>
                  </a:extLst>
                </p14:cNvPr>
                <p14:cNvContentPartPr/>
                <p14:nvPr/>
              </p14:nvContentPartPr>
              <p14:xfrm>
                <a:off x="4460654" y="3471586"/>
                <a:ext cx="169200" cy="525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6C2FDD8-7EDD-454E-B809-5C288BFA680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451654" y="3462946"/>
                  <a:ext cx="186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B9467A3-69A6-49C6-BF3F-16B002A26E61}"/>
                    </a:ext>
                  </a:extLst>
                </p14:cNvPr>
                <p14:cNvContentPartPr/>
                <p14:nvPr/>
              </p14:nvContentPartPr>
              <p14:xfrm>
                <a:off x="4422134" y="3813946"/>
                <a:ext cx="252000" cy="838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B9467A3-69A6-49C6-BF3F-16B002A26E6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413134" y="3805306"/>
                  <a:ext cx="269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DB1BCFA-3B74-415C-9B2B-7376AB6A24F9}"/>
                    </a:ext>
                  </a:extLst>
                </p14:cNvPr>
                <p14:cNvContentPartPr/>
                <p14:nvPr/>
              </p14:nvContentPartPr>
              <p14:xfrm>
                <a:off x="4811294" y="3560146"/>
                <a:ext cx="152640" cy="1911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DB1BCFA-3B74-415C-9B2B-7376AB6A24F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802294" y="3551146"/>
                  <a:ext cx="170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B20278C-ED00-40DB-BB8B-88AC62895D49}"/>
                    </a:ext>
                  </a:extLst>
                </p14:cNvPr>
                <p14:cNvContentPartPr/>
                <p14:nvPr/>
              </p14:nvContentPartPr>
              <p14:xfrm>
                <a:off x="5079134" y="3374026"/>
                <a:ext cx="51480" cy="1278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B20278C-ED00-40DB-BB8B-88AC62895D4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070134" y="3365026"/>
                  <a:ext cx="69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6DE2AA2-B764-44D5-846B-76F72B786CBF}"/>
                    </a:ext>
                  </a:extLst>
                </p14:cNvPr>
                <p14:cNvContentPartPr/>
                <p14:nvPr/>
              </p14:nvContentPartPr>
              <p14:xfrm>
                <a:off x="5097854" y="3266026"/>
                <a:ext cx="16200" cy="133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6DE2AA2-B764-44D5-846B-76F72B786CB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088854" y="3257386"/>
                  <a:ext cx="33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D504BF3-7565-4535-9B4A-124570E959BA}"/>
                    </a:ext>
                  </a:extLst>
                </p14:cNvPr>
                <p14:cNvContentPartPr/>
                <p14:nvPr/>
              </p14:nvContentPartPr>
              <p14:xfrm>
                <a:off x="5213054" y="3292666"/>
                <a:ext cx="92160" cy="1047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D504BF3-7565-4535-9B4A-124570E959B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204414" y="3284026"/>
                  <a:ext cx="109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C77807C-3D42-4A5D-8E2F-82F8B694B1C7}"/>
                    </a:ext>
                  </a:extLst>
                </p14:cNvPr>
                <p14:cNvContentPartPr/>
                <p14:nvPr/>
              </p14:nvContentPartPr>
              <p14:xfrm>
                <a:off x="5324654" y="3274306"/>
                <a:ext cx="176760" cy="968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C77807C-3D42-4A5D-8E2F-82F8B694B1C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315654" y="3265666"/>
                  <a:ext cx="194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9715840-6240-42A7-BD2C-E8ED27C9ACED}"/>
                    </a:ext>
                  </a:extLst>
                </p14:cNvPr>
                <p14:cNvContentPartPr/>
                <p14:nvPr/>
              </p14:nvContentPartPr>
              <p14:xfrm>
                <a:off x="5537414" y="3300946"/>
                <a:ext cx="96120" cy="147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9715840-6240-42A7-BD2C-E8ED27C9ACE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528774" y="3291946"/>
                  <a:ext cx="11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96FBA61-BDEA-4AA7-A7EB-696E1AC0A2C0}"/>
                    </a:ext>
                  </a:extLst>
                </p14:cNvPr>
                <p14:cNvContentPartPr/>
                <p14:nvPr/>
              </p14:nvContentPartPr>
              <p14:xfrm>
                <a:off x="5566934" y="3202306"/>
                <a:ext cx="72000" cy="1609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96FBA61-BDEA-4AA7-A7EB-696E1AC0A2C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558294" y="3193666"/>
                  <a:ext cx="8964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827F228-8C69-4CE9-B66F-E157A6C18F85}"/>
              </a:ext>
            </a:extLst>
          </p:cNvPr>
          <p:cNvGrpSpPr/>
          <p:nvPr/>
        </p:nvGrpSpPr>
        <p:grpSpPr>
          <a:xfrm>
            <a:off x="5897414" y="3519106"/>
            <a:ext cx="146880" cy="158400"/>
            <a:chOff x="5897414" y="3519106"/>
            <a:chExt cx="14688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7FE137D-1C60-42CB-BB85-5350D5C9BF6D}"/>
                    </a:ext>
                  </a:extLst>
                </p14:cNvPr>
                <p14:cNvContentPartPr/>
                <p14:nvPr/>
              </p14:nvContentPartPr>
              <p14:xfrm>
                <a:off x="5945654" y="3519106"/>
                <a:ext cx="7200" cy="1584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7FE137D-1C60-42CB-BB85-5350D5C9BF6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937014" y="3510466"/>
                  <a:ext cx="24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64B0873-ED9B-4614-B56F-50353ADCECA4}"/>
                    </a:ext>
                  </a:extLst>
                </p14:cNvPr>
                <p14:cNvContentPartPr/>
                <p14:nvPr/>
              </p14:nvContentPartPr>
              <p14:xfrm>
                <a:off x="5897414" y="3586426"/>
                <a:ext cx="146880" cy="262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64B0873-ED9B-4614-B56F-50353ADCECA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888774" y="3577426"/>
                  <a:ext cx="1645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E1BA923B-553B-4AE5-8066-9CF12399E3A8}"/>
              </a:ext>
            </a:extLst>
          </p:cNvPr>
          <p:cNvGrpSpPr/>
          <p:nvPr/>
        </p:nvGrpSpPr>
        <p:grpSpPr>
          <a:xfrm>
            <a:off x="6293414" y="3403186"/>
            <a:ext cx="433800" cy="243720"/>
            <a:chOff x="6293414" y="3403186"/>
            <a:chExt cx="43380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9C811C3-C043-48E3-9108-877324C0BB89}"/>
                    </a:ext>
                  </a:extLst>
                </p14:cNvPr>
                <p14:cNvContentPartPr/>
                <p14:nvPr/>
              </p14:nvContentPartPr>
              <p14:xfrm>
                <a:off x="6304574" y="3463666"/>
                <a:ext cx="144000" cy="280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9C811C3-C043-48E3-9108-877324C0BB8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295574" y="3454666"/>
                  <a:ext cx="161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DCA1E55-0D43-4851-8FD1-5BAB1B8168DB}"/>
                    </a:ext>
                  </a:extLst>
                </p14:cNvPr>
                <p14:cNvContentPartPr/>
                <p14:nvPr/>
              </p14:nvContentPartPr>
              <p14:xfrm>
                <a:off x="6307454" y="3483106"/>
                <a:ext cx="137160" cy="1638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DCA1E55-0D43-4851-8FD1-5BAB1B8168D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298814" y="3474466"/>
                  <a:ext cx="154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0341D3C-0651-452A-84E7-D86EB5AD0EA2}"/>
                    </a:ext>
                  </a:extLst>
                </p14:cNvPr>
                <p14:cNvContentPartPr/>
                <p14:nvPr/>
              </p14:nvContentPartPr>
              <p14:xfrm>
                <a:off x="6303494" y="3539986"/>
                <a:ext cx="135360" cy="280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0341D3C-0651-452A-84E7-D86EB5AD0EA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294854" y="3531346"/>
                  <a:ext cx="153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887C1B4-B985-4B3B-89C5-70914441EB83}"/>
                    </a:ext>
                  </a:extLst>
                </p14:cNvPr>
                <p14:cNvContentPartPr/>
                <p14:nvPr/>
              </p14:nvContentPartPr>
              <p14:xfrm>
                <a:off x="6293414" y="3403186"/>
                <a:ext cx="188640" cy="187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887C1B4-B985-4B3B-89C5-70914441EB8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284774" y="3394186"/>
                  <a:ext cx="206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B467161-640B-490A-B548-241B0D80648E}"/>
                    </a:ext>
                  </a:extLst>
                </p14:cNvPr>
                <p14:cNvContentPartPr/>
                <p14:nvPr/>
              </p14:nvContentPartPr>
              <p14:xfrm>
                <a:off x="6613094" y="3455386"/>
                <a:ext cx="88560" cy="1256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B467161-640B-490A-B548-241B0D80648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604094" y="3446746"/>
                  <a:ext cx="106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491EBD9-7AD6-4B32-A18B-82E7374C4460}"/>
                    </a:ext>
                  </a:extLst>
                </p14:cNvPr>
                <p14:cNvContentPartPr/>
                <p14:nvPr/>
              </p14:nvContentPartPr>
              <p14:xfrm>
                <a:off x="6605534" y="3504706"/>
                <a:ext cx="121680" cy="471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491EBD9-7AD6-4B32-A18B-82E7374C446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596534" y="3495706"/>
                  <a:ext cx="13932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8487AF2A-4955-4DBF-A056-6571EB51100D}"/>
                  </a:ext>
                </a:extLst>
              </p14:cNvPr>
              <p14:cNvContentPartPr/>
              <p14:nvPr/>
            </p14:nvContentPartPr>
            <p14:xfrm>
              <a:off x="6896414" y="3405346"/>
              <a:ext cx="150480" cy="15696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8487AF2A-4955-4DBF-A056-6571EB51100D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6887414" y="3396346"/>
                <a:ext cx="16812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D42426A9-65CE-415E-A13E-0F57D13EDEA5}"/>
              </a:ext>
            </a:extLst>
          </p:cNvPr>
          <p:cNvGrpSpPr/>
          <p:nvPr/>
        </p:nvGrpSpPr>
        <p:grpSpPr>
          <a:xfrm>
            <a:off x="6871934" y="3199786"/>
            <a:ext cx="406080" cy="127080"/>
            <a:chOff x="6871934" y="3199786"/>
            <a:chExt cx="406080" cy="1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629E713-144B-4F2C-958B-6AD4C74C5C90}"/>
                    </a:ext>
                  </a:extLst>
                </p14:cNvPr>
                <p14:cNvContentPartPr/>
                <p14:nvPr/>
              </p14:nvContentPartPr>
              <p14:xfrm>
                <a:off x="6871934" y="3297346"/>
                <a:ext cx="165240" cy="295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629E713-144B-4F2C-958B-6AD4C74C5C9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863294" y="3288706"/>
                  <a:ext cx="182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C103F02-1962-4688-B3A3-32E30838A804}"/>
                    </a:ext>
                  </a:extLst>
                </p14:cNvPr>
                <p14:cNvContentPartPr/>
                <p14:nvPr/>
              </p14:nvContentPartPr>
              <p14:xfrm>
                <a:off x="7189454" y="3212746"/>
                <a:ext cx="60840" cy="1062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C103F02-1962-4688-B3A3-32E30838A80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180454" y="3203746"/>
                  <a:ext cx="78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8340025-3822-4DBA-AA71-F1B216E934C4}"/>
                    </a:ext>
                  </a:extLst>
                </p14:cNvPr>
                <p14:cNvContentPartPr/>
                <p14:nvPr/>
              </p14:nvContentPartPr>
              <p14:xfrm>
                <a:off x="7192334" y="3199786"/>
                <a:ext cx="52200" cy="1191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8340025-3822-4DBA-AA71-F1B216E934C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183694" y="3190786"/>
                  <a:ext cx="69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E0ED58C-A759-4943-92E4-7BAF722FD261}"/>
                    </a:ext>
                  </a:extLst>
                </p14:cNvPr>
                <p14:cNvContentPartPr/>
                <p14:nvPr/>
              </p14:nvContentPartPr>
              <p14:xfrm>
                <a:off x="7148774" y="3225346"/>
                <a:ext cx="129240" cy="201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E0ED58C-A759-4943-92E4-7BAF722FD26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139774" y="3216706"/>
                  <a:ext cx="14688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71098A1D-1ED2-4AE4-94E2-D83552E4DFAC}"/>
                  </a:ext>
                </a:extLst>
              </p14:cNvPr>
              <p14:cNvContentPartPr/>
              <p14:nvPr/>
            </p14:nvContentPartPr>
            <p14:xfrm>
              <a:off x="4339334" y="2286466"/>
              <a:ext cx="13320" cy="504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71098A1D-1ED2-4AE4-94E2-D83552E4DFA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330334" y="2277466"/>
                <a:ext cx="309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B3DC6CCF-1507-4AC1-BF38-1FAE4A1B19C2}"/>
                  </a:ext>
                </a:extLst>
              </p14:cNvPr>
              <p14:cNvContentPartPr/>
              <p14:nvPr/>
            </p14:nvContentPartPr>
            <p14:xfrm>
              <a:off x="10319654" y="1762306"/>
              <a:ext cx="18720" cy="864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B3DC6CCF-1507-4AC1-BF38-1FAE4A1B19C2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0310654" y="1753306"/>
                <a:ext cx="3636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EF60DED6-5637-40E0-9C23-9D34A0A6568D}"/>
              </a:ext>
            </a:extLst>
          </p:cNvPr>
          <p:cNvGrpSpPr/>
          <p:nvPr/>
        </p:nvGrpSpPr>
        <p:grpSpPr>
          <a:xfrm>
            <a:off x="7477454" y="3399946"/>
            <a:ext cx="205920" cy="165240"/>
            <a:chOff x="7477454" y="3399946"/>
            <a:chExt cx="20592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01CEF86-8657-4514-9A5D-A23E97337488}"/>
                    </a:ext>
                  </a:extLst>
                </p14:cNvPr>
                <p14:cNvContentPartPr/>
                <p14:nvPr/>
              </p14:nvContentPartPr>
              <p14:xfrm>
                <a:off x="7530374" y="3399946"/>
                <a:ext cx="18720" cy="1652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01CEF86-8657-4514-9A5D-A23E9733748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521734" y="3390946"/>
                  <a:ext cx="36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D74A8AF-82C1-45EC-9916-4AE681F3D856}"/>
                    </a:ext>
                  </a:extLst>
                </p14:cNvPr>
                <p14:cNvContentPartPr/>
                <p14:nvPr/>
              </p14:nvContentPartPr>
              <p14:xfrm>
                <a:off x="7477454" y="3462226"/>
                <a:ext cx="205920" cy="342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D74A8AF-82C1-45EC-9916-4AE681F3D85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468814" y="3453226"/>
                  <a:ext cx="2235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9B1EDF7-96A1-4420-8D0D-AD56421356EE}"/>
              </a:ext>
            </a:extLst>
          </p:cNvPr>
          <p:cNvGrpSpPr/>
          <p:nvPr/>
        </p:nvGrpSpPr>
        <p:grpSpPr>
          <a:xfrm>
            <a:off x="7952294" y="3197626"/>
            <a:ext cx="628200" cy="366840"/>
            <a:chOff x="7952294" y="3197626"/>
            <a:chExt cx="62820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A905E8A-B743-4C32-84A7-DE50920B544C}"/>
                    </a:ext>
                  </a:extLst>
                </p14:cNvPr>
                <p14:cNvContentPartPr/>
                <p14:nvPr/>
              </p14:nvContentPartPr>
              <p14:xfrm>
                <a:off x="7989734" y="3336586"/>
                <a:ext cx="123120" cy="342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A905E8A-B743-4C32-84A7-DE50920B544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980734" y="3327946"/>
                  <a:ext cx="140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E440139-168E-4F5C-B11B-F594DD3D310A}"/>
                    </a:ext>
                  </a:extLst>
                </p14:cNvPr>
                <p14:cNvContentPartPr/>
                <p14:nvPr/>
              </p14:nvContentPartPr>
              <p14:xfrm>
                <a:off x="7989734" y="3363946"/>
                <a:ext cx="117720" cy="2005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E440139-168E-4F5C-B11B-F594DD3D310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980734" y="3354946"/>
                  <a:ext cx="135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C8DEE44-5535-4282-A4E1-94BF5ED624E3}"/>
                    </a:ext>
                  </a:extLst>
                </p14:cNvPr>
                <p14:cNvContentPartPr/>
                <p14:nvPr/>
              </p14:nvContentPartPr>
              <p14:xfrm>
                <a:off x="7974614" y="3430906"/>
                <a:ext cx="121680" cy="378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C8DEE44-5535-4282-A4E1-94BF5ED624E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965974" y="3422266"/>
                  <a:ext cx="139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4060FE7-D604-4278-84D5-BD02F15D77E7}"/>
                    </a:ext>
                  </a:extLst>
                </p14:cNvPr>
                <p14:cNvContentPartPr/>
                <p14:nvPr/>
              </p14:nvContentPartPr>
              <p14:xfrm>
                <a:off x="7952294" y="3258106"/>
                <a:ext cx="191520" cy="295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4060FE7-D604-4278-84D5-BD02F15D77E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943294" y="3249106"/>
                  <a:ext cx="209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2D92A13-2603-4083-9ECE-C2BA2583EC06}"/>
                    </a:ext>
                  </a:extLst>
                </p14:cNvPr>
                <p14:cNvContentPartPr/>
                <p14:nvPr/>
              </p14:nvContentPartPr>
              <p14:xfrm>
                <a:off x="8211134" y="3197626"/>
                <a:ext cx="88560" cy="1209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2D92A13-2603-4083-9ECE-C2BA2583EC0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202494" y="3188986"/>
                  <a:ext cx="106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6AFDD3E-0912-437B-A378-541E35279E5C}"/>
                    </a:ext>
                  </a:extLst>
                </p14:cNvPr>
                <p14:cNvContentPartPr/>
                <p14:nvPr/>
              </p14:nvContentPartPr>
              <p14:xfrm>
                <a:off x="8201054" y="3226786"/>
                <a:ext cx="146520" cy="396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6AFDD3E-0912-437B-A378-541E35279E5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192054" y="3218146"/>
                  <a:ext cx="164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4979FE8-4917-4AB7-8FFA-F4225CF5C20E}"/>
                    </a:ext>
                  </a:extLst>
                </p14:cNvPr>
                <p14:cNvContentPartPr/>
                <p14:nvPr/>
              </p14:nvContentPartPr>
              <p14:xfrm>
                <a:off x="8432894" y="3314626"/>
                <a:ext cx="147600" cy="1594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4979FE8-4917-4AB7-8FFA-F4225CF5C20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424254" y="3305986"/>
                  <a:ext cx="165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1FB5D1D-0366-4604-AF5E-552ABB490903}"/>
                    </a:ext>
                  </a:extLst>
                </p14:cNvPr>
                <p14:cNvContentPartPr/>
                <p14:nvPr/>
              </p14:nvContentPartPr>
              <p14:xfrm>
                <a:off x="8460974" y="3350986"/>
                <a:ext cx="117720" cy="723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1FB5D1D-0366-4604-AF5E-552ABB49090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451974" y="3341986"/>
                  <a:ext cx="13536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D3F1AF78-765E-4FEC-8DBE-6268057C6083}"/>
              </a:ext>
            </a:extLst>
          </p:cNvPr>
          <p:cNvGrpSpPr/>
          <p:nvPr/>
        </p:nvGrpSpPr>
        <p:grpSpPr>
          <a:xfrm>
            <a:off x="8739614" y="3159826"/>
            <a:ext cx="169200" cy="298080"/>
            <a:chOff x="8739614" y="3159826"/>
            <a:chExt cx="16920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FA69288-26A3-45AD-8799-C4C6A64CA7D8}"/>
                    </a:ext>
                  </a:extLst>
                </p14:cNvPr>
                <p14:cNvContentPartPr/>
                <p14:nvPr/>
              </p14:nvContentPartPr>
              <p14:xfrm>
                <a:off x="8739614" y="3264946"/>
                <a:ext cx="24840" cy="1767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FA69288-26A3-45AD-8799-C4C6A64CA7D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730614" y="3255946"/>
                  <a:ext cx="42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AE85A2C-F667-416F-BBF3-ED05D6B4FC83}"/>
                    </a:ext>
                  </a:extLst>
                </p14:cNvPr>
                <p14:cNvContentPartPr/>
                <p14:nvPr/>
              </p14:nvContentPartPr>
              <p14:xfrm>
                <a:off x="8743574" y="3265666"/>
                <a:ext cx="154440" cy="1922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AE85A2C-F667-416F-BBF3-ED05D6B4FC8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734934" y="3256666"/>
                  <a:ext cx="172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DFD1230-52DA-4B6B-B081-F9852EB195C5}"/>
                    </a:ext>
                  </a:extLst>
                </p14:cNvPr>
                <p14:cNvContentPartPr/>
                <p14:nvPr/>
              </p14:nvContentPartPr>
              <p14:xfrm>
                <a:off x="8739614" y="3159826"/>
                <a:ext cx="169200" cy="320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DFD1230-52DA-4B6B-B081-F9852EB195C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730614" y="3151186"/>
                  <a:ext cx="1868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A625E974-850C-4557-99CB-EC407AE57707}"/>
              </a:ext>
            </a:extLst>
          </p:cNvPr>
          <p:cNvGrpSpPr/>
          <p:nvPr/>
        </p:nvGrpSpPr>
        <p:grpSpPr>
          <a:xfrm>
            <a:off x="9216974" y="3287266"/>
            <a:ext cx="137880" cy="127800"/>
            <a:chOff x="9216974" y="3287266"/>
            <a:chExt cx="137880" cy="1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AA09B56-6392-4933-9094-C149EBFA7ADE}"/>
                    </a:ext>
                  </a:extLst>
                </p14:cNvPr>
                <p14:cNvContentPartPr/>
                <p14:nvPr/>
              </p14:nvContentPartPr>
              <p14:xfrm>
                <a:off x="9251534" y="3287266"/>
                <a:ext cx="13320" cy="1278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AA09B56-6392-4933-9094-C149EBFA7AD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242894" y="3278266"/>
                  <a:ext cx="30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658A6DB-795D-4031-804E-FFF86AE46D79}"/>
                    </a:ext>
                  </a:extLst>
                </p14:cNvPr>
                <p14:cNvContentPartPr/>
                <p14:nvPr/>
              </p14:nvContentPartPr>
              <p14:xfrm>
                <a:off x="9216974" y="3338026"/>
                <a:ext cx="137880" cy="165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658A6DB-795D-4031-804E-FFF86AE46D7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207974" y="3329386"/>
                  <a:ext cx="15552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D8405B48-4C98-43CF-A0C0-E097F13EF119}"/>
                  </a:ext>
                </a:extLst>
              </p14:cNvPr>
              <p14:cNvContentPartPr/>
              <p14:nvPr/>
            </p14:nvContentPartPr>
            <p14:xfrm>
              <a:off x="6290174" y="3753826"/>
              <a:ext cx="216720" cy="6408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D8405B48-4C98-43CF-A0C0-E097F13EF119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6281534" y="3744826"/>
                <a:ext cx="2343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33888729-25A3-483D-87ED-DE74C939783F}"/>
                  </a:ext>
                </a:extLst>
              </p14:cNvPr>
              <p14:cNvContentPartPr/>
              <p14:nvPr/>
            </p14:nvContentPartPr>
            <p14:xfrm>
              <a:off x="6877334" y="3656266"/>
              <a:ext cx="201600" cy="7344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33888729-25A3-483D-87ED-DE74C939783F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6868694" y="3647266"/>
                <a:ext cx="2192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82A1D69-60CA-424E-999B-D7C28E9BC100}"/>
                  </a:ext>
                </a:extLst>
              </p14:cNvPr>
              <p14:cNvContentPartPr/>
              <p14:nvPr/>
            </p14:nvContentPartPr>
            <p14:xfrm>
              <a:off x="7983614" y="3651946"/>
              <a:ext cx="200520" cy="6480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82A1D69-60CA-424E-999B-D7C28E9BC100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7974614" y="3643306"/>
                <a:ext cx="218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AFB20C6D-124A-4D74-B4C1-9ACDDBACCD79}"/>
                  </a:ext>
                </a:extLst>
              </p14:cNvPr>
              <p14:cNvContentPartPr/>
              <p14:nvPr/>
            </p14:nvContentPartPr>
            <p14:xfrm>
              <a:off x="8741774" y="3543946"/>
              <a:ext cx="207720" cy="5364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AFB20C6D-124A-4D74-B4C1-9ACDDBACCD79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8732774" y="3535306"/>
                <a:ext cx="22536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82D8F84B-6816-4DE6-BA45-AD7C6C198063}"/>
              </a:ext>
            </a:extLst>
          </p:cNvPr>
          <p:cNvGrpSpPr/>
          <p:nvPr/>
        </p:nvGrpSpPr>
        <p:grpSpPr>
          <a:xfrm>
            <a:off x="9580574" y="2785426"/>
            <a:ext cx="2364120" cy="806040"/>
            <a:chOff x="9580574" y="2785426"/>
            <a:chExt cx="2364120" cy="80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B951157-CA44-4966-A476-00117A2CE7A4}"/>
                    </a:ext>
                  </a:extLst>
                </p14:cNvPr>
                <p14:cNvContentPartPr/>
                <p14:nvPr/>
              </p14:nvContentPartPr>
              <p14:xfrm>
                <a:off x="9596054" y="3226786"/>
                <a:ext cx="117000" cy="316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B951157-CA44-4966-A476-00117A2CE7A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587054" y="3218146"/>
                  <a:ext cx="134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EBFA7F3-3897-4F88-9E4E-1733B58A8495}"/>
                    </a:ext>
                  </a:extLst>
                </p14:cNvPr>
                <p14:cNvContentPartPr/>
                <p14:nvPr/>
              </p14:nvContentPartPr>
              <p14:xfrm>
                <a:off x="9620174" y="3238306"/>
                <a:ext cx="98640" cy="2037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EBFA7F3-3897-4F88-9E4E-1733B58A849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611174" y="3229666"/>
                  <a:ext cx="116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309CDE0-7D61-4A9F-A33A-4CCF03FDAEC1}"/>
                    </a:ext>
                  </a:extLst>
                </p14:cNvPr>
                <p14:cNvContentPartPr/>
                <p14:nvPr/>
              </p14:nvContentPartPr>
              <p14:xfrm>
                <a:off x="9611534" y="3334786"/>
                <a:ext cx="114120" cy="234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309CDE0-7D61-4A9F-A33A-4CCF03FDAEC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602894" y="3325786"/>
                  <a:ext cx="131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4854148-BB86-4E21-8593-24DF5101B7AD}"/>
                    </a:ext>
                  </a:extLst>
                </p14:cNvPr>
                <p14:cNvContentPartPr/>
                <p14:nvPr/>
              </p14:nvContentPartPr>
              <p14:xfrm>
                <a:off x="9598214" y="3155506"/>
                <a:ext cx="140040" cy="248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4854148-BB86-4E21-8593-24DF5101B7A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589214" y="3146866"/>
                  <a:ext cx="157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367031B-FF6D-4B56-B79E-715343812494}"/>
                    </a:ext>
                  </a:extLst>
                </p14:cNvPr>
                <p14:cNvContentPartPr/>
                <p14:nvPr/>
              </p14:nvContentPartPr>
              <p14:xfrm>
                <a:off x="9859214" y="3095386"/>
                <a:ext cx="77760" cy="1108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367031B-FF6D-4B56-B79E-71534381249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850214" y="3086386"/>
                  <a:ext cx="95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5F22CEB-4386-4E2D-B785-789E1CBA8E26}"/>
                    </a:ext>
                  </a:extLst>
                </p14:cNvPr>
                <p14:cNvContentPartPr/>
                <p14:nvPr/>
              </p14:nvContentPartPr>
              <p14:xfrm>
                <a:off x="9837614" y="3136066"/>
                <a:ext cx="102600" cy="108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5F22CEB-4386-4E2D-B785-789E1CBA8E2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828614" y="3127066"/>
                  <a:ext cx="120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0AA95B4-05EC-4C4F-8EAB-AC0F3F375F8D}"/>
                    </a:ext>
                  </a:extLst>
                </p14:cNvPr>
                <p14:cNvContentPartPr/>
                <p14:nvPr/>
              </p14:nvContentPartPr>
              <p14:xfrm>
                <a:off x="10064774" y="3220666"/>
                <a:ext cx="108720" cy="1292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0AA95B4-05EC-4C4F-8EAB-AC0F3F375F8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055774" y="3212026"/>
                  <a:ext cx="126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57EAED4-D153-479D-9BB2-BAE25B6B0755}"/>
                    </a:ext>
                  </a:extLst>
                </p14:cNvPr>
                <p14:cNvContentPartPr/>
                <p14:nvPr/>
              </p14:nvContentPartPr>
              <p14:xfrm>
                <a:off x="10074134" y="3174586"/>
                <a:ext cx="245880" cy="1522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57EAED4-D153-479D-9BB2-BAE25B6B075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065134" y="3165946"/>
                  <a:ext cx="263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87B1D9D-0F11-4735-9017-933E254EC5B8}"/>
                    </a:ext>
                  </a:extLst>
                </p14:cNvPr>
                <p14:cNvContentPartPr/>
                <p14:nvPr/>
              </p14:nvContentPartPr>
              <p14:xfrm>
                <a:off x="10332614" y="3163786"/>
                <a:ext cx="136080" cy="1630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87B1D9D-0F11-4735-9017-933E254EC5B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323614" y="3155146"/>
                  <a:ext cx="153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70B06CC-9539-49DB-9FB1-AB0839C189C1}"/>
                    </a:ext>
                  </a:extLst>
                </p14:cNvPr>
                <p14:cNvContentPartPr/>
                <p14:nvPr/>
              </p14:nvContentPartPr>
              <p14:xfrm>
                <a:off x="9580574" y="3530986"/>
                <a:ext cx="216720" cy="604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70B06CC-9539-49DB-9FB1-AB0839C189C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571574" y="3521986"/>
                  <a:ext cx="234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B7D626A-E5B5-48A7-9459-3DE53F8F0B4F}"/>
                    </a:ext>
                  </a:extLst>
                </p14:cNvPr>
                <p14:cNvContentPartPr/>
                <p14:nvPr/>
              </p14:nvContentPartPr>
              <p14:xfrm>
                <a:off x="10286894" y="3452146"/>
                <a:ext cx="189000" cy="626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B7D626A-E5B5-48A7-9459-3DE53F8F0B4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278254" y="3443146"/>
                  <a:ext cx="206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32F3193-05BA-43C6-8DA4-51833E4E1A4A}"/>
                    </a:ext>
                  </a:extLst>
                </p14:cNvPr>
                <p14:cNvContentPartPr/>
                <p14:nvPr/>
              </p14:nvContentPartPr>
              <p14:xfrm>
                <a:off x="10301294" y="3053986"/>
                <a:ext cx="154800" cy="187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32F3193-05BA-43C6-8DA4-51833E4E1A4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292294" y="3044986"/>
                  <a:ext cx="172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01E3685-88D2-4D97-A5E0-0E8D5FD35639}"/>
                    </a:ext>
                  </a:extLst>
                </p14:cNvPr>
                <p14:cNvContentPartPr/>
                <p14:nvPr/>
              </p14:nvContentPartPr>
              <p14:xfrm>
                <a:off x="10649774" y="2984506"/>
                <a:ext cx="61560" cy="975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01E3685-88D2-4D97-A5E0-0E8D5FD3563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641134" y="2975506"/>
                  <a:ext cx="79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F7373E8-60BA-4B43-A3BE-1193CCE63C61}"/>
                    </a:ext>
                  </a:extLst>
                </p14:cNvPr>
                <p14:cNvContentPartPr/>
                <p14:nvPr/>
              </p14:nvContentPartPr>
              <p14:xfrm>
                <a:off x="10604414" y="2984146"/>
                <a:ext cx="115560" cy="900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F7373E8-60BA-4B43-A3BE-1193CCE63C6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595414" y="2975146"/>
                  <a:ext cx="133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1A2787F-03D8-493B-8D9E-F442068B61C0}"/>
                    </a:ext>
                  </a:extLst>
                </p14:cNvPr>
                <p14:cNvContentPartPr/>
                <p14:nvPr/>
              </p14:nvContentPartPr>
              <p14:xfrm>
                <a:off x="10771094" y="3157666"/>
                <a:ext cx="161640" cy="1576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1A2787F-03D8-493B-8D9E-F442068B61C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762454" y="3148666"/>
                  <a:ext cx="179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93A8A9A-24EB-4194-A288-7884358A4829}"/>
                    </a:ext>
                  </a:extLst>
                </p14:cNvPr>
                <p14:cNvContentPartPr/>
                <p14:nvPr/>
              </p14:nvContentPartPr>
              <p14:xfrm>
                <a:off x="10974494" y="2980546"/>
                <a:ext cx="130680" cy="280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93A8A9A-24EB-4194-A288-7884358A482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965854" y="2971906"/>
                  <a:ext cx="148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E6CA33E-D6CA-424B-9BFE-D572D9441902}"/>
                    </a:ext>
                  </a:extLst>
                </p14:cNvPr>
                <p14:cNvContentPartPr/>
                <p14:nvPr/>
              </p14:nvContentPartPr>
              <p14:xfrm>
                <a:off x="11167814" y="2966506"/>
                <a:ext cx="33840" cy="1062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E6CA33E-D6CA-424B-9BFE-D572D944190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159174" y="2957506"/>
                  <a:ext cx="51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F2843AE-9C17-430F-AB4E-E83C17A5F61D}"/>
                    </a:ext>
                  </a:extLst>
                </p14:cNvPr>
                <p14:cNvContentPartPr/>
                <p14:nvPr/>
              </p14:nvContentPartPr>
              <p14:xfrm>
                <a:off x="11193014" y="2875066"/>
                <a:ext cx="4320" cy="18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F2843AE-9C17-430F-AB4E-E83C17A5F61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184374" y="2866066"/>
                  <a:ext cx="2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8C75EE8-C6F3-494A-B435-06729C9ADEC1}"/>
                    </a:ext>
                  </a:extLst>
                </p14:cNvPr>
                <p14:cNvContentPartPr/>
                <p14:nvPr/>
              </p14:nvContentPartPr>
              <p14:xfrm>
                <a:off x="11233694" y="2902786"/>
                <a:ext cx="104760" cy="943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8C75EE8-C6F3-494A-B435-06729C9ADEC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225054" y="2894146"/>
                  <a:ext cx="122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8BDA474-22C6-4B65-A4B8-BD4EDEE8BFF8}"/>
                    </a:ext>
                  </a:extLst>
                </p14:cNvPr>
                <p14:cNvContentPartPr/>
                <p14:nvPr/>
              </p14:nvContentPartPr>
              <p14:xfrm>
                <a:off x="11380214" y="2879746"/>
                <a:ext cx="114120" cy="1087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8BDA474-22C6-4B65-A4B8-BD4EDEE8BFF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371214" y="2870746"/>
                  <a:ext cx="131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27EAFCB-7B3E-4D30-BA17-958C09E8697A}"/>
                    </a:ext>
                  </a:extLst>
                </p14:cNvPr>
                <p14:cNvContentPartPr/>
                <p14:nvPr/>
              </p14:nvContentPartPr>
              <p14:xfrm>
                <a:off x="11506934" y="2884426"/>
                <a:ext cx="121680" cy="327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27EAFCB-7B3E-4D30-BA17-958C09E8697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498294" y="2875426"/>
                  <a:ext cx="139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2ECE55E-945C-4729-9F03-577E7507921B}"/>
                    </a:ext>
                  </a:extLst>
                </p14:cNvPr>
                <p14:cNvContentPartPr/>
                <p14:nvPr/>
              </p14:nvContentPartPr>
              <p14:xfrm>
                <a:off x="11560934" y="2848426"/>
                <a:ext cx="126000" cy="1242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2ECE55E-945C-4729-9F03-577E7507921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552294" y="2839786"/>
                  <a:ext cx="143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1F1D61C-1A65-4BCE-9B75-643059E29C99}"/>
                    </a:ext>
                  </a:extLst>
                </p14:cNvPr>
                <p14:cNvContentPartPr/>
                <p14:nvPr/>
              </p14:nvContentPartPr>
              <p14:xfrm>
                <a:off x="11760734" y="2785426"/>
                <a:ext cx="183960" cy="66600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1F1D61C-1A65-4BCE-9B75-643059E29C9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751734" y="2776426"/>
                  <a:ext cx="201600" cy="68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05B9FB90-028E-4E6B-8034-CB2B947C8E58}"/>
                  </a:ext>
                </a:extLst>
              </p14:cNvPr>
              <p14:cNvContentPartPr/>
              <p14:nvPr/>
            </p14:nvContentPartPr>
            <p14:xfrm>
              <a:off x="6176414" y="3951106"/>
              <a:ext cx="809280" cy="7236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05B9FB90-028E-4E6B-8034-CB2B947C8E58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6167414" y="3942106"/>
                <a:ext cx="8269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FBE918EF-6A5C-4B31-9633-B5ED2DA35169}"/>
                  </a:ext>
                </a:extLst>
              </p14:cNvPr>
              <p14:cNvContentPartPr/>
              <p14:nvPr/>
            </p14:nvContentPartPr>
            <p14:xfrm>
              <a:off x="7893974" y="3832306"/>
              <a:ext cx="957960" cy="73440"/>
            </p14:xfrm>
          </p:contentPart>
        </mc:Choice>
        <mc:Fallback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FBE918EF-6A5C-4B31-9633-B5ED2DA35169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7884974" y="3823666"/>
                <a:ext cx="9756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18D9BB72-4E81-4AAA-8F34-ADD85C6049B3}"/>
                  </a:ext>
                </a:extLst>
              </p14:cNvPr>
              <p14:cNvContentPartPr/>
              <p14:nvPr/>
            </p14:nvContentPartPr>
            <p14:xfrm>
              <a:off x="9534494" y="3673906"/>
              <a:ext cx="1596600" cy="188280"/>
            </p14:xfrm>
          </p:contentPart>
        </mc:Choice>
        <mc:Fallback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18D9BB72-4E81-4AAA-8F34-ADD85C6049B3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9525494" y="3664906"/>
                <a:ext cx="161424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F2F61D3E-7B9E-4E06-95D2-7644BAA410BF}"/>
              </a:ext>
            </a:extLst>
          </p:cNvPr>
          <p:cNvGrpSpPr/>
          <p:nvPr/>
        </p:nvGrpSpPr>
        <p:grpSpPr>
          <a:xfrm>
            <a:off x="5627414" y="4006546"/>
            <a:ext cx="4147920" cy="648720"/>
            <a:chOff x="5627414" y="4006546"/>
            <a:chExt cx="4147920" cy="64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FB2EEBA-C1D2-4006-B075-F54D9F218B34}"/>
                    </a:ext>
                  </a:extLst>
                </p14:cNvPr>
                <p14:cNvContentPartPr/>
                <p14:nvPr/>
              </p14:nvContentPartPr>
              <p14:xfrm>
                <a:off x="7152734" y="4086826"/>
                <a:ext cx="679320" cy="885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FB2EEBA-C1D2-4006-B075-F54D9F218B3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144094" y="4077826"/>
                  <a:ext cx="696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E1C7AAC-FC37-467A-AFC1-2320D7BAFB3A}"/>
                    </a:ext>
                  </a:extLst>
                </p14:cNvPr>
                <p14:cNvContentPartPr/>
                <p14:nvPr/>
              </p14:nvContentPartPr>
              <p14:xfrm>
                <a:off x="7387454" y="4262866"/>
                <a:ext cx="84600" cy="8064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E1C7AAC-FC37-467A-AFC1-2320D7BAFB3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378454" y="4254226"/>
                  <a:ext cx="102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80A240A-225A-482A-A12B-B84B935E590B}"/>
                    </a:ext>
                  </a:extLst>
                </p14:cNvPr>
                <p14:cNvContentPartPr/>
                <p14:nvPr/>
              </p14:nvContentPartPr>
              <p14:xfrm>
                <a:off x="7477454" y="4292026"/>
                <a:ext cx="11160" cy="1188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80A240A-225A-482A-A12B-B84B935E590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468814" y="4283386"/>
                  <a:ext cx="28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CE17C72-D890-402A-9D47-DF988BFF5331}"/>
                    </a:ext>
                  </a:extLst>
                </p14:cNvPr>
                <p14:cNvContentPartPr/>
                <p14:nvPr/>
              </p14:nvContentPartPr>
              <p14:xfrm>
                <a:off x="7536134" y="4266466"/>
                <a:ext cx="122760" cy="709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CE17C72-D890-402A-9D47-DF988BFF533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527494" y="4257826"/>
                  <a:ext cx="140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7FF5DFA-6468-4697-9FD4-D5C2866DD9DA}"/>
                    </a:ext>
                  </a:extLst>
                </p14:cNvPr>
                <p14:cNvContentPartPr/>
                <p14:nvPr/>
              </p14:nvContentPartPr>
              <p14:xfrm>
                <a:off x="5627414" y="4006546"/>
                <a:ext cx="4147920" cy="6487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7FF5DFA-6468-4697-9FD4-D5C2866DD9D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618774" y="3997906"/>
                  <a:ext cx="4165560" cy="66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E9E90333-C49C-4E3B-A0E5-95257CCA7949}"/>
                  </a:ext>
                </a:extLst>
              </p14:cNvPr>
              <p14:cNvContentPartPr/>
              <p14:nvPr/>
            </p14:nvContentPartPr>
            <p14:xfrm>
              <a:off x="3915254" y="4057666"/>
              <a:ext cx="1224360" cy="18612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E9E90333-C49C-4E3B-A0E5-95257CCA7949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3906614" y="4048666"/>
                <a:ext cx="1242000" cy="20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 343">
            <a:extLst>
              <a:ext uri="{FF2B5EF4-FFF2-40B4-BE49-F238E27FC236}">
                <a16:creationId xmlns:a16="http://schemas.microsoft.com/office/drawing/2014/main" id="{B6BA812F-B50E-4981-A8B1-043DA906B88B}"/>
              </a:ext>
            </a:extLst>
          </p:cNvPr>
          <p:cNvGrpSpPr/>
          <p:nvPr/>
        </p:nvGrpSpPr>
        <p:grpSpPr>
          <a:xfrm>
            <a:off x="2137214" y="5251066"/>
            <a:ext cx="153000" cy="83880"/>
            <a:chOff x="2137214" y="5251066"/>
            <a:chExt cx="153000" cy="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2170B52-1BFD-4F10-BD28-EFA830CB46BB}"/>
                    </a:ext>
                  </a:extLst>
                </p14:cNvPr>
                <p14:cNvContentPartPr/>
                <p14:nvPr/>
              </p14:nvContentPartPr>
              <p14:xfrm>
                <a:off x="2146214" y="5251066"/>
                <a:ext cx="132480" cy="219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2170B52-1BFD-4F10-BD28-EFA830CB46B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137214" y="5242066"/>
                  <a:ext cx="150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A3AC94C-965D-443B-9F0B-A8249E182A72}"/>
                    </a:ext>
                  </a:extLst>
                </p14:cNvPr>
                <p14:cNvContentPartPr/>
                <p14:nvPr/>
              </p14:nvContentPartPr>
              <p14:xfrm>
                <a:off x="2137214" y="5326666"/>
                <a:ext cx="153000" cy="82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A3AC94C-965D-443B-9F0B-A8249E182A7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128574" y="5317666"/>
                  <a:ext cx="17064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F19C1FC8-66BC-403D-9C96-4DF72514729B}"/>
                  </a:ext>
                </a:extLst>
              </p14:cNvPr>
              <p14:cNvContentPartPr/>
              <p14:nvPr/>
            </p14:nvContentPartPr>
            <p14:xfrm>
              <a:off x="1434134" y="2889826"/>
              <a:ext cx="191520" cy="13536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F19C1FC8-66BC-403D-9C96-4DF72514729B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425494" y="2881186"/>
                <a:ext cx="2091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9FCE92AB-F7A0-411C-A15F-2D9977DE1184}"/>
                  </a:ext>
                </a:extLst>
              </p14:cNvPr>
              <p14:cNvContentPartPr/>
              <p14:nvPr/>
            </p14:nvContentPartPr>
            <p14:xfrm>
              <a:off x="2650574" y="5423866"/>
              <a:ext cx="170280" cy="228960"/>
            </p14:xfrm>
          </p:contentPart>
        </mc:Choice>
        <mc:Fallback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9FCE92AB-F7A0-411C-A15F-2D9977DE1184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2641574" y="5414866"/>
                <a:ext cx="18792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3" name="Group 352">
            <a:extLst>
              <a:ext uri="{FF2B5EF4-FFF2-40B4-BE49-F238E27FC236}">
                <a16:creationId xmlns:a16="http://schemas.microsoft.com/office/drawing/2014/main" id="{00EBA0FA-0561-4B24-B65F-FB5797A4B3BB}"/>
              </a:ext>
            </a:extLst>
          </p:cNvPr>
          <p:cNvGrpSpPr/>
          <p:nvPr/>
        </p:nvGrpSpPr>
        <p:grpSpPr>
          <a:xfrm>
            <a:off x="2623574" y="4931746"/>
            <a:ext cx="229680" cy="406440"/>
            <a:chOff x="2623574" y="4931746"/>
            <a:chExt cx="22968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C920EDF-BF6F-4FD7-AB86-8B503EF0EC67}"/>
                    </a:ext>
                  </a:extLst>
                </p14:cNvPr>
                <p14:cNvContentPartPr/>
                <p14:nvPr/>
              </p14:nvContentPartPr>
              <p14:xfrm>
                <a:off x="2623574" y="5278786"/>
                <a:ext cx="229680" cy="594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C920EDF-BF6F-4FD7-AB86-8B503EF0EC6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614934" y="5270146"/>
                  <a:ext cx="247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831D877-756E-44A6-B401-4A0226CCA07C}"/>
                    </a:ext>
                  </a:extLst>
                </p14:cNvPr>
                <p14:cNvContentPartPr/>
                <p14:nvPr/>
              </p14:nvContentPartPr>
              <p14:xfrm>
                <a:off x="2711054" y="4931746"/>
                <a:ext cx="12240" cy="2858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831D877-756E-44A6-B401-4A0226CCA07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702054" y="4922746"/>
                  <a:ext cx="2988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CE86631-FDC8-42C7-9B20-E4F86B0BCD22}"/>
              </a:ext>
            </a:extLst>
          </p:cNvPr>
          <p:cNvGrpSpPr/>
          <p:nvPr/>
        </p:nvGrpSpPr>
        <p:grpSpPr>
          <a:xfrm>
            <a:off x="3116054" y="5088346"/>
            <a:ext cx="284400" cy="377280"/>
            <a:chOff x="3116054" y="5088346"/>
            <a:chExt cx="28440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937159FC-801F-489C-B474-6D22A0148D29}"/>
                    </a:ext>
                  </a:extLst>
                </p14:cNvPr>
                <p14:cNvContentPartPr/>
                <p14:nvPr/>
              </p14:nvContentPartPr>
              <p14:xfrm>
                <a:off x="3133694" y="5119306"/>
                <a:ext cx="15120" cy="3463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937159FC-801F-489C-B474-6D22A0148D2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124694" y="5110666"/>
                  <a:ext cx="327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80242E9-F92F-4D54-9EE1-0B697FC50A8D}"/>
                    </a:ext>
                  </a:extLst>
                </p14:cNvPr>
                <p14:cNvContentPartPr/>
                <p14:nvPr/>
              </p14:nvContentPartPr>
              <p14:xfrm>
                <a:off x="3116054" y="5088346"/>
                <a:ext cx="134280" cy="3229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80242E9-F92F-4D54-9EE1-0B697FC50A8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107414" y="5079706"/>
                  <a:ext cx="1519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369EC45-6BEB-4486-B5D4-F7D808A22690}"/>
                    </a:ext>
                  </a:extLst>
                </p14:cNvPr>
                <p14:cNvContentPartPr/>
                <p14:nvPr/>
              </p14:nvContentPartPr>
              <p14:xfrm>
                <a:off x="3271214" y="5270506"/>
                <a:ext cx="129240" cy="1684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369EC45-6BEB-4486-B5D4-F7D808A2269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262214" y="5261506"/>
                  <a:ext cx="14688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B92F18C1-28E3-4720-AFE3-248EF2D2E380}"/>
              </a:ext>
            </a:extLst>
          </p:cNvPr>
          <p:cNvGrpSpPr/>
          <p:nvPr/>
        </p:nvGrpSpPr>
        <p:grpSpPr>
          <a:xfrm>
            <a:off x="3766214" y="4803226"/>
            <a:ext cx="1590120" cy="691560"/>
            <a:chOff x="3766214" y="4803226"/>
            <a:chExt cx="1590120" cy="69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9FD5DB4-5719-44DE-A720-FB73D43F1955}"/>
                    </a:ext>
                  </a:extLst>
                </p14:cNvPr>
                <p14:cNvContentPartPr/>
                <p14:nvPr/>
              </p14:nvContentPartPr>
              <p14:xfrm>
                <a:off x="3766214" y="4833826"/>
                <a:ext cx="76320" cy="6609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9FD5DB4-5719-44DE-A720-FB73D43F195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757214" y="4825186"/>
                  <a:ext cx="9396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30ACC35-64A2-4F9F-A93B-0E312AF0EE09}"/>
                    </a:ext>
                  </a:extLst>
                </p14:cNvPr>
                <p14:cNvContentPartPr/>
                <p14:nvPr/>
              </p14:nvContentPartPr>
              <p14:xfrm>
                <a:off x="4021814" y="5069986"/>
                <a:ext cx="154440" cy="478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30ACC35-64A2-4F9F-A93B-0E312AF0EE0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013174" y="5060986"/>
                  <a:ext cx="172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CDC5FC0-C9C6-41D9-90AE-020AC44606E3}"/>
                    </a:ext>
                  </a:extLst>
                </p14:cNvPr>
                <p14:cNvContentPartPr/>
                <p14:nvPr/>
              </p14:nvContentPartPr>
              <p14:xfrm>
                <a:off x="4007774" y="5093026"/>
                <a:ext cx="155520" cy="2401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CDC5FC0-C9C6-41D9-90AE-020AC44606E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998774" y="5084026"/>
                  <a:ext cx="173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726C999-2D39-4A8D-94F1-60F94546FE33}"/>
                    </a:ext>
                  </a:extLst>
                </p14:cNvPr>
                <p14:cNvContentPartPr/>
                <p14:nvPr/>
              </p14:nvContentPartPr>
              <p14:xfrm>
                <a:off x="4014614" y="4987186"/>
                <a:ext cx="160200" cy="26424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726C999-2D39-4A8D-94F1-60F94546FE3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005614" y="4978546"/>
                  <a:ext cx="177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410D206-0EC8-446A-86BD-193CBFD07B1F}"/>
                    </a:ext>
                  </a:extLst>
                </p14:cNvPr>
                <p14:cNvContentPartPr/>
                <p14:nvPr/>
              </p14:nvContentPartPr>
              <p14:xfrm>
                <a:off x="4304774" y="5103106"/>
                <a:ext cx="97200" cy="2059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410D206-0EC8-446A-86BD-193CBFD07B1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295774" y="5094466"/>
                  <a:ext cx="114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5A32E819-82EF-493E-AC2E-B1B58BE3F5C3}"/>
                    </a:ext>
                  </a:extLst>
                </p14:cNvPr>
                <p14:cNvContentPartPr/>
                <p14:nvPr/>
              </p14:nvContentPartPr>
              <p14:xfrm>
                <a:off x="4309454" y="5172946"/>
                <a:ext cx="136800" cy="932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5A32E819-82EF-493E-AC2E-B1B58BE3F5C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300454" y="5164306"/>
                  <a:ext cx="154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8214534-E785-485F-A754-374625ED7835}"/>
                    </a:ext>
                  </a:extLst>
                </p14:cNvPr>
                <p14:cNvContentPartPr/>
                <p14:nvPr/>
              </p14:nvContentPartPr>
              <p14:xfrm>
                <a:off x="4627334" y="5040826"/>
                <a:ext cx="24120" cy="27108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8214534-E785-485F-A754-374625ED783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618694" y="5031826"/>
                  <a:ext cx="417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6B04FBC-3D2D-4FBD-B16E-4A3B63709F8E}"/>
                    </a:ext>
                  </a:extLst>
                </p14:cNvPr>
                <p14:cNvContentPartPr/>
                <p14:nvPr/>
              </p14:nvContentPartPr>
              <p14:xfrm>
                <a:off x="4614374" y="5086906"/>
                <a:ext cx="196920" cy="2073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6B04FBC-3D2D-4FBD-B16E-4A3B63709F8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605734" y="5078266"/>
                  <a:ext cx="214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C05BDB4A-9F23-4E22-8026-4ED7C913E193}"/>
                    </a:ext>
                  </a:extLst>
                </p14:cNvPr>
                <p14:cNvContentPartPr/>
                <p14:nvPr/>
              </p14:nvContentPartPr>
              <p14:xfrm>
                <a:off x="4619774" y="4920226"/>
                <a:ext cx="197280" cy="5580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C05BDB4A-9F23-4E22-8026-4ED7C913E19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611134" y="4911226"/>
                  <a:ext cx="214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2EAA106-C3F9-4B3F-8872-3703C5478F38}"/>
                    </a:ext>
                  </a:extLst>
                </p14:cNvPr>
                <p14:cNvContentPartPr/>
                <p14:nvPr/>
              </p14:nvContentPartPr>
              <p14:xfrm>
                <a:off x="4934054" y="4872706"/>
                <a:ext cx="79200" cy="1522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2EAA106-C3F9-4B3F-8872-3703C5478F3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925054" y="4863706"/>
                  <a:ext cx="96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F8C2FD3-F5B8-4006-AD58-80DEBB770F2C}"/>
                    </a:ext>
                  </a:extLst>
                </p14:cNvPr>
                <p14:cNvContentPartPr/>
                <p14:nvPr/>
              </p14:nvContentPartPr>
              <p14:xfrm>
                <a:off x="4886534" y="4920226"/>
                <a:ext cx="172440" cy="547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F8C2FD3-F5B8-4006-AD58-80DEBB770F2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877534" y="4911226"/>
                  <a:ext cx="190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83C83268-1AB6-4A2C-BDF4-AD94216FEC58}"/>
                    </a:ext>
                  </a:extLst>
                </p14:cNvPr>
                <p14:cNvContentPartPr/>
                <p14:nvPr/>
              </p14:nvContentPartPr>
              <p14:xfrm>
                <a:off x="5172734" y="4803226"/>
                <a:ext cx="183600" cy="61992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83C83268-1AB6-4A2C-BDF4-AD94216FEC5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163734" y="4794226"/>
                  <a:ext cx="201240" cy="63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A7CA6E49-6556-4C46-9A1C-B42ACA323A98}"/>
              </a:ext>
            </a:extLst>
          </p:cNvPr>
          <p:cNvGrpSpPr/>
          <p:nvPr/>
        </p:nvGrpSpPr>
        <p:grpSpPr>
          <a:xfrm>
            <a:off x="5765654" y="5117506"/>
            <a:ext cx="229320" cy="188280"/>
            <a:chOff x="5765654" y="5117506"/>
            <a:chExt cx="22932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6F74E3F8-CB62-45C0-A944-361917083237}"/>
                    </a:ext>
                  </a:extLst>
                </p14:cNvPr>
                <p14:cNvContentPartPr/>
                <p14:nvPr/>
              </p14:nvContentPartPr>
              <p14:xfrm>
                <a:off x="5851334" y="5117506"/>
                <a:ext cx="15120" cy="1882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6F74E3F8-CB62-45C0-A944-36191708323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842694" y="5108506"/>
                  <a:ext cx="32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C27420D-024E-42BD-A575-FAF0DC21982A}"/>
                    </a:ext>
                  </a:extLst>
                </p14:cNvPr>
                <p14:cNvContentPartPr/>
                <p14:nvPr/>
              </p14:nvContentPartPr>
              <p14:xfrm>
                <a:off x="5765654" y="5171506"/>
                <a:ext cx="229320" cy="784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C27420D-024E-42BD-A575-FAF0DC21982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756654" y="5162866"/>
                  <a:ext cx="24696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D2EB5214-C927-4F6A-BAB8-51AB7EFAE7D9}"/>
                  </a:ext>
                </a:extLst>
              </p14:cNvPr>
              <p14:cNvContentPartPr/>
              <p14:nvPr/>
            </p14:nvContentPartPr>
            <p14:xfrm>
              <a:off x="6284774" y="5369146"/>
              <a:ext cx="159840" cy="138600"/>
            </p14:xfrm>
          </p:contentPart>
        </mc:Choice>
        <mc:Fallback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D2EB5214-C927-4F6A-BAB8-51AB7EFAE7D9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6275774" y="5360146"/>
                <a:ext cx="17748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oup 376">
            <a:extLst>
              <a:ext uri="{FF2B5EF4-FFF2-40B4-BE49-F238E27FC236}">
                <a16:creationId xmlns:a16="http://schemas.microsoft.com/office/drawing/2014/main" id="{C8C7F095-3D6E-4B35-BD63-CF94CE3D424D}"/>
              </a:ext>
            </a:extLst>
          </p:cNvPr>
          <p:cNvGrpSpPr/>
          <p:nvPr/>
        </p:nvGrpSpPr>
        <p:grpSpPr>
          <a:xfrm>
            <a:off x="6244094" y="4868026"/>
            <a:ext cx="212760" cy="411480"/>
            <a:chOff x="6244094" y="4868026"/>
            <a:chExt cx="212760" cy="4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E168524-278A-481B-A292-4192BFD57FDE}"/>
                    </a:ext>
                  </a:extLst>
                </p14:cNvPr>
                <p14:cNvContentPartPr/>
                <p14:nvPr/>
              </p14:nvContentPartPr>
              <p14:xfrm>
                <a:off x="6244094" y="5204626"/>
                <a:ext cx="212760" cy="748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E168524-278A-481B-A292-4192BFD57FDE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235094" y="5195626"/>
                  <a:ext cx="230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58ACB3B-D5B2-4867-B80F-F038DB44A97B}"/>
                    </a:ext>
                  </a:extLst>
                </p14:cNvPr>
                <p14:cNvContentPartPr/>
                <p14:nvPr/>
              </p14:nvContentPartPr>
              <p14:xfrm>
                <a:off x="6366494" y="4868026"/>
                <a:ext cx="15480" cy="30888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58ACB3B-D5B2-4867-B80F-F038DB44A97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357854" y="4859026"/>
                  <a:ext cx="3312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78391B63-E761-4B07-953F-21EC74E366CD}"/>
              </a:ext>
            </a:extLst>
          </p:cNvPr>
          <p:cNvGrpSpPr/>
          <p:nvPr/>
        </p:nvGrpSpPr>
        <p:grpSpPr>
          <a:xfrm>
            <a:off x="6785174" y="5009866"/>
            <a:ext cx="298080" cy="385200"/>
            <a:chOff x="6785174" y="5009866"/>
            <a:chExt cx="29808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0143DFDD-A30F-4750-A3DE-61745F1E5884}"/>
                    </a:ext>
                  </a:extLst>
                </p14:cNvPr>
                <p14:cNvContentPartPr/>
                <p14:nvPr/>
              </p14:nvContentPartPr>
              <p14:xfrm>
                <a:off x="6794174" y="5038306"/>
                <a:ext cx="15120" cy="3567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0143DFDD-A30F-4750-A3DE-61745F1E588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785174" y="5029666"/>
                  <a:ext cx="327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5DAFCB3-40B6-4613-A0CE-716F067EB132}"/>
                    </a:ext>
                  </a:extLst>
                </p14:cNvPr>
                <p14:cNvContentPartPr/>
                <p14:nvPr/>
              </p14:nvContentPartPr>
              <p14:xfrm>
                <a:off x="6785174" y="5009866"/>
                <a:ext cx="137520" cy="3315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5DAFCB3-40B6-4613-A0CE-716F067EB13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776174" y="5001226"/>
                  <a:ext cx="1551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AEBC162-0C75-438C-A243-ADC2FE67635E}"/>
                    </a:ext>
                  </a:extLst>
                </p14:cNvPr>
                <p14:cNvContentPartPr/>
                <p14:nvPr/>
              </p14:nvContentPartPr>
              <p14:xfrm>
                <a:off x="6939974" y="5182666"/>
                <a:ext cx="143280" cy="1530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AEBC162-0C75-438C-A243-ADC2FE67635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930974" y="5173666"/>
                  <a:ext cx="16092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024766A6-6174-425C-BFEC-1258E17BF223}"/>
                  </a:ext>
                </a:extLst>
              </p14:cNvPr>
              <p14:cNvContentPartPr/>
              <p14:nvPr/>
            </p14:nvContentPartPr>
            <p14:xfrm>
              <a:off x="7334894" y="4915186"/>
              <a:ext cx="78480" cy="509040"/>
            </p14:xfrm>
          </p:contentPart>
        </mc:Choice>
        <mc:Fallback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024766A6-6174-425C-BFEC-1258E17BF223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7326254" y="4906546"/>
                <a:ext cx="96120" cy="52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4" name="Group 393">
            <a:extLst>
              <a:ext uri="{FF2B5EF4-FFF2-40B4-BE49-F238E27FC236}">
                <a16:creationId xmlns:a16="http://schemas.microsoft.com/office/drawing/2014/main" id="{AA1A46D5-77FB-4A72-BF3E-111F14E5B8F6}"/>
              </a:ext>
            </a:extLst>
          </p:cNvPr>
          <p:cNvGrpSpPr/>
          <p:nvPr/>
        </p:nvGrpSpPr>
        <p:grpSpPr>
          <a:xfrm>
            <a:off x="8706854" y="4682266"/>
            <a:ext cx="901080" cy="504000"/>
            <a:chOff x="8706854" y="4682266"/>
            <a:chExt cx="901080" cy="50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FC0EF36-E278-4AA4-B6E8-25E1309DFD73}"/>
                    </a:ext>
                  </a:extLst>
                </p14:cNvPr>
                <p14:cNvContentPartPr/>
                <p14:nvPr/>
              </p14:nvContentPartPr>
              <p14:xfrm>
                <a:off x="8706854" y="5012386"/>
                <a:ext cx="115560" cy="1738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FC0EF36-E278-4AA4-B6E8-25E1309DFD7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697854" y="5003746"/>
                  <a:ext cx="133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36FEC761-90FC-486B-B460-6A651B745FEE}"/>
                    </a:ext>
                  </a:extLst>
                </p14:cNvPr>
                <p14:cNvContentPartPr/>
                <p14:nvPr/>
              </p14:nvContentPartPr>
              <p14:xfrm>
                <a:off x="9006014" y="4833826"/>
                <a:ext cx="72000" cy="17604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36FEC761-90FC-486B-B460-6A651B745FE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997374" y="4825186"/>
                  <a:ext cx="89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2B02241B-3761-404C-A7C2-5478E0F078EE}"/>
                    </a:ext>
                  </a:extLst>
                </p14:cNvPr>
                <p14:cNvContentPartPr/>
                <p14:nvPr/>
              </p14:nvContentPartPr>
              <p14:xfrm>
                <a:off x="8991254" y="4730506"/>
                <a:ext cx="31680" cy="2844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2B02241B-3761-404C-A7C2-5478E0F078E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982254" y="4721866"/>
                  <a:ext cx="49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9B5A84F0-68C0-4E8D-BD07-BA49A4F2236C}"/>
                    </a:ext>
                  </a:extLst>
                </p14:cNvPr>
                <p14:cNvContentPartPr/>
                <p14:nvPr/>
              </p14:nvContentPartPr>
              <p14:xfrm>
                <a:off x="9168014" y="4750666"/>
                <a:ext cx="82440" cy="9432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9B5A84F0-68C0-4E8D-BD07-BA49A4F2236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159374" y="4742026"/>
                  <a:ext cx="100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A0955144-0E9A-4818-9F66-4917EFEE30B4}"/>
                    </a:ext>
                  </a:extLst>
                </p14:cNvPr>
                <p14:cNvContentPartPr/>
                <p14:nvPr/>
              </p14:nvContentPartPr>
              <p14:xfrm>
                <a:off x="9299414" y="4734466"/>
                <a:ext cx="141840" cy="9288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A0955144-0E9A-4818-9F66-4917EFEE30B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290414" y="4725466"/>
                  <a:ext cx="159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B0F7E6CF-0A40-41E8-A634-E1F32E506D55}"/>
                    </a:ext>
                  </a:extLst>
                </p14:cNvPr>
                <p14:cNvContentPartPr/>
                <p14:nvPr/>
              </p14:nvContentPartPr>
              <p14:xfrm>
                <a:off x="9470054" y="4749226"/>
                <a:ext cx="132480" cy="2196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B0F7E6CF-0A40-41E8-A634-E1F32E506D5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461054" y="4740226"/>
                  <a:ext cx="150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94A031A8-1C9D-4B5F-A0AF-C066B3CC8A9A}"/>
                    </a:ext>
                  </a:extLst>
                </p14:cNvPr>
                <p14:cNvContentPartPr/>
                <p14:nvPr/>
              </p14:nvContentPartPr>
              <p14:xfrm>
                <a:off x="9539534" y="4682266"/>
                <a:ext cx="68400" cy="1368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94A031A8-1C9D-4B5F-A0AF-C066B3CC8A9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530534" y="4673266"/>
                  <a:ext cx="8604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CE958C30-1921-4C92-A6B1-1AD88DFDA804}"/>
                  </a:ext>
                </a:extLst>
              </p14:cNvPr>
              <p14:cNvContentPartPr/>
              <p14:nvPr/>
            </p14:nvContentPartPr>
            <p14:xfrm>
              <a:off x="9831494" y="4657786"/>
              <a:ext cx="193680" cy="637920"/>
            </p14:xfrm>
          </p:contentPart>
        </mc:Choice>
        <mc:Fallback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CE958C30-1921-4C92-A6B1-1AD88DFDA804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9822494" y="4648786"/>
                <a:ext cx="21132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7DC40439-1670-476B-BF0C-27FE4F7B6CC9}"/>
                  </a:ext>
                </a:extLst>
              </p14:cNvPr>
              <p14:cNvContentPartPr/>
              <p14:nvPr/>
            </p14:nvContentPartPr>
            <p14:xfrm>
              <a:off x="985214" y="992626"/>
              <a:ext cx="20160" cy="11880"/>
            </p14:xfrm>
          </p:contentPart>
        </mc:Choice>
        <mc:Fallback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7DC40439-1670-476B-BF0C-27FE4F7B6CC9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976574" y="983626"/>
                <a:ext cx="37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E5D08F1F-546B-4869-BF99-12CC68382BDE}"/>
                  </a:ext>
                </a:extLst>
              </p14:cNvPr>
              <p14:cNvContentPartPr/>
              <p14:nvPr/>
            </p14:nvContentPartPr>
            <p14:xfrm>
              <a:off x="1491374" y="830986"/>
              <a:ext cx="191520" cy="122400"/>
            </p14:xfrm>
          </p:contentPart>
        </mc:Choice>
        <mc:Fallback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E5D08F1F-546B-4869-BF99-12CC68382BDE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482374" y="822346"/>
                <a:ext cx="20916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879E24B8-BE46-48D6-A25D-0FB61EDBC775}"/>
              </a:ext>
            </a:extLst>
          </p:cNvPr>
          <p:cNvGrpSpPr/>
          <p:nvPr/>
        </p:nvGrpSpPr>
        <p:grpSpPr>
          <a:xfrm>
            <a:off x="3680894" y="5544826"/>
            <a:ext cx="1459080" cy="630000"/>
            <a:chOff x="3680894" y="5544826"/>
            <a:chExt cx="1459080" cy="63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0CDCFB0D-AA25-4904-980D-B59BCE882955}"/>
                    </a:ext>
                  </a:extLst>
                </p14:cNvPr>
                <p14:cNvContentPartPr/>
                <p14:nvPr/>
              </p14:nvContentPartPr>
              <p14:xfrm>
                <a:off x="3680894" y="5812666"/>
                <a:ext cx="123120" cy="4572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0CDCFB0D-AA25-4904-980D-B59BCE88295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671894" y="5803666"/>
                  <a:ext cx="140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42B3B2FA-CFB3-4A4F-9FB5-2D237EE6D4CB}"/>
                    </a:ext>
                  </a:extLst>
                </p14:cNvPr>
                <p14:cNvContentPartPr/>
                <p14:nvPr/>
              </p14:nvContentPartPr>
              <p14:xfrm>
                <a:off x="3729494" y="5865946"/>
                <a:ext cx="9720" cy="9540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2B3B2FA-CFB3-4A4F-9FB5-2D237EE6D4C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720854" y="5857306"/>
                  <a:ext cx="27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B957740-FE6B-49D1-9A58-F56DDC26F2A3}"/>
                    </a:ext>
                  </a:extLst>
                </p14:cNvPr>
                <p14:cNvContentPartPr/>
                <p14:nvPr/>
              </p14:nvContentPartPr>
              <p14:xfrm>
                <a:off x="3781694" y="5859826"/>
                <a:ext cx="67320" cy="9036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B957740-FE6B-49D1-9A58-F56DDC26F2A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773054" y="5851186"/>
                  <a:ext cx="84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CB75D6B9-4B69-4B16-91B0-09C1E5F9EEC9}"/>
                    </a:ext>
                  </a:extLst>
                </p14:cNvPr>
                <p14:cNvContentPartPr/>
                <p14:nvPr/>
              </p14:nvContentPartPr>
              <p14:xfrm>
                <a:off x="3876734" y="5789266"/>
                <a:ext cx="106920" cy="1490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CB75D6B9-4B69-4B16-91B0-09C1E5F9EEC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868094" y="5780626"/>
                  <a:ext cx="124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EC2EDDCD-6EB1-46DB-89AF-C0A709AEFF55}"/>
                    </a:ext>
                  </a:extLst>
                </p14:cNvPr>
                <p14:cNvContentPartPr/>
                <p14:nvPr/>
              </p14:nvContentPartPr>
              <p14:xfrm>
                <a:off x="3993734" y="5825266"/>
                <a:ext cx="132840" cy="21276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EC2EDDCD-6EB1-46DB-89AF-C0A709AEFF55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985094" y="5816626"/>
                  <a:ext cx="150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A90E780-6125-4883-9009-084BF610047A}"/>
                    </a:ext>
                  </a:extLst>
                </p14:cNvPr>
                <p14:cNvContentPartPr/>
                <p14:nvPr/>
              </p14:nvContentPartPr>
              <p14:xfrm>
                <a:off x="4126934" y="5831746"/>
                <a:ext cx="49680" cy="8100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A90E780-6125-4883-9009-084BF610047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117934" y="5822746"/>
                  <a:ext cx="67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E1970A1-8B4D-49E1-867C-BF3337DAB5BD}"/>
                    </a:ext>
                  </a:extLst>
                </p14:cNvPr>
                <p14:cNvContentPartPr/>
                <p14:nvPr/>
              </p14:nvContentPartPr>
              <p14:xfrm>
                <a:off x="4187414" y="5804026"/>
                <a:ext cx="108360" cy="8172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E1970A1-8B4D-49E1-867C-BF3337DAB5B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178414" y="5795026"/>
                  <a:ext cx="126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331C309-B5E0-41A1-85B9-F51658EE466D}"/>
                    </a:ext>
                  </a:extLst>
                </p14:cNvPr>
                <p14:cNvContentPartPr/>
                <p14:nvPr/>
              </p14:nvContentPartPr>
              <p14:xfrm>
                <a:off x="4304774" y="5724466"/>
                <a:ext cx="343440" cy="15048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331C309-B5E0-41A1-85B9-F51658EE466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295774" y="5715466"/>
                  <a:ext cx="361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6080B9A0-DF49-4625-A019-8EDA3057960A}"/>
                    </a:ext>
                  </a:extLst>
                </p14:cNvPr>
                <p14:cNvContentPartPr/>
                <p14:nvPr/>
              </p14:nvContentPartPr>
              <p14:xfrm>
                <a:off x="4234934" y="5792146"/>
                <a:ext cx="82800" cy="8568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6080B9A0-DF49-4625-A019-8EDA3057960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226294" y="5783146"/>
                  <a:ext cx="100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EC66C4AE-0BC0-4E97-906D-771B063B9653}"/>
                    </a:ext>
                  </a:extLst>
                </p14:cNvPr>
                <p14:cNvContentPartPr/>
                <p14:nvPr/>
              </p14:nvContentPartPr>
              <p14:xfrm>
                <a:off x="4664054" y="5719426"/>
                <a:ext cx="117720" cy="3960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EC66C4AE-0BC0-4E97-906D-771B063B9653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655414" y="5710786"/>
                  <a:ext cx="135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4FCB9842-D832-48E1-AB23-03D0A6A59B87}"/>
                    </a:ext>
                  </a:extLst>
                </p14:cNvPr>
                <p14:cNvContentPartPr/>
                <p14:nvPr/>
              </p14:nvContentPartPr>
              <p14:xfrm>
                <a:off x="4715534" y="5647786"/>
                <a:ext cx="3960" cy="17460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4FCB9842-D832-48E1-AB23-03D0A6A59B8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706534" y="5638786"/>
                  <a:ext cx="21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0E23C3CF-78AA-40F3-A0DE-0F2E4541C6AB}"/>
                    </a:ext>
                  </a:extLst>
                </p14:cNvPr>
                <p14:cNvContentPartPr/>
                <p14:nvPr/>
              </p14:nvContentPartPr>
              <p14:xfrm>
                <a:off x="4954214" y="5710066"/>
                <a:ext cx="34560" cy="590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0E23C3CF-78AA-40F3-A0DE-0F2E4541C6A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945574" y="5701066"/>
                  <a:ext cx="52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5D1D732-7B82-4872-A292-2523D0EABA75}"/>
                    </a:ext>
                  </a:extLst>
                </p14:cNvPr>
                <p14:cNvContentPartPr/>
                <p14:nvPr/>
              </p14:nvContentPartPr>
              <p14:xfrm>
                <a:off x="5052854" y="5544826"/>
                <a:ext cx="87120" cy="23904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5D1D732-7B82-4872-A292-2523D0EABA75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043854" y="5535826"/>
                  <a:ext cx="104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D5D92A9-B6C4-4461-9DB2-50D88419A294}"/>
                    </a:ext>
                  </a:extLst>
                </p14:cNvPr>
                <p14:cNvContentPartPr/>
                <p14:nvPr/>
              </p14:nvContentPartPr>
              <p14:xfrm>
                <a:off x="4975814" y="5670826"/>
                <a:ext cx="163800" cy="2844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D5D92A9-B6C4-4461-9DB2-50D88419A29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967174" y="5661826"/>
                  <a:ext cx="181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4C5B8436-4B5D-4C80-9AAF-AF13DCA7E419}"/>
                    </a:ext>
                  </a:extLst>
                </p14:cNvPr>
                <p14:cNvContentPartPr/>
                <p14:nvPr/>
              </p14:nvContentPartPr>
              <p14:xfrm>
                <a:off x="4445534" y="6086626"/>
                <a:ext cx="142200" cy="6876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4C5B8436-4B5D-4C80-9AAF-AF13DCA7E41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436894" y="6077626"/>
                  <a:ext cx="159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F377108C-2C63-4E4B-9735-E960D1CA7E86}"/>
                    </a:ext>
                  </a:extLst>
                </p14:cNvPr>
                <p14:cNvContentPartPr/>
                <p14:nvPr/>
              </p14:nvContentPartPr>
              <p14:xfrm>
                <a:off x="4520774" y="6022546"/>
                <a:ext cx="127440" cy="15228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F377108C-2C63-4E4B-9735-E960D1CA7E8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511774" y="6013906"/>
                  <a:ext cx="145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55412F54-BFA3-4C4F-93E2-89236C8620F5}"/>
                    </a:ext>
                  </a:extLst>
                </p14:cNvPr>
                <p14:cNvContentPartPr/>
                <p14:nvPr/>
              </p14:nvContentPartPr>
              <p14:xfrm>
                <a:off x="4645694" y="6021106"/>
                <a:ext cx="277920" cy="10656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55412F54-BFA3-4C4F-93E2-89236C8620F5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636694" y="6012106"/>
                  <a:ext cx="29556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CBE1E14F-1AD9-41DF-881A-719D6444A826}"/>
                  </a:ext>
                </a:extLst>
              </p14:cNvPr>
              <p14:cNvContentPartPr/>
              <p14:nvPr/>
            </p14:nvContentPartPr>
            <p14:xfrm>
              <a:off x="8818814" y="5482546"/>
              <a:ext cx="546840" cy="44640"/>
            </p14:xfrm>
          </p:contentPart>
        </mc:Choice>
        <mc:Fallback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CBE1E14F-1AD9-41DF-881A-719D6444A826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8810174" y="5473906"/>
                <a:ext cx="56448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1" name="Group 420">
            <a:extLst>
              <a:ext uri="{FF2B5EF4-FFF2-40B4-BE49-F238E27FC236}">
                <a16:creationId xmlns:a16="http://schemas.microsoft.com/office/drawing/2014/main" id="{38CB2CA4-C510-4885-BD91-6416B3003333}"/>
              </a:ext>
            </a:extLst>
          </p:cNvPr>
          <p:cNvGrpSpPr/>
          <p:nvPr/>
        </p:nvGrpSpPr>
        <p:grpSpPr>
          <a:xfrm>
            <a:off x="10435574" y="4951186"/>
            <a:ext cx="352080" cy="169920"/>
            <a:chOff x="10435574" y="4951186"/>
            <a:chExt cx="35208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DFEA04D0-1BCF-47E7-A660-442608E01D1B}"/>
                    </a:ext>
                  </a:extLst>
                </p14:cNvPr>
                <p14:cNvContentPartPr/>
                <p14:nvPr/>
              </p14:nvContentPartPr>
              <p14:xfrm>
                <a:off x="10474094" y="4975666"/>
                <a:ext cx="313560" cy="4104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DFEA04D0-1BCF-47E7-A660-442608E01D1B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465454" y="4967026"/>
                  <a:ext cx="331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A438493F-F414-4F35-8EC1-B9682D55FD3B}"/>
                    </a:ext>
                  </a:extLst>
                </p14:cNvPr>
                <p14:cNvContentPartPr/>
                <p14:nvPr/>
              </p14:nvContentPartPr>
              <p14:xfrm>
                <a:off x="10435574" y="4951186"/>
                <a:ext cx="108360" cy="16992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A438493F-F414-4F35-8EC1-B9682D55FD3B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426574" y="4942546"/>
                  <a:ext cx="12600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360837A9-1FD4-436D-82FD-6328D91ED101}"/>
              </a:ext>
            </a:extLst>
          </p:cNvPr>
          <p:cNvGrpSpPr/>
          <p:nvPr/>
        </p:nvGrpSpPr>
        <p:grpSpPr>
          <a:xfrm>
            <a:off x="7971374" y="5947666"/>
            <a:ext cx="2196720" cy="424800"/>
            <a:chOff x="7971374" y="5947666"/>
            <a:chExt cx="219672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73616FD9-9A2C-4FCD-A9D4-04BA58F89C99}"/>
                    </a:ext>
                  </a:extLst>
                </p14:cNvPr>
                <p14:cNvContentPartPr/>
                <p14:nvPr/>
              </p14:nvContentPartPr>
              <p14:xfrm>
                <a:off x="8319854" y="6146746"/>
                <a:ext cx="1297440" cy="3168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73616FD9-9A2C-4FCD-A9D4-04BA58F89C9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310854" y="6138106"/>
                  <a:ext cx="1315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11F3691E-3B9A-4F0D-8B8E-37272BF3E4CF}"/>
                    </a:ext>
                  </a:extLst>
                </p14:cNvPr>
                <p14:cNvContentPartPr/>
                <p14:nvPr/>
              </p14:nvContentPartPr>
              <p14:xfrm>
                <a:off x="8451974" y="5947666"/>
                <a:ext cx="1352520" cy="42480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11F3691E-3B9A-4F0D-8B8E-37272BF3E4CF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443334" y="5938666"/>
                  <a:ext cx="13701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5599AF6A-C3D3-4C3D-B584-839DA09463C5}"/>
                    </a:ext>
                  </a:extLst>
                </p14:cNvPr>
                <p14:cNvContentPartPr/>
                <p14:nvPr/>
              </p14:nvContentPartPr>
              <p14:xfrm>
                <a:off x="9530894" y="6121546"/>
                <a:ext cx="637200" cy="547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5599AF6A-C3D3-4C3D-B584-839DA09463C5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522254" y="6112906"/>
                  <a:ext cx="654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FBC25E6E-8AFB-4CC1-ADF4-3603DD8A71E3}"/>
                    </a:ext>
                  </a:extLst>
                </p14:cNvPr>
                <p14:cNvContentPartPr/>
                <p14:nvPr/>
              </p14:nvContentPartPr>
              <p14:xfrm>
                <a:off x="7971374" y="6175906"/>
                <a:ext cx="438480" cy="2484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FBC25E6E-8AFB-4CC1-ADF4-3603DD8A71E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962374" y="6167266"/>
                  <a:ext cx="4561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DE9E1B82-7350-4252-AE74-2B848FD637B2}"/>
              </a:ext>
            </a:extLst>
          </p:cNvPr>
          <p:cNvGrpSpPr/>
          <p:nvPr/>
        </p:nvGrpSpPr>
        <p:grpSpPr>
          <a:xfrm>
            <a:off x="7508774" y="6396226"/>
            <a:ext cx="308520" cy="47880"/>
            <a:chOff x="7508774" y="6396226"/>
            <a:chExt cx="308520" cy="4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F2780DBF-0173-443C-912E-C55AC9F0AA1F}"/>
                    </a:ext>
                  </a:extLst>
                </p14:cNvPr>
                <p14:cNvContentPartPr/>
                <p14:nvPr/>
              </p14:nvContentPartPr>
              <p14:xfrm>
                <a:off x="7508774" y="6435826"/>
                <a:ext cx="73440" cy="360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F2780DBF-0173-443C-912E-C55AC9F0AA1F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500134" y="6426826"/>
                  <a:ext cx="91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74F715FD-F642-471D-AFFD-586A102D89E7}"/>
                    </a:ext>
                  </a:extLst>
                </p14:cNvPr>
                <p14:cNvContentPartPr/>
                <p14:nvPr/>
              </p14:nvContentPartPr>
              <p14:xfrm>
                <a:off x="7664654" y="6396226"/>
                <a:ext cx="152640" cy="4788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74F715FD-F642-471D-AFFD-586A102D89E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656014" y="6387586"/>
                  <a:ext cx="17028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CF99E206-9D9A-4277-9259-4E8FEE82CA6E}"/>
                  </a:ext>
                </a:extLst>
              </p14:cNvPr>
              <p14:cNvContentPartPr/>
              <p14:nvPr/>
            </p14:nvContentPartPr>
            <p14:xfrm>
              <a:off x="10371134" y="6298666"/>
              <a:ext cx="135720" cy="36360"/>
            </p14:xfrm>
          </p:contentPart>
        </mc:Choice>
        <mc:Fallback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CF99E206-9D9A-4277-9259-4E8FEE82CA6E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10362134" y="6290026"/>
                <a:ext cx="15336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5" name="Group 434">
            <a:extLst>
              <a:ext uri="{FF2B5EF4-FFF2-40B4-BE49-F238E27FC236}">
                <a16:creationId xmlns:a16="http://schemas.microsoft.com/office/drawing/2014/main" id="{F39517E7-ACCC-469F-8A18-88B80BB92E7F}"/>
              </a:ext>
            </a:extLst>
          </p:cNvPr>
          <p:cNvGrpSpPr/>
          <p:nvPr/>
        </p:nvGrpSpPr>
        <p:grpSpPr>
          <a:xfrm>
            <a:off x="10466894" y="5869546"/>
            <a:ext cx="556200" cy="136800"/>
            <a:chOff x="10466894" y="5869546"/>
            <a:chExt cx="55620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10E98DCD-117A-4B7D-BDF1-289F24FA5DF1}"/>
                    </a:ext>
                  </a:extLst>
                </p14:cNvPr>
                <p14:cNvContentPartPr/>
                <p14:nvPr/>
              </p14:nvContentPartPr>
              <p14:xfrm>
                <a:off x="10466894" y="5944786"/>
                <a:ext cx="222120" cy="2268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10E98DCD-117A-4B7D-BDF1-289F24FA5DF1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457894" y="5935786"/>
                  <a:ext cx="239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04EA776B-63B9-468F-A244-1F3F58130157}"/>
                    </a:ext>
                  </a:extLst>
                </p14:cNvPr>
                <p14:cNvContentPartPr/>
                <p14:nvPr/>
              </p14:nvContentPartPr>
              <p14:xfrm>
                <a:off x="10662014" y="5916346"/>
                <a:ext cx="45000" cy="9000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04EA776B-63B9-468F-A244-1F3F5813015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653014" y="5907706"/>
                  <a:ext cx="62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ABA6F2E9-AC6E-4644-80BD-EEFDDD796200}"/>
                    </a:ext>
                  </a:extLst>
                </p14:cNvPr>
                <p14:cNvContentPartPr/>
                <p14:nvPr/>
              </p14:nvContentPartPr>
              <p14:xfrm>
                <a:off x="10910774" y="5869546"/>
                <a:ext cx="112320" cy="10080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ABA6F2E9-AC6E-4644-80BD-EEFDDD796200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902134" y="5860546"/>
                  <a:ext cx="12996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C7B38EDB-A2E2-4989-A258-B6205630EAA3}"/>
                  </a:ext>
                </a:extLst>
              </p14:cNvPr>
              <p14:cNvContentPartPr/>
              <p14:nvPr/>
            </p14:nvContentPartPr>
            <p14:xfrm>
              <a:off x="4023974" y="5438626"/>
              <a:ext cx="183600" cy="40680"/>
            </p14:xfrm>
          </p:contentPart>
        </mc:Choice>
        <mc:Fallback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C7B38EDB-A2E2-4989-A258-B6205630EAA3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4014974" y="5429986"/>
                <a:ext cx="201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F2E88D2C-7A8F-499B-8E8D-CFE01DB3E90F}"/>
                  </a:ext>
                </a:extLst>
              </p14:cNvPr>
              <p14:cNvContentPartPr/>
              <p14:nvPr/>
            </p14:nvContentPartPr>
            <p14:xfrm>
              <a:off x="4647854" y="5404786"/>
              <a:ext cx="180000" cy="49320"/>
            </p14:xfrm>
          </p:contentPart>
        </mc:Choice>
        <mc:Fallback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F2E88D2C-7A8F-499B-8E8D-CFE01DB3E90F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4638854" y="5396146"/>
                <a:ext cx="19764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0" name="Group 439">
            <a:extLst>
              <a:ext uri="{FF2B5EF4-FFF2-40B4-BE49-F238E27FC236}">
                <a16:creationId xmlns:a16="http://schemas.microsoft.com/office/drawing/2014/main" id="{CE716CEB-3164-4298-A067-7A3A0BED3E4F}"/>
              </a:ext>
            </a:extLst>
          </p:cNvPr>
          <p:cNvGrpSpPr/>
          <p:nvPr/>
        </p:nvGrpSpPr>
        <p:grpSpPr>
          <a:xfrm>
            <a:off x="7738094" y="4895746"/>
            <a:ext cx="719280" cy="510840"/>
            <a:chOff x="7738094" y="4895746"/>
            <a:chExt cx="71928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8BE0694-74AB-4578-B197-D96DB60662F1}"/>
                    </a:ext>
                  </a:extLst>
                </p14:cNvPr>
                <p14:cNvContentPartPr/>
                <p14:nvPr/>
              </p14:nvContentPartPr>
              <p14:xfrm>
                <a:off x="7739534" y="5034706"/>
                <a:ext cx="150840" cy="554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8BE0694-74AB-4578-B197-D96DB60662F1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730534" y="5026066"/>
                  <a:ext cx="168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C2DB29C-21CA-4ABD-9E06-FDE5B4CD2672}"/>
                    </a:ext>
                  </a:extLst>
                </p14:cNvPr>
                <p14:cNvContentPartPr/>
                <p14:nvPr/>
              </p14:nvContentPartPr>
              <p14:xfrm>
                <a:off x="7741694" y="5047666"/>
                <a:ext cx="123480" cy="21744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C2DB29C-21CA-4ABD-9E06-FDE5B4CD2672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733054" y="5038666"/>
                  <a:ext cx="141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FDCF1977-4ED3-4C01-AC3B-4D676D345E99}"/>
                    </a:ext>
                  </a:extLst>
                </p14:cNvPr>
                <p14:cNvContentPartPr/>
                <p14:nvPr/>
              </p14:nvContentPartPr>
              <p14:xfrm>
                <a:off x="7738094" y="4968826"/>
                <a:ext cx="149040" cy="2221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FDCF1977-4ED3-4C01-AC3B-4D676D345E99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29094" y="4960186"/>
                  <a:ext cx="166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736FCC33-A203-466A-A885-62A33CF279C0}"/>
                    </a:ext>
                  </a:extLst>
                </p14:cNvPr>
                <p14:cNvContentPartPr/>
                <p14:nvPr/>
              </p14:nvContentPartPr>
              <p14:xfrm>
                <a:off x="8035094" y="5037586"/>
                <a:ext cx="93240" cy="20448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736FCC33-A203-466A-A885-62A33CF279C0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026094" y="5028586"/>
                  <a:ext cx="110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141602C-F550-40FC-AB46-0BAEDC3C68EC}"/>
                    </a:ext>
                  </a:extLst>
                </p14:cNvPr>
                <p14:cNvContentPartPr/>
                <p14:nvPr/>
              </p14:nvContentPartPr>
              <p14:xfrm>
                <a:off x="8039054" y="5019946"/>
                <a:ext cx="251280" cy="20916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141602C-F550-40FC-AB46-0BAEDC3C68EC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030414" y="5010946"/>
                  <a:ext cx="268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17B007F1-833A-4B43-B1A4-A2619769943B}"/>
                    </a:ext>
                  </a:extLst>
                </p14:cNvPr>
                <p14:cNvContentPartPr/>
                <p14:nvPr/>
              </p14:nvContentPartPr>
              <p14:xfrm>
                <a:off x="8275574" y="4895746"/>
                <a:ext cx="170640" cy="31824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17B007F1-833A-4B43-B1A4-A2619769943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266934" y="4886746"/>
                  <a:ext cx="1882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419981F0-12AC-4F90-B311-E76C25E98659}"/>
                    </a:ext>
                  </a:extLst>
                </p14:cNvPr>
                <p14:cNvContentPartPr/>
                <p14:nvPr/>
              </p14:nvContentPartPr>
              <p14:xfrm>
                <a:off x="7738094" y="5356906"/>
                <a:ext cx="167040" cy="4968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419981F0-12AC-4F90-B311-E76C25E98659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729094" y="5348266"/>
                  <a:ext cx="184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27852F3B-CBE9-4066-A789-397414099FEB}"/>
                    </a:ext>
                  </a:extLst>
                </p14:cNvPr>
                <p14:cNvContentPartPr/>
                <p14:nvPr/>
              </p14:nvContentPartPr>
              <p14:xfrm>
                <a:off x="8258654" y="5302906"/>
                <a:ext cx="198720" cy="6084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27852F3B-CBE9-4066-A789-397414099FE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250014" y="5294266"/>
                  <a:ext cx="216360" cy="7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06302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CC3186A-88C2-44FF-87AC-CD6F1BF7F7E8}"/>
              </a:ext>
            </a:extLst>
          </p:cNvPr>
          <p:cNvGrpSpPr/>
          <p:nvPr/>
        </p:nvGrpSpPr>
        <p:grpSpPr>
          <a:xfrm>
            <a:off x="636014" y="214666"/>
            <a:ext cx="505800" cy="258120"/>
            <a:chOff x="636014" y="214666"/>
            <a:chExt cx="50580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78C9A6-FF6A-40B4-9477-C0E96E05AB91}"/>
                    </a:ext>
                  </a:extLst>
                </p14:cNvPr>
                <p14:cNvContentPartPr/>
                <p14:nvPr/>
              </p14:nvContentPartPr>
              <p14:xfrm>
                <a:off x="636014" y="214666"/>
                <a:ext cx="198720" cy="47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878C9A6-FF6A-40B4-9477-C0E96E05AB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014" y="206026"/>
                  <a:ext cx="216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9CDF8A3-90A1-4606-864D-60914F3A9CA2}"/>
                    </a:ext>
                  </a:extLst>
                </p14:cNvPr>
                <p14:cNvContentPartPr/>
                <p14:nvPr/>
              </p14:nvContentPartPr>
              <p14:xfrm>
                <a:off x="740414" y="256786"/>
                <a:ext cx="6480" cy="216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9CDF8A3-90A1-4606-864D-60914F3A9CA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1414" y="247786"/>
                  <a:ext cx="24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BE513D-08F2-4566-A21D-01388A8BC237}"/>
                    </a:ext>
                  </a:extLst>
                </p14:cNvPr>
                <p14:cNvContentPartPr/>
                <p14:nvPr/>
              </p14:nvContentPartPr>
              <p14:xfrm>
                <a:off x="778934" y="291346"/>
                <a:ext cx="87120" cy="34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BE513D-08F2-4566-A21D-01388A8BC2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0294" y="282346"/>
                  <a:ext cx="104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5C4FDC6-DB3D-4083-80DE-E3CD3973A889}"/>
                    </a:ext>
                  </a:extLst>
                </p14:cNvPr>
                <p14:cNvContentPartPr/>
                <p14:nvPr/>
              </p14:nvContentPartPr>
              <p14:xfrm>
                <a:off x="808814" y="335266"/>
                <a:ext cx="4320" cy="102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5C4FDC6-DB3D-4083-80DE-E3CD3973A8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0174" y="326626"/>
                  <a:ext cx="21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8A8F00-64E4-4D1E-9692-B2C74E6461B8}"/>
                    </a:ext>
                  </a:extLst>
                </p14:cNvPr>
                <p14:cNvContentPartPr/>
                <p14:nvPr/>
              </p14:nvContentPartPr>
              <p14:xfrm>
                <a:off x="862814" y="314746"/>
                <a:ext cx="279000" cy="134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8A8F00-64E4-4D1E-9692-B2C74E6461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4174" y="306106"/>
                  <a:ext cx="29664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2264AE-734D-426B-89ED-791244199C2F}"/>
              </a:ext>
            </a:extLst>
          </p:cNvPr>
          <p:cNvGrpSpPr/>
          <p:nvPr/>
        </p:nvGrpSpPr>
        <p:grpSpPr>
          <a:xfrm>
            <a:off x="1491374" y="212866"/>
            <a:ext cx="986400" cy="338040"/>
            <a:chOff x="1491374" y="212866"/>
            <a:chExt cx="98640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C64B7BF-E944-4F37-8367-853A0A814FF9}"/>
                    </a:ext>
                  </a:extLst>
                </p14:cNvPr>
                <p14:cNvContentPartPr/>
                <p14:nvPr/>
              </p14:nvContentPartPr>
              <p14:xfrm>
                <a:off x="1491374" y="212866"/>
                <a:ext cx="121680" cy="255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C64B7BF-E944-4F37-8367-853A0A814F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82374" y="203866"/>
                  <a:ext cx="139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296610-DB7E-42A7-8D8A-75405AED6AFC}"/>
                    </a:ext>
                  </a:extLst>
                </p14:cNvPr>
                <p14:cNvContentPartPr/>
                <p14:nvPr/>
              </p14:nvContentPartPr>
              <p14:xfrm>
                <a:off x="1500734" y="348226"/>
                <a:ext cx="158400" cy="56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296610-DB7E-42A7-8D8A-75405AED6A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91734" y="339586"/>
                  <a:ext cx="176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E9F0BAA-2C58-4F9D-93D5-FD31B7DDFB8C}"/>
                    </a:ext>
                  </a:extLst>
                </p14:cNvPr>
                <p14:cNvContentPartPr/>
                <p14:nvPr/>
              </p14:nvContentPartPr>
              <p14:xfrm>
                <a:off x="1619894" y="321946"/>
                <a:ext cx="106920" cy="121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E9F0BAA-2C58-4F9D-93D5-FD31B7DDFB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11254" y="312946"/>
                  <a:ext cx="124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41CB03-E4BC-4893-A51D-C2A01D5DD978}"/>
                    </a:ext>
                  </a:extLst>
                </p14:cNvPr>
                <p14:cNvContentPartPr/>
                <p14:nvPr/>
              </p14:nvContentPartPr>
              <p14:xfrm>
                <a:off x="1744814" y="320866"/>
                <a:ext cx="183600" cy="91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41CB03-E4BC-4893-A51D-C2A01D5DD9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35814" y="311866"/>
                  <a:ext cx="201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1B2940-D37A-447F-A54C-31919F386514}"/>
                    </a:ext>
                  </a:extLst>
                </p14:cNvPr>
                <p14:cNvContentPartPr/>
                <p14:nvPr/>
              </p14:nvContentPartPr>
              <p14:xfrm>
                <a:off x="1961534" y="338866"/>
                <a:ext cx="93240" cy="69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61B2940-D37A-447F-A54C-31919F3865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52894" y="329866"/>
                  <a:ext cx="110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0950F49-8CA6-42D4-8E28-21E68A50802F}"/>
                    </a:ext>
                  </a:extLst>
                </p14:cNvPr>
                <p14:cNvContentPartPr/>
                <p14:nvPr/>
              </p14:nvContentPartPr>
              <p14:xfrm>
                <a:off x="2032814" y="340666"/>
                <a:ext cx="126360" cy="210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0950F49-8CA6-42D4-8E28-21E68A50802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24174" y="331666"/>
                  <a:ext cx="144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5585382-EA5B-4AAE-9208-2DC27550A68D}"/>
                    </a:ext>
                  </a:extLst>
                </p14:cNvPr>
                <p14:cNvContentPartPr/>
                <p14:nvPr/>
              </p14:nvContentPartPr>
              <p14:xfrm>
                <a:off x="2142974" y="291346"/>
                <a:ext cx="91800" cy="122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5585382-EA5B-4AAE-9208-2DC27550A68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33974" y="282346"/>
                  <a:ext cx="109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A06A93-6F2E-4ADB-8B73-04A9D452D03B}"/>
                    </a:ext>
                  </a:extLst>
                </p14:cNvPr>
                <p14:cNvContentPartPr/>
                <p14:nvPr/>
              </p14:nvContentPartPr>
              <p14:xfrm>
                <a:off x="2249174" y="320506"/>
                <a:ext cx="84240" cy="90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A06A93-6F2E-4ADB-8B73-04A9D452D03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40534" y="311506"/>
                  <a:ext cx="101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BFA94E-D9C6-4929-A414-9DAB083993C6}"/>
                    </a:ext>
                  </a:extLst>
                </p14:cNvPr>
                <p14:cNvContentPartPr/>
                <p14:nvPr/>
              </p14:nvContentPartPr>
              <p14:xfrm>
                <a:off x="2387054" y="317626"/>
                <a:ext cx="90720" cy="216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BFA94E-D9C6-4929-A414-9DAB083993C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78054" y="308986"/>
                  <a:ext cx="10836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D166BF-969E-40DC-85B6-A21886FB2090}"/>
              </a:ext>
            </a:extLst>
          </p:cNvPr>
          <p:cNvGrpSpPr/>
          <p:nvPr/>
        </p:nvGrpSpPr>
        <p:grpSpPr>
          <a:xfrm>
            <a:off x="2852534" y="146266"/>
            <a:ext cx="758880" cy="226800"/>
            <a:chOff x="2852534" y="146266"/>
            <a:chExt cx="75888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C192C23-2AC6-471E-B282-D6168919729E}"/>
                    </a:ext>
                  </a:extLst>
                </p14:cNvPr>
                <p14:cNvContentPartPr/>
                <p14:nvPr/>
              </p14:nvContentPartPr>
              <p14:xfrm>
                <a:off x="2895014" y="146266"/>
                <a:ext cx="9360" cy="226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C192C23-2AC6-471E-B282-D616891972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86374" y="137266"/>
                  <a:ext cx="27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4C3132-5977-4F3D-8F71-9EB0929791C6}"/>
                    </a:ext>
                  </a:extLst>
                </p14:cNvPr>
                <p14:cNvContentPartPr/>
                <p14:nvPr/>
              </p14:nvContentPartPr>
              <p14:xfrm>
                <a:off x="2852534" y="173626"/>
                <a:ext cx="117000" cy="148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4C3132-5977-4F3D-8F71-9EB0929791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43894" y="164986"/>
                  <a:ext cx="134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F669F4-FCF1-49A2-9CCA-220DA728075C}"/>
                    </a:ext>
                  </a:extLst>
                </p14:cNvPr>
                <p14:cNvContentPartPr/>
                <p14:nvPr/>
              </p14:nvContentPartPr>
              <p14:xfrm>
                <a:off x="2941094" y="266866"/>
                <a:ext cx="99360" cy="104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F669F4-FCF1-49A2-9CCA-220DA72807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32094" y="258226"/>
                  <a:ext cx="117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F0C893-BA98-4241-A099-75212D37F202}"/>
                    </a:ext>
                  </a:extLst>
                </p14:cNvPr>
                <p14:cNvContentPartPr/>
                <p14:nvPr/>
              </p14:nvContentPartPr>
              <p14:xfrm>
                <a:off x="3071054" y="267226"/>
                <a:ext cx="196920" cy="92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F0C893-BA98-4241-A099-75212D37F20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62414" y="258586"/>
                  <a:ext cx="214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6023A3-38B8-446B-BA57-74BB6D9AAF03}"/>
                    </a:ext>
                  </a:extLst>
                </p14:cNvPr>
                <p14:cNvContentPartPr/>
                <p14:nvPr/>
              </p14:nvContentPartPr>
              <p14:xfrm>
                <a:off x="3276614" y="253186"/>
                <a:ext cx="107280" cy="113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6023A3-38B8-446B-BA57-74BB6D9AAF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67974" y="244546"/>
                  <a:ext cx="124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A1D901B-F24C-41ED-A8B6-C333898D5D2E}"/>
                    </a:ext>
                  </a:extLst>
                </p14:cNvPr>
                <p14:cNvContentPartPr/>
                <p14:nvPr/>
              </p14:nvContentPartPr>
              <p14:xfrm>
                <a:off x="3401534" y="236986"/>
                <a:ext cx="99720" cy="113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A1D901B-F24C-41ED-A8B6-C333898D5D2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92534" y="227986"/>
                  <a:ext cx="117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97EFE0C-569B-4CB4-B955-0D63938F0971}"/>
                    </a:ext>
                  </a:extLst>
                </p14:cNvPr>
                <p14:cNvContentPartPr/>
                <p14:nvPr/>
              </p14:nvContentPartPr>
              <p14:xfrm>
                <a:off x="3517814" y="236626"/>
                <a:ext cx="93600" cy="121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97EFE0C-569B-4CB4-B955-0D63938F097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08814" y="227626"/>
                  <a:ext cx="11124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3EC00AF-7CDE-40F6-A7A5-1311149B238F}"/>
                  </a:ext>
                </a:extLst>
              </p14:cNvPr>
              <p14:cNvContentPartPr/>
              <p14:nvPr/>
            </p14:nvContentPartPr>
            <p14:xfrm>
              <a:off x="1653014" y="766186"/>
              <a:ext cx="20160" cy="1929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3EC00AF-7CDE-40F6-A7A5-1311149B238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44374" y="757186"/>
                <a:ext cx="37800" cy="21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924ABB4-4273-4BA9-BA85-C9181B18E56C}"/>
              </a:ext>
            </a:extLst>
          </p:cNvPr>
          <p:cNvGrpSpPr/>
          <p:nvPr/>
        </p:nvGrpSpPr>
        <p:grpSpPr>
          <a:xfrm>
            <a:off x="1461854" y="1048066"/>
            <a:ext cx="327240" cy="360360"/>
            <a:chOff x="1461854" y="1048066"/>
            <a:chExt cx="32724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C27CAAA-0F28-4D52-B478-066EE6E27F95}"/>
                    </a:ext>
                  </a:extLst>
                </p14:cNvPr>
                <p14:cNvContentPartPr/>
                <p14:nvPr/>
              </p14:nvContentPartPr>
              <p14:xfrm>
                <a:off x="1461854" y="1048066"/>
                <a:ext cx="327240" cy="70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C27CAAA-0F28-4D52-B478-066EE6E27F9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53214" y="1039426"/>
                  <a:ext cx="344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031E9A5-7999-4204-BB10-83E3FA85BC64}"/>
                    </a:ext>
                  </a:extLst>
                </p14:cNvPr>
                <p14:cNvContentPartPr/>
                <p14:nvPr/>
              </p14:nvContentPartPr>
              <p14:xfrm>
                <a:off x="1539254" y="1158586"/>
                <a:ext cx="200880" cy="60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031E9A5-7999-4204-BB10-83E3FA85BC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30614" y="1149946"/>
                  <a:ext cx="218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5E236D5-B2B6-407D-B60F-2CBA37E03363}"/>
                    </a:ext>
                  </a:extLst>
                </p14:cNvPr>
                <p14:cNvContentPartPr/>
                <p14:nvPr/>
              </p14:nvContentPartPr>
              <p14:xfrm>
                <a:off x="1659494" y="1186306"/>
                <a:ext cx="13680" cy="222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5E236D5-B2B6-407D-B60F-2CBA37E0336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50854" y="1177666"/>
                  <a:ext cx="3132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E9790ED-54DC-4E1C-8C6D-43324EDE4339}"/>
              </a:ext>
            </a:extLst>
          </p:cNvPr>
          <p:cNvGrpSpPr/>
          <p:nvPr/>
        </p:nvGrpSpPr>
        <p:grpSpPr>
          <a:xfrm>
            <a:off x="2002214" y="723346"/>
            <a:ext cx="496800" cy="772920"/>
            <a:chOff x="2002214" y="723346"/>
            <a:chExt cx="496800" cy="77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3931A7-00DF-4F08-9C1A-C274E5CC3B36}"/>
                    </a:ext>
                  </a:extLst>
                </p14:cNvPr>
                <p14:cNvContentPartPr/>
                <p14:nvPr/>
              </p14:nvContentPartPr>
              <p14:xfrm>
                <a:off x="2002214" y="762946"/>
                <a:ext cx="253080" cy="660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3931A7-00DF-4F08-9C1A-C274E5CC3B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93214" y="753946"/>
                  <a:ext cx="270720" cy="67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8705AB4-8773-49F9-9803-A878D1703A87}"/>
                    </a:ext>
                  </a:extLst>
                </p14:cNvPr>
                <p14:cNvContentPartPr/>
                <p14:nvPr/>
              </p14:nvContentPartPr>
              <p14:xfrm>
                <a:off x="2203094" y="1403386"/>
                <a:ext cx="75600" cy="16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8705AB4-8773-49F9-9803-A878D1703A8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94454" y="1394746"/>
                  <a:ext cx="93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29A539D-A6D6-4C96-BD6A-26C67D64F218}"/>
                    </a:ext>
                  </a:extLst>
                </p14:cNvPr>
                <p14:cNvContentPartPr/>
                <p14:nvPr/>
              </p14:nvContentPartPr>
              <p14:xfrm>
                <a:off x="2173934" y="1413466"/>
                <a:ext cx="97560" cy="82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29A539D-A6D6-4C96-BD6A-26C67D64F21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65294" y="1404466"/>
                  <a:ext cx="115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C4D9135-2523-42C7-8513-BF3E0D8C8D00}"/>
                    </a:ext>
                  </a:extLst>
                </p14:cNvPr>
                <p14:cNvContentPartPr/>
                <p14:nvPr/>
              </p14:nvContentPartPr>
              <p14:xfrm>
                <a:off x="2348174" y="723346"/>
                <a:ext cx="150840" cy="33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C4D9135-2523-42C7-8513-BF3E0D8C8D0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39534" y="714346"/>
                  <a:ext cx="168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55768A3-F152-4D8B-9C1F-5320CA566CA8}"/>
                    </a:ext>
                  </a:extLst>
                </p14:cNvPr>
                <p14:cNvContentPartPr/>
                <p14:nvPr/>
              </p14:nvContentPartPr>
              <p14:xfrm>
                <a:off x="2417654" y="752506"/>
                <a:ext cx="15840" cy="212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55768A3-F152-4D8B-9C1F-5320CA566C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08654" y="743506"/>
                  <a:ext cx="3348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C35997-1A74-4B2B-9189-71B4E420BBE8}"/>
              </a:ext>
            </a:extLst>
          </p:cNvPr>
          <p:cNvGrpSpPr/>
          <p:nvPr/>
        </p:nvGrpSpPr>
        <p:grpSpPr>
          <a:xfrm>
            <a:off x="2763254" y="862306"/>
            <a:ext cx="1344600" cy="529920"/>
            <a:chOff x="2763254" y="862306"/>
            <a:chExt cx="1344600" cy="52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84AD683-11C2-4070-841E-25AAE0EF8D6D}"/>
                    </a:ext>
                  </a:extLst>
                </p14:cNvPr>
                <p14:cNvContentPartPr/>
                <p14:nvPr/>
              </p14:nvContentPartPr>
              <p14:xfrm>
                <a:off x="2763254" y="950146"/>
                <a:ext cx="193320" cy="287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84AD683-11C2-4070-841E-25AAE0EF8D6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54614" y="941506"/>
                  <a:ext cx="210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A217BA6-6015-4B5E-AD03-73CA47603AD0}"/>
                    </a:ext>
                  </a:extLst>
                </p14:cNvPr>
                <p14:cNvContentPartPr/>
                <p14:nvPr/>
              </p14:nvContentPartPr>
              <p14:xfrm>
                <a:off x="2787014" y="862306"/>
                <a:ext cx="209160" cy="37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A217BA6-6015-4B5E-AD03-73CA47603A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78014" y="853306"/>
                  <a:ext cx="226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DD7495F-C2F2-4A35-8918-D32487A06D03}"/>
                    </a:ext>
                  </a:extLst>
                </p14:cNvPr>
                <p14:cNvContentPartPr/>
                <p14:nvPr/>
              </p14:nvContentPartPr>
              <p14:xfrm>
                <a:off x="3038654" y="1189906"/>
                <a:ext cx="2160" cy="202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DD7495F-C2F2-4A35-8918-D32487A06D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29654" y="1180906"/>
                  <a:ext cx="19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2ECC038-A638-48F6-B650-6793B354B608}"/>
                    </a:ext>
                  </a:extLst>
                </p14:cNvPr>
                <p14:cNvContentPartPr/>
                <p14:nvPr/>
              </p14:nvContentPartPr>
              <p14:xfrm>
                <a:off x="3028934" y="1181266"/>
                <a:ext cx="90000" cy="79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2ECC038-A638-48F6-B650-6793B354B60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20294" y="1172626"/>
                  <a:ext cx="107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C60ABDB-41EF-4A85-B4A1-3B98E60F146A}"/>
                    </a:ext>
                  </a:extLst>
                </p14:cNvPr>
                <p14:cNvContentPartPr/>
                <p14:nvPr/>
              </p14:nvContentPartPr>
              <p14:xfrm>
                <a:off x="3247814" y="1013506"/>
                <a:ext cx="68040" cy="165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C60ABDB-41EF-4A85-B4A1-3B98E60F146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38814" y="1004866"/>
                  <a:ext cx="85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C47722E-8BC9-4298-A1AF-82078636FAD7}"/>
                    </a:ext>
                  </a:extLst>
                </p14:cNvPr>
                <p14:cNvContentPartPr/>
                <p14:nvPr/>
              </p14:nvContentPartPr>
              <p14:xfrm>
                <a:off x="3409454" y="1054186"/>
                <a:ext cx="102600" cy="129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C47722E-8BC9-4298-A1AF-82078636FA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00814" y="1045546"/>
                  <a:ext cx="120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6E95C9B-DC53-42A7-B38F-AD380D4F07DD}"/>
                    </a:ext>
                  </a:extLst>
                </p14:cNvPr>
                <p14:cNvContentPartPr/>
                <p14:nvPr/>
              </p14:nvContentPartPr>
              <p14:xfrm>
                <a:off x="3397934" y="951946"/>
                <a:ext cx="149040" cy="17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6E95C9B-DC53-42A7-B38F-AD380D4F07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89294" y="942946"/>
                  <a:ext cx="166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D479EFC-671C-4A80-B8C8-DAA98F121CC2}"/>
                    </a:ext>
                  </a:extLst>
                </p14:cNvPr>
                <p14:cNvContentPartPr/>
                <p14:nvPr/>
              </p14:nvContentPartPr>
              <p14:xfrm>
                <a:off x="3603494" y="1134106"/>
                <a:ext cx="59400" cy="77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D479EFC-671C-4A80-B8C8-DAA98F121C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94494" y="1125466"/>
                  <a:ext cx="77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CD76B48-4785-49A9-8724-4DB91A38F9A0}"/>
                    </a:ext>
                  </a:extLst>
                </p14:cNvPr>
                <p14:cNvContentPartPr/>
                <p14:nvPr/>
              </p14:nvContentPartPr>
              <p14:xfrm>
                <a:off x="3741014" y="1048066"/>
                <a:ext cx="137880" cy="29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CD76B48-4785-49A9-8724-4DB91A38F9A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32374" y="1039426"/>
                  <a:ext cx="155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BC351BC-BF88-48C9-A3F2-2D8F74FA165F}"/>
                    </a:ext>
                  </a:extLst>
                </p14:cNvPr>
                <p14:cNvContentPartPr/>
                <p14:nvPr/>
              </p14:nvContentPartPr>
              <p14:xfrm>
                <a:off x="3801494" y="1002706"/>
                <a:ext cx="82800" cy="155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BC351BC-BF88-48C9-A3F2-2D8F74FA16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92854" y="993706"/>
                  <a:ext cx="100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AD1EF6-F97D-4DDF-99F1-FA7443FF06CB}"/>
                    </a:ext>
                  </a:extLst>
                </p14:cNvPr>
                <p14:cNvContentPartPr/>
                <p14:nvPr/>
              </p14:nvContentPartPr>
              <p14:xfrm>
                <a:off x="3990854" y="956626"/>
                <a:ext cx="117000" cy="245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AD1EF6-F97D-4DDF-99F1-FA7443FF06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81854" y="947626"/>
                  <a:ext cx="13464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2C68D12-7CE7-467D-8340-7DF2CECE9988}"/>
              </a:ext>
            </a:extLst>
          </p:cNvPr>
          <p:cNvGrpSpPr/>
          <p:nvPr/>
        </p:nvGrpSpPr>
        <p:grpSpPr>
          <a:xfrm>
            <a:off x="4451294" y="860146"/>
            <a:ext cx="358200" cy="251640"/>
            <a:chOff x="4451294" y="860146"/>
            <a:chExt cx="35820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E912730-CC69-45CF-8F3C-EE86EEA70BDE}"/>
                    </a:ext>
                  </a:extLst>
                </p14:cNvPr>
                <p14:cNvContentPartPr/>
                <p14:nvPr/>
              </p14:nvContentPartPr>
              <p14:xfrm>
                <a:off x="4451294" y="860146"/>
                <a:ext cx="334800" cy="251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E912730-CC69-45CF-8F3C-EE86EEA70B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42294" y="851146"/>
                  <a:ext cx="352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98F0407-6201-4D4A-8ACF-BAB154D00663}"/>
                    </a:ext>
                  </a:extLst>
                </p14:cNvPr>
                <p14:cNvContentPartPr/>
                <p14:nvPr/>
              </p14:nvContentPartPr>
              <p14:xfrm>
                <a:off x="4637054" y="963466"/>
                <a:ext cx="172440" cy="24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98F0407-6201-4D4A-8ACF-BAB154D0066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28414" y="954466"/>
                  <a:ext cx="1900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0E68412-AFC3-4A90-97BC-DA7DA3F7DAB5}"/>
              </a:ext>
            </a:extLst>
          </p:cNvPr>
          <p:cNvGrpSpPr/>
          <p:nvPr/>
        </p:nvGrpSpPr>
        <p:grpSpPr>
          <a:xfrm>
            <a:off x="825374" y="931786"/>
            <a:ext cx="473400" cy="507960"/>
            <a:chOff x="825374" y="931786"/>
            <a:chExt cx="473400" cy="50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E9622B0-AFAB-4454-914D-275C504D8EF2}"/>
                    </a:ext>
                  </a:extLst>
                </p14:cNvPr>
                <p14:cNvContentPartPr/>
                <p14:nvPr/>
              </p14:nvContentPartPr>
              <p14:xfrm>
                <a:off x="830774" y="931786"/>
                <a:ext cx="198360" cy="338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E9622B0-AFAB-4454-914D-275C504D8EF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1774" y="923146"/>
                  <a:ext cx="216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65332D7-6152-44FF-B1E2-1D72238E8552}"/>
                    </a:ext>
                  </a:extLst>
                </p14:cNvPr>
                <p14:cNvContentPartPr/>
                <p14:nvPr/>
              </p14:nvContentPartPr>
              <p14:xfrm>
                <a:off x="1016534" y="1039786"/>
                <a:ext cx="82440" cy="179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65332D7-6152-44FF-B1E2-1D72238E85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7534" y="1031146"/>
                  <a:ext cx="100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906A28C-BF48-455E-9B3A-4EAC44C8BB44}"/>
                    </a:ext>
                  </a:extLst>
                </p14:cNvPr>
                <p14:cNvContentPartPr/>
                <p14:nvPr/>
              </p14:nvContentPartPr>
              <p14:xfrm>
                <a:off x="1096814" y="1105306"/>
                <a:ext cx="165240" cy="96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906A28C-BF48-455E-9B3A-4EAC44C8BB4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8174" y="1096306"/>
                  <a:ext cx="182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7F884D-C36C-467D-9734-A8730517FC53}"/>
                    </a:ext>
                  </a:extLst>
                </p14:cNvPr>
                <p14:cNvContentPartPr/>
                <p14:nvPr/>
              </p14:nvContentPartPr>
              <p14:xfrm>
                <a:off x="825374" y="1289626"/>
                <a:ext cx="187560" cy="91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7F884D-C36C-467D-9734-A8730517FC5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6374" y="1280626"/>
                  <a:ext cx="205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A82E8D7-0D39-4C5F-BBFB-5F6A303ECBE0}"/>
                    </a:ext>
                  </a:extLst>
                </p14:cNvPr>
                <p14:cNvContentPartPr/>
                <p14:nvPr/>
              </p14:nvContentPartPr>
              <p14:xfrm>
                <a:off x="908174" y="1325626"/>
                <a:ext cx="23760" cy="114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A82E8D7-0D39-4C5F-BBFB-5F6A303ECBE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9174" y="1316626"/>
                  <a:ext cx="41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BF5E170-C797-4395-B10F-829633AFDE64}"/>
                    </a:ext>
                  </a:extLst>
                </p14:cNvPr>
                <p14:cNvContentPartPr/>
                <p14:nvPr/>
              </p14:nvContentPartPr>
              <p14:xfrm>
                <a:off x="960734" y="1318786"/>
                <a:ext cx="130680" cy="103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BF5E170-C797-4395-B10F-829633AFDE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2094" y="1309786"/>
                  <a:ext cx="148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FAF913E-EC64-4DEA-962B-B9A115F32D77}"/>
                    </a:ext>
                  </a:extLst>
                </p14:cNvPr>
                <p14:cNvContentPartPr/>
                <p14:nvPr/>
              </p14:nvContentPartPr>
              <p14:xfrm>
                <a:off x="1140734" y="1305826"/>
                <a:ext cx="158040" cy="97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FAF913E-EC64-4DEA-962B-B9A115F32D7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2094" y="1297186"/>
                  <a:ext cx="17568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262B228-D9D5-4FD3-8FE3-38EA0A20D3B2}"/>
              </a:ext>
            </a:extLst>
          </p:cNvPr>
          <p:cNvGrpSpPr/>
          <p:nvPr/>
        </p:nvGrpSpPr>
        <p:grpSpPr>
          <a:xfrm>
            <a:off x="5121614" y="963466"/>
            <a:ext cx="150480" cy="61560"/>
            <a:chOff x="5121614" y="963466"/>
            <a:chExt cx="150480" cy="6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91AF2D-E72C-40E6-8BF9-86657E54499C}"/>
                    </a:ext>
                  </a:extLst>
                </p14:cNvPr>
                <p14:cNvContentPartPr/>
                <p14:nvPr/>
              </p14:nvContentPartPr>
              <p14:xfrm>
                <a:off x="5121614" y="963466"/>
                <a:ext cx="124920" cy="20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E91AF2D-E72C-40E6-8BF9-86657E54499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12614" y="954466"/>
                  <a:ext cx="142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8C71E8-6AA8-4DFF-8018-39CDF2DA8FFE}"/>
                    </a:ext>
                  </a:extLst>
                </p14:cNvPr>
                <p14:cNvContentPartPr/>
                <p14:nvPr/>
              </p14:nvContentPartPr>
              <p14:xfrm>
                <a:off x="5139254" y="1010626"/>
                <a:ext cx="132840" cy="14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8C71E8-6AA8-4DFF-8018-39CDF2DA8FF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30254" y="1001986"/>
                  <a:ext cx="1504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CF38C00-C538-47BC-9410-30FA96138B10}"/>
              </a:ext>
            </a:extLst>
          </p:cNvPr>
          <p:cNvGrpSpPr/>
          <p:nvPr/>
        </p:nvGrpSpPr>
        <p:grpSpPr>
          <a:xfrm>
            <a:off x="5578094" y="635146"/>
            <a:ext cx="1953000" cy="623520"/>
            <a:chOff x="5578094" y="635146"/>
            <a:chExt cx="1953000" cy="62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8A7D024-C0BF-4954-A717-BA0C7EA731B9}"/>
                    </a:ext>
                  </a:extLst>
                </p14:cNvPr>
                <p14:cNvContentPartPr/>
                <p14:nvPr/>
              </p14:nvContentPartPr>
              <p14:xfrm>
                <a:off x="5578094" y="672946"/>
                <a:ext cx="257400" cy="441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8A7D024-C0BF-4954-A717-BA0C7EA731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69454" y="664306"/>
                  <a:ext cx="2750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6A167B1-A59E-4E43-A3D0-84B779CB8587}"/>
                    </a:ext>
                  </a:extLst>
                </p14:cNvPr>
                <p14:cNvContentPartPr/>
                <p14:nvPr/>
              </p14:nvContentPartPr>
              <p14:xfrm>
                <a:off x="5989574" y="697786"/>
                <a:ext cx="238680" cy="353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6A167B1-A59E-4E43-A3D0-84B779CB858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80934" y="688786"/>
                  <a:ext cx="2563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8D47982-D20D-4B5A-BAA5-BD95ACDA6537}"/>
                    </a:ext>
                  </a:extLst>
                </p14:cNvPr>
                <p14:cNvContentPartPr/>
                <p14:nvPr/>
              </p14:nvContentPartPr>
              <p14:xfrm>
                <a:off x="6285134" y="1023586"/>
                <a:ext cx="21600" cy="235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8D47982-D20D-4B5A-BAA5-BD95ACDA653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76494" y="1014946"/>
                  <a:ext cx="39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9B2AF23-7091-41B8-8C0C-C52D887BEF81}"/>
                    </a:ext>
                  </a:extLst>
                </p14:cNvPr>
                <p14:cNvContentPartPr/>
                <p14:nvPr/>
              </p14:nvContentPartPr>
              <p14:xfrm>
                <a:off x="6257054" y="1015666"/>
                <a:ext cx="77400" cy="107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9B2AF23-7091-41B8-8C0C-C52D887BEF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48054" y="1007026"/>
                  <a:ext cx="95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23407DA-D4AA-411E-90E8-040060A5A05E}"/>
                    </a:ext>
                  </a:extLst>
                </p14:cNvPr>
                <p14:cNvContentPartPr/>
                <p14:nvPr/>
              </p14:nvContentPartPr>
              <p14:xfrm>
                <a:off x="6497894" y="764746"/>
                <a:ext cx="69480" cy="238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23407DA-D4AA-411E-90E8-040060A5A05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89254" y="755746"/>
                  <a:ext cx="87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171D693-97BF-4A4D-9B91-47A2FD102A75}"/>
                    </a:ext>
                  </a:extLst>
                </p14:cNvPr>
                <p14:cNvContentPartPr/>
                <p14:nvPr/>
              </p14:nvContentPartPr>
              <p14:xfrm>
                <a:off x="6627854" y="875266"/>
                <a:ext cx="51120" cy="113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171D693-97BF-4A4D-9B91-47A2FD102A7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19214" y="866266"/>
                  <a:ext cx="68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AAD8EC1-3139-48D6-BBC5-3C875962FD10}"/>
                    </a:ext>
                  </a:extLst>
                </p14:cNvPr>
                <p14:cNvContentPartPr/>
                <p14:nvPr/>
              </p14:nvContentPartPr>
              <p14:xfrm>
                <a:off x="6605534" y="774466"/>
                <a:ext cx="160560" cy="48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AAD8EC1-3139-48D6-BBC5-3C875962FD1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96534" y="765826"/>
                  <a:ext cx="178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7032C9D-6518-470F-8080-7D715ACC6D00}"/>
                    </a:ext>
                  </a:extLst>
                </p14:cNvPr>
                <p14:cNvContentPartPr/>
                <p14:nvPr/>
              </p14:nvContentPartPr>
              <p14:xfrm>
                <a:off x="6760694" y="882106"/>
                <a:ext cx="243360" cy="137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7032C9D-6518-470F-8080-7D715ACC6D0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52054" y="873106"/>
                  <a:ext cx="261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89F8005-87ED-4516-BBD4-750520F16207}"/>
                    </a:ext>
                  </a:extLst>
                </p14:cNvPr>
                <p14:cNvContentPartPr/>
                <p14:nvPr/>
              </p14:nvContentPartPr>
              <p14:xfrm>
                <a:off x="6921254" y="818026"/>
                <a:ext cx="104760" cy="153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89F8005-87ED-4516-BBD4-750520F1620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12614" y="809386"/>
                  <a:ext cx="122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209FA89-4937-4466-BEB5-1D0CA6A175C5}"/>
                    </a:ext>
                  </a:extLst>
                </p14:cNvPr>
                <p14:cNvContentPartPr/>
                <p14:nvPr/>
              </p14:nvContentPartPr>
              <p14:xfrm>
                <a:off x="7077134" y="787066"/>
                <a:ext cx="63360" cy="199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209FA89-4937-4466-BEB5-1D0CA6A175C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68494" y="778066"/>
                  <a:ext cx="81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E1982B-A732-4B94-B35D-A34ACBBA9637}"/>
                    </a:ext>
                  </a:extLst>
                </p14:cNvPr>
                <p14:cNvContentPartPr/>
                <p14:nvPr/>
              </p14:nvContentPartPr>
              <p14:xfrm>
                <a:off x="7197014" y="635146"/>
                <a:ext cx="334080" cy="494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E1982B-A732-4B94-B35D-A34ACBBA963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88014" y="626146"/>
                  <a:ext cx="351720" cy="51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D7B5E61-7CC9-4CFD-93FA-0DCF4F2E6D99}"/>
              </a:ext>
            </a:extLst>
          </p:cNvPr>
          <p:cNvGrpSpPr/>
          <p:nvPr/>
        </p:nvGrpSpPr>
        <p:grpSpPr>
          <a:xfrm>
            <a:off x="5022254" y="2010346"/>
            <a:ext cx="202320" cy="88560"/>
            <a:chOff x="5022254" y="2010346"/>
            <a:chExt cx="202320" cy="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52D2EB9-94F4-4CE2-A3B1-26B66029D8DD}"/>
                    </a:ext>
                  </a:extLst>
                </p14:cNvPr>
                <p14:cNvContentPartPr/>
                <p14:nvPr/>
              </p14:nvContentPartPr>
              <p14:xfrm>
                <a:off x="5022254" y="2010346"/>
                <a:ext cx="187560" cy="22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52D2EB9-94F4-4CE2-A3B1-26B66029D8D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13254" y="2001346"/>
                  <a:ext cx="205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415239A-9677-4D6F-82EA-38DF4444CE3F}"/>
                    </a:ext>
                  </a:extLst>
                </p14:cNvPr>
                <p14:cNvContentPartPr/>
                <p14:nvPr/>
              </p14:nvContentPartPr>
              <p14:xfrm>
                <a:off x="5033054" y="2069386"/>
                <a:ext cx="191520" cy="29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415239A-9677-4D6F-82EA-38DF4444CE3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24054" y="2060386"/>
                  <a:ext cx="20916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606CF15-30E9-4482-9F12-082B662D257E}"/>
                  </a:ext>
                </a:extLst>
              </p14:cNvPr>
              <p14:cNvContentPartPr/>
              <p14:nvPr/>
            </p14:nvContentPartPr>
            <p14:xfrm>
              <a:off x="5642534" y="2003506"/>
              <a:ext cx="172440" cy="36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606CF15-30E9-4482-9F12-082B662D257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633894" y="1994866"/>
                <a:ext cx="1900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D265F64-0322-422D-94CE-9121127A647C}"/>
                  </a:ext>
                </a:extLst>
              </p14:cNvPr>
              <p14:cNvContentPartPr/>
              <p14:nvPr/>
            </p14:nvContentPartPr>
            <p14:xfrm>
              <a:off x="5625614" y="2132386"/>
              <a:ext cx="158760" cy="1897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D265F64-0322-422D-94CE-9121127A647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616974" y="2123746"/>
                <a:ext cx="176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DC228CE-9A7C-43CE-BE5A-D6746171AA3E}"/>
                  </a:ext>
                </a:extLst>
              </p14:cNvPr>
              <p14:cNvContentPartPr/>
              <p14:nvPr/>
            </p14:nvContentPartPr>
            <p14:xfrm>
              <a:off x="5775374" y="1579786"/>
              <a:ext cx="14040" cy="2952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DC228CE-9A7C-43CE-BE5A-D6746171AA3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766734" y="1570786"/>
                <a:ext cx="31680" cy="31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E5FEC3F-7905-4666-A9AD-A756445BB5BB}"/>
              </a:ext>
            </a:extLst>
          </p:cNvPr>
          <p:cNvGrpSpPr/>
          <p:nvPr/>
        </p:nvGrpSpPr>
        <p:grpSpPr>
          <a:xfrm>
            <a:off x="6251654" y="1795426"/>
            <a:ext cx="304920" cy="316440"/>
            <a:chOff x="6251654" y="1795426"/>
            <a:chExt cx="30492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75FC8E1-D52E-4AAA-A43B-981503AC8015}"/>
                    </a:ext>
                  </a:extLst>
                </p14:cNvPr>
                <p14:cNvContentPartPr/>
                <p14:nvPr/>
              </p14:nvContentPartPr>
              <p14:xfrm>
                <a:off x="6251654" y="1811626"/>
                <a:ext cx="29520" cy="300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75FC8E1-D52E-4AAA-A43B-981503AC801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42654" y="1802986"/>
                  <a:ext cx="471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0C492B0-8A81-4A5F-BE10-9A73E0DF97A7}"/>
                    </a:ext>
                  </a:extLst>
                </p14:cNvPr>
                <p14:cNvContentPartPr/>
                <p14:nvPr/>
              </p14:nvContentPartPr>
              <p14:xfrm>
                <a:off x="6261374" y="1795426"/>
                <a:ext cx="149400" cy="234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0C492B0-8A81-4A5F-BE10-9A73E0DF97A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52734" y="1786786"/>
                  <a:ext cx="167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ADA20D0-30A3-4EB3-9403-87C7C801A723}"/>
                    </a:ext>
                  </a:extLst>
                </p14:cNvPr>
                <p14:cNvContentPartPr/>
                <p14:nvPr/>
              </p14:nvContentPartPr>
              <p14:xfrm>
                <a:off x="6407534" y="1932226"/>
                <a:ext cx="149040" cy="149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ADA20D0-30A3-4EB3-9403-87C7C801A72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98534" y="1923586"/>
                  <a:ext cx="16668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710B22A-D303-4238-82AD-DA0AAA7624D3}"/>
                  </a:ext>
                </a:extLst>
              </p14:cNvPr>
              <p14:cNvContentPartPr/>
              <p14:nvPr/>
            </p14:nvContentPartPr>
            <p14:xfrm>
              <a:off x="6905414" y="1657546"/>
              <a:ext cx="65880" cy="4806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710B22A-D303-4238-82AD-DA0AAA7624D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896774" y="1648906"/>
                <a:ext cx="83520" cy="49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8F6A51E-BCA4-4B5D-961C-0EEFAFF96E2B}"/>
              </a:ext>
            </a:extLst>
          </p:cNvPr>
          <p:cNvGrpSpPr/>
          <p:nvPr/>
        </p:nvGrpSpPr>
        <p:grpSpPr>
          <a:xfrm>
            <a:off x="7262534" y="1672666"/>
            <a:ext cx="236880" cy="344520"/>
            <a:chOff x="7262534" y="1672666"/>
            <a:chExt cx="23688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BBB3362-79CB-451A-8D29-62D45EC9B1BB}"/>
                    </a:ext>
                  </a:extLst>
                </p14:cNvPr>
                <p14:cNvContentPartPr/>
                <p14:nvPr/>
              </p14:nvContentPartPr>
              <p14:xfrm>
                <a:off x="7283054" y="1765546"/>
                <a:ext cx="176760" cy="52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BBB3362-79CB-451A-8D29-62D45EC9B1B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74054" y="1756546"/>
                  <a:ext cx="194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76FE24B-688E-4451-9D3B-8D4F250EE068}"/>
                    </a:ext>
                  </a:extLst>
                </p14:cNvPr>
                <p14:cNvContentPartPr/>
                <p14:nvPr/>
              </p14:nvContentPartPr>
              <p14:xfrm>
                <a:off x="7283054" y="1795426"/>
                <a:ext cx="172440" cy="221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76FE24B-688E-4451-9D3B-8D4F250EE06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74054" y="1786426"/>
                  <a:ext cx="190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1B8F64A-4930-4EBD-BA37-4359CD5F9AA4}"/>
                    </a:ext>
                  </a:extLst>
                </p14:cNvPr>
                <p14:cNvContentPartPr/>
                <p14:nvPr/>
              </p14:nvContentPartPr>
              <p14:xfrm>
                <a:off x="7267934" y="1849066"/>
                <a:ext cx="202320" cy="64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1B8F64A-4930-4EBD-BA37-4359CD5F9A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59294" y="1840066"/>
                  <a:ext cx="219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D7AA3E7-3284-4EA7-91A9-398FA5AC6C34}"/>
                    </a:ext>
                  </a:extLst>
                </p14:cNvPr>
                <p14:cNvContentPartPr/>
                <p14:nvPr/>
              </p14:nvContentPartPr>
              <p14:xfrm>
                <a:off x="7262534" y="1672666"/>
                <a:ext cx="236880" cy="57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D7AA3E7-3284-4EA7-91A9-398FA5AC6C3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53894" y="1663666"/>
                  <a:ext cx="25452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4DD1B07-E6BD-42CD-B671-1F79493E0F2D}"/>
              </a:ext>
            </a:extLst>
          </p:cNvPr>
          <p:cNvGrpSpPr/>
          <p:nvPr/>
        </p:nvGrpSpPr>
        <p:grpSpPr>
          <a:xfrm>
            <a:off x="7715774" y="1762306"/>
            <a:ext cx="142200" cy="184680"/>
            <a:chOff x="7715774" y="1762306"/>
            <a:chExt cx="14220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7C50E3A-28B0-4133-BFA0-4076A4101333}"/>
                    </a:ext>
                  </a:extLst>
                </p14:cNvPr>
                <p14:cNvContentPartPr/>
                <p14:nvPr/>
              </p14:nvContentPartPr>
              <p14:xfrm>
                <a:off x="7715774" y="1762306"/>
                <a:ext cx="142200" cy="184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7C50E3A-28B0-4133-BFA0-4076A410133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06774" y="1753306"/>
                  <a:ext cx="159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C290544-49CD-4CD8-9019-910BE52C6D76}"/>
                    </a:ext>
                  </a:extLst>
                </p14:cNvPr>
                <p14:cNvContentPartPr/>
                <p14:nvPr/>
              </p14:nvContentPartPr>
              <p14:xfrm>
                <a:off x="7721174" y="1797946"/>
                <a:ext cx="127080" cy="77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C290544-49CD-4CD8-9019-910BE52C6D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12174" y="1789306"/>
                  <a:ext cx="1447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2A6048C-ABFB-469E-BE6B-E78032820637}"/>
              </a:ext>
            </a:extLst>
          </p:cNvPr>
          <p:cNvGrpSpPr/>
          <p:nvPr/>
        </p:nvGrpSpPr>
        <p:grpSpPr>
          <a:xfrm>
            <a:off x="8127254" y="1581226"/>
            <a:ext cx="218880" cy="403920"/>
            <a:chOff x="8127254" y="1581226"/>
            <a:chExt cx="21888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62A51F5-4BA3-4F0D-BCCF-C1CF3C01EE71}"/>
                    </a:ext>
                  </a:extLst>
                </p14:cNvPr>
                <p14:cNvContentPartPr/>
                <p14:nvPr/>
              </p14:nvContentPartPr>
              <p14:xfrm>
                <a:off x="8144894" y="1693546"/>
                <a:ext cx="37800" cy="256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62A51F5-4BA3-4F0D-BCCF-C1CF3C01EE7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35894" y="1684906"/>
                  <a:ext cx="55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8AA0153-776E-4E1A-9583-A19DDD3F8F2F}"/>
                    </a:ext>
                  </a:extLst>
                </p14:cNvPr>
                <p14:cNvContentPartPr/>
                <p14:nvPr/>
              </p14:nvContentPartPr>
              <p14:xfrm>
                <a:off x="8190974" y="1701826"/>
                <a:ext cx="153000" cy="283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8AA0153-776E-4E1A-9583-A19DDD3F8F2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81974" y="1692826"/>
                  <a:ext cx="1706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FA18C53-5316-4F1F-AA98-1EF09EF4E73C}"/>
                    </a:ext>
                  </a:extLst>
                </p14:cNvPr>
                <p14:cNvContentPartPr/>
                <p14:nvPr/>
              </p14:nvContentPartPr>
              <p14:xfrm>
                <a:off x="8127254" y="1581226"/>
                <a:ext cx="218880" cy="33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FA18C53-5316-4F1F-AA98-1EF09EF4E73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18254" y="1572226"/>
                  <a:ext cx="2365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A7B3AD-FED0-482A-BD9E-371AEB386D30}"/>
              </a:ext>
            </a:extLst>
          </p:cNvPr>
          <p:cNvGrpSpPr/>
          <p:nvPr/>
        </p:nvGrpSpPr>
        <p:grpSpPr>
          <a:xfrm>
            <a:off x="8526494" y="1539106"/>
            <a:ext cx="195120" cy="146880"/>
            <a:chOff x="8526494" y="1539106"/>
            <a:chExt cx="19512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B6F370B-2B1F-43E2-9435-6F6C06E7A28A}"/>
                    </a:ext>
                  </a:extLst>
                </p14:cNvPr>
                <p14:cNvContentPartPr/>
                <p14:nvPr/>
              </p14:nvContentPartPr>
              <p14:xfrm>
                <a:off x="8567174" y="1539106"/>
                <a:ext cx="73080" cy="146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B6F370B-2B1F-43E2-9435-6F6C06E7A28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58534" y="1530106"/>
                  <a:ext cx="90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DD69D05-E04B-4CA7-9B79-A7D975D8306A}"/>
                    </a:ext>
                  </a:extLst>
                </p14:cNvPr>
                <p14:cNvContentPartPr/>
                <p14:nvPr/>
              </p14:nvContentPartPr>
              <p14:xfrm>
                <a:off x="8550974" y="1556746"/>
                <a:ext cx="99360" cy="126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DD69D05-E04B-4CA7-9B79-A7D975D8306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42334" y="1547746"/>
                  <a:ext cx="117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BBBE5AA-5926-4319-8D4B-6D36B7543D98}"/>
                    </a:ext>
                  </a:extLst>
                </p14:cNvPr>
                <p14:cNvContentPartPr/>
                <p14:nvPr/>
              </p14:nvContentPartPr>
              <p14:xfrm>
                <a:off x="8526494" y="1581226"/>
                <a:ext cx="195120" cy="41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BBBE5AA-5926-4319-8D4B-6D36B7543D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17854" y="1572226"/>
                  <a:ext cx="21276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79637FF-C167-46AC-A2EC-FA1A89BB7078}"/>
                  </a:ext>
                </a:extLst>
              </p14:cNvPr>
              <p14:cNvContentPartPr/>
              <p14:nvPr/>
            </p14:nvContentPartPr>
            <p14:xfrm>
              <a:off x="8919974" y="1532266"/>
              <a:ext cx="156600" cy="5353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79637FF-C167-46AC-A2EC-FA1A89BB707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910974" y="1523626"/>
                <a:ext cx="174240" cy="55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EB78CB3-C87F-488F-898E-A3AA782F1D98}"/>
              </a:ext>
            </a:extLst>
          </p:cNvPr>
          <p:cNvGrpSpPr/>
          <p:nvPr/>
        </p:nvGrpSpPr>
        <p:grpSpPr>
          <a:xfrm>
            <a:off x="9440894" y="1754026"/>
            <a:ext cx="147600" cy="98640"/>
            <a:chOff x="9440894" y="1754026"/>
            <a:chExt cx="147600" cy="9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3206782-3268-48A8-AF93-08715EB95550}"/>
                    </a:ext>
                  </a:extLst>
                </p14:cNvPr>
                <p14:cNvContentPartPr/>
                <p14:nvPr/>
              </p14:nvContentPartPr>
              <p14:xfrm>
                <a:off x="9446294" y="1822426"/>
                <a:ext cx="142200" cy="30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3206782-3268-48A8-AF93-08715EB9555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37294" y="1813786"/>
                  <a:ext cx="159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6326999-C8D4-4981-83C6-521E38322ECE}"/>
                    </a:ext>
                  </a:extLst>
                </p14:cNvPr>
                <p14:cNvContentPartPr/>
                <p14:nvPr/>
              </p14:nvContentPartPr>
              <p14:xfrm>
                <a:off x="9440894" y="1754026"/>
                <a:ext cx="140040" cy="248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6326999-C8D4-4981-83C6-521E38322EC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31894" y="1745026"/>
                  <a:ext cx="1576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21DC7BF-1840-4E18-8740-ECFA0BAEED92}"/>
              </a:ext>
            </a:extLst>
          </p:cNvPr>
          <p:cNvGrpSpPr/>
          <p:nvPr/>
        </p:nvGrpSpPr>
        <p:grpSpPr>
          <a:xfrm>
            <a:off x="9950654" y="1579786"/>
            <a:ext cx="402480" cy="363600"/>
            <a:chOff x="9950654" y="1579786"/>
            <a:chExt cx="40248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0ADDF80-4385-4FDD-9B13-EB4076D42812}"/>
                    </a:ext>
                  </a:extLst>
                </p14:cNvPr>
                <p14:cNvContentPartPr/>
                <p14:nvPr/>
              </p14:nvContentPartPr>
              <p14:xfrm>
                <a:off x="9950654" y="1579786"/>
                <a:ext cx="145440" cy="303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0ADDF80-4385-4FDD-9B13-EB4076D4281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42014" y="1570786"/>
                  <a:ext cx="1630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DA955D3-1194-4A50-89CC-B9782606032E}"/>
                    </a:ext>
                  </a:extLst>
                </p14:cNvPr>
                <p14:cNvContentPartPr/>
                <p14:nvPr/>
              </p14:nvContentPartPr>
              <p14:xfrm>
                <a:off x="10106534" y="1834306"/>
                <a:ext cx="137880" cy="91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DA955D3-1194-4A50-89CC-B978260603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97894" y="1825306"/>
                  <a:ext cx="155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F45BC0E-FC45-4E1F-BEA1-34997633E73D}"/>
                    </a:ext>
                  </a:extLst>
                </p14:cNvPr>
                <p14:cNvContentPartPr/>
                <p14:nvPr/>
              </p14:nvContentPartPr>
              <p14:xfrm>
                <a:off x="10272134" y="1838626"/>
                <a:ext cx="81000" cy="104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F45BC0E-FC45-4E1F-BEA1-34997633E73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63134" y="1829986"/>
                  <a:ext cx="9864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8740D9D-75F6-44A9-9684-64920F2EDB82}"/>
                  </a:ext>
                </a:extLst>
              </p14:cNvPr>
              <p14:cNvContentPartPr/>
              <p14:nvPr/>
            </p14:nvContentPartPr>
            <p14:xfrm>
              <a:off x="9965774" y="1441546"/>
              <a:ext cx="203760" cy="248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8740D9D-75F6-44A9-9684-64920F2EDB8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956774" y="1432546"/>
                <a:ext cx="221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A8FA501E-C191-411E-98F6-75865E80DEBC}"/>
                  </a:ext>
                </a:extLst>
              </p14:cNvPr>
              <p14:cNvContentPartPr/>
              <p14:nvPr/>
            </p14:nvContentPartPr>
            <p14:xfrm>
              <a:off x="7229414" y="2276386"/>
              <a:ext cx="1156680" cy="896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A8FA501E-C191-411E-98F6-75865E80DEB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220414" y="2267386"/>
                <a:ext cx="1174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19BF767-22E2-4FE9-941E-547DFCC0D433}"/>
                  </a:ext>
                </a:extLst>
              </p14:cNvPr>
              <p14:cNvContentPartPr/>
              <p14:nvPr/>
            </p14:nvContentPartPr>
            <p14:xfrm>
              <a:off x="7251734" y="2083426"/>
              <a:ext cx="203760" cy="572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19BF767-22E2-4FE9-941E-547DFCC0D43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243094" y="2074786"/>
                <a:ext cx="2214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12F13CA-D498-4CA2-91BE-1C354B45327C}"/>
                  </a:ext>
                </a:extLst>
              </p14:cNvPr>
              <p14:cNvContentPartPr/>
              <p14:nvPr/>
            </p14:nvContentPartPr>
            <p14:xfrm>
              <a:off x="8115374" y="2067946"/>
              <a:ext cx="252360" cy="507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12F13CA-D498-4CA2-91BE-1C354B45327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106374" y="2059306"/>
                <a:ext cx="27000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51CEFF0-0EBB-4FCD-B818-4092AF0C252F}"/>
              </a:ext>
            </a:extLst>
          </p:cNvPr>
          <p:cNvGrpSpPr/>
          <p:nvPr/>
        </p:nvGrpSpPr>
        <p:grpSpPr>
          <a:xfrm>
            <a:off x="7202414" y="2431546"/>
            <a:ext cx="226080" cy="218520"/>
            <a:chOff x="7202414" y="2431546"/>
            <a:chExt cx="22608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90035C3-66BE-4250-BA4F-65ED32600533}"/>
                    </a:ext>
                  </a:extLst>
                </p14:cNvPr>
                <p14:cNvContentPartPr/>
                <p14:nvPr/>
              </p14:nvContentPartPr>
              <p14:xfrm>
                <a:off x="7202414" y="2463946"/>
                <a:ext cx="182160" cy="186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90035C3-66BE-4250-BA4F-65ED3260053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93414" y="2455306"/>
                  <a:ext cx="199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77B2F47-F7D4-4C41-993E-27387931E7E3}"/>
                    </a:ext>
                  </a:extLst>
                </p14:cNvPr>
                <p14:cNvContentPartPr/>
                <p14:nvPr/>
              </p14:nvContentPartPr>
              <p14:xfrm>
                <a:off x="7297094" y="2431546"/>
                <a:ext cx="131400" cy="78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77B2F47-F7D4-4C41-993E-27387931E7E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88454" y="2422546"/>
                  <a:ext cx="14904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F41E614-3874-46B0-B87F-4749B87B8C5F}"/>
              </a:ext>
            </a:extLst>
          </p:cNvPr>
          <p:cNvGrpSpPr/>
          <p:nvPr/>
        </p:nvGrpSpPr>
        <p:grpSpPr>
          <a:xfrm>
            <a:off x="6881654" y="2747266"/>
            <a:ext cx="737280" cy="250920"/>
            <a:chOff x="6881654" y="2747266"/>
            <a:chExt cx="73728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3DC8FAE-6740-4A88-B5FF-98841E0341D2}"/>
                    </a:ext>
                  </a:extLst>
                </p14:cNvPr>
                <p14:cNvContentPartPr/>
                <p14:nvPr/>
              </p14:nvContentPartPr>
              <p14:xfrm>
                <a:off x="6881654" y="2795866"/>
                <a:ext cx="89640" cy="119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3DC8FAE-6740-4A88-B5FF-98841E0341D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72654" y="2786866"/>
                  <a:ext cx="107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3BE55B0-3F62-4A14-9538-AED462F41A67}"/>
                    </a:ext>
                  </a:extLst>
                </p14:cNvPr>
                <p14:cNvContentPartPr/>
                <p14:nvPr/>
              </p14:nvContentPartPr>
              <p14:xfrm>
                <a:off x="6974534" y="2834386"/>
                <a:ext cx="82800" cy="68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3BE55B0-3F62-4A14-9538-AED462F41A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65894" y="2825746"/>
                  <a:ext cx="100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585D5A7-0EFF-4384-95FA-908AFFD12F22}"/>
                    </a:ext>
                  </a:extLst>
                </p14:cNvPr>
                <p14:cNvContentPartPr/>
                <p14:nvPr/>
              </p14:nvContentPartPr>
              <p14:xfrm>
                <a:off x="7091894" y="2824666"/>
                <a:ext cx="110880" cy="63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585D5A7-0EFF-4384-95FA-908AFFD12F2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82894" y="2815666"/>
                  <a:ext cx="128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33BC12A-0D91-4A24-B306-2BFC4CA83E20}"/>
                    </a:ext>
                  </a:extLst>
                </p14:cNvPr>
                <p14:cNvContentPartPr/>
                <p14:nvPr/>
              </p14:nvContentPartPr>
              <p14:xfrm>
                <a:off x="7233374" y="2816026"/>
                <a:ext cx="9000" cy="182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33BC12A-0D91-4A24-B306-2BFC4CA83E2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24734" y="2807026"/>
                  <a:ext cx="26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6F4D171-27B1-4D69-A1E4-4922091B7420}"/>
                    </a:ext>
                  </a:extLst>
                </p14:cNvPr>
                <p14:cNvContentPartPr/>
                <p14:nvPr/>
              </p14:nvContentPartPr>
              <p14:xfrm>
                <a:off x="7244174" y="2747266"/>
                <a:ext cx="121680" cy="156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6F4D171-27B1-4D69-A1E4-4922091B742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35534" y="2738626"/>
                  <a:ext cx="139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179B2AC-648A-4909-B90F-8DD60ACBDF8A}"/>
                    </a:ext>
                  </a:extLst>
                </p14:cNvPr>
                <p14:cNvContentPartPr/>
                <p14:nvPr/>
              </p14:nvContentPartPr>
              <p14:xfrm>
                <a:off x="7380254" y="2802706"/>
                <a:ext cx="109080" cy="87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179B2AC-648A-4909-B90F-8DD60ACBDF8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71614" y="2793706"/>
                  <a:ext cx="126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8A74969-99DD-4932-8F07-0C022EA204A4}"/>
                    </a:ext>
                  </a:extLst>
                </p14:cNvPr>
                <p14:cNvContentPartPr/>
                <p14:nvPr/>
              </p14:nvContentPartPr>
              <p14:xfrm>
                <a:off x="7524974" y="2796226"/>
                <a:ext cx="93960" cy="93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8A74969-99DD-4932-8F07-0C022EA204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16334" y="2787586"/>
                  <a:ext cx="1116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0BEBD2C-1B5B-4AE0-86B7-E2CDB24F7540}"/>
              </a:ext>
            </a:extLst>
          </p:cNvPr>
          <p:cNvGrpSpPr/>
          <p:nvPr/>
        </p:nvGrpSpPr>
        <p:grpSpPr>
          <a:xfrm>
            <a:off x="7963814" y="2777146"/>
            <a:ext cx="669600" cy="223920"/>
            <a:chOff x="7963814" y="2777146"/>
            <a:chExt cx="66960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CC1DCE6-ED79-4DEF-A469-189FC4CDFCC5}"/>
                    </a:ext>
                  </a:extLst>
                </p14:cNvPr>
                <p14:cNvContentPartPr/>
                <p14:nvPr/>
              </p14:nvContentPartPr>
              <p14:xfrm>
                <a:off x="7969214" y="2800546"/>
                <a:ext cx="20880" cy="200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CC1DCE6-ED79-4DEF-A469-189FC4CDFCC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60574" y="2791546"/>
                  <a:ext cx="38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9CF2509-6C4E-4847-B62F-2FC37632961E}"/>
                    </a:ext>
                  </a:extLst>
                </p14:cNvPr>
                <p14:cNvContentPartPr/>
                <p14:nvPr/>
              </p14:nvContentPartPr>
              <p14:xfrm>
                <a:off x="7963814" y="2819626"/>
                <a:ext cx="82440" cy="806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9CF2509-6C4E-4847-B62F-2FC37632961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54814" y="2810986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F537A14-546D-4DCC-B090-4766180FA26D}"/>
                    </a:ext>
                  </a:extLst>
                </p14:cNvPr>
                <p14:cNvContentPartPr/>
                <p14:nvPr/>
              </p14:nvContentPartPr>
              <p14:xfrm>
                <a:off x="8034374" y="2816026"/>
                <a:ext cx="90360" cy="79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F537A14-546D-4DCC-B090-4766180FA2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25374" y="2807026"/>
                  <a:ext cx="108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8C0761D-8223-4AB4-BDE2-BF642EFAA209}"/>
                    </a:ext>
                  </a:extLst>
                </p14:cNvPr>
                <p14:cNvContentPartPr/>
                <p14:nvPr/>
              </p14:nvContentPartPr>
              <p14:xfrm>
                <a:off x="8139494" y="2803066"/>
                <a:ext cx="153000" cy="85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8C0761D-8223-4AB4-BDE2-BF642EFAA20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30494" y="2794066"/>
                  <a:ext cx="170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2E42189-4B28-4751-92C8-DF8CADD5CE01}"/>
                    </a:ext>
                  </a:extLst>
                </p14:cNvPr>
                <p14:cNvContentPartPr/>
                <p14:nvPr/>
              </p14:nvContentPartPr>
              <p14:xfrm>
                <a:off x="8301494" y="2777146"/>
                <a:ext cx="273600" cy="104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2E42189-4B28-4751-92C8-DF8CADD5CE0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292854" y="2768146"/>
                  <a:ext cx="291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469FFC8-D2C2-4AA6-996F-086D73CFDB3C}"/>
                    </a:ext>
                  </a:extLst>
                </p14:cNvPr>
                <p14:cNvContentPartPr/>
                <p14:nvPr/>
              </p14:nvContentPartPr>
              <p14:xfrm>
                <a:off x="8633054" y="2922226"/>
                <a:ext cx="360" cy="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469FFC8-D2C2-4AA6-996F-086D73CFDB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24414" y="29135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64F20AB-4FE4-4EA9-BB05-052DC17E7279}"/>
                  </a:ext>
                </a:extLst>
              </p14:cNvPr>
              <p14:cNvContentPartPr/>
              <p14:nvPr/>
            </p14:nvContentPartPr>
            <p14:xfrm>
              <a:off x="1137134" y="3192586"/>
              <a:ext cx="180360" cy="27828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64F20AB-4FE4-4EA9-BB05-052DC17E727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28494" y="3183586"/>
                <a:ext cx="1980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1AFA98E-4B06-4FCD-AB4C-27A28E198FCA}"/>
                  </a:ext>
                </a:extLst>
              </p14:cNvPr>
              <p14:cNvContentPartPr/>
              <p14:nvPr/>
            </p14:nvContentPartPr>
            <p14:xfrm>
              <a:off x="1102574" y="3075586"/>
              <a:ext cx="213120" cy="226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1AFA98E-4B06-4FCD-AB4C-27A28E198FC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93574" y="3066946"/>
                <a:ext cx="2307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1F4AE40-A5B3-4805-ADF1-66FEA0EF1AFF}"/>
                  </a:ext>
                </a:extLst>
              </p14:cNvPr>
              <p14:cNvContentPartPr/>
              <p14:nvPr/>
            </p14:nvContentPartPr>
            <p14:xfrm>
              <a:off x="1087814" y="3577066"/>
              <a:ext cx="248040" cy="1040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1F4AE40-A5B3-4805-ADF1-66FEA0EF1AF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78814" y="3568066"/>
                <a:ext cx="26568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D922823-EA50-4F3E-8962-D3A7D8F79E77}"/>
              </a:ext>
            </a:extLst>
          </p:cNvPr>
          <p:cNvGrpSpPr/>
          <p:nvPr/>
        </p:nvGrpSpPr>
        <p:grpSpPr>
          <a:xfrm>
            <a:off x="1584614" y="3326506"/>
            <a:ext cx="187560" cy="72360"/>
            <a:chOff x="1584614" y="3326506"/>
            <a:chExt cx="187560" cy="7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6B96EA7-10CF-4298-B096-88034DDED68C}"/>
                    </a:ext>
                  </a:extLst>
                </p14:cNvPr>
                <p14:cNvContentPartPr/>
                <p14:nvPr/>
              </p14:nvContentPartPr>
              <p14:xfrm>
                <a:off x="1590734" y="3326506"/>
                <a:ext cx="160920" cy="24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6B96EA7-10CF-4298-B096-88034DDED68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582094" y="3317866"/>
                  <a:ext cx="178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F483A41-7975-4EAC-88EB-16681FFA9E3D}"/>
                    </a:ext>
                  </a:extLst>
                </p14:cNvPr>
                <p14:cNvContentPartPr/>
                <p14:nvPr/>
              </p14:nvContentPartPr>
              <p14:xfrm>
                <a:off x="1584614" y="3374026"/>
                <a:ext cx="187560" cy="24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F483A41-7975-4EAC-88EB-16681FFA9E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575974" y="3365026"/>
                  <a:ext cx="2052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AE3E4DD-606C-4AED-ABFE-29D3E5FA2AE7}"/>
              </a:ext>
            </a:extLst>
          </p:cNvPr>
          <p:cNvGrpSpPr/>
          <p:nvPr/>
        </p:nvGrpSpPr>
        <p:grpSpPr>
          <a:xfrm>
            <a:off x="2119214" y="2969026"/>
            <a:ext cx="1144800" cy="623880"/>
            <a:chOff x="2119214" y="2969026"/>
            <a:chExt cx="1144800" cy="62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9960D27-AAEE-44F1-9836-A12668527EB0}"/>
                    </a:ext>
                  </a:extLst>
                </p14:cNvPr>
                <p14:cNvContentPartPr/>
                <p14:nvPr/>
              </p14:nvContentPartPr>
              <p14:xfrm>
                <a:off x="2130014" y="3186106"/>
                <a:ext cx="163080" cy="32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9960D27-AAEE-44F1-9836-A12668527EB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121014" y="3177466"/>
                  <a:ext cx="180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0A6ADED-42C5-4144-8EED-C3C000E3AE14}"/>
                    </a:ext>
                  </a:extLst>
                </p14:cNvPr>
                <p14:cNvContentPartPr/>
                <p14:nvPr/>
              </p14:nvContentPartPr>
              <p14:xfrm>
                <a:off x="2126414" y="3213826"/>
                <a:ext cx="137880" cy="231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0A6ADED-42C5-4144-8EED-C3C000E3AE1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17774" y="3205186"/>
                  <a:ext cx="155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E8278CC-CD0B-462F-B78B-E0E63B6A0A14}"/>
                    </a:ext>
                  </a:extLst>
                </p14:cNvPr>
                <p14:cNvContentPartPr/>
                <p14:nvPr/>
              </p14:nvContentPartPr>
              <p14:xfrm>
                <a:off x="2121014" y="3323266"/>
                <a:ext cx="152280" cy="32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E8278CC-CD0B-462F-B78B-E0E63B6A0A1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12374" y="3314266"/>
                  <a:ext cx="169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5A9EB83-D6EC-467C-9A19-3C9FC7A1A649}"/>
                    </a:ext>
                  </a:extLst>
                </p14:cNvPr>
                <p14:cNvContentPartPr/>
                <p14:nvPr/>
              </p14:nvContentPartPr>
              <p14:xfrm>
                <a:off x="2119214" y="3115186"/>
                <a:ext cx="172080" cy="306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5A9EB83-D6EC-467C-9A19-3C9FC7A1A64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10214" y="3106546"/>
                  <a:ext cx="189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76F7DEE-D974-4DD4-863A-CA1408B6E4F3}"/>
                    </a:ext>
                  </a:extLst>
                </p14:cNvPr>
                <p14:cNvContentPartPr/>
                <p14:nvPr/>
              </p14:nvContentPartPr>
              <p14:xfrm>
                <a:off x="2481374" y="3199786"/>
                <a:ext cx="109440" cy="189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76F7DEE-D974-4DD4-863A-CA1408B6E4F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72374" y="3190786"/>
                  <a:ext cx="127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C2DDC18-86BC-40DF-8B63-750B4EEF81BB}"/>
                    </a:ext>
                  </a:extLst>
                </p14:cNvPr>
                <p14:cNvContentPartPr/>
                <p14:nvPr/>
              </p14:nvContentPartPr>
              <p14:xfrm>
                <a:off x="2452574" y="3277546"/>
                <a:ext cx="156240" cy="101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C2DDC18-86BC-40DF-8B63-750B4EEF81B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43934" y="3268906"/>
                  <a:ext cx="173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40BF7A8-D098-4C60-BD3F-3F2B309D6BB5}"/>
                    </a:ext>
                  </a:extLst>
                </p14:cNvPr>
                <p14:cNvContentPartPr/>
                <p14:nvPr/>
              </p14:nvContentPartPr>
              <p14:xfrm>
                <a:off x="2124614" y="3523786"/>
                <a:ext cx="195120" cy="691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40BF7A8-D098-4C60-BD3F-3F2B309D6BB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15614" y="3515146"/>
                  <a:ext cx="212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717E78F-F6BC-4B84-A77A-4FB2686C9B9B}"/>
                    </a:ext>
                  </a:extLst>
                </p14:cNvPr>
                <p14:cNvContentPartPr/>
                <p14:nvPr/>
              </p14:nvContentPartPr>
              <p14:xfrm>
                <a:off x="2807534" y="3184666"/>
                <a:ext cx="25920" cy="2156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717E78F-F6BC-4B84-A77A-4FB2686C9B9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98894" y="3176026"/>
                  <a:ext cx="43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F345347-4DA6-4999-B69B-EB13DEE3D890}"/>
                    </a:ext>
                  </a:extLst>
                </p14:cNvPr>
                <p14:cNvContentPartPr/>
                <p14:nvPr/>
              </p14:nvContentPartPr>
              <p14:xfrm>
                <a:off x="2810774" y="3199426"/>
                <a:ext cx="198360" cy="176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F345347-4DA6-4999-B69B-EB13DEE3D89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01774" y="3190786"/>
                  <a:ext cx="216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487FE10-1101-4F62-B5FD-3E176B5F8124}"/>
                    </a:ext>
                  </a:extLst>
                </p14:cNvPr>
                <p14:cNvContentPartPr/>
                <p14:nvPr/>
              </p14:nvContentPartPr>
              <p14:xfrm>
                <a:off x="2807894" y="3073786"/>
                <a:ext cx="199800" cy="38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487FE10-1101-4F62-B5FD-3E176B5F812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99254" y="3064786"/>
                  <a:ext cx="217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9A47E94-454C-46C7-9E3E-05ADFF1484B0}"/>
                    </a:ext>
                  </a:extLst>
                </p14:cNvPr>
                <p14:cNvContentPartPr/>
                <p14:nvPr/>
              </p14:nvContentPartPr>
              <p14:xfrm>
                <a:off x="3146294" y="2969026"/>
                <a:ext cx="62640" cy="137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9A47E94-454C-46C7-9E3E-05ADFF1484B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37654" y="2960386"/>
                  <a:ext cx="80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627A42E-81A2-4BA2-AD2F-A36052D68BA8}"/>
                    </a:ext>
                  </a:extLst>
                </p14:cNvPr>
                <p14:cNvContentPartPr/>
                <p14:nvPr/>
              </p14:nvContentPartPr>
              <p14:xfrm>
                <a:off x="3132254" y="2987386"/>
                <a:ext cx="79200" cy="1177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627A42E-81A2-4BA2-AD2F-A36052D68BA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23254" y="2978746"/>
                  <a:ext cx="96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F0ADB2D-5307-490F-AD40-1C053EF6829A}"/>
                    </a:ext>
                  </a:extLst>
                </p14:cNvPr>
                <p14:cNvContentPartPr/>
                <p14:nvPr/>
              </p14:nvContentPartPr>
              <p14:xfrm>
                <a:off x="3107054" y="3008266"/>
                <a:ext cx="156960" cy="331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F0ADB2D-5307-490F-AD40-1C053EF6829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98054" y="2999266"/>
                  <a:ext cx="174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D1075F6-97E6-45B6-878A-30B9BA75F6CE}"/>
                    </a:ext>
                  </a:extLst>
                </p14:cNvPr>
                <p14:cNvContentPartPr/>
                <p14:nvPr/>
              </p14:nvContentPartPr>
              <p14:xfrm>
                <a:off x="2748494" y="3481666"/>
                <a:ext cx="281160" cy="864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D1075F6-97E6-45B6-878A-30B9BA75F6C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39494" y="3473026"/>
                  <a:ext cx="29880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26EDB8F-9BB3-4F4F-8430-710F9411E805}"/>
                  </a:ext>
                </a:extLst>
              </p14:cNvPr>
              <p14:cNvContentPartPr/>
              <p14:nvPr/>
            </p14:nvContentPartPr>
            <p14:xfrm>
              <a:off x="3704294" y="3313546"/>
              <a:ext cx="2520" cy="165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26EDB8F-9BB3-4F4F-8430-710F9411E80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695654" y="3304906"/>
                <a:ext cx="20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5583D7EC-3830-4060-999F-21D5DC15E73A}"/>
                  </a:ext>
                </a:extLst>
              </p14:cNvPr>
              <p14:cNvContentPartPr/>
              <p14:nvPr/>
            </p14:nvContentPartPr>
            <p14:xfrm>
              <a:off x="3700334" y="3414706"/>
              <a:ext cx="9720" cy="1656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5583D7EC-3830-4060-999F-21D5DC15E73A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691694" y="3405706"/>
                <a:ext cx="2736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395D3B4-58CF-468B-A048-27C55A13B5C3}"/>
              </a:ext>
            </a:extLst>
          </p:cNvPr>
          <p:cNvGrpSpPr/>
          <p:nvPr/>
        </p:nvGrpSpPr>
        <p:grpSpPr>
          <a:xfrm>
            <a:off x="4141334" y="3235066"/>
            <a:ext cx="741600" cy="316800"/>
            <a:chOff x="4141334" y="3235066"/>
            <a:chExt cx="74160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D403B52-0A83-4E20-8B9F-A6804B620F18}"/>
                    </a:ext>
                  </a:extLst>
                </p14:cNvPr>
                <p14:cNvContentPartPr/>
                <p14:nvPr/>
              </p14:nvContentPartPr>
              <p14:xfrm>
                <a:off x="4141334" y="3256306"/>
                <a:ext cx="91800" cy="180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D403B52-0A83-4E20-8B9F-A6804B620F1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32334" y="3247666"/>
                  <a:ext cx="109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37F2D58-2785-4D41-9E07-CFC9FF17AD85}"/>
                    </a:ext>
                  </a:extLst>
                </p14:cNvPr>
                <p14:cNvContentPartPr/>
                <p14:nvPr/>
              </p14:nvContentPartPr>
              <p14:xfrm>
                <a:off x="4251134" y="3373666"/>
                <a:ext cx="53640" cy="374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37F2D58-2785-4D41-9E07-CFC9FF17AD8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42134" y="3364666"/>
                  <a:ext cx="71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57A6EF7-F6DF-471A-BBE4-83416E6682B6}"/>
                    </a:ext>
                  </a:extLst>
                </p14:cNvPr>
                <p14:cNvContentPartPr/>
                <p14:nvPr/>
              </p14:nvContentPartPr>
              <p14:xfrm>
                <a:off x="4330334" y="3354226"/>
                <a:ext cx="165240" cy="738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57A6EF7-F6DF-471A-BBE4-83416E6682B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21694" y="3345226"/>
                  <a:ext cx="182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2A7E260-D9F8-4FFA-AD24-2016F9BAF3FA}"/>
                    </a:ext>
                  </a:extLst>
                </p14:cNvPr>
                <p14:cNvContentPartPr/>
                <p14:nvPr/>
              </p14:nvContentPartPr>
              <p14:xfrm>
                <a:off x="4546694" y="3346306"/>
                <a:ext cx="13680" cy="2055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2A7E260-D9F8-4FFA-AD24-2016F9BAF3F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537694" y="3337306"/>
                  <a:ext cx="31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D0E01E2-5D49-41F5-A8A3-AA7C9946F630}"/>
                    </a:ext>
                  </a:extLst>
                </p14:cNvPr>
                <p14:cNvContentPartPr/>
                <p14:nvPr/>
              </p14:nvContentPartPr>
              <p14:xfrm>
                <a:off x="4526534" y="3235066"/>
                <a:ext cx="112320" cy="1962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D0E01E2-5D49-41F5-A8A3-AA7C9946F63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517534" y="3226066"/>
                  <a:ext cx="129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1CC0970-6774-498D-8B7A-8B54F0E68C74}"/>
                    </a:ext>
                  </a:extLst>
                </p14:cNvPr>
                <p14:cNvContentPartPr/>
                <p14:nvPr/>
              </p14:nvContentPartPr>
              <p14:xfrm>
                <a:off x="4655414" y="3333346"/>
                <a:ext cx="88560" cy="741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1CC0970-6774-498D-8B7A-8B54F0E68C7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46414" y="3324346"/>
                  <a:ext cx="106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6A89049-383B-4B1D-BF2D-81F3E1A7F942}"/>
                    </a:ext>
                  </a:extLst>
                </p14:cNvPr>
                <p14:cNvContentPartPr/>
                <p14:nvPr/>
              </p14:nvContentPartPr>
              <p14:xfrm>
                <a:off x="4783574" y="3300946"/>
                <a:ext cx="99360" cy="107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6A89049-383B-4B1D-BF2D-81F3E1A7F94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774574" y="3291946"/>
                  <a:ext cx="1170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0C64DF4-8AE5-4218-A4B1-4003A85479DD}"/>
              </a:ext>
            </a:extLst>
          </p:cNvPr>
          <p:cNvGrpSpPr/>
          <p:nvPr/>
        </p:nvGrpSpPr>
        <p:grpSpPr>
          <a:xfrm>
            <a:off x="5168774" y="3142546"/>
            <a:ext cx="666720" cy="355680"/>
            <a:chOff x="5168774" y="3142546"/>
            <a:chExt cx="66672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BCE4C58-1EB4-4E00-B028-C0832994CA67}"/>
                    </a:ext>
                  </a:extLst>
                </p14:cNvPr>
                <p14:cNvContentPartPr/>
                <p14:nvPr/>
              </p14:nvContentPartPr>
              <p14:xfrm>
                <a:off x="5174174" y="3205906"/>
                <a:ext cx="17280" cy="1929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BCE4C58-1EB4-4E00-B028-C0832994CA6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65174" y="3196906"/>
                  <a:ext cx="34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1F8ECC2-9A5E-4A10-979E-40D668E1B9A3}"/>
                    </a:ext>
                  </a:extLst>
                </p14:cNvPr>
                <p14:cNvContentPartPr/>
                <p14:nvPr/>
              </p14:nvContentPartPr>
              <p14:xfrm>
                <a:off x="5168774" y="3142546"/>
                <a:ext cx="95760" cy="156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1F8ECC2-9A5E-4A10-979E-40D668E1B9A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60134" y="3133906"/>
                  <a:ext cx="113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C9F7A2D-BC93-43CC-8F1F-2DA6D01C627C}"/>
                    </a:ext>
                  </a:extLst>
                </p14:cNvPr>
                <p14:cNvContentPartPr/>
                <p14:nvPr/>
              </p14:nvContentPartPr>
              <p14:xfrm>
                <a:off x="5247974" y="3298786"/>
                <a:ext cx="141480" cy="698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C9F7A2D-BC93-43CC-8F1F-2DA6D01C627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38974" y="3289786"/>
                  <a:ext cx="159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14ABEB4-7377-4B8C-9D40-60C62D6E0762}"/>
                    </a:ext>
                  </a:extLst>
                </p14:cNvPr>
                <p14:cNvContentPartPr/>
                <p14:nvPr/>
              </p14:nvContentPartPr>
              <p14:xfrm>
                <a:off x="5305214" y="3285826"/>
                <a:ext cx="120960" cy="169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14ABEB4-7377-4B8C-9D40-60C62D6E076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96214" y="3277186"/>
                  <a:ext cx="138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B33FFDD-8AAE-4CDF-A7B5-9C30055881D7}"/>
                    </a:ext>
                  </a:extLst>
                </p14:cNvPr>
                <p14:cNvContentPartPr/>
                <p14:nvPr/>
              </p14:nvContentPartPr>
              <p14:xfrm>
                <a:off x="5424734" y="3285826"/>
                <a:ext cx="210960" cy="91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B33FFDD-8AAE-4CDF-A7B5-9C30055881D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15734" y="3277186"/>
                  <a:ext cx="228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AF8EDA8-F6ED-4873-8040-761F43437148}"/>
                    </a:ext>
                  </a:extLst>
                </p14:cNvPr>
                <p14:cNvContentPartPr/>
                <p14:nvPr/>
              </p14:nvContentPartPr>
              <p14:xfrm>
                <a:off x="5577734" y="3228946"/>
                <a:ext cx="107280" cy="1339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AF8EDA8-F6ED-4873-8040-761F4343714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68734" y="3219946"/>
                  <a:ext cx="124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CE9705F-C0C0-437F-8EFE-6467329147DD}"/>
                    </a:ext>
                  </a:extLst>
                </p14:cNvPr>
                <p14:cNvContentPartPr/>
                <p14:nvPr/>
              </p14:nvContentPartPr>
              <p14:xfrm>
                <a:off x="5618774" y="3282586"/>
                <a:ext cx="21960" cy="896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CE9705F-C0C0-437F-8EFE-6467329147D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610134" y="3273586"/>
                  <a:ext cx="39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60B74E5-F759-4EB4-A375-33D0C5A0FF22}"/>
                    </a:ext>
                  </a:extLst>
                </p14:cNvPr>
                <p14:cNvContentPartPr/>
                <p14:nvPr/>
              </p14:nvContentPartPr>
              <p14:xfrm>
                <a:off x="5682494" y="3288346"/>
                <a:ext cx="57240" cy="583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60B74E5-F759-4EB4-A375-33D0C5A0FF2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73854" y="3279346"/>
                  <a:ext cx="74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5CD1640-FF1F-4A5E-982A-5BA8FADBEB1C}"/>
                    </a:ext>
                  </a:extLst>
                </p14:cNvPr>
                <p14:cNvContentPartPr/>
                <p14:nvPr/>
              </p14:nvContentPartPr>
              <p14:xfrm>
                <a:off x="5760254" y="3273946"/>
                <a:ext cx="75240" cy="2242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5CD1640-FF1F-4A5E-982A-5BA8FADBEB1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751614" y="3265306"/>
                  <a:ext cx="9288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B422A4C-A6CC-44C5-B822-B3E6C50B11A7}"/>
              </a:ext>
            </a:extLst>
          </p:cNvPr>
          <p:cNvGrpSpPr/>
          <p:nvPr/>
        </p:nvGrpSpPr>
        <p:grpSpPr>
          <a:xfrm>
            <a:off x="6069854" y="3174586"/>
            <a:ext cx="809280" cy="191520"/>
            <a:chOff x="6069854" y="3174586"/>
            <a:chExt cx="80928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21493B5-97A2-4D0F-AAA3-22FC1408BFE7}"/>
                    </a:ext>
                  </a:extLst>
                </p14:cNvPr>
                <p14:cNvContentPartPr/>
                <p14:nvPr/>
              </p14:nvContentPartPr>
              <p14:xfrm>
                <a:off x="6069854" y="3216346"/>
                <a:ext cx="127080" cy="1310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21493B5-97A2-4D0F-AAA3-22FC1408BFE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60854" y="3207346"/>
                  <a:ext cx="144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1B1A4CB-32F5-4EED-BA94-A52AB31968EF}"/>
                    </a:ext>
                  </a:extLst>
                </p14:cNvPr>
                <p14:cNvContentPartPr/>
                <p14:nvPr/>
              </p14:nvContentPartPr>
              <p14:xfrm>
                <a:off x="6186854" y="3238306"/>
                <a:ext cx="155160" cy="97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1B1A4CB-32F5-4EED-BA94-A52AB31968E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178214" y="3229666"/>
                  <a:ext cx="172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A33B754-F762-4E7D-B33A-7C5263D30371}"/>
                    </a:ext>
                  </a:extLst>
                </p14:cNvPr>
                <p14:cNvContentPartPr/>
                <p14:nvPr/>
              </p14:nvContentPartPr>
              <p14:xfrm>
                <a:off x="6360734" y="3224266"/>
                <a:ext cx="223560" cy="127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A33B754-F762-4E7D-B33A-7C5263D3037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51734" y="3215266"/>
                  <a:ext cx="241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D2F0D8D-6EDD-465A-B650-5702E7189C68}"/>
                    </a:ext>
                  </a:extLst>
                </p14:cNvPr>
                <p14:cNvContentPartPr/>
                <p14:nvPr/>
              </p14:nvContentPartPr>
              <p14:xfrm>
                <a:off x="6489254" y="3174586"/>
                <a:ext cx="43560" cy="1544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D2F0D8D-6EDD-465A-B650-5702E7189C6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80254" y="3165946"/>
                  <a:ext cx="61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5EE8D57-6956-477F-A692-913CC6AB7C3B}"/>
                    </a:ext>
                  </a:extLst>
                </p14:cNvPr>
                <p14:cNvContentPartPr/>
                <p14:nvPr/>
              </p14:nvContentPartPr>
              <p14:xfrm>
                <a:off x="6541094" y="3250546"/>
                <a:ext cx="114120" cy="810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5EE8D57-6956-477F-A692-913CC6AB7C3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32094" y="3241906"/>
                  <a:ext cx="131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6E744A9-4658-4985-BF33-5A09B63F52CF}"/>
                    </a:ext>
                  </a:extLst>
                </p14:cNvPr>
                <p14:cNvContentPartPr/>
                <p14:nvPr/>
              </p14:nvContentPartPr>
              <p14:xfrm>
                <a:off x="6636854" y="3213466"/>
                <a:ext cx="242280" cy="1526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6E744A9-4658-4985-BF33-5A09B63F52C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627854" y="3204826"/>
                  <a:ext cx="2599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B670C92-D325-4875-A4A3-780E83240C1C}"/>
              </a:ext>
            </a:extLst>
          </p:cNvPr>
          <p:cNvGrpSpPr/>
          <p:nvPr/>
        </p:nvGrpSpPr>
        <p:grpSpPr>
          <a:xfrm>
            <a:off x="9899894" y="2140666"/>
            <a:ext cx="1587240" cy="393120"/>
            <a:chOff x="9899894" y="2140666"/>
            <a:chExt cx="158724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39BD484-2F6F-47CE-B609-664C44620793}"/>
                    </a:ext>
                  </a:extLst>
                </p14:cNvPr>
                <p14:cNvContentPartPr/>
                <p14:nvPr/>
              </p14:nvContentPartPr>
              <p14:xfrm>
                <a:off x="9899894" y="2140666"/>
                <a:ext cx="431640" cy="60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39BD484-2F6F-47CE-B609-664C4462079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90894" y="2132026"/>
                  <a:ext cx="449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35A2E22-8294-4520-BAEE-F4E9BC3A5BB9}"/>
                    </a:ext>
                  </a:extLst>
                </p14:cNvPr>
                <p14:cNvContentPartPr/>
                <p14:nvPr/>
              </p14:nvContentPartPr>
              <p14:xfrm>
                <a:off x="10002134" y="2388706"/>
                <a:ext cx="142200" cy="201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35A2E22-8294-4520-BAEE-F4E9BC3A5BB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93494" y="2380066"/>
                  <a:ext cx="159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62C68D7-61E8-4939-B227-8974C8C44974}"/>
                    </a:ext>
                  </a:extLst>
                </p14:cNvPr>
                <p14:cNvContentPartPr/>
                <p14:nvPr/>
              </p14:nvContentPartPr>
              <p14:xfrm>
                <a:off x="10090334" y="2323546"/>
                <a:ext cx="29880" cy="138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62C68D7-61E8-4939-B227-8974C8C4497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081334" y="2314906"/>
                  <a:ext cx="47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D01B4AE-0DA2-4D20-9536-4B99EA26C100}"/>
                    </a:ext>
                  </a:extLst>
                </p14:cNvPr>
                <p14:cNvContentPartPr/>
                <p14:nvPr/>
              </p14:nvContentPartPr>
              <p14:xfrm>
                <a:off x="10154774" y="2351266"/>
                <a:ext cx="93960" cy="61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D01B4AE-0DA2-4D20-9536-4B99EA26C10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146134" y="2342626"/>
                  <a:ext cx="111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8761F25-2645-477B-8720-AD777A10513E}"/>
                    </a:ext>
                  </a:extLst>
                </p14:cNvPr>
                <p14:cNvContentPartPr/>
                <p14:nvPr/>
              </p14:nvContentPartPr>
              <p14:xfrm>
                <a:off x="10178534" y="2380426"/>
                <a:ext cx="261000" cy="81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8761F25-2645-477B-8720-AD777A10513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169534" y="2371786"/>
                  <a:ext cx="278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A50F5F9-E48D-4C50-9E96-09C0111BD954}"/>
                    </a:ext>
                  </a:extLst>
                </p14:cNvPr>
                <p14:cNvContentPartPr/>
                <p14:nvPr/>
              </p14:nvContentPartPr>
              <p14:xfrm>
                <a:off x="10467974" y="2400226"/>
                <a:ext cx="92520" cy="5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A50F5F9-E48D-4C50-9E96-09C0111BD95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59334" y="2391586"/>
                  <a:ext cx="110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E38F3AB-2B8C-4396-A58D-118DE9C90A9E}"/>
                    </a:ext>
                  </a:extLst>
                </p14:cNvPr>
                <p14:cNvContentPartPr/>
                <p14:nvPr/>
              </p14:nvContentPartPr>
              <p14:xfrm>
                <a:off x="10581374" y="2351266"/>
                <a:ext cx="436320" cy="986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E38F3AB-2B8C-4396-A58D-118DE9C90A9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572374" y="2342626"/>
                  <a:ext cx="453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91A33E3-526C-482F-86D0-1A3CED80C6EC}"/>
                    </a:ext>
                  </a:extLst>
                </p14:cNvPr>
                <p14:cNvContentPartPr/>
                <p14:nvPr/>
              </p14:nvContentPartPr>
              <p14:xfrm>
                <a:off x="11011934" y="2351266"/>
                <a:ext cx="99360" cy="70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91A33E3-526C-482F-86D0-1A3CED80C6E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002934" y="2342626"/>
                  <a:ext cx="117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9238DAA-AEA3-47D8-AAE3-540B57C7728D}"/>
                    </a:ext>
                  </a:extLst>
                </p14:cNvPr>
                <p14:cNvContentPartPr/>
                <p14:nvPr/>
              </p14:nvContentPartPr>
              <p14:xfrm>
                <a:off x="11132534" y="2347306"/>
                <a:ext cx="62280" cy="186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9238DAA-AEA3-47D8-AAE3-540B57C7728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123894" y="2338306"/>
                  <a:ext cx="79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B82720A-0967-4418-94C4-85BD6F9CDAC5}"/>
                    </a:ext>
                  </a:extLst>
                </p14:cNvPr>
                <p14:cNvContentPartPr/>
                <p14:nvPr/>
              </p14:nvContentPartPr>
              <p14:xfrm>
                <a:off x="11209934" y="2261266"/>
                <a:ext cx="277200" cy="1605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B82720A-0967-4418-94C4-85BD6F9CDAC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201294" y="2252266"/>
                  <a:ext cx="29484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49A1A51-0C36-4417-B677-BB80927F2764}"/>
              </a:ext>
            </a:extLst>
          </p:cNvPr>
          <p:cNvGrpSpPr/>
          <p:nvPr/>
        </p:nvGrpSpPr>
        <p:grpSpPr>
          <a:xfrm>
            <a:off x="10580654" y="2687146"/>
            <a:ext cx="570600" cy="171720"/>
            <a:chOff x="10580654" y="2687146"/>
            <a:chExt cx="57060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7526261-EEBB-40DF-9659-865DB7CF9089}"/>
                    </a:ext>
                  </a:extLst>
                </p14:cNvPr>
                <p14:cNvContentPartPr/>
                <p14:nvPr/>
              </p14:nvContentPartPr>
              <p14:xfrm>
                <a:off x="10617374" y="2687146"/>
                <a:ext cx="29520" cy="1717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7526261-EEBB-40DF-9659-865DB7CF908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608734" y="2678146"/>
                  <a:ext cx="47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1F275DE-C93D-4A48-9B35-A5F20E05E029}"/>
                    </a:ext>
                  </a:extLst>
                </p14:cNvPr>
                <p14:cNvContentPartPr/>
                <p14:nvPr/>
              </p14:nvContentPartPr>
              <p14:xfrm>
                <a:off x="10580654" y="2703346"/>
                <a:ext cx="113040" cy="907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1F275DE-C93D-4A48-9B35-A5F20E05E02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72014" y="2694346"/>
                  <a:ext cx="130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79E7295-27B4-4B9A-848E-A6113AFA5788}"/>
                    </a:ext>
                  </a:extLst>
                </p14:cNvPr>
                <p14:cNvContentPartPr/>
                <p14:nvPr/>
              </p14:nvContentPartPr>
              <p14:xfrm>
                <a:off x="10732574" y="2706586"/>
                <a:ext cx="88200" cy="720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79E7295-27B4-4B9A-848E-A6113AFA578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723934" y="2697946"/>
                  <a:ext cx="105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F9B9289-7870-4E06-82D6-6168FA0BA978}"/>
                    </a:ext>
                  </a:extLst>
                </p14:cNvPr>
                <p14:cNvContentPartPr/>
                <p14:nvPr/>
              </p14:nvContentPartPr>
              <p14:xfrm>
                <a:off x="10820054" y="2700106"/>
                <a:ext cx="331200" cy="86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F9B9289-7870-4E06-82D6-6168FA0BA97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811414" y="2691106"/>
                  <a:ext cx="34884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3968E45-E900-4077-8369-396D6D16642C}"/>
              </a:ext>
            </a:extLst>
          </p:cNvPr>
          <p:cNvGrpSpPr/>
          <p:nvPr/>
        </p:nvGrpSpPr>
        <p:grpSpPr>
          <a:xfrm>
            <a:off x="1310294" y="4524226"/>
            <a:ext cx="786960" cy="443880"/>
            <a:chOff x="1310294" y="4524226"/>
            <a:chExt cx="786960" cy="44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6DA2384-313E-4DDE-A544-60F429A6B02D}"/>
                    </a:ext>
                  </a:extLst>
                </p14:cNvPr>
                <p14:cNvContentPartPr/>
                <p14:nvPr/>
              </p14:nvContentPartPr>
              <p14:xfrm>
                <a:off x="1310294" y="4635106"/>
                <a:ext cx="187920" cy="2883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6DA2384-313E-4DDE-A544-60F429A6B02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301294" y="4626466"/>
                  <a:ext cx="205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554B53B-0ECA-45B9-B891-0F361C33ABA0}"/>
                    </a:ext>
                  </a:extLst>
                </p14:cNvPr>
                <p14:cNvContentPartPr/>
                <p14:nvPr/>
              </p14:nvContentPartPr>
              <p14:xfrm>
                <a:off x="1311374" y="4524226"/>
                <a:ext cx="218880" cy="525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554B53B-0ECA-45B9-B891-0F361C33ABA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302734" y="4515226"/>
                  <a:ext cx="236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F5A47CC-2682-4B05-AC67-AD485B9BE68A}"/>
                    </a:ext>
                  </a:extLst>
                </p14:cNvPr>
                <p14:cNvContentPartPr/>
                <p14:nvPr/>
              </p14:nvContentPartPr>
              <p14:xfrm>
                <a:off x="1565174" y="4846786"/>
                <a:ext cx="248040" cy="1213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F5A47CC-2682-4B05-AC67-AD485B9BE68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556174" y="4838146"/>
                  <a:ext cx="265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A17917B-A186-4D79-91C3-B3F1A010728D}"/>
                    </a:ext>
                  </a:extLst>
                </p14:cNvPr>
                <p14:cNvContentPartPr/>
                <p14:nvPr/>
              </p14:nvContentPartPr>
              <p14:xfrm>
                <a:off x="1955774" y="4727626"/>
                <a:ext cx="141480" cy="136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A17917B-A186-4D79-91C3-B3F1A010728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946774" y="4718626"/>
                  <a:ext cx="159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D276567-2BEA-4343-8E64-CDA84A48DE09}"/>
                    </a:ext>
                  </a:extLst>
                </p14:cNvPr>
                <p14:cNvContentPartPr/>
                <p14:nvPr/>
              </p14:nvContentPartPr>
              <p14:xfrm>
                <a:off x="1977374" y="4766866"/>
                <a:ext cx="114120" cy="234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D276567-2BEA-4343-8E64-CDA84A48DE0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968374" y="4757866"/>
                  <a:ext cx="13176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90AA90B0-03D9-4B62-B88D-D4DECE0D8DDF}"/>
                  </a:ext>
                </a:extLst>
              </p14:cNvPr>
              <p14:cNvContentPartPr/>
              <p14:nvPr/>
            </p14:nvContentPartPr>
            <p14:xfrm>
              <a:off x="2423774" y="4826986"/>
              <a:ext cx="147240" cy="12240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90AA90B0-03D9-4B62-B88D-D4DECE0D8DDF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2414774" y="4818346"/>
                <a:ext cx="16488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CFE362B-1AA0-4412-B486-23D7E6515853}"/>
              </a:ext>
            </a:extLst>
          </p:cNvPr>
          <p:cNvGrpSpPr/>
          <p:nvPr/>
        </p:nvGrpSpPr>
        <p:grpSpPr>
          <a:xfrm>
            <a:off x="2395694" y="4381666"/>
            <a:ext cx="222840" cy="372600"/>
            <a:chOff x="2395694" y="4381666"/>
            <a:chExt cx="22284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E5AEFC3-6802-47D5-9F1B-18847DF937E3}"/>
                    </a:ext>
                  </a:extLst>
                </p14:cNvPr>
                <p14:cNvContentPartPr/>
                <p14:nvPr/>
              </p14:nvContentPartPr>
              <p14:xfrm>
                <a:off x="2395694" y="4683346"/>
                <a:ext cx="222840" cy="709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E5AEFC3-6802-47D5-9F1B-18847DF937E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387054" y="4674706"/>
                  <a:ext cx="240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ADD62C0-4954-42C9-97D1-90F6FB478102}"/>
                    </a:ext>
                  </a:extLst>
                </p14:cNvPr>
                <p14:cNvContentPartPr/>
                <p14:nvPr/>
              </p14:nvContentPartPr>
              <p14:xfrm>
                <a:off x="2504054" y="4381666"/>
                <a:ext cx="10080" cy="2307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ADD62C0-4954-42C9-97D1-90F6FB47810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95414" y="4373026"/>
                  <a:ext cx="2772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ED712D8-BE83-4C79-A6E9-A5631842E481}"/>
              </a:ext>
            </a:extLst>
          </p:cNvPr>
          <p:cNvGrpSpPr/>
          <p:nvPr/>
        </p:nvGrpSpPr>
        <p:grpSpPr>
          <a:xfrm>
            <a:off x="2869814" y="4497586"/>
            <a:ext cx="313560" cy="356760"/>
            <a:chOff x="2869814" y="4497586"/>
            <a:chExt cx="31356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EC31C2F-6EEB-4C9F-A314-76C6E9378C1C}"/>
                    </a:ext>
                  </a:extLst>
                </p14:cNvPr>
                <p14:cNvContentPartPr/>
                <p14:nvPr/>
              </p14:nvContentPartPr>
              <p14:xfrm>
                <a:off x="2869814" y="4497586"/>
                <a:ext cx="149040" cy="3567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EC31C2F-6EEB-4C9F-A314-76C6E9378C1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60814" y="4488946"/>
                  <a:ext cx="1666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D09D2EB-03DA-4947-BF5A-6FDBB1B9FA33}"/>
                    </a:ext>
                  </a:extLst>
                </p14:cNvPr>
                <p14:cNvContentPartPr/>
                <p14:nvPr/>
              </p14:nvContentPartPr>
              <p14:xfrm>
                <a:off x="3027134" y="4702786"/>
                <a:ext cx="156240" cy="1090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D09D2EB-03DA-4947-BF5A-6FDBB1B9FA3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018134" y="4693786"/>
                  <a:ext cx="17388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D7729172-C835-457D-A658-B68769154526}"/>
                  </a:ext>
                </a:extLst>
              </p14:cNvPr>
              <p14:cNvContentPartPr/>
              <p14:nvPr/>
            </p14:nvContentPartPr>
            <p14:xfrm>
              <a:off x="3377414" y="4416226"/>
              <a:ext cx="75960" cy="38952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D7729172-C835-457D-A658-B6876915452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368774" y="4407586"/>
                <a:ext cx="93600" cy="40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94398BA-A697-4371-96DC-A69B30F3CCCB}"/>
              </a:ext>
            </a:extLst>
          </p:cNvPr>
          <p:cNvGrpSpPr/>
          <p:nvPr/>
        </p:nvGrpSpPr>
        <p:grpSpPr>
          <a:xfrm>
            <a:off x="3665774" y="4381666"/>
            <a:ext cx="211320" cy="370440"/>
            <a:chOff x="3665774" y="4381666"/>
            <a:chExt cx="211320" cy="37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2E5442E-17AE-46DA-AA1D-BC34004DCA10}"/>
                    </a:ext>
                  </a:extLst>
                </p14:cNvPr>
                <p14:cNvContentPartPr/>
                <p14:nvPr/>
              </p14:nvContentPartPr>
              <p14:xfrm>
                <a:off x="3665774" y="4484986"/>
                <a:ext cx="201240" cy="2671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2E5442E-17AE-46DA-AA1D-BC34004DCA1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656774" y="4475986"/>
                  <a:ext cx="2188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4402DEA-8E7A-483C-B8B4-9C51CD9AFB18}"/>
                    </a:ext>
                  </a:extLst>
                </p14:cNvPr>
                <p14:cNvContentPartPr/>
                <p14:nvPr/>
              </p14:nvContentPartPr>
              <p14:xfrm>
                <a:off x="3681974" y="4381666"/>
                <a:ext cx="195120" cy="316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4402DEA-8E7A-483C-B8B4-9C51CD9AFB1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673334" y="4373026"/>
                  <a:ext cx="21276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3572C75-7AD2-4B5A-9124-1FFA58473934}"/>
                  </a:ext>
                </a:extLst>
              </p14:cNvPr>
              <p14:cNvContentPartPr/>
              <p14:nvPr/>
            </p14:nvContentPartPr>
            <p14:xfrm>
              <a:off x="3645614" y="4867666"/>
              <a:ext cx="213480" cy="6768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3572C75-7AD2-4B5A-9124-1FFA58473934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3636614" y="4858666"/>
                <a:ext cx="2311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EEE28438-D673-43AA-A4DC-5E59A69F3326}"/>
                  </a:ext>
                </a:extLst>
              </p14:cNvPr>
              <p14:cNvContentPartPr/>
              <p14:nvPr/>
            </p14:nvContentPartPr>
            <p14:xfrm>
              <a:off x="4135934" y="4400026"/>
              <a:ext cx="133200" cy="39960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EEE28438-D673-43AA-A4DC-5E59A69F3326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126934" y="4391026"/>
                <a:ext cx="15084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D24A613B-0E2C-448E-820C-F5CE98168AAC}"/>
              </a:ext>
            </a:extLst>
          </p:cNvPr>
          <p:cNvGrpSpPr/>
          <p:nvPr/>
        </p:nvGrpSpPr>
        <p:grpSpPr>
          <a:xfrm>
            <a:off x="3302174" y="5342506"/>
            <a:ext cx="239040" cy="256680"/>
            <a:chOff x="3302174" y="5342506"/>
            <a:chExt cx="23904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D1E9348-41D6-4F1A-A669-C6CBB00CEB29}"/>
                    </a:ext>
                  </a:extLst>
                </p14:cNvPr>
                <p14:cNvContentPartPr/>
                <p14:nvPr/>
              </p14:nvContentPartPr>
              <p14:xfrm>
                <a:off x="3302174" y="5342506"/>
                <a:ext cx="226440" cy="1800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D1E9348-41D6-4F1A-A669-C6CBB00CEB2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293174" y="5333866"/>
                  <a:ext cx="244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EBDCC25-BCB7-49EE-AE6D-E0A377350D9A}"/>
                    </a:ext>
                  </a:extLst>
                </p14:cNvPr>
                <p14:cNvContentPartPr/>
                <p14:nvPr/>
              </p14:nvContentPartPr>
              <p14:xfrm>
                <a:off x="3496934" y="5435386"/>
                <a:ext cx="44280" cy="1638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EBDCC25-BCB7-49EE-AE6D-E0A377350D9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488294" y="5426746"/>
                  <a:ext cx="619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4142CAEB-CD0D-489B-89F1-5FF3076511DE}"/>
              </a:ext>
            </a:extLst>
          </p:cNvPr>
          <p:cNvGrpSpPr/>
          <p:nvPr/>
        </p:nvGrpSpPr>
        <p:grpSpPr>
          <a:xfrm>
            <a:off x="3873494" y="5333146"/>
            <a:ext cx="862920" cy="407520"/>
            <a:chOff x="3873494" y="5333146"/>
            <a:chExt cx="86292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1890357-0B0E-41D4-A9B1-053244C6B950}"/>
                    </a:ext>
                  </a:extLst>
                </p14:cNvPr>
                <p14:cNvContentPartPr/>
                <p14:nvPr/>
              </p14:nvContentPartPr>
              <p14:xfrm>
                <a:off x="3873494" y="5333146"/>
                <a:ext cx="117720" cy="248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1890357-0B0E-41D4-A9B1-053244C6B95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864494" y="5324146"/>
                  <a:ext cx="135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EF73078-D6B3-40AB-ACC5-136E6144C7CF}"/>
                    </a:ext>
                  </a:extLst>
                </p14:cNvPr>
                <p14:cNvContentPartPr/>
                <p14:nvPr/>
              </p14:nvContentPartPr>
              <p14:xfrm>
                <a:off x="3879254" y="5337826"/>
                <a:ext cx="87840" cy="2390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EF73078-D6B3-40AB-ACC5-136E6144C7C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70614" y="5328826"/>
                  <a:ext cx="1054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A5CE24F-0482-4DB7-A742-2E6CD7F2FFC3}"/>
                    </a:ext>
                  </a:extLst>
                </p14:cNvPr>
                <p14:cNvContentPartPr/>
                <p14:nvPr/>
              </p14:nvContentPartPr>
              <p14:xfrm>
                <a:off x="3990854" y="5449066"/>
                <a:ext cx="115560" cy="1202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A5CE24F-0482-4DB7-A742-2E6CD7F2FFC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981854" y="5440066"/>
                  <a:ext cx="133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36D7A48-1AE9-4555-80D7-FC7A4B41A2C4}"/>
                    </a:ext>
                  </a:extLst>
                </p14:cNvPr>
                <p14:cNvContentPartPr/>
                <p14:nvPr/>
              </p14:nvContentPartPr>
              <p14:xfrm>
                <a:off x="4129094" y="5474626"/>
                <a:ext cx="67680" cy="914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36D7A48-1AE9-4555-80D7-FC7A4B41A2C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120094" y="5465986"/>
                  <a:ext cx="85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30DB470-E91D-4706-86E9-BDC094F329F9}"/>
                    </a:ext>
                  </a:extLst>
                </p14:cNvPr>
                <p14:cNvContentPartPr/>
                <p14:nvPr/>
              </p14:nvContentPartPr>
              <p14:xfrm>
                <a:off x="4238894" y="5497666"/>
                <a:ext cx="48240" cy="2070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30DB470-E91D-4706-86E9-BDC094F329F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229894" y="5489026"/>
                  <a:ext cx="65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57A46C9-5F9A-44DB-99BB-8A9505CAF43B}"/>
                    </a:ext>
                  </a:extLst>
                </p14:cNvPr>
                <p14:cNvContentPartPr/>
                <p14:nvPr/>
              </p14:nvContentPartPr>
              <p14:xfrm>
                <a:off x="4277414" y="5394706"/>
                <a:ext cx="67680" cy="396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57A46C9-5F9A-44DB-99BB-8A9505CAF43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268414" y="5386066"/>
                  <a:ext cx="85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212519D-ECC0-4EA0-B90A-C17E636D3351}"/>
                    </a:ext>
                  </a:extLst>
                </p14:cNvPr>
                <p14:cNvContentPartPr/>
                <p14:nvPr/>
              </p14:nvContentPartPr>
              <p14:xfrm>
                <a:off x="4330334" y="5449066"/>
                <a:ext cx="139320" cy="972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212519D-ECC0-4EA0-B90A-C17E636D335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321694" y="5440066"/>
                  <a:ext cx="156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399CDD4-7A10-4432-B430-20981CBF13A1}"/>
                    </a:ext>
                  </a:extLst>
                </p14:cNvPr>
                <p14:cNvContentPartPr/>
                <p14:nvPr/>
              </p14:nvContentPartPr>
              <p14:xfrm>
                <a:off x="4468214" y="5459866"/>
                <a:ext cx="268200" cy="2808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399CDD4-7A10-4432-B430-20981CBF13A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59214" y="5451226"/>
                  <a:ext cx="28584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3D78317-320C-4FDA-B3C0-D415719A17A8}"/>
              </a:ext>
            </a:extLst>
          </p:cNvPr>
          <p:cNvGrpSpPr/>
          <p:nvPr/>
        </p:nvGrpSpPr>
        <p:grpSpPr>
          <a:xfrm>
            <a:off x="5017574" y="5285626"/>
            <a:ext cx="920160" cy="391680"/>
            <a:chOff x="5017574" y="5285626"/>
            <a:chExt cx="92016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83F112D-3BC3-48F1-AA9B-A4098CEF1D2E}"/>
                    </a:ext>
                  </a:extLst>
                </p14:cNvPr>
                <p14:cNvContentPartPr/>
                <p14:nvPr/>
              </p14:nvContentPartPr>
              <p14:xfrm>
                <a:off x="5017574" y="5338186"/>
                <a:ext cx="145800" cy="1969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83F112D-3BC3-48F1-AA9B-A4098CEF1D2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08934" y="5329546"/>
                  <a:ext cx="163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BBAF1A7-4B1E-4A54-B34F-D60630E1E732}"/>
                    </a:ext>
                  </a:extLst>
                </p14:cNvPr>
                <p14:cNvContentPartPr/>
                <p14:nvPr/>
              </p14:nvContentPartPr>
              <p14:xfrm>
                <a:off x="5146454" y="5442226"/>
                <a:ext cx="213480" cy="774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BBAF1A7-4B1E-4A54-B34F-D60630E1E73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137814" y="5433586"/>
                  <a:ext cx="231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68A5AE1-D56F-4DC8-AC65-30FA3A33668D}"/>
                    </a:ext>
                  </a:extLst>
                </p14:cNvPr>
                <p14:cNvContentPartPr/>
                <p14:nvPr/>
              </p14:nvContentPartPr>
              <p14:xfrm>
                <a:off x="5406374" y="5458426"/>
                <a:ext cx="14400" cy="2188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68A5AE1-D56F-4DC8-AC65-30FA3A33668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397374" y="5449786"/>
                  <a:ext cx="32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1D258FB-01F0-4CB7-BACD-5EC1A0442151}"/>
                    </a:ext>
                  </a:extLst>
                </p14:cNvPr>
                <p14:cNvContentPartPr/>
                <p14:nvPr/>
              </p14:nvContentPartPr>
              <p14:xfrm>
                <a:off x="5412854" y="5474626"/>
                <a:ext cx="78120" cy="756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1D258FB-01F0-4CB7-BACD-5EC1A044215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403854" y="5465986"/>
                  <a:ext cx="95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C8669AF-770F-4709-8E0A-9B55202E88CE}"/>
                    </a:ext>
                  </a:extLst>
                </p14:cNvPr>
                <p14:cNvContentPartPr/>
                <p14:nvPr/>
              </p14:nvContentPartPr>
              <p14:xfrm>
                <a:off x="5497094" y="5473906"/>
                <a:ext cx="224640" cy="676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C8669AF-770F-4709-8E0A-9B55202E88C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488094" y="5464906"/>
                  <a:ext cx="242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5866F08-6929-4098-93CA-B75EE612EB82}"/>
                    </a:ext>
                  </a:extLst>
                </p14:cNvPr>
                <p14:cNvContentPartPr/>
                <p14:nvPr/>
              </p14:nvContentPartPr>
              <p14:xfrm>
                <a:off x="5818214" y="5285626"/>
                <a:ext cx="84960" cy="2426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5866F08-6929-4098-93CA-B75EE612EB8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809574" y="5276626"/>
                  <a:ext cx="102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7D89EE0-F5C8-47FD-B6E8-1D350813E086}"/>
                    </a:ext>
                  </a:extLst>
                </p14:cNvPr>
                <p14:cNvContentPartPr/>
                <p14:nvPr/>
              </p14:nvContentPartPr>
              <p14:xfrm>
                <a:off x="5822174" y="5386786"/>
                <a:ext cx="115560" cy="349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7D89EE0-F5C8-47FD-B6E8-1D350813E08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813534" y="5377786"/>
                  <a:ext cx="1332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D8991CFB-E169-4657-B5F4-2C2EE31023D2}"/>
              </a:ext>
            </a:extLst>
          </p:cNvPr>
          <p:cNvGrpSpPr/>
          <p:nvPr/>
        </p:nvGrpSpPr>
        <p:grpSpPr>
          <a:xfrm>
            <a:off x="6372254" y="5185546"/>
            <a:ext cx="215280" cy="296280"/>
            <a:chOff x="6372254" y="5185546"/>
            <a:chExt cx="21528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5A57512-27F6-401E-8359-36419FFAD5F0}"/>
                    </a:ext>
                  </a:extLst>
                </p14:cNvPr>
                <p14:cNvContentPartPr/>
                <p14:nvPr/>
              </p14:nvContentPartPr>
              <p14:xfrm>
                <a:off x="6372254" y="5354746"/>
                <a:ext cx="59040" cy="86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5A57512-27F6-401E-8359-36419FFAD5F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63614" y="5345746"/>
                  <a:ext cx="76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ECD501F-6BC3-47CB-800D-25C2D7819610}"/>
                    </a:ext>
                  </a:extLst>
                </p14:cNvPr>
                <p14:cNvContentPartPr/>
                <p14:nvPr/>
              </p14:nvContentPartPr>
              <p14:xfrm>
                <a:off x="6470894" y="5185546"/>
                <a:ext cx="116640" cy="2962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ECD501F-6BC3-47CB-800D-25C2D781961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461894" y="5176906"/>
                  <a:ext cx="13428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57E2CA6-9622-4B2C-A3B1-930988A69B8C}"/>
              </a:ext>
            </a:extLst>
          </p:cNvPr>
          <p:cNvGrpSpPr/>
          <p:nvPr/>
        </p:nvGrpSpPr>
        <p:grpSpPr>
          <a:xfrm>
            <a:off x="6990734" y="5086906"/>
            <a:ext cx="213120" cy="338400"/>
            <a:chOff x="6990734" y="5086906"/>
            <a:chExt cx="21312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8876C3A-0A9D-4369-88BE-BED213D4A595}"/>
                    </a:ext>
                  </a:extLst>
                </p14:cNvPr>
                <p14:cNvContentPartPr/>
                <p14:nvPr/>
              </p14:nvContentPartPr>
              <p14:xfrm>
                <a:off x="6990734" y="5196706"/>
                <a:ext cx="174960" cy="2286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8876C3A-0A9D-4369-88BE-BED213D4A59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981734" y="5188066"/>
                  <a:ext cx="192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A07F79C-7CF3-4244-A606-54553347DF44}"/>
                    </a:ext>
                  </a:extLst>
                </p14:cNvPr>
                <p14:cNvContentPartPr/>
                <p14:nvPr/>
              </p14:nvContentPartPr>
              <p14:xfrm>
                <a:off x="7021694" y="5086906"/>
                <a:ext cx="182160" cy="309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A07F79C-7CF3-4244-A606-54553347DF4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013054" y="5078266"/>
                  <a:ext cx="19980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0E74807B-8247-4266-9146-19271A1DD436}"/>
                  </a:ext>
                </a:extLst>
              </p14:cNvPr>
              <p14:cNvContentPartPr/>
              <p14:nvPr/>
            </p14:nvContentPartPr>
            <p14:xfrm>
              <a:off x="9433334" y="4789906"/>
              <a:ext cx="51840" cy="7056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0E74807B-8247-4266-9146-19271A1DD436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9424694" y="4781266"/>
                <a:ext cx="694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6C1A751B-B4F9-4CC7-8B05-53E3198C9228}"/>
                  </a:ext>
                </a:extLst>
              </p14:cNvPr>
              <p14:cNvContentPartPr/>
              <p14:nvPr/>
            </p14:nvContentPartPr>
            <p14:xfrm>
              <a:off x="9507134" y="4484626"/>
              <a:ext cx="292680" cy="24300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6C1A751B-B4F9-4CC7-8B05-53E3198C9228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9498494" y="4475986"/>
                <a:ext cx="31032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6D73FF6D-9FA7-450F-A810-4DCF17F2C1D1}"/>
              </a:ext>
            </a:extLst>
          </p:cNvPr>
          <p:cNvGrpSpPr/>
          <p:nvPr/>
        </p:nvGrpSpPr>
        <p:grpSpPr>
          <a:xfrm>
            <a:off x="9260894" y="4055506"/>
            <a:ext cx="1925640" cy="1094760"/>
            <a:chOff x="9260894" y="4055506"/>
            <a:chExt cx="1925640" cy="10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493BFD6-DE46-4A83-B6A6-2A8B0853E008}"/>
                    </a:ext>
                  </a:extLst>
                </p14:cNvPr>
                <p14:cNvContentPartPr/>
                <p14:nvPr/>
              </p14:nvContentPartPr>
              <p14:xfrm>
                <a:off x="9926894" y="4455466"/>
                <a:ext cx="1259640" cy="2480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493BFD6-DE46-4A83-B6A6-2A8B0853E00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918254" y="4446826"/>
                  <a:ext cx="1277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8686E39-A10D-404C-9A6F-DC522D48AE56}"/>
                    </a:ext>
                  </a:extLst>
                </p14:cNvPr>
                <p14:cNvContentPartPr/>
                <p14:nvPr/>
              </p14:nvContentPartPr>
              <p14:xfrm>
                <a:off x="11145494" y="4406146"/>
                <a:ext cx="37080" cy="1231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8686E39-A10D-404C-9A6F-DC522D48AE5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136854" y="4397146"/>
                  <a:ext cx="54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81DB6E5-0080-4E51-A738-4CF8A032A66C}"/>
                    </a:ext>
                  </a:extLst>
                </p14:cNvPr>
                <p14:cNvContentPartPr/>
                <p14:nvPr/>
              </p14:nvContentPartPr>
              <p14:xfrm>
                <a:off x="9430454" y="4783066"/>
                <a:ext cx="55080" cy="730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81DB6E5-0080-4E51-A738-4CF8A032A66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421454" y="4774066"/>
                  <a:ext cx="72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56CC3AD-ABA2-4291-99F3-2CFF38BC27FE}"/>
                    </a:ext>
                  </a:extLst>
                </p14:cNvPr>
                <p14:cNvContentPartPr/>
                <p14:nvPr/>
              </p14:nvContentPartPr>
              <p14:xfrm>
                <a:off x="9260894" y="4429186"/>
                <a:ext cx="16560" cy="1047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56CC3AD-ABA2-4291-99F3-2CFF38BC27F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252254" y="4420186"/>
                  <a:ext cx="34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FF0B039-9AC7-4F06-87B2-B855DC4D0E47}"/>
                    </a:ext>
                  </a:extLst>
                </p14:cNvPr>
                <p14:cNvContentPartPr/>
                <p14:nvPr/>
              </p14:nvContentPartPr>
              <p14:xfrm>
                <a:off x="9314894" y="4443946"/>
                <a:ext cx="82080" cy="640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FF0B039-9AC7-4F06-87B2-B855DC4D0E4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306254" y="4435306"/>
                  <a:ext cx="99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A9B3094-8FCF-4A4C-943A-8A8B0D90B861}"/>
                    </a:ext>
                  </a:extLst>
                </p14:cNvPr>
                <p14:cNvContentPartPr/>
                <p14:nvPr/>
              </p14:nvContentPartPr>
              <p14:xfrm>
                <a:off x="9433334" y="4424146"/>
                <a:ext cx="62280" cy="572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A9B3094-8FCF-4A4C-943A-8A8B0D90B86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424334" y="4415506"/>
                  <a:ext cx="79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C84DA1D-8B86-4ACB-B208-B5C66891F5AC}"/>
                    </a:ext>
                  </a:extLst>
                </p14:cNvPr>
                <p14:cNvContentPartPr/>
                <p14:nvPr/>
              </p14:nvContentPartPr>
              <p14:xfrm>
                <a:off x="9857054" y="4505866"/>
                <a:ext cx="193680" cy="4230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C84DA1D-8B86-4ACB-B208-B5C66891F5A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848414" y="4496866"/>
                  <a:ext cx="2113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7F02B0E-D2F5-4163-934E-53D9159E493D}"/>
                    </a:ext>
                  </a:extLst>
                </p14:cNvPr>
                <p14:cNvContentPartPr/>
                <p14:nvPr/>
              </p14:nvContentPartPr>
              <p14:xfrm>
                <a:off x="10079534" y="4316506"/>
                <a:ext cx="263160" cy="7002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7F02B0E-D2F5-4163-934E-53D9159E493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070894" y="4307866"/>
                  <a:ext cx="280800" cy="71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9FE35CC-0124-4DFC-B754-A481213DD8ED}"/>
                    </a:ext>
                  </a:extLst>
                </p14:cNvPr>
                <p14:cNvContentPartPr/>
                <p14:nvPr/>
              </p14:nvContentPartPr>
              <p14:xfrm>
                <a:off x="10453934" y="4055506"/>
                <a:ext cx="378000" cy="10947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9FE35CC-0124-4DFC-B754-A481213DD8E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444934" y="4046866"/>
                  <a:ext cx="395640" cy="11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34336FC-37C4-43E4-8D5F-1079795A75A9}"/>
                    </a:ext>
                  </a:extLst>
                </p14:cNvPr>
                <p14:cNvContentPartPr/>
                <p14:nvPr/>
              </p14:nvContentPartPr>
              <p14:xfrm>
                <a:off x="9624494" y="4662466"/>
                <a:ext cx="88560" cy="1454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34336FC-37C4-43E4-8D5F-1079795A75A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615854" y="4653466"/>
                  <a:ext cx="106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DCDBB0F-6582-49E4-B521-FC7E1FF244A7}"/>
                    </a:ext>
                  </a:extLst>
                </p14:cNvPr>
                <p14:cNvContentPartPr/>
                <p14:nvPr/>
              </p14:nvContentPartPr>
              <p14:xfrm>
                <a:off x="9713414" y="4207426"/>
                <a:ext cx="61920" cy="1897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DCDBB0F-6582-49E4-B521-FC7E1FF244A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704414" y="4198426"/>
                  <a:ext cx="79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0A0D177-EDDA-4597-9CF3-044EC272E214}"/>
                    </a:ext>
                  </a:extLst>
                </p14:cNvPr>
                <p14:cNvContentPartPr/>
                <p14:nvPr/>
              </p14:nvContentPartPr>
              <p14:xfrm>
                <a:off x="9960014" y="4854706"/>
                <a:ext cx="1058760" cy="1990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0A0D177-EDDA-4597-9CF3-044EC272E21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951374" y="4846066"/>
                  <a:ext cx="1076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B0552A3-8DC6-49ED-A9DF-2D486064C077}"/>
                    </a:ext>
                  </a:extLst>
                </p14:cNvPr>
                <p14:cNvContentPartPr/>
                <p14:nvPr/>
              </p14:nvContentPartPr>
              <p14:xfrm>
                <a:off x="10934534" y="4996186"/>
                <a:ext cx="96120" cy="1346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B0552A3-8DC6-49ED-A9DF-2D486064C07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925894" y="4987186"/>
                  <a:ext cx="1137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8BD1AD6-234F-419C-B03E-671501C088F7}"/>
              </a:ext>
            </a:extLst>
          </p:cNvPr>
          <p:cNvGrpSpPr/>
          <p:nvPr/>
        </p:nvGrpSpPr>
        <p:grpSpPr>
          <a:xfrm>
            <a:off x="9642854" y="3580666"/>
            <a:ext cx="1022400" cy="351720"/>
            <a:chOff x="9642854" y="3580666"/>
            <a:chExt cx="102240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5903645-91B4-487A-9CA1-C5EBB5A25ABA}"/>
                    </a:ext>
                  </a:extLst>
                </p14:cNvPr>
                <p14:cNvContentPartPr/>
                <p14:nvPr/>
              </p14:nvContentPartPr>
              <p14:xfrm>
                <a:off x="9642854" y="3789466"/>
                <a:ext cx="398520" cy="1429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5903645-91B4-487A-9CA1-C5EBB5A25AB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633854" y="3780826"/>
                  <a:ext cx="416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BDABC0C-94B8-4F73-81A6-977D13EC8CFB}"/>
                    </a:ext>
                  </a:extLst>
                </p14:cNvPr>
                <p14:cNvContentPartPr/>
                <p14:nvPr/>
              </p14:nvContentPartPr>
              <p14:xfrm>
                <a:off x="10193294" y="3605146"/>
                <a:ext cx="102600" cy="2404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BDABC0C-94B8-4F73-81A6-977D13EC8CF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184654" y="3596506"/>
                  <a:ext cx="120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8996AE0-2449-491F-B649-4213D494323D}"/>
                    </a:ext>
                  </a:extLst>
                </p14:cNvPr>
                <p14:cNvContentPartPr/>
                <p14:nvPr/>
              </p14:nvContentPartPr>
              <p14:xfrm>
                <a:off x="10123454" y="3761746"/>
                <a:ext cx="83160" cy="381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8996AE0-2449-491F-B649-4213D494323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114814" y="3753106"/>
                  <a:ext cx="100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1F3E4C3-DF63-40C4-9419-347F589003A6}"/>
                    </a:ext>
                  </a:extLst>
                </p14:cNvPr>
                <p14:cNvContentPartPr/>
                <p14:nvPr/>
              </p14:nvContentPartPr>
              <p14:xfrm>
                <a:off x="10242974" y="3693706"/>
                <a:ext cx="35280" cy="1260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1F3E4C3-DF63-40C4-9419-347F589003A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233974" y="3685066"/>
                  <a:ext cx="52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5F6EA42-F785-4C18-8C7D-58A9DF54F45A}"/>
                    </a:ext>
                  </a:extLst>
                </p14:cNvPr>
                <p14:cNvContentPartPr/>
                <p14:nvPr/>
              </p14:nvContentPartPr>
              <p14:xfrm>
                <a:off x="10272134" y="3683986"/>
                <a:ext cx="143280" cy="1274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5F6EA42-F785-4C18-8C7D-58A9DF54F45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263134" y="3674986"/>
                  <a:ext cx="160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583A1CA-27F7-4396-9D6E-968DD2E0A3A6}"/>
                    </a:ext>
                  </a:extLst>
                </p14:cNvPr>
                <p14:cNvContentPartPr/>
                <p14:nvPr/>
              </p14:nvContentPartPr>
              <p14:xfrm>
                <a:off x="10457534" y="3580666"/>
                <a:ext cx="137880" cy="1980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583A1CA-27F7-4396-9D6E-968DD2E0A3A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448534" y="3572026"/>
                  <a:ext cx="155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3F841E0-B9FF-48DD-A9B1-FA38D2A5006D}"/>
                    </a:ext>
                  </a:extLst>
                </p14:cNvPr>
                <p14:cNvContentPartPr/>
                <p14:nvPr/>
              </p14:nvContentPartPr>
              <p14:xfrm>
                <a:off x="10664894" y="3744106"/>
                <a:ext cx="360" cy="3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3F841E0-B9FF-48DD-A9B1-FA38D2A500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55894" y="37354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BAA6457-ACE8-4215-8F1B-BFE9B4F50C9D}"/>
              </a:ext>
            </a:extLst>
          </p:cNvPr>
          <p:cNvGrpSpPr/>
          <p:nvPr/>
        </p:nvGrpSpPr>
        <p:grpSpPr>
          <a:xfrm>
            <a:off x="8945174" y="5078626"/>
            <a:ext cx="412920" cy="248040"/>
            <a:chOff x="8945174" y="5078626"/>
            <a:chExt cx="41292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F268B01-CACE-43F2-A36E-4F726647F827}"/>
                    </a:ext>
                  </a:extLst>
                </p14:cNvPr>
                <p14:cNvContentPartPr/>
                <p14:nvPr/>
              </p14:nvContentPartPr>
              <p14:xfrm>
                <a:off x="8945174" y="5135866"/>
                <a:ext cx="374760" cy="1908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F268B01-CACE-43F2-A36E-4F726647F82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936174" y="5126866"/>
                  <a:ext cx="392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EF394C3-A5EB-494F-819D-A683274EBFB3}"/>
                    </a:ext>
                  </a:extLst>
                </p14:cNvPr>
                <p14:cNvContentPartPr/>
                <p14:nvPr/>
              </p14:nvContentPartPr>
              <p14:xfrm>
                <a:off x="9225614" y="5078626"/>
                <a:ext cx="132480" cy="1400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EF394C3-A5EB-494F-819D-A683274EBFB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216974" y="5069986"/>
                  <a:ext cx="150120" cy="15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688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Dongyeop Na</dc:creator>
  <cp:lastModifiedBy>Dongyeop Na</cp:lastModifiedBy>
  <cp:revision>27</cp:revision>
  <dcterms:created xsi:type="dcterms:W3CDTF">2020-09-03T13:57:17Z</dcterms:created>
  <dcterms:modified xsi:type="dcterms:W3CDTF">2020-09-03T18:46:47Z</dcterms:modified>
</cp:coreProperties>
</file>